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8" r:id="rId4"/>
    <p:sldId id="261" r:id="rId5"/>
    <p:sldId id="263" r:id="rId6"/>
    <p:sldId id="271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4511824" y="4715880"/>
            <a:ext cx="724206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600" dirty="0"/>
              <a:t>基于手势控制的图片风格迁移系统</a:t>
            </a:r>
            <a:endParaRPr lang="en-US" altLang="zh-CN" sz="3600" dirty="0"/>
          </a:p>
          <a:p>
            <a:pPr algn="r"/>
            <a:r>
              <a:rPr lang="zh-CN" altLang="en-US" dirty="0"/>
              <a:t>（人机交互部分）</a:t>
            </a: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endParaRPr lang="zh-CN" altLang="en-US" sz="2400" dirty="0">
              <a:solidFill>
                <a:schemeClr val="bg1"/>
              </a:solidFill>
              <a:latin typeface="Verdana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0D9DE-F630-4311-95DA-F0F84650593B}"/>
              </a:ext>
            </a:extLst>
          </p:cNvPr>
          <p:cNvSpPr txBox="1"/>
          <p:nvPr/>
        </p:nvSpPr>
        <p:spPr>
          <a:xfrm>
            <a:off x="9784013" y="5774863"/>
            <a:ext cx="191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06016221 </a:t>
            </a:r>
            <a:r>
              <a:rPr lang="zh-CN" altLang="en-US" dirty="0">
                <a:solidFill>
                  <a:schemeClr val="bg1"/>
                </a:solidFill>
              </a:rPr>
              <a:t>刘星雨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06016223 </a:t>
            </a:r>
            <a:r>
              <a:rPr lang="zh-CN" altLang="en-US" dirty="0">
                <a:solidFill>
                  <a:schemeClr val="bg1"/>
                </a:solidFill>
              </a:rPr>
              <a:t>石芸帅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06016224 </a:t>
            </a:r>
            <a:r>
              <a:rPr lang="zh-CN" altLang="en-US" dirty="0">
                <a:solidFill>
                  <a:schemeClr val="bg1"/>
                </a:solidFill>
              </a:rPr>
              <a:t>解康辉</a:t>
            </a:r>
          </a:p>
        </p:txBody>
      </p:sp>
    </p:spTree>
    <p:extLst>
      <p:ext uri="{BB962C8B-B14F-4D97-AF65-F5344CB8AC3E}">
        <p14:creationId xmlns:p14="http://schemas.microsoft.com/office/powerpoint/2010/main" val="2433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15491" y="1378210"/>
            <a:ext cx="4700027" cy="4586974"/>
            <a:chOff x="2444750" y="1290298"/>
            <a:chExt cx="4254500" cy="4176464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444750" y="3477020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020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0" y="1290298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51427" y="2091306"/>
              <a:ext cx="1095833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课题目标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1" y="4278028"/>
              <a:ext cx="1095833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进度安排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11500" y="2091306"/>
              <a:ext cx="1095833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课题背景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1095833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技术难点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87964" y="2944481"/>
              <a:ext cx="1023281" cy="868719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01 02</a:t>
              </a:r>
            </a:p>
            <a:p>
              <a:pPr algn="ctr">
                <a:defRPr/>
              </a:pPr>
              <a:r>
                <a:rPr lang="en-US" altLang="zh-CN" sz="28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03 04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6" y="404669"/>
            <a:ext cx="1499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课题背景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2711624" y="2069556"/>
            <a:ext cx="7200800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9B21D-BD7E-46C4-9AF2-04CDEDEC5CAB}"/>
              </a:ext>
            </a:extLst>
          </p:cNvPr>
          <p:cNvSpPr txBox="1"/>
          <p:nvPr/>
        </p:nvSpPr>
        <p:spPr>
          <a:xfrm>
            <a:off x="2495600" y="1844824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  手势操控是利用手势这一物理动作进行无声的语言交流，在交互设计领域，人们可以使用一只手或两只手对相关设备进行操作。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zh-CN" altLang="en-US" dirty="0">
                <a:solidFill>
                  <a:schemeClr val="bg1"/>
                </a:solidFill>
              </a:rPr>
              <a:t>根据不同的应用目的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手势可以分为控制手势、对话手势、通信手势和操作手势。它被认为是计算机对运动所进行的解释，一种新的感知计算方式。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     </a:t>
            </a:r>
            <a:r>
              <a:rPr lang="zh-CN" altLang="en-US" dirty="0">
                <a:solidFill>
                  <a:schemeClr val="bg1"/>
                </a:solidFill>
              </a:rPr>
              <a:t>在虚拟现实领域，人们的体验常常受制于</a:t>
            </a:r>
            <a:r>
              <a:rPr lang="en-US" altLang="zh-CN" dirty="0">
                <a:solidFill>
                  <a:schemeClr val="bg1"/>
                </a:solidFill>
              </a:rPr>
              <a:t>VR</a:t>
            </a:r>
            <a:r>
              <a:rPr lang="zh-CN" altLang="en-US" dirty="0">
                <a:solidFill>
                  <a:schemeClr val="bg1"/>
                </a:solidFill>
              </a:rPr>
              <a:t>头显和不够自然的交互方式。相比之下，</a:t>
            </a:r>
            <a:r>
              <a:rPr lang="zh-CN" altLang="en-US" dirty="0">
                <a:solidFill>
                  <a:srgbClr val="FF0000"/>
                </a:solidFill>
              </a:rPr>
              <a:t>手势识别</a:t>
            </a:r>
            <a:r>
              <a:rPr lang="zh-CN" altLang="en-US" dirty="0">
                <a:solidFill>
                  <a:schemeClr val="bg1"/>
                </a:solidFill>
              </a:rPr>
              <a:t>能够在虚拟环境中，赋予人们贴近现实生活的手势导航和控制能力，建立最直接的人机交互方式，让用户具有身临其境的沉浸感。</a:t>
            </a:r>
          </a:p>
        </p:txBody>
      </p:sp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1" y="692696"/>
            <a:ext cx="1418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课题目标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8C27A-72FC-4B4F-BFCC-EC9B2CC9E74A}"/>
              </a:ext>
            </a:extLst>
          </p:cNvPr>
          <p:cNvSpPr txBox="1"/>
          <p:nvPr/>
        </p:nvSpPr>
        <p:spPr>
          <a:xfrm>
            <a:off x="1371444" y="1340768"/>
            <a:ext cx="85409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主要功能：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通过电脑摄像头感知手部不同动作，控制进入下一级系统或返回上一级系统；也能通过手势选择不同的图片风格对图像进行处理。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在屏幕上根据不同的手势进行不同菜单选项的选择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软件：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opencv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硬件：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附带摄像头功能的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关键技术与难点</a:t>
            </a:r>
          </a:p>
        </p:txBody>
      </p:sp>
      <p:sp>
        <p:nvSpPr>
          <p:cNvPr id="7" name="椭圆​​ 6"/>
          <p:cNvSpPr/>
          <p:nvPr/>
        </p:nvSpPr>
        <p:spPr>
          <a:xfrm>
            <a:off x="2927648" y="4941173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11451" y="2349503"/>
            <a:ext cx="1944688" cy="2447925"/>
            <a:chOff x="1187450" y="2349500"/>
            <a:chExt cx="1944688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353102" y="2988088"/>
              <a:ext cx="16341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背景减除、人体皮肤检测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9" y="1976443"/>
            <a:ext cx="1439863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755570" y="2420938"/>
              <a:ext cx="12105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手势的识别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68512" y="1700213"/>
            <a:ext cx="1082348" cy="1274762"/>
            <a:chOff x="5544509" y="1700213"/>
            <a:chExt cx="1082348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544509" y="1951038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手势的控制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进度安排</a:t>
            </a:r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E674CFAE-C829-4EB4-BE78-011EE8D36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0342"/>
              </p:ext>
            </p:extLst>
          </p:nvPr>
        </p:nvGraphicFramePr>
        <p:xfrm>
          <a:off x="2032000" y="18448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44">
                  <a:extLst>
                    <a:ext uri="{9D8B030D-6E8A-4147-A177-3AD203B41FA5}">
                      <a16:colId xmlns:a16="http://schemas.microsoft.com/office/drawing/2014/main" val="3174890210"/>
                    </a:ext>
                  </a:extLst>
                </a:gridCol>
                <a:gridCol w="3658922">
                  <a:extLst>
                    <a:ext uri="{9D8B030D-6E8A-4147-A177-3AD203B41FA5}">
                      <a16:colId xmlns:a16="http://schemas.microsoft.com/office/drawing/2014/main" val="2763363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920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课程选题、讨论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确定课题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7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完成开题报告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编写手势识别部分代码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交互部分代码完成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编写图像处理部分代码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图像处理代码基本完成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界面设计、机器训练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目标功能基本实现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9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第七周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调试、撰写答辩报告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验收、答辩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1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7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">
        <p14:reveal dir="r"/>
      </p:transition>
    </mc:Choice>
    <mc:Fallback xmlns="">
      <p:transition spd="slow" advTm="320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8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329</Words>
  <Application>Microsoft Office PowerPoint</Application>
  <PresentationFormat>宽屏</PresentationFormat>
  <Paragraphs>67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M cristo</cp:lastModifiedBy>
  <cp:revision>51</cp:revision>
  <dcterms:created xsi:type="dcterms:W3CDTF">2013-01-29T02:50:44Z</dcterms:created>
  <dcterms:modified xsi:type="dcterms:W3CDTF">2019-09-26T11:42:00Z</dcterms:modified>
</cp:coreProperties>
</file>