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2" r:id="rId3"/>
    <p:sldId id="280" r:id="rId4"/>
    <p:sldId id="258" r:id="rId5"/>
    <p:sldId id="281" r:id="rId6"/>
    <p:sldId id="261" r:id="rId7"/>
    <p:sldId id="285" r:id="rId8"/>
    <p:sldId id="284" r:id="rId9"/>
    <p:sldId id="259" r:id="rId10"/>
    <p:sldId id="282" r:id="rId11"/>
    <p:sldId id="263" r:id="rId12"/>
    <p:sldId id="286" r:id="rId13"/>
    <p:sldId id="283" r:id="rId14"/>
    <p:sldId id="274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392"/>
    <a:srgbClr val="063954"/>
    <a:srgbClr val="1B6A88"/>
    <a:srgbClr val="03293C"/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>
      <p:cViewPr varScale="1">
        <p:scale>
          <a:sx n="86" d="100"/>
          <a:sy n="86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BA3E8-04D0-482A-842B-D2E551459F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4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6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2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4511824" y="4715880"/>
            <a:ext cx="724206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基于手势控制的图片风格迁移系统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0D9DE-F630-4311-95DA-F0F84650593B}"/>
              </a:ext>
            </a:extLst>
          </p:cNvPr>
          <p:cNvSpPr txBox="1"/>
          <p:nvPr/>
        </p:nvSpPr>
        <p:spPr>
          <a:xfrm>
            <a:off x="9784013" y="5774863"/>
            <a:ext cx="191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刘星雨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石芸帅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06016224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解康辉</a:t>
            </a:r>
          </a:p>
        </p:txBody>
      </p:sp>
    </p:spTree>
    <p:extLst>
      <p:ext uri="{BB962C8B-B14F-4D97-AF65-F5344CB8AC3E}">
        <p14:creationId xmlns:p14="http://schemas.microsoft.com/office/powerpoint/2010/main" val="40814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项目成果</a:t>
            </a:r>
          </a:p>
        </p:txBody>
      </p:sp>
    </p:spTree>
    <p:extLst>
      <p:ext uri="{BB962C8B-B14F-4D97-AF65-F5344CB8AC3E}">
        <p14:creationId xmlns:p14="http://schemas.microsoft.com/office/powerpoint/2010/main" val="360713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456" y="332656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4A0D5-8655-4FCB-862A-AAB97E45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14" y="916791"/>
            <a:ext cx="9564972" cy="56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456" y="332656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82407-384B-4D25-B281-55BE64C59256}"/>
              </a:ext>
            </a:extLst>
          </p:cNvPr>
          <p:cNvSpPr txBox="1"/>
          <p:nvPr/>
        </p:nvSpPr>
        <p:spPr>
          <a:xfrm>
            <a:off x="4867939" y="2492896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请看现场演示</a:t>
            </a:r>
            <a:r>
              <a:rPr lang="en-US" altLang="zh-CN" sz="2800" dirty="0">
                <a:solidFill>
                  <a:schemeClr val="bg1"/>
                </a:solidFill>
              </a:rPr>
              <a:t>!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项目自评</a:t>
            </a:r>
          </a:p>
        </p:txBody>
      </p:sp>
    </p:spTree>
    <p:extLst>
      <p:ext uri="{BB962C8B-B14F-4D97-AF65-F5344CB8AC3E}">
        <p14:creationId xmlns:p14="http://schemas.microsoft.com/office/powerpoint/2010/main" val="159644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75520" y="459652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项目自评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E02AA-38B9-408F-B998-0FE72D140D99}"/>
              </a:ext>
            </a:extLst>
          </p:cNvPr>
          <p:cNvSpPr txBox="1"/>
          <p:nvPr/>
        </p:nvSpPr>
        <p:spPr>
          <a:xfrm>
            <a:off x="1199456" y="1412776"/>
            <a:ext cx="96490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基本完成了项目的预设目标，能够利用手势与电脑进行交互，实时地捕获图像；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对所捕获的图像进行图像风格迁移后进行预览保存；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能够查看之前所保存的进行风格迁移后的图片。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未来可能的改进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提高手势识别的准确度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在图片预览界面，除了自动预览，增加手势进行自主选择查看，提高手势的交互性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增加所能迁移的图片风格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">
        <p14:reveal dir="r"/>
      </p:transition>
    </mc:Choice>
    <mc:Fallback xmlns="">
      <p:transition spd="slow" advTm="319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8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一、项目简介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二、开发过程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三、项目成果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四、项目自评</a:t>
            </a:r>
          </a:p>
        </p:txBody>
      </p:sp>
      <p:sp>
        <p:nvSpPr>
          <p:cNvPr id="8" name="矩形 7"/>
          <p:cNvSpPr/>
          <p:nvPr/>
        </p:nvSpPr>
        <p:spPr>
          <a:xfrm>
            <a:off x="5807968" y="888297"/>
            <a:ext cx="221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759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2236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9496" y="620688"/>
            <a:ext cx="2723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2603612" y="1700808"/>
            <a:ext cx="7200800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E990AD-21FE-4E6C-896D-88DA8C7C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268760"/>
            <a:ext cx="3341100" cy="24143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69D83B-BBDE-408A-9F2C-F5841DA59C93}"/>
              </a:ext>
            </a:extLst>
          </p:cNvPr>
          <p:cNvSpPr/>
          <p:nvPr/>
        </p:nvSpPr>
        <p:spPr>
          <a:xfrm>
            <a:off x="598784" y="14286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本质上是指在各种空间尺度上图像中的纹理，颜色和视觉图案。而卷积神经网络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(CNN)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具有很强的图像特征提取能力，如图所示。对于内容图片，深层网络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(d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e)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提取的是高维特征，浅层网络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(a, b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提取的是低维特征，图片的细节大多都保留下来了。实现风格迁移背后的关键概念与所有深度学习算法的核心相同：定义了一个损失函数来指定想要实现的目标，并最大限度地减少这种损失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手势操控</a:t>
            </a:r>
            <a:r>
              <a:rPr lang="zh-CN" altLang="en-US" dirty="0">
                <a:solidFill>
                  <a:schemeClr val="bg1"/>
                </a:solidFill>
              </a:rPr>
              <a:t>是利用手势这一物理动作进行无声的语言交流，在交互设计领域，人们可以使用一只手或两只手对相关设备进行操作。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1F13C2-DF37-4F3A-AB47-3066FD48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3963627"/>
            <a:ext cx="3341100" cy="2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23689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1" y="692696"/>
            <a:ext cx="4464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开发平台与分工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8C27A-72FC-4B4F-BFCC-EC9B2CC9E74A}"/>
              </a:ext>
            </a:extLst>
          </p:cNvPr>
          <p:cNvSpPr txBox="1"/>
          <p:nvPr/>
        </p:nvSpPr>
        <p:spPr>
          <a:xfrm>
            <a:off x="1371444" y="1340768"/>
            <a:ext cx="60927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软件部分：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手势控制：传统</a:t>
            </a:r>
            <a:r>
              <a:rPr lang="en-US" altLang="zh-CN" sz="2400" dirty="0" err="1">
                <a:solidFill>
                  <a:schemeClr val="bg1"/>
                </a:solidFill>
              </a:rPr>
              <a:t>opencv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百度</a:t>
            </a:r>
            <a:r>
              <a:rPr lang="en-US" altLang="zh-CN" sz="2400" dirty="0">
                <a:solidFill>
                  <a:schemeClr val="bg1"/>
                </a:solidFill>
              </a:rPr>
              <a:t>API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</a:rPr>
              <a:t>风格迁移：</a:t>
            </a:r>
            <a:r>
              <a:rPr lang="en-US" altLang="zh-CN" sz="2400" dirty="0" err="1">
                <a:solidFill>
                  <a:schemeClr val="bg1"/>
                </a:solidFill>
              </a:rPr>
              <a:t>keras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硬件部分：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附带摄像头功能的</a:t>
            </a:r>
            <a:r>
              <a:rPr lang="en-US" altLang="zh-CN" sz="2400" dirty="0">
                <a:solidFill>
                  <a:schemeClr val="bg1"/>
                </a:solidFill>
              </a:rPr>
              <a:t>PC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单独摄像头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88DE6E-E6A0-464E-9DC4-E4536D7E7A0A}"/>
              </a:ext>
            </a:extLst>
          </p:cNvPr>
          <p:cNvSpPr txBox="1"/>
          <p:nvPr/>
        </p:nvSpPr>
        <p:spPr>
          <a:xfrm>
            <a:off x="1371444" y="4653136"/>
            <a:ext cx="9117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分工：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刘星雨：图片风格提取迁移代码编写，调试程序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解康辉、石芸帅：手势识别的代码编写，调试程序，</a:t>
            </a:r>
            <a:r>
              <a:rPr lang="en-US" altLang="zh-CN" sz="2400" dirty="0" err="1">
                <a:solidFill>
                  <a:schemeClr val="bg1"/>
                </a:solidFill>
              </a:rPr>
              <a:t>opencv</a:t>
            </a:r>
            <a:r>
              <a:rPr lang="zh-CN" altLang="en-US" sz="2400" dirty="0">
                <a:solidFill>
                  <a:schemeClr val="bg1"/>
                </a:solidFill>
              </a:rPr>
              <a:t>平台的展示界面设计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1" y="692696"/>
            <a:ext cx="4464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软件设计流程图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8C27A-72FC-4B4F-BFCC-EC9B2CC9E74A}"/>
              </a:ext>
            </a:extLst>
          </p:cNvPr>
          <p:cNvSpPr txBox="1"/>
          <p:nvPr/>
        </p:nvSpPr>
        <p:spPr>
          <a:xfrm>
            <a:off x="695400" y="134076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0FAF7-ABE8-436F-9125-40B424B7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63" y="1266465"/>
            <a:ext cx="4241069" cy="5306966"/>
          </a:xfrm>
          <a:prstGeom prst="rect">
            <a:avLst/>
          </a:prstGeom>
          <a:effectLst>
            <a:outerShdw blurRad="50800" dist="50800" dir="5400000" algn="ctr" rotWithShape="0">
              <a:srgbClr val="217392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0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9496" y="620688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内容与目标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2603612" y="1700808"/>
            <a:ext cx="6012668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75EA32-3A08-4781-B5E3-48F7BAA93E59}"/>
              </a:ext>
            </a:extLst>
          </p:cNvPr>
          <p:cNvSpPr txBox="1"/>
          <p:nvPr/>
        </p:nvSpPr>
        <p:spPr>
          <a:xfrm>
            <a:off x="1271464" y="1844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D316F7-DB8D-4F52-8207-0547AB2B01AE}"/>
              </a:ext>
            </a:extLst>
          </p:cNvPr>
          <p:cNvSpPr/>
          <p:nvPr/>
        </p:nvSpPr>
        <p:spPr>
          <a:xfrm>
            <a:off x="1549628" y="1082353"/>
            <a:ext cx="85736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主体功能：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：捕捉图片，自动进行七种风格的图片风格迁移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：回看前次保存的进行风格迁移后的图片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：退出软件，返回桌面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软件界面：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在屏幕上实时显示交互的动作和摄像头捕获的图片，在每个界面有能进行的操作的提示，图片风格迁移后有每种风格的介绍和原图的对比。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19">
            <a:extLst>
              <a:ext uri="{FF2B5EF4-FFF2-40B4-BE49-F238E27FC236}">
                <a16:creationId xmlns:a16="http://schemas.microsoft.com/office/drawing/2014/main" id="{64D185DF-312C-47EE-B778-E956767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19555"/>
              </p:ext>
            </p:extLst>
          </p:nvPr>
        </p:nvGraphicFramePr>
        <p:xfrm>
          <a:off x="1772466" y="350100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44">
                  <a:extLst>
                    <a:ext uri="{9D8B030D-6E8A-4147-A177-3AD203B41FA5}">
                      <a16:colId xmlns:a16="http://schemas.microsoft.com/office/drawing/2014/main" val="3174890210"/>
                    </a:ext>
                  </a:extLst>
                </a:gridCol>
                <a:gridCol w="3658922">
                  <a:extLst>
                    <a:ext uri="{9D8B030D-6E8A-4147-A177-3AD203B41FA5}">
                      <a16:colId xmlns:a16="http://schemas.microsoft.com/office/drawing/2014/main" val="2763363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920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课程选题、讨论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确定课题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7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完成开题报告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编写手势识别部分代码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交互部分代码完成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编写图像处理部分代码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图像处理代码基本完成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界面设计、机器训练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目标功能基本实现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9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第七周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调试、撰写答辩报告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验收、答辩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1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0" y="476672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主要困难与解决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F2088E5E-5AE0-458A-A2D2-59C9B14E9A21}"/>
              </a:ext>
            </a:extLst>
          </p:cNvPr>
          <p:cNvSpPr/>
          <p:nvPr/>
        </p:nvSpPr>
        <p:spPr>
          <a:xfrm>
            <a:off x="1737243" y="2852936"/>
            <a:ext cx="411865" cy="4616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209705-6FB1-4B1C-A9C1-58A4C67EF6D7}"/>
              </a:ext>
            </a:extLst>
          </p:cNvPr>
          <p:cNvSpPr txBox="1"/>
          <p:nvPr/>
        </p:nvSpPr>
        <p:spPr>
          <a:xfrm>
            <a:off x="2128407" y="2780928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使用传统的检测凸包筛选指尖的方法，手势识别的准确率不高，</a:t>
            </a:r>
          </a:p>
          <a:p>
            <a:endParaRPr lang="zh-CN" altLang="en-US" dirty="0"/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33AD5F6E-67C3-437A-B85D-992D31A691EC}"/>
              </a:ext>
            </a:extLst>
          </p:cNvPr>
          <p:cNvSpPr/>
          <p:nvPr/>
        </p:nvSpPr>
        <p:spPr>
          <a:xfrm>
            <a:off x="1749570" y="3773212"/>
            <a:ext cx="411865" cy="4616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371A5-F0F6-4C8F-9E04-CEF6BE8A3DF5}"/>
              </a:ext>
            </a:extLst>
          </p:cNvPr>
          <p:cNvSpPr/>
          <p:nvPr/>
        </p:nvSpPr>
        <p:spPr>
          <a:xfrm>
            <a:off x="2161435" y="3773212"/>
            <a:ext cx="632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利用百度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可以提高手势识别的准确性，但处理速度不够。</a:t>
            </a:r>
            <a:endParaRPr lang="zh-CN" altLang="en-US" dirty="0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2F302948-6298-4052-9738-F69976175048}"/>
              </a:ext>
            </a:extLst>
          </p:cNvPr>
          <p:cNvSpPr/>
          <p:nvPr/>
        </p:nvSpPr>
        <p:spPr>
          <a:xfrm>
            <a:off x="1716542" y="4550053"/>
            <a:ext cx="411865" cy="4616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CE437A-6C2E-4604-926D-7C3FC96AA77A}"/>
              </a:ext>
            </a:extLst>
          </p:cNvPr>
          <p:cNvSpPr/>
          <p:nvPr/>
        </p:nvSpPr>
        <p:spPr>
          <a:xfrm>
            <a:off x="2161435" y="4642386"/>
            <a:ext cx="764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二者结合，每当利用传统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的检测凸包筛选指尖方法检测到五次时，利用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619</Words>
  <Application>Microsoft Office PowerPoint</Application>
  <PresentationFormat>宽屏</PresentationFormat>
  <Paragraphs>95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宋体</vt:lpstr>
      <vt:lpstr>微软雅黑</vt:lpstr>
      <vt:lpstr>Arial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M cristo</cp:lastModifiedBy>
  <cp:revision>84</cp:revision>
  <dcterms:created xsi:type="dcterms:W3CDTF">2013-01-29T02:50:44Z</dcterms:created>
  <dcterms:modified xsi:type="dcterms:W3CDTF">2019-11-04T02:47:32Z</dcterms:modified>
</cp:coreProperties>
</file>