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Académico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Análisis completo de datos y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Estadísticas Descriptivas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        Periodo    Paralelo                                             Carrera    Nivel       Asignatura  Num_matricula   Asistencia   Nota final    Estado Estado Matrícula Tipo Ingreso  Cédula docente Asistencia Categoría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count      6007        5805                                                6007     6007             6007    6007.000000  6007.000000  6007.000000      6007             6007         6007    6.007000e+03                 6007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unique        1          11                                                  17        5              324            NaN          NaN          NaN         5                3            2             NaN                    5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top     2023-2P  A_MATUTINA  SP R-TECNICO SUPERIOR EN SEGURIDAD PENITENCIARIA R  PRIMERO  ING01-INGLÉS A1            NaN          NaN          NaN  APROBADO         APROBADO       NORMAL             NaN                Bin 5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freq       6007        2755                                                1107     2787              289            NaN          NaN          NaN      5275             4740         5806             NaN                 5527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mean        NaN         NaN                                                 NaN      NaN              NaN       1.037789    92.818492     7.817540       NaN              NaN          NaN    1.798064e+08                  NaN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std         NaN         NaN                                                 NaN      NaN              NaN       0.208231    16.812005     2.226357       NaN              NaN          NaN    2.027352e+08                  NaN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min         NaN         NaN                                                 NaN      NaN              NaN       1.000000   -12.500000     0.000000       NaN              NaN          NaN    1.016854e+08                  NaN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25%         NaN         NaN                                                 NaN      NaN              NaN       1.000000    93.290000     7.570000       NaN              NaN          NaN    1.038672e+08                  NaN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50%         NaN         NaN                                                 NaN      NaN              NaN       1.000000   100.000000     8.250000       NaN              NaN          NaN    1.042641e+08                  NaN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75%         NaN         NaN                                                 NaN      NaN              NaN       1.000000   100.000000     9.070000       NaN              NaN          NaN    1.065288e+08                  NaN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max         NaN         NaN                                                 NaN      NaN              NaN       3.000000   100.000000    10.000000       NaN              NaN          NaN    1.105051e+09                  NaN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Relación entre Carrera y Estado</a:t>
            </a:r>
          </a:p>
        </p:txBody>
      </p:sp>
      <p:pic>
        <p:nvPicPr>
          <p:cNvPr id="3" name="Picture 2" descr="Relación entre Carrera y Esta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Predicciones de Nota Final vs Valores Reales</a:t>
            </a:r>
          </a:p>
        </p:txBody>
      </p:sp>
      <p:pic>
        <p:nvPicPr>
          <p:cNvPr id="3" name="Picture 2" descr="Relación entre Carrera y Esta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Promedio de Nota Final por Categoría de Asistencia</a:t>
            </a:r>
          </a:p>
        </p:txBody>
      </p:sp>
      <p:pic>
        <p:nvPicPr>
          <p:cNvPr id="3" name="Picture 2" descr="Relación entre Carrera y Esta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Finales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1. Se observa una relación significativa entre la carrera y el estado de los estudiantes.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2. Las predicciones de la nota final coinciden con los valores reales en muchos casos, lo que valida el modelo predictivo.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3. El promedio de la nota final varía según la categoría de asistencia, sugiriendo que la asistencia afecta el rendimiento académico.</a:t>
            </a:r>
          </a:p>
          <a:p>
            <a:pPr>
              <a:defRPr sz="12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