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2" r:id="rId4"/>
    <p:sldId id="260" r:id="rId5"/>
    <p:sldId id="257" r:id="rId6"/>
    <p:sldId id="259" r:id="rId7"/>
    <p:sldId id="263" r:id="rId8"/>
    <p:sldId id="261" r:id="rId9"/>
    <p:sldId id="25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B995-0597-4771-8ED4-9BFBD08EAA2F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E477-916E-49F9-AA75-EF69F49BEE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B995-0597-4771-8ED4-9BFBD08EAA2F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E477-916E-49F9-AA75-EF69F49BEE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B995-0597-4771-8ED4-9BFBD08EAA2F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E477-916E-49F9-AA75-EF69F49BEE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B995-0597-4771-8ED4-9BFBD08EAA2F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E477-916E-49F9-AA75-EF69F49BEE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B995-0597-4771-8ED4-9BFBD08EAA2F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E477-916E-49F9-AA75-EF69F49BEE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B995-0597-4771-8ED4-9BFBD08EAA2F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E477-916E-49F9-AA75-EF69F49BEE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B995-0597-4771-8ED4-9BFBD08EAA2F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E477-916E-49F9-AA75-EF69F49BEE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B995-0597-4771-8ED4-9BFBD08EAA2F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E477-916E-49F9-AA75-EF69F49BEE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B995-0597-4771-8ED4-9BFBD08EAA2F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E477-916E-49F9-AA75-EF69F49BEE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B995-0597-4771-8ED4-9BFBD08EAA2F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E477-916E-49F9-AA75-EF69F49BEE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B995-0597-4771-8ED4-9BFBD08EAA2F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E477-916E-49F9-AA75-EF69F49BEE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4B995-0597-4771-8ED4-9BFBD08EAA2F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E477-916E-49F9-AA75-EF69F49BEE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sl.net/py4zbz/antenas/polarizacao.ht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qsl.net/py4zbz/antenas/polarizacao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92697"/>
            <a:ext cx="7772400" cy="576063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6984776" cy="4320480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>
                <a:solidFill>
                  <a:schemeClr val="tx1"/>
                </a:solidFill>
              </a:rPr>
              <a:t>POLARIZAÇÃO</a:t>
            </a:r>
          </a:p>
          <a:p>
            <a:pPr algn="l"/>
            <a:endParaRPr lang="pt-BR" sz="1800" b="1" dirty="0">
              <a:solidFill>
                <a:schemeClr val="tx1"/>
              </a:solidFill>
            </a:endParaRPr>
          </a:p>
          <a:p>
            <a:pPr algn="l"/>
            <a:r>
              <a:rPr lang="pt-BR" sz="1800" b="1" dirty="0" smtClean="0">
                <a:solidFill>
                  <a:schemeClr val="tx1"/>
                </a:solidFill>
              </a:rPr>
              <a:t>Paris e </a:t>
            </a:r>
            <a:r>
              <a:rPr lang="pt-BR" sz="1800" b="1" dirty="0" err="1" smtClean="0">
                <a:solidFill>
                  <a:schemeClr val="tx1"/>
                </a:solidFill>
              </a:rPr>
              <a:t>Hurd</a:t>
            </a:r>
            <a:r>
              <a:rPr lang="pt-BR" sz="1800" b="1" dirty="0" smtClean="0">
                <a:solidFill>
                  <a:schemeClr val="tx1"/>
                </a:solidFill>
              </a:rPr>
              <a:t>, Teoria Eletromagnética Básica Guanabara Dois, 1984</a:t>
            </a:r>
          </a:p>
          <a:p>
            <a:endParaRPr lang="pt-BR" sz="1800" b="1" dirty="0">
              <a:solidFill>
                <a:schemeClr val="tx1"/>
              </a:solidFill>
            </a:endParaRPr>
          </a:p>
          <a:p>
            <a:pPr algn="l"/>
            <a:r>
              <a:rPr lang="pt-BR" sz="1800" dirty="0" smtClean="0">
                <a:hlinkClick r:id="rId2"/>
              </a:rPr>
              <a:t>www.qsl.net/py4zbz/antenas/polarizacao.htm</a:t>
            </a:r>
            <a:r>
              <a:rPr lang="pt-BR" sz="1800" dirty="0" smtClean="0"/>
              <a:t> em março de </a:t>
            </a:r>
            <a:r>
              <a:rPr lang="pt-BR" sz="1800" dirty="0" smtClean="0"/>
              <a:t>2012</a:t>
            </a:r>
          </a:p>
          <a:p>
            <a:pPr algn="l"/>
            <a:endParaRPr lang="pt-BR" sz="1800" dirty="0"/>
          </a:p>
          <a:p>
            <a:pPr algn="l"/>
            <a:endParaRPr lang="pt-BR" sz="1800" b="1" smtClean="0">
              <a:solidFill>
                <a:schemeClr val="tx1"/>
              </a:solidFill>
            </a:endParaRPr>
          </a:p>
          <a:p>
            <a:pPr algn="l"/>
            <a:r>
              <a:rPr lang="pt-BR" sz="1800" b="1" dirty="0" smtClean="0">
                <a:solidFill>
                  <a:schemeClr val="tx1"/>
                </a:solidFill>
              </a:rPr>
              <a:t>UFES/DEL   2012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endParaRPr lang="pt-BR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504055"/>
          </a:xfrm>
        </p:spPr>
        <p:txBody>
          <a:bodyPr>
            <a:noAutofit/>
          </a:bodyPr>
          <a:lstStyle/>
          <a:p>
            <a:r>
              <a:rPr lang="pt-BR" sz="2400" dirty="0" smtClean="0"/>
              <a:t>Polarização</a:t>
            </a:r>
            <a:br>
              <a:rPr lang="pt-BR" sz="2400" dirty="0" smtClean="0"/>
            </a:b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7848872" cy="5472608"/>
          </a:xfrm>
        </p:spPr>
        <p:txBody>
          <a:bodyPr/>
          <a:lstStyle/>
          <a:p>
            <a:r>
              <a:rPr lang="pt-BR" sz="2000" dirty="0" smtClean="0">
                <a:hlinkClick r:id="rId2"/>
              </a:rPr>
              <a:t>www.qsl.net/py4zbz/antenas/polarizacao.htm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340768"/>
            <a:ext cx="2194838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1844823"/>
            <a:ext cx="3753600" cy="8280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3140968"/>
            <a:ext cx="2349390" cy="6840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923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5229200"/>
            <a:ext cx="5648609" cy="972000"/>
          </a:xfrm>
          <a:prstGeom prst="rect">
            <a:avLst/>
          </a:prstGeom>
          <a:noFill/>
        </p:spPr>
      </p:pic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72727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742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60768"/>
            <a:ext cx="492988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077070"/>
            <a:ext cx="6804000" cy="86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792087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Polarização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1772816"/>
            <a:ext cx="7272808" cy="386598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1844824"/>
            <a:ext cx="4707700" cy="1224000"/>
          </a:xfrm>
          <a:prstGeom prst="rect">
            <a:avLst/>
          </a:prstGeo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1304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3789040"/>
            <a:ext cx="6152362" cy="1404000"/>
          </a:xfrm>
          <a:prstGeom prst="rect">
            <a:avLst/>
          </a:prstGeom>
          <a:noFill/>
        </p:spPr>
      </p:pic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1304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720079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1412776"/>
            <a:ext cx="7272808" cy="4226024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7410" name="Picture 2" descr="C:\Users\edson\Documents\EM2_2012_2\EM2_2012_2\Antenas\Aulas_apresentacao\POLARPHA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2088" y="1114425"/>
            <a:ext cx="6219825" cy="4629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648071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Polarização linear - vertical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1196752"/>
            <a:ext cx="7272808" cy="4442048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 descr="C:\Users\edson\Desktop\p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996952"/>
            <a:ext cx="3048000" cy="2143125"/>
          </a:xfrm>
          <a:prstGeom prst="rect">
            <a:avLst/>
          </a:prstGeom>
          <a:noFill/>
        </p:spPr>
      </p:pic>
      <p:pic>
        <p:nvPicPr>
          <p:cNvPr id="14341" name="Picture 5" descr="C:\Users\edson\Documents\EM2_2012_2\EM2_2012_2\Antenas\Aulas_apresentacao\p1v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996952"/>
            <a:ext cx="2143125" cy="2143125"/>
          </a:xfrm>
          <a:prstGeom prst="rect">
            <a:avLst/>
          </a:prstGeom>
          <a:noFill/>
        </p:spPr>
      </p:pic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6" y="1556792"/>
            <a:ext cx="4264618" cy="900000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792087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Polarização linear - horizontal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412776"/>
            <a:ext cx="7272808" cy="460851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6386" name="Picture 2" descr="C:\Users\edson\Documents\EM2_2012_2\EM2_2012_2\Antenas\Aulas_apresentacao\p2v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9155" y="3518123"/>
            <a:ext cx="2143125" cy="2143125"/>
          </a:xfrm>
          <a:prstGeom prst="rect">
            <a:avLst/>
          </a:prstGeom>
          <a:noFill/>
        </p:spPr>
      </p:pic>
      <p:pic>
        <p:nvPicPr>
          <p:cNvPr id="16387" name="Picture 3" descr="C:\Users\edson\Documents\EM2_2012_2\EM2_2012_2\Antenas\Aulas_apresentacao\p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518123"/>
            <a:ext cx="3048000" cy="2143125"/>
          </a:xfrm>
          <a:prstGeom prst="rect">
            <a:avLst/>
          </a:prstGeom>
          <a:noFill/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59" y="1844823"/>
            <a:ext cx="4889910" cy="972000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792087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Polarização linear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1700808"/>
            <a:ext cx="7416824" cy="424847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482" name="Picture 2" descr="C:\Users\edson\Documents\EM2_2012_2\EM2_2012_2\Antenas\Aulas_apresentacao\p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429000"/>
            <a:ext cx="3048000" cy="2143125"/>
          </a:xfrm>
          <a:prstGeom prst="rect">
            <a:avLst/>
          </a:prstGeom>
          <a:noFill/>
        </p:spPr>
      </p:pic>
      <p:pic>
        <p:nvPicPr>
          <p:cNvPr id="20483" name="Picture 3" descr="C:\Users\edson\Documents\EM2_2012_2\EM2_2012_2\Antenas\Aulas_apresentacao\p3v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429000"/>
            <a:ext cx="2143125" cy="2143125"/>
          </a:xfrm>
          <a:prstGeom prst="rect">
            <a:avLst/>
          </a:prstGeom>
          <a:noFill/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1700808"/>
            <a:ext cx="3738466" cy="972000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1008111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Polarização circular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1772816"/>
            <a:ext cx="7488832" cy="4104456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8436" name="Picture 4" descr="C:\Users\edson\Documents\EM2_2012_2\EM2_2012_2\Antenas\Aulas_apresentacao\rhcpdipcru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932" y="1484784"/>
            <a:ext cx="5351356" cy="39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86409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Polarização circular - LHCP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700808"/>
            <a:ext cx="7416824" cy="417646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1304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edson\Desktop\p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73016"/>
            <a:ext cx="3072000" cy="2160000"/>
          </a:xfrm>
          <a:prstGeom prst="rect">
            <a:avLst/>
          </a:prstGeom>
          <a:noFill/>
        </p:spPr>
      </p:pic>
      <p:pic>
        <p:nvPicPr>
          <p:cNvPr id="15364" name="Picture 4" descr="C:\Users\edson\Documents\EM2_2012_2\EM2_2012_2\Antenas\Aulas_apresentacao\p4v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573016"/>
            <a:ext cx="2143125" cy="2143125"/>
          </a:xfrm>
          <a:prstGeom prst="rect">
            <a:avLst/>
          </a:prstGeom>
          <a:noFill/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1304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1916832"/>
            <a:ext cx="5242250" cy="1080000"/>
          </a:xfrm>
          <a:prstGeom prst="rect">
            <a:avLst/>
          </a:prstGeom>
          <a:noFill/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1304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40</Words>
  <Application>Microsoft Office PowerPoint</Application>
  <PresentationFormat>Apresentação na tela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Polarização </vt:lpstr>
      <vt:lpstr>Polarização</vt:lpstr>
      <vt:lpstr>Apresentação do PowerPoint</vt:lpstr>
      <vt:lpstr>Polarização linear - vertical</vt:lpstr>
      <vt:lpstr>Polarização linear - horizontal</vt:lpstr>
      <vt:lpstr>Polarização linear</vt:lpstr>
      <vt:lpstr>Polarização circular</vt:lpstr>
      <vt:lpstr>Polarização circular - LHCP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Edson Pereira Cardoso</dc:creator>
  <cp:lastModifiedBy>Edson Pereira Cardoso</cp:lastModifiedBy>
  <cp:revision>24</cp:revision>
  <dcterms:created xsi:type="dcterms:W3CDTF">2013-03-17T15:11:27Z</dcterms:created>
  <dcterms:modified xsi:type="dcterms:W3CDTF">2016-04-01T09:35:46Z</dcterms:modified>
</cp:coreProperties>
</file>