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309" r:id="rId4"/>
    <p:sldId id="365" r:id="rId5"/>
    <p:sldId id="364" r:id="rId6"/>
    <p:sldId id="375" r:id="rId7"/>
    <p:sldId id="368" r:id="rId8"/>
    <p:sldId id="376" r:id="rId9"/>
    <p:sldId id="370" r:id="rId10"/>
    <p:sldId id="371" r:id="rId11"/>
    <p:sldId id="363" r:id="rId12"/>
    <p:sldId id="372" r:id="rId13"/>
    <p:sldId id="377" r:id="rId14"/>
    <p:sldId id="374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8BF8E-1AE6-4B22-8F78-6FD2FD9FBA65}" v="1789" dt="2019-11-22T04:02:34.585"/>
    <p1510:client id="{D2B145BC-2298-426D-A501-BC357B495E6B}" v="221" dt="2019-11-22T03:02:03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bal C" userId="425827976a682704" providerId="LiveId" clId="{A90E3D43-23B6-43B5-9E68-08376A60E23A}"/>
    <pc:docChg chg="custSel addSld delSld modSld">
      <pc:chgData name="Anibal C" userId="425827976a682704" providerId="LiveId" clId="{A90E3D43-23B6-43B5-9E68-08376A60E23A}" dt="2019-10-08T18:49:00.174" v="568" actId="1076"/>
      <pc:docMkLst>
        <pc:docMk/>
      </pc:docMkLst>
      <pc:sldChg chg="modSp">
        <pc:chgData name="Anibal C" userId="425827976a682704" providerId="LiveId" clId="{A90E3D43-23B6-43B5-9E68-08376A60E23A}" dt="2019-10-08T18:30:45.978" v="46" actId="20577"/>
        <pc:sldMkLst>
          <pc:docMk/>
          <pc:sldMk cId="684234445" sldId="256"/>
        </pc:sldMkLst>
        <pc:spChg chg="mod">
          <ac:chgData name="Anibal C" userId="425827976a682704" providerId="LiveId" clId="{A90E3D43-23B6-43B5-9E68-08376A60E23A}" dt="2019-10-08T18:30:33.841" v="19" actId="20577"/>
          <ac:spMkLst>
            <pc:docMk/>
            <pc:sldMk cId="684234445" sldId="256"/>
            <ac:spMk id="2" creationId="{D60946F6-BFAD-492A-8EE8-25F0726B78B8}"/>
          </ac:spMkLst>
        </pc:spChg>
        <pc:spChg chg="mod">
          <ac:chgData name="Anibal C" userId="425827976a682704" providerId="LiveId" clId="{A90E3D43-23B6-43B5-9E68-08376A60E23A}" dt="2019-10-08T18:30:45.978" v="46" actId="20577"/>
          <ac:spMkLst>
            <pc:docMk/>
            <pc:sldMk cId="684234445" sldId="256"/>
            <ac:spMk id="3" creationId="{A3950589-ED8B-421F-B3FB-420C859B7C74}"/>
          </ac:spMkLst>
        </pc:spChg>
      </pc:sldChg>
      <pc:sldChg chg="addSp delSp modSp modAnim">
        <pc:chgData name="Anibal C" userId="425827976a682704" providerId="LiveId" clId="{A90E3D43-23B6-43B5-9E68-08376A60E23A}" dt="2019-10-08T18:40:49.092" v="459" actId="1076"/>
        <pc:sldMkLst>
          <pc:docMk/>
          <pc:sldMk cId="30739891" sldId="259"/>
        </pc:sldMkLst>
        <pc:spChg chg="mod">
          <ac:chgData name="Anibal C" userId="425827976a682704" providerId="LiveId" clId="{A90E3D43-23B6-43B5-9E68-08376A60E23A}" dt="2019-10-08T18:33:56.340" v="380" actId="20577"/>
          <ac:spMkLst>
            <pc:docMk/>
            <pc:sldMk cId="30739891" sldId="259"/>
            <ac:spMk id="9" creationId="{6816D8F3-EE55-4207-875D-E62CB90BD59F}"/>
          </ac:spMkLst>
        </pc:spChg>
        <pc:spChg chg="add mod">
          <ac:chgData name="Anibal C" userId="425827976a682704" providerId="LiveId" clId="{A90E3D43-23B6-43B5-9E68-08376A60E23A}" dt="2019-10-08T18:39:07.021" v="457" actId="6549"/>
          <ac:spMkLst>
            <pc:docMk/>
            <pc:sldMk cId="30739891" sldId="259"/>
            <ac:spMk id="11" creationId="{D9314CE6-C5A1-4307-816E-D44DEA404EDC}"/>
          </ac:spMkLst>
        </pc:spChg>
        <pc:grpChg chg="del">
          <ac:chgData name="Anibal C" userId="425827976a682704" providerId="LiveId" clId="{A90E3D43-23B6-43B5-9E68-08376A60E23A}" dt="2019-10-08T18:37:51.062" v="381" actId="478"/>
          <ac:grpSpMkLst>
            <pc:docMk/>
            <pc:sldMk cId="30739891" sldId="259"/>
            <ac:grpSpMk id="3" creationId="{31478F4F-3D91-465E-8F24-4C7F6D78CBA0}"/>
          </ac:grpSpMkLst>
        </pc:grpChg>
        <pc:grpChg chg="del">
          <ac:chgData name="Anibal C" userId="425827976a682704" providerId="LiveId" clId="{A90E3D43-23B6-43B5-9E68-08376A60E23A}" dt="2019-10-08T18:37:54.233" v="382" actId="478"/>
          <ac:grpSpMkLst>
            <pc:docMk/>
            <pc:sldMk cId="30739891" sldId="259"/>
            <ac:grpSpMk id="6" creationId="{AD7FB661-2D38-421E-9B01-B2BEA9A4DD08}"/>
          </ac:grpSpMkLst>
        </pc:grpChg>
        <pc:picChg chg="add mod">
          <ac:chgData name="Anibal C" userId="425827976a682704" providerId="LiveId" clId="{A90E3D43-23B6-43B5-9E68-08376A60E23A}" dt="2019-10-08T18:40:49.092" v="459" actId="1076"/>
          <ac:picMkLst>
            <pc:docMk/>
            <pc:sldMk cId="30739891" sldId="259"/>
            <ac:picMk id="2" creationId="{3D152282-EE27-49BC-8B96-2F6250BE12CC}"/>
          </ac:picMkLst>
        </pc:picChg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4093126059" sldId="308"/>
        </pc:sldMkLst>
      </pc:sldChg>
      <pc:sldChg chg="modSp modAnim">
        <pc:chgData name="Anibal C" userId="425827976a682704" providerId="LiveId" clId="{A90E3D43-23B6-43B5-9E68-08376A60E23A}" dt="2019-10-08T18:33:41.484" v="373" actId="20577"/>
        <pc:sldMkLst>
          <pc:docMk/>
          <pc:sldMk cId="4207344896" sldId="309"/>
        </pc:sldMkLst>
        <pc:spChg chg="mod">
          <ac:chgData name="Anibal C" userId="425827976a682704" providerId="LiveId" clId="{A90E3D43-23B6-43B5-9E68-08376A60E23A}" dt="2019-10-08T18:33:41.484" v="373" actId="20577"/>
          <ac:spMkLst>
            <pc:docMk/>
            <pc:sldMk cId="4207344896" sldId="309"/>
            <ac:spMk id="4" creationId="{71A0765F-531D-48EF-966E-4AA76476438F}"/>
          </ac:spMkLst>
        </pc:spChg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1826454872" sldId="310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1499815441" sldId="311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1473373808" sldId="312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3084032727" sldId="313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1435668182" sldId="314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2004996325" sldId="315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347554359" sldId="316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2714798588" sldId="317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955959214" sldId="318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3394264760" sldId="319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129696712" sldId="320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3642140073" sldId="321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1714158945" sldId="322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2816049684" sldId="323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1300107628" sldId="324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2884629650" sldId="325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3837464298" sldId="326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2273166012" sldId="327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1676091583" sldId="328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83383881" sldId="329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417808469" sldId="330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3405159296" sldId="331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1374721737" sldId="332"/>
        </pc:sldMkLst>
      </pc:sldChg>
      <pc:sldChg chg="del">
        <pc:chgData name="Anibal C" userId="425827976a682704" providerId="LiveId" clId="{A90E3D43-23B6-43B5-9E68-08376A60E23A}" dt="2019-10-08T18:43:19.771" v="470" actId="47"/>
        <pc:sldMkLst>
          <pc:docMk/>
          <pc:sldMk cId="3154466447" sldId="333"/>
        </pc:sldMkLst>
      </pc:sldChg>
      <pc:sldChg chg="addSp delSp modSp add delAnim">
        <pc:chgData name="Anibal C" userId="425827976a682704" providerId="LiveId" clId="{A90E3D43-23B6-43B5-9E68-08376A60E23A}" dt="2019-10-08T18:44:39.493" v="481" actId="1076"/>
        <pc:sldMkLst>
          <pc:docMk/>
          <pc:sldMk cId="3481340065" sldId="334"/>
        </pc:sldMkLst>
        <pc:spChg chg="mod">
          <ac:chgData name="Anibal C" userId="425827976a682704" providerId="LiveId" clId="{A90E3D43-23B6-43B5-9E68-08376A60E23A}" dt="2019-10-08T18:43:14.466" v="469" actId="20577"/>
          <ac:spMkLst>
            <pc:docMk/>
            <pc:sldMk cId="3481340065" sldId="334"/>
            <ac:spMk id="9" creationId="{6816D8F3-EE55-4207-875D-E62CB90BD59F}"/>
          </ac:spMkLst>
        </pc:spChg>
        <pc:spChg chg="del">
          <ac:chgData name="Anibal C" userId="425827976a682704" providerId="LiveId" clId="{A90E3D43-23B6-43B5-9E68-08376A60E23A}" dt="2019-10-08T18:43:51.309" v="472" actId="478"/>
          <ac:spMkLst>
            <pc:docMk/>
            <pc:sldMk cId="3481340065" sldId="334"/>
            <ac:spMk id="11" creationId="{D9314CE6-C5A1-4307-816E-D44DEA404EDC}"/>
          </ac:spMkLst>
        </pc:spChg>
        <pc:picChg chg="del">
          <ac:chgData name="Anibal C" userId="425827976a682704" providerId="LiveId" clId="{A90E3D43-23B6-43B5-9E68-08376A60E23A}" dt="2019-10-08T18:43:48.673" v="471" actId="478"/>
          <ac:picMkLst>
            <pc:docMk/>
            <pc:sldMk cId="3481340065" sldId="334"/>
            <ac:picMk id="2" creationId="{3D152282-EE27-49BC-8B96-2F6250BE12CC}"/>
          </ac:picMkLst>
        </pc:picChg>
        <pc:picChg chg="add del mod">
          <ac:chgData name="Anibal C" userId="425827976a682704" providerId="LiveId" clId="{A90E3D43-23B6-43B5-9E68-08376A60E23A}" dt="2019-10-08T18:44:09.412" v="475" actId="478"/>
          <ac:picMkLst>
            <pc:docMk/>
            <pc:sldMk cId="3481340065" sldId="334"/>
            <ac:picMk id="3" creationId="{788DFF17-7075-42E3-8239-BE5DE30D9561}"/>
          </ac:picMkLst>
        </pc:picChg>
        <pc:picChg chg="add mod">
          <ac:chgData name="Anibal C" userId="425827976a682704" providerId="LiveId" clId="{A90E3D43-23B6-43B5-9E68-08376A60E23A}" dt="2019-10-08T18:44:19.507" v="477" actId="1076"/>
          <ac:picMkLst>
            <pc:docMk/>
            <pc:sldMk cId="3481340065" sldId="334"/>
            <ac:picMk id="4" creationId="{24E9F932-4FBF-4E38-BE92-A3CFEC78CF36}"/>
          </ac:picMkLst>
        </pc:picChg>
        <pc:picChg chg="add mod">
          <ac:chgData name="Anibal C" userId="425827976a682704" providerId="LiveId" clId="{A90E3D43-23B6-43B5-9E68-08376A60E23A}" dt="2019-10-08T18:44:39.493" v="481" actId="1076"/>
          <ac:picMkLst>
            <pc:docMk/>
            <pc:sldMk cId="3481340065" sldId="334"/>
            <ac:picMk id="5" creationId="{F513301A-41A6-4125-AB72-72C7A9997881}"/>
          </ac:picMkLst>
        </pc:picChg>
      </pc:sldChg>
      <pc:sldChg chg="addSp delSp modSp add">
        <pc:chgData name="Anibal C" userId="425827976a682704" providerId="LiveId" clId="{A90E3D43-23B6-43B5-9E68-08376A60E23A}" dt="2019-10-08T18:45:49.021" v="510" actId="1076"/>
        <pc:sldMkLst>
          <pc:docMk/>
          <pc:sldMk cId="640221433" sldId="335"/>
        </pc:sldMkLst>
        <pc:spChg chg="mod">
          <ac:chgData name="Anibal C" userId="425827976a682704" providerId="LiveId" clId="{A90E3D43-23B6-43B5-9E68-08376A60E23A}" dt="2019-10-08T18:44:55.549" v="492" actId="20577"/>
          <ac:spMkLst>
            <pc:docMk/>
            <pc:sldMk cId="640221433" sldId="335"/>
            <ac:spMk id="9" creationId="{6816D8F3-EE55-4207-875D-E62CB90BD59F}"/>
          </ac:spMkLst>
        </pc:spChg>
        <pc:picChg chg="add mod">
          <ac:chgData name="Anibal C" userId="425827976a682704" providerId="LiveId" clId="{A90E3D43-23B6-43B5-9E68-08376A60E23A}" dt="2019-10-08T18:45:43.678" v="507" actId="1076"/>
          <ac:picMkLst>
            <pc:docMk/>
            <pc:sldMk cId="640221433" sldId="335"/>
            <ac:picMk id="2" creationId="{AB9E91B7-6AFF-4365-9D19-5E466699152D}"/>
          </ac:picMkLst>
        </pc:picChg>
        <pc:picChg chg="add mod">
          <ac:chgData name="Anibal C" userId="425827976a682704" providerId="LiveId" clId="{A90E3D43-23B6-43B5-9E68-08376A60E23A}" dt="2019-10-08T18:45:49.021" v="510" actId="1076"/>
          <ac:picMkLst>
            <pc:docMk/>
            <pc:sldMk cId="640221433" sldId="335"/>
            <ac:picMk id="3" creationId="{21ADD82E-35D0-4162-A472-8ACA76E0510D}"/>
          </ac:picMkLst>
        </pc:picChg>
        <pc:picChg chg="del">
          <ac:chgData name="Anibal C" userId="425827976a682704" providerId="LiveId" clId="{A90E3D43-23B6-43B5-9E68-08376A60E23A}" dt="2019-10-08T18:45:08.918" v="493" actId="478"/>
          <ac:picMkLst>
            <pc:docMk/>
            <pc:sldMk cId="640221433" sldId="335"/>
            <ac:picMk id="4" creationId="{24E9F932-4FBF-4E38-BE92-A3CFEC78CF36}"/>
          </ac:picMkLst>
        </pc:picChg>
        <pc:picChg chg="del">
          <ac:chgData name="Anibal C" userId="425827976a682704" providerId="LiveId" clId="{A90E3D43-23B6-43B5-9E68-08376A60E23A}" dt="2019-10-08T18:45:09.378" v="494" actId="478"/>
          <ac:picMkLst>
            <pc:docMk/>
            <pc:sldMk cId="640221433" sldId="335"/>
            <ac:picMk id="5" creationId="{F513301A-41A6-4125-AB72-72C7A9997881}"/>
          </ac:picMkLst>
        </pc:picChg>
      </pc:sldChg>
      <pc:sldChg chg="addSp delSp modSp add">
        <pc:chgData name="Anibal C" userId="425827976a682704" providerId="LiveId" clId="{A90E3D43-23B6-43B5-9E68-08376A60E23A}" dt="2019-10-08T18:47:02.597" v="534" actId="1076"/>
        <pc:sldMkLst>
          <pc:docMk/>
          <pc:sldMk cId="3324845459" sldId="336"/>
        </pc:sldMkLst>
        <pc:spChg chg="mod">
          <ac:chgData name="Anibal C" userId="425827976a682704" providerId="LiveId" clId="{A90E3D43-23B6-43B5-9E68-08376A60E23A}" dt="2019-10-08T18:46:36.101" v="524" actId="255"/>
          <ac:spMkLst>
            <pc:docMk/>
            <pc:sldMk cId="3324845459" sldId="336"/>
            <ac:spMk id="9" creationId="{6816D8F3-EE55-4207-875D-E62CB90BD59F}"/>
          </ac:spMkLst>
        </pc:spChg>
        <pc:picChg chg="del">
          <ac:chgData name="Anibal C" userId="425827976a682704" providerId="LiveId" clId="{A90E3D43-23B6-43B5-9E68-08376A60E23A}" dt="2019-10-08T18:46:37.906" v="525" actId="478"/>
          <ac:picMkLst>
            <pc:docMk/>
            <pc:sldMk cId="3324845459" sldId="336"/>
            <ac:picMk id="2" creationId="{AB9E91B7-6AFF-4365-9D19-5E466699152D}"/>
          </ac:picMkLst>
        </pc:picChg>
        <pc:picChg chg="del">
          <ac:chgData name="Anibal C" userId="425827976a682704" providerId="LiveId" clId="{A90E3D43-23B6-43B5-9E68-08376A60E23A}" dt="2019-10-08T18:46:38.562" v="526" actId="478"/>
          <ac:picMkLst>
            <pc:docMk/>
            <pc:sldMk cId="3324845459" sldId="336"/>
            <ac:picMk id="3" creationId="{21ADD82E-35D0-4162-A472-8ACA76E0510D}"/>
          </ac:picMkLst>
        </pc:picChg>
        <pc:picChg chg="add mod">
          <ac:chgData name="Anibal C" userId="425827976a682704" providerId="LiveId" clId="{A90E3D43-23B6-43B5-9E68-08376A60E23A}" dt="2019-10-08T18:47:02.597" v="534" actId="1076"/>
          <ac:picMkLst>
            <pc:docMk/>
            <pc:sldMk cId="3324845459" sldId="336"/>
            <ac:picMk id="4" creationId="{45E84EBC-8451-4C1A-8BA6-925736892E1C}"/>
          </ac:picMkLst>
        </pc:picChg>
      </pc:sldChg>
      <pc:sldChg chg="addSp delSp modSp add">
        <pc:chgData name="Anibal C" userId="425827976a682704" providerId="LiveId" clId="{A90E3D43-23B6-43B5-9E68-08376A60E23A}" dt="2019-10-08T18:48:13.353" v="561" actId="1076"/>
        <pc:sldMkLst>
          <pc:docMk/>
          <pc:sldMk cId="1341123768" sldId="337"/>
        </pc:sldMkLst>
        <pc:spChg chg="mod">
          <ac:chgData name="Anibal C" userId="425827976a682704" providerId="LiveId" clId="{A90E3D43-23B6-43B5-9E68-08376A60E23A}" dt="2019-10-08T18:47:34.168" v="557" actId="20577"/>
          <ac:spMkLst>
            <pc:docMk/>
            <pc:sldMk cId="1341123768" sldId="337"/>
            <ac:spMk id="9" creationId="{6816D8F3-EE55-4207-875D-E62CB90BD59F}"/>
          </ac:spMkLst>
        </pc:spChg>
        <pc:picChg chg="add mod">
          <ac:chgData name="Anibal C" userId="425827976a682704" providerId="LiveId" clId="{A90E3D43-23B6-43B5-9E68-08376A60E23A}" dt="2019-10-08T18:48:13.353" v="561" actId="1076"/>
          <ac:picMkLst>
            <pc:docMk/>
            <pc:sldMk cId="1341123768" sldId="337"/>
            <ac:picMk id="2" creationId="{D5BBDEFA-6117-486A-9DB0-3ADBAD19F95A}"/>
          </ac:picMkLst>
        </pc:picChg>
        <pc:picChg chg="del">
          <ac:chgData name="Anibal C" userId="425827976a682704" providerId="LiveId" clId="{A90E3D43-23B6-43B5-9E68-08376A60E23A}" dt="2019-10-08T18:48:07.411" v="558" actId="478"/>
          <ac:picMkLst>
            <pc:docMk/>
            <pc:sldMk cId="1341123768" sldId="337"/>
            <ac:picMk id="4" creationId="{45E84EBC-8451-4C1A-8BA6-925736892E1C}"/>
          </ac:picMkLst>
        </pc:picChg>
      </pc:sldChg>
      <pc:sldChg chg="addSp delSp modSp add">
        <pc:chgData name="Anibal C" userId="425827976a682704" providerId="LiveId" clId="{A90E3D43-23B6-43B5-9E68-08376A60E23A}" dt="2019-10-08T18:49:00.174" v="568" actId="1076"/>
        <pc:sldMkLst>
          <pc:docMk/>
          <pc:sldMk cId="1435640927" sldId="338"/>
        </pc:sldMkLst>
        <pc:picChg chg="del">
          <ac:chgData name="Anibal C" userId="425827976a682704" providerId="LiveId" clId="{A90E3D43-23B6-43B5-9E68-08376A60E23A}" dt="2019-10-08T18:48:37.991" v="563" actId="478"/>
          <ac:picMkLst>
            <pc:docMk/>
            <pc:sldMk cId="1435640927" sldId="338"/>
            <ac:picMk id="2" creationId="{D5BBDEFA-6117-486A-9DB0-3ADBAD19F95A}"/>
          </ac:picMkLst>
        </pc:picChg>
        <pc:picChg chg="add mod">
          <ac:chgData name="Anibal C" userId="425827976a682704" providerId="LiveId" clId="{A90E3D43-23B6-43B5-9E68-08376A60E23A}" dt="2019-10-08T18:49:00.174" v="568" actId="1076"/>
          <ac:picMkLst>
            <pc:docMk/>
            <pc:sldMk cId="1435640927" sldId="338"/>
            <ac:picMk id="3" creationId="{51E3D880-1DAC-4A57-A515-D0EFDC810E39}"/>
          </ac:picMkLst>
        </pc:picChg>
      </pc:sldChg>
    </pc:docChg>
  </pc:docChgLst>
  <pc:docChgLst>
    <pc:chgData name="Anibal C" userId="425827976a682704" providerId="LiveId" clId="{553EAD74-33E4-4E2F-91BA-37534915B17B}"/>
    <pc:docChg chg="modSld">
      <pc:chgData name="Anibal C" userId="425827976a682704" providerId="LiveId" clId="{553EAD74-33E4-4E2F-91BA-37534915B17B}" dt="2019-10-25T18:23:55.608" v="148" actId="20577"/>
      <pc:docMkLst>
        <pc:docMk/>
      </pc:docMkLst>
      <pc:sldChg chg="modSp modAnim">
        <pc:chgData name="Anibal C" userId="425827976a682704" providerId="LiveId" clId="{553EAD74-33E4-4E2F-91BA-37534915B17B}" dt="2019-10-25T18:23:55.608" v="148" actId="20577"/>
        <pc:sldMkLst>
          <pc:docMk/>
          <pc:sldMk cId="2050766912" sldId="363"/>
        </pc:sldMkLst>
        <pc:spChg chg="mod">
          <ac:chgData name="Anibal C" userId="425827976a682704" providerId="LiveId" clId="{553EAD74-33E4-4E2F-91BA-37534915B17B}" dt="2019-10-25T18:23:55.608" v="148" actId="20577"/>
          <ac:spMkLst>
            <pc:docMk/>
            <pc:sldMk cId="2050766912" sldId="363"/>
            <ac:spMk id="6" creationId="{FB7C15F6-C8FE-4EAA-9094-3A3CCD71AEEB}"/>
          </ac:spMkLst>
        </pc:spChg>
      </pc:sldChg>
    </pc:docChg>
  </pc:docChgLst>
  <pc:docChgLst>
    <pc:chgData name="Anibal C" userId="425827976a682704" providerId="LiveId" clId="{9F48BF8E-1AE6-4B22-8F78-6FD2FD9FBA65}"/>
    <pc:docChg chg="undo custSel addSld delSld modSld sldOrd">
      <pc:chgData name="Anibal C" userId="425827976a682704" providerId="LiveId" clId="{9F48BF8E-1AE6-4B22-8F78-6FD2FD9FBA65}" dt="2019-11-22T04:02:34.585" v="2196" actId="20577"/>
      <pc:docMkLst>
        <pc:docMk/>
      </pc:docMkLst>
      <pc:sldChg chg="modSp">
        <pc:chgData name="Anibal C" userId="425827976a682704" providerId="LiveId" clId="{9F48BF8E-1AE6-4B22-8F78-6FD2FD9FBA65}" dt="2019-11-22T03:12:42.151" v="46" actId="20577"/>
        <pc:sldMkLst>
          <pc:docMk/>
          <pc:sldMk cId="684234445" sldId="256"/>
        </pc:sldMkLst>
        <pc:spChg chg="mod">
          <ac:chgData name="Anibal C" userId="425827976a682704" providerId="LiveId" clId="{9F48BF8E-1AE6-4B22-8F78-6FD2FD9FBA65}" dt="2019-11-22T03:12:42.151" v="46" actId="20577"/>
          <ac:spMkLst>
            <pc:docMk/>
            <pc:sldMk cId="684234445" sldId="256"/>
            <ac:spMk id="3" creationId="{A3950589-ED8B-421F-B3FB-420C859B7C74}"/>
          </ac:spMkLst>
        </pc:spChg>
      </pc:sldChg>
      <pc:sldChg chg="modSp add">
        <pc:chgData name="Anibal C" userId="425827976a682704" providerId="LiveId" clId="{9F48BF8E-1AE6-4B22-8F78-6FD2FD9FBA65}" dt="2019-11-22T04:01:11.148" v="2161" actId="20577"/>
        <pc:sldMkLst>
          <pc:docMk/>
          <pc:sldMk cId="687914594" sldId="267"/>
        </pc:sldMkLst>
        <pc:spChg chg="mod">
          <ac:chgData name="Anibal C" userId="425827976a682704" providerId="LiveId" clId="{9F48BF8E-1AE6-4B22-8F78-6FD2FD9FBA65}" dt="2019-11-22T04:01:11.148" v="2161" actId="20577"/>
          <ac:spMkLst>
            <pc:docMk/>
            <pc:sldMk cId="687914594" sldId="267"/>
            <ac:spMk id="5" creationId="{EB893E1B-CB58-4510-B554-EE633FA69433}"/>
          </ac:spMkLst>
        </pc:spChg>
      </pc:sldChg>
      <pc:sldChg chg="modSp add modAnim">
        <pc:chgData name="Anibal C" userId="425827976a682704" providerId="LiveId" clId="{9F48BF8E-1AE6-4B22-8F78-6FD2FD9FBA65}" dt="2019-11-22T04:00:00.438" v="2151"/>
        <pc:sldMkLst>
          <pc:docMk/>
          <pc:sldMk cId="3812370591" sldId="270"/>
        </pc:sldMkLst>
        <pc:spChg chg="mod">
          <ac:chgData name="Anibal C" userId="425827976a682704" providerId="LiveId" clId="{9F48BF8E-1AE6-4B22-8F78-6FD2FD9FBA65}" dt="2019-11-22T04:00:00.438" v="2151"/>
          <ac:spMkLst>
            <pc:docMk/>
            <pc:sldMk cId="3812370591" sldId="270"/>
            <ac:spMk id="22" creationId="{DA2137AA-5285-4AA8-8EA0-9CC25F8EE34F}"/>
          </ac:spMkLst>
        </pc:spChg>
      </pc:sldChg>
      <pc:sldChg chg="modSp modAnim">
        <pc:chgData name="Anibal C" userId="425827976a682704" providerId="LiveId" clId="{9F48BF8E-1AE6-4B22-8F78-6FD2FD9FBA65}" dt="2019-11-22T04:00:06.508" v="2152" actId="6549"/>
        <pc:sldMkLst>
          <pc:docMk/>
          <pc:sldMk cId="4207344896" sldId="309"/>
        </pc:sldMkLst>
        <pc:spChg chg="mod">
          <ac:chgData name="Anibal C" userId="425827976a682704" providerId="LiveId" clId="{9F48BF8E-1AE6-4B22-8F78-6FD2FD9FBA65}" dt="2019-11-22T03:12:53.374" v="72" actId="20577"/>
          <ac:spMkLst>
            <pc:docMk/>
            <pc:sldMk cId="4207344896" sldId="309"/>
            <ac:spMk id="2" creationId="{513D3443-30DC-4A98-A223-75A0FD393CA4}"/>
          </ac:spMkLst>
        </pc:spChg>
        <pc:spChg chg="mod">
          <ac:chgData name="Anibal C" userId="425827976a682704" providerId="LiveId" clId="{9F48BF8E-1AE6-4B22-8F78-6FD2FD9FBA65}" dt="2019-11-22T04:00:06.508" v="2152" actId="6549"/>
          <ac:spMkLst>
            <pc:docMk/>
            <pc:sldMk cId="4207344896" sldId="309"/>
            <ac:spMk id="4" creationId="{71A0765F-531D-48EF-966E-4AA76476438F}"/>
          </ac:spMkLst>
        </pc:spChg>
      </pc:sldChg>
      <pc:sldChg chg="modSp modAnim">
        <pc:chgData name="Anibal C" userId="425827976a682704" providerId="LiveId" clId="{9F48BF8E-1AE6-4B22-8F78-6FD2FD9FBA65}" dt="2019-11-22T03:55:43.606" v="2042" actId="20577"/>
        <pc:sldMkLst>
          <pc:docMk/>
          <pc:sldMk cId="2050766912" sldId="363"/>
        </pc:sldMkLst>
        <pc:spChg chg="mod">
          <ac:chgData name="Anibal C" userId="425827976a682704" providerId="LiveId" clId="{9F48BF8E-1AE6-4B22-8F78-6FD2FD9FBA65}" dt="2019-11-22T03:55:43.606" v="2042" actId="20577"/>
          <ac:spMkLst>
            <pc:docMk/>
            <pc:sldMk cId="2050766912" sldId="363"/>
            <ac:spMk id="6" creationId="{FB7C15F6-C8FE-4EAA-9094-3A3CCD71AEEB}"/>
          </ac:spMkLst>
        </pc:spChg>
      </pc:sldChg>
      <pc:sldChg chg="modSp add modAnim">
        <pc:chgData name="Anibal C" userId="425827976a682704" providerId="LiveId" clId="{9F48BF8E-1AE6-4B22-8F78-6FD2FD9FBA65}" dt="2019-11-22T04:02:34.585" v="2196" actId="20577"/>
        <pc:sldMkLst>
          <pc:docMk/>
          <pc:sldMk cId="3844725300" sldId="364"/>
        </pc:sldMkLst>
        <pc:spChg chg="mod">
          <ac:chgData name="Anibal C" userId="425827976a682704" providerId="LiveId" clId="{9F48BF8E-1AE6-4B22-8F78-6FD2FD9FBA65}" dt="2019-11-22T03:48:54.727" v="1860" actId="20577"/>
          <ac:spMkLst>
            <pc:docMk/>
            <pc:sldMk cId="3844725300" sldId="364"/>
            <ac:spMk id="2" creationId="{513D3443-30DC-4A98-A223-75A0FD393CA4}"/>
          </ac:spMkLst>
        </pc:spChg>
        <pc:spChg chg="mod">
          <ac:chgData name="Anibal C" userId="425827976a682704" providerId="LiveId" clId="{9F48BF8E-1AE6-4B22-8F78-6FD2FD9FBA65}" dt="2019-11-22T04:02:34.585" v="2196" actId="20577"/>
          <ac:spMkLst>
            <pc:docMk/>
            <pc:sldMk cId="3844725300" sldId="364"/>
            <ac:spMk id="4" creationId="{71A0765F-531D-48EF-966E-4AA76476438F}"/>
          </ac:spMkLst>
        </pc:spChg>
      </pc:sldChg>
      <pc:sldChg chg="addSp modSp add ord">
        <pc:chgData name="Anibal C" userId="425827976a682704" providerId="LiveId" clId="{9F48BF8E-1AE6-4B22-8F78-6FD2FD9FBA65}" dt="2019-11-22T03:26:23.102" v="922" actId="20577"/>
        <pc:sldMkLst>
          <pc:docMk/>
          <pc:sldMk cId="483706809" sldId="365"/>
        </pc:sldMkLst>
        <pc:spChg chg="add mod">
          <ac:chgData name="Anibal C" userId="425827976a682704" providerId="LiveId" clId="{9F48BF8E-1AE6-4B22-8F78-6FD2FD9FBA65}" dt="2019-11-22T03:26:23.102" v="922" actId="20577"/>
          <ac:spMkLst>
            <pc:docMk/>
            <pc:sldMk cId="483706809" sldId="365"/>
            <ac:spMk id="2" creationId="{8A83B7BA-CE3C-418A-94DC-F2147A23C014}"/>
          </ac:spMkLst>
        </pc:spChg>
      </pc:sldChg>
      <pc:sldChg chg="modSp add del">
        <pc:chgData name="Anibal C" userId="425827976a682704" providerId="LiveId" clId="{9F48BF8E-1AE6-4B22-8F78-6FD2FD9FBA65}" dt="2019-11-22T03:29:52.800" v="1146" actId="2696"/>
        <pc:sldMkLst>
          <pc:docMk/>
          <pc:sldMk cId="3545656852" sldId="366"/>
        </pc:sldMkLst>
        <pc:spChg chg="mod">
          <ac:chgData name="Anibal C" userId="425827976a682704" providerId="LiveId" clId="{9F48BF8E-1AE6-4B22-8F78-6FD2FD9FBA65}" dt="2019-11-22T03:25:56.459" v="900" actId="20577"/>
          <ac:spMkLst>
            <pc:docMk/>
            <pc:sldMk cId="3545656852" sldId="366"/>
            <ac:spMk id="2" creationId="{8A83B7BA-CE3C-418A-94DC-F2147A23C014}"/>
          </ac:spMkLst>
        </pc:spChg>
      </pc:sldChg>
      <pc:sldChg chg="add del">
        <pc:chgData name="Anibal C" userId="425827976a682704" providerId="LiveId" clId="{9F48BF8E-1AE6-4B22-8F78-6FD2FD9FBA65}" dt="2019-11-22T03:29:51.275" v="1145" actId="2696"/>
        <pc:sldMkLst>
          <pc:docMk/>
          <pc:sldMk cId="3031065813" sldId="367"/>
        </pc:sldMkLst>
      </pc:sldChg>
      <pc:sldChg chg="modSp add ord">
        <pc:chgData name="Anibal C" userId="425827976a682704" providerId="LiveId" clId="{9F48BF8E-1AE6-4B22-8F78-6FD2FD9FBA65}" dt="2019-11-22T03:57:08.588" v="2063" actId="20577"/>
        <pc:sldMkLst>
          <pc:docMk/>
          <pc:sldMk cId="899909881" sldId="368"/>
        </pc:sldMkLst>
        <pc:spChg chg="mod">
          <ac:chgData name="Anibal C" userId="425827976a682704" providerId="LiveId" clId="{9F48BF8E-1AE6-4B22-8F78-6FD2FD9FBA65}" dt="2019-11-22T03:57:08.588" v="2063" actId="20577"/>
          <ac:spMkLst>
            <pc:docMk/>
            <pc:sldMk cId="899909881" sldId="368"/>
            <ac:spMk id="2" creationId="{8A83B7BA-CE3C-418A-94DC-F2147A23C014}"/>
          </ac:spMkLst>
        </pc:spChg>
      </pc:sldChg>
      <pc:sldChg chg="add del">
        <pc:chgData name="Anibal C" userId="425827976a682704" providerId="LiveId" clId="{9F48BF8E-1AE6-4B22-8F78-6FD2FD9FBA65}" dt="2019-11-22T03:29:45.377" v="1144" actId="2696"/>
        <pc:sldMkLst>
          <pc:docMk/>
          <pc:sldMk cId="1278864704" sldId="369"/>
        </pc:sldMkLst>
      </pc:sldChg>
      <pc:sldChg chg="modSp add">
        <pc:chgData name="Anibal C" userId="425827976a682704" providerId="LiveId" clId="{9F48BF8E-1AE6-4B22-8F78-6FD2FD9FBA65}" dt="2019-11-22T03:27:44.699" v="1048" actId="20577"/>
        <pc:sldMkLst>
          <pc:docMk/>
          <pc:sldMk cId="710051466" sldId="370"/>
        </pc:sldMkLst>
        <pc:spChg chg="mod">
          <ac:chgData name="Anibal C" userId="425827976a682704" providerId="LiveId" clId="{9F48BF8E-1AE6-4B22-8F78-6FD2FD9FBA65}" dt="2019-11-22T03:27:44.699" v="1048" actId="20577"/>
          <ac:spMkLst>
            <pc:docMk/>
            <pc:sldMk cId="710051466" sldId="370"/>
            <ac:spMk id="2" creationId="{8A83B7BA-CE3C-418A-94DC-F2147A23C014}"/>
          </ac:spMkLst>
        </pc:spChg>
      </pc:sldChg>
      <pc:sldChg chg="modSp add">
        <pc:chgData name="Anibal C" userId="425827976a682704" providerId="LiveId" clId="{9F48BF8E-1AE6-4B22-8F78-6FD2FD9FBA65}" dt="2019-11-22T03:28:50.441" v="1134" actId="313"/>
        <pc:sldMkLst>
          <pc:docMk/>
          <pc:sldMk cId="4228306049" sldId="371"/>
        </pc:sldMkLst>
        <pc:spChg chg="mod">
          <ac:chgData name="Anibal C" userId="425827976a682704" providerId="LiveId" clId="{9F48BF8E-1AE6-4B22-8F78-6FD2FD9FBA65}" dt="2019-11-22T03:28:50.441" v="1134" actId="313"/>
          <ac:spMkLst>
            <pc:docMk/>
            <pc:sldMk cId="4228306049" sldId="371"/>
            <ac:spMk id="2" creationId="{8A83B7BA-CE3C-418A-94DC-F2147A23C014}"/>
          </ac:spMkLst>
        </pc:spChg>
      </pc:sldChg>
      <pc:sldChg chg="add">
        <pc:chgData name="Anibal C" userId="425827976a682704" providerId="LiveId" clId="{9F48BF8E-1AE6-4B22-8F78-6FD2FD9FBA65}" dt="2019-11-22T03:46:53.511" v="1828"/>
        <pc:sldMkLst>
          <pc:docMk/>
          <pc:sldMk cId="1247298334" sldId="372"/>
        </pc:sldMkLst>
      </pc:sldChg>
      <pc:sldChg chg="add del">
        <pc:chgData name="Anibal C" userId="425827976a682704" providerId="LiveId" clId="{9F48BF8E-1AE6-4B22-8F78-6FD2FD9FBA65}" dt="2019-11-22T03:46:59.683" v="1829" actId="2696"/>
        <pc:sldMkLst>
          <pc:docMk/>
          <pc:sldMk cId="1368480336" sldId="373"/>
        </pc:sldMkLst>
      </pc:sldChg>
      <pc:sldChg chg="add">
        <pc:chgData name="Anibal C" userId="425827976a682704" providerId="LiveId" clId="{9F48BF8E-1AE6-4B22-8F78-6FD2FD9FBA65}" dt="2019-11-22T03:46:53.511" v="1828"/>
        <pc:sldMkLst>
          <pc:docMk/>
          <pc:sldMk cId="1787195734" sldId="374"/>
        </pc:sldMkLst>
      </pc:sldChg>
      <pc:sldChg chg="modSp add modAnim">
        <pc:chgData name="Anibal C" userId="425827976a682704" providerId="LiveId" clId="{9F48BF8E-1AE6-4B22-8F78-6FD2FD9FBA65}" dt="2019-11-22T03:54:08.954" v="2002" actId="20577"/>
        <pc:sldMkLst>
          <pc:docMk/>
          <pc:sldMk cId="1607522968" sldId="375"/>
        </pc:sldMkLst>
        <pc:spChg chg="mod">
          <ac:chgData name="Anibal C" userId="425827976a682704" providerId="LiveId" clId="{9F48BF8E-1AE6-4B22-8F78-6FD2FD9FBA65}" dt="2019-11-22T03:54:08.954" v="2002" actId="20577"/>
          <ac:spMkLst>
            <pc:docMk/>
            <pc:sldMk cId="1607522968" sldId="375"/>
            <ac:spMk id="4" creationId="{71A0765F-531D-48EF-966E-4AA76476438F}"/>
          </ac:spMkLst>
        </pc:spChg>
      </pc:sldChg>
      <pc:sldChg chg="modSp add">
        <pc:chgData name="Anibal C" userId="425827976a682704" providerId="LiveId" clId="{9F48BF8E-1AE6-4B22-8F78-6FD2FD9FBA65}" dt="2019-11-22T03:57:02.783" v="2062" actId="6549"/>
        <pc:sldMkLst>
          <pc:docMk/>
          <pc:sldMk cId="692349795" sldId="376"/>
        </pc:sldMkLst>
        <pc:spChg chg="mod">
          <ac:chgData name="Anibal C" userId="425827976a682704" providerId="LiveId" clId="{9F48BF8E-1AE6-4B22-8F78-6FD2FD9FBA65}" dt="2019-11-22T03:57:02.783" v="2062" actId="6549"/>
          <ac:spMkLst>
            <pc:docMk/>
            <pc:sldMk cId="692349795" sldId="376"/>
            <ac:spMk id="2" creationId="{8A83B7BA-CE3C-418A-94DC-F2147A23C014}"/>
          </ac:spMkLst>
        </pc:spChg>
      </pc:sldChg>
      <pc:sldChg chg="add">
        <pc:chgData name="Anibal C" userId="425827976a682704" providerId="LiveId" clId="{9F48BF8E-1AE6-4B22-8F78-6FD2FD9FBA65}" dt="2019-11-22T03:57:16.284" v="2064"/>
        <pc:sldMkLst>
          <pc:docMk/>
          <pc:sldMk cId="1053786443" sldId="377"/>
        </pc:sldMkLst>
      </pc:sldChg>
    </pc:docChg>
  </pc:docChgLst>
  <pc:docChgLst>
    <pc:chgData name="Anibal C" userId="425827976a682704" providerId="LiveId" clId="{D2B145BC-2298-426D-A501-BC357B495E6B}"/>
    <pc:docChg chg="addSld delSld modSld">
      <pc:chgData name="Anibal C" userId="425827976a682704" providerId="LiveId" clId="{D2B145BC-2298-426D-A501-BC357B495E6B}" dt="2019-11-22T03:10:42.749" v="319" actId="2696"/>
      <pc:docMkLst>
        <pc:docMk/>
      </pc:docMkLst>
      <pc:sldChg chg="modSp">
        <pc:chgData name="Anibal C" userId="425827976a682704" providerId="LiveId" clId="{D2B145BC-2298-426D-A501-BC357B495E6B}" dt="2019-11-22T03:01:38.118" v="281" actId="2711"/>
        <pc:sldMkLst>
          <pc:docMk/>
          <pc:sldMk cId="684234445" sldId="256"/>
        </pc:sldMkLst>
        <pc:spChg chg="mod">
          <ac:chgData name="Anibal C" userId="425827976a682704" providerId="LiveId" clId="{D2B145BC-2298-426D-A501-BC357B495E6B}" dt="2019-11-22T03:01:38.118" v="281" actId="2711"/>
          <ac:spMkLst>
            <pc:docMk/>
            <pc:sldMk cId="684234445" sldId="256"/>
            <ac:spMk id="3" creationId="{A3950589-ED8B-421F-B3FB-420C859B7C74}"/>
          </ac:spMkLst>
        </pc:spChg>
      </pc:sldChg>
      <pc:sldChg chg="del">
        <pc:chgData name="Anibal C" userId="425827976a682704" providerId="LiveId" clId="{D2B145BC-2298-426D-A501-BC357B495E6B}" dt="2019-11-22T03:10:42.475" v="290" actId="2696"/>
        <pc:sldMkLst>
          <pc:docMk/>
          <pc:sldMk cId="30739891" sldId="259"/>
        </pc:sldMkLst>
      </pc:sldChg>
      <pc:sldChg chg="modSp modAnim">
        <pc:chgData name="Anibal C" userId="425827976a682704" providerId="LiveId" clId="{D2B145BC-2298-426D-A501-BC357B495E6B}" dt="2019-11-22T03:02:03.733" v="288" actId="20577"/>
        <pc:sldMkLst>
          <pc:docMk/>
          <pc:sldMk cId="4207344896" sldId="309"/>
        </pc:sldMkLst>
        <pc:spChg chg="mod">
          <ac:chgData name="Anibal C" userId="425827976a682704" providerId="LiveId" clId="{D2B145BC-2298-426D-A501-BC357B495E6B}" dt="2019-11-22T02:45:05.674" v="39" actId="20577"/>
          <ac:spMkLst>
            <pc:docMk/>
            <pc:sldMk cId="4207344896" sldId="309"/>
            <ac:spMk id="2" creationId="{513D3443-30DC-4A98-A223-75A0FD393CA4}"/>
          </ac:spMkLst>
        </pc:spChg>
        <pc:spChg chg="mod">
          <ac:chgData name="Anibal C" userId="425827976a682704" providerId="LiveId" clId="{D2B145BC-2298-426D-A501-BC357B495E6B}" dt="2019-11-22T03:02:03.733" v="288" actId="20577"/>
          <ac:spMkLst>
            <pc:docMk/>
            <pc:sldMk cId="4207344896" sldId="309"/>
            <ac:spMk id="4" creationId="{71A0765F-531D-48EF-966E-4AA76476438F}"/>
          </ac:spMkLst>
        </pc:spChg>
      </pc:sldChg>
      <pc:sldChg chg="del">
        <pc:chgData name="Anibal C" userId="425827976a682704" providerId="LiveId" clId="{D2B145BC-2298-426D-A501-BC357B495E6B}" dt="2019-11-22T03:10:42.484" v="291" actId="2696"/>
        <pc:sldMkLst>
          <pc:docMk/>
          <pc:sldMk cId="3481340065" sldId="334"/>
        </pc:sldMkLst>
      </pc:sldChg>
      <pc:sldChg chg="del">
        <pc:chgData name="Anibal C" userId="425827976a682704" providerId="LiveId" clId="{D2B145BC-2298-426D-A501-BC357B495E6B}" dt="2019-11-22T03:10:42.495" v="292" actId="2696"/>
        <pc:sldMkLst>
          <pc:docMk/>
          <pc:sldMk cId="640221433" sldId="335"/>
        </pc:sldMkLst>
      </pc:sldChg>
      <pc:sldChg chg="del">
        <pc:chgData name="Anibal C" userId="425827976a682704" providerId="LiveId" clId="{D2B145BC-2298-426D-A501-BC357B495E6B}" dt="2019-11-22T03:10:42.504" v="293" actId="2696"/>
        <pc:sldMkLst>
          <pc:docMk/>
          <pc:sldMk cId="3324845459" sldId="336"/>
        </pc:sldMkLst>
      </pc:sldChg>
      <pc:sldChg chg="del">
        <pc:chgData name="Anibal C" userId="425827976a682704" providerId="LiveId" clId="{D2B145BC-2298-426D-A501-BC357B495E6B}" dt="2019-11-22T03:10:42.516" v="294" actId="2696"/>
        <pc:sldMkLst>
          <pc:docMk/>
          <pc:sldMk cId="1341123768" sldId="337"/>
        </pc:sldMkLst>
      </pc:sldChg>
      <pc:sldChg chg="del">
        <pc:chgData name="Anibal C" userId="425827976a682704" providerId="LiveId" clId="{D2B145BC-2298-426D-A501-BC357B495E6B}" dt="2019-11-22T03:10:42.523" v="295" actId="2696"/>
        <pc:sldMkLst>
          <pc:docMk/>
          <pc:sldMk cId="1435640927" sldId="338"/>
        </pc:sldMkLst>
      </pc:sldChg>
      <pc:sldChg chg="del">
        <pc:chgData name="Anibal C" userId="425827976a682704" providerId="LiveId" clId="{D2B145BC-2298-426D-A501-BC357B495E6B}" dt="2019-11-22T03:10:42.535" v="296" actId="2696"/>
        <pc:sldMkLst>
          <pc:docMk/>
          <pc:sldMk cId="860207106" sldId="339"/>
        </pc:sldMkLst>
      </pc:sldChg>
      <pc:sldChg chg="del">
        <pc:chgData name="Anibal C" userId="425827976a682704" providerId="LiveId" clId="{D2B145BC-2298-426D-A501-BC357B495E6B}" dt="2019-11-22T03:10:42.546" v="297" actId="2696"/>
        <pc:sldMkLst>
          <pc:docMk/>
          <pc:sldMk cId="3424432882" sldId="340"/>
        </pc:sldMkLst>
      </pc:sldChg>
      <pc:sldChg chg="del">
        <pc:chgData name="Anibal C" userId="425827976a682704" providerId="LiveId" clId="{D2B145BC-2298-426D-A501-BC357B495E6B}" dt="2019-11-22T03:10:42.554" v="298" actId="2696"/>
        <pc:sldMkLst>
          <pc:docMk/>
          <pc:sldMk cId="470934844" sldId="341"/>
        </pc:sldMkLst>
      </pc:sldChg>
      <pc:sldChg chg="del">
        <pc:chgData name="Anibal C" userId="425827976a682704" providerId="LiveId" clId="{D2B145BC-2298-426D-A501-BC357B495E6B}" dt="2019-11-22T03:10:42.573" v="300" actId="2696"/>
        <pc:sldMkLst>
          <pc:docMk/>
          <pc:sldMk cId="2682551845" sldId="342"/>
        </pc:sldMkLst>
      </pc:sldChg>
      <pc:sldChg chg="del">
        <pc:chgData name="Anibal C" userId="425827976a682704" providerId="LiveId" clId="{D2B145BC-2298-426D-A501-BC357B495E6B}" dt="2019-11-22T03:10:42.585" v="301" actId="2696"/>
        <pc:sldMkLst>
          <pc:docMk/>
          <pc:sldMk cId="457345303" sldId="343"/>
        </pc:sldMkLst>
      </pc:sldChg>
      <pc:sldChg chg="del">
        <pc:chgData name="Anibal C" userId="425827976a682704" providerId="LiveId" clId="{D2B145BC-2298-426D-A501-BC357B495E6B}" dt="2019-11-22T03:10:42.566" v="299" actId="2696"/>
        <pc:sldMkLst>
          <pc:docMk/>
          <pc:sldMk cId="3247093028" sldId="344"/>
        </pc:sldMkLst>
      </pc:sldChg>
      <pc:sldChg chg="del">
        <pc:chgData name="Anibal C" userId="425827976a682704" providerId="LiveId" clId="{D2B145BC-2298-426D-A501-BC357B495E6B}" dt="2019-11-22T03:10:42.597" v="302" actId="2696"/>
        <pc:sldMkLst>
          <pc:docMk/>
          <pc:sldMk cId="2108286692" sldId="345"/>
        </pc:sldMkLst>
      </pc:sldChg>
      <pc:sldChg chg="del">
        <pc:chgData name="Anibal C" userId="425827976a682704" providerId="LiveId" clId="{D2B145BC-2298-426D-A501-BC357B495E6B}" dt="2019-11-22T03:10:42.605" v="303" actId="2696"/>
        <pc:sldMkLst>
          <pc:docMk/>
          <pc:sldMk cId="2712108042" sldId="346"/>
        </pc:sldMkLst>
      </pc:sldChg>
      <pc:sldChg chg="del">
        <pc:chgData name="Anibal C" userId="425827976a682704" providerId="LiveId" clId="{D2B145BC-2298-426D-A501-BC357B495E6B}" dt="2019-11-22T03:10:42.616" v="304" actId="2696"/>
        <pc:sldMkLst>
          <pc:docMk/>
          <pc:sldMk cId="1962087723" sldId="347"/>
        </pc:sldMkLst>
      </pc:sldChg>
      <pc:sldChg chg="del">
        <pc:chgData name="Anibal C" userId="425827976a682704" providerId="LiveId" clId="{D2B145BC-2298-426D-A501-BC357B495E6B}" dt="2019-11-22T03:10:42.626" v="305" actId="2696"/>
        <pc:sldMkLst>
          <pc:docMk/>
          <pc:sldMk cId="4116979309" sldId="348"/>
        </pc:sldMkLst>
      </pc:sldChg>
      <pc:sldChg chg="del">
        <pc:chgData name="Anibal C" userId="425827976a682704" providerId="LiveId" clId="{D2B145BC-2298-426D-A501-BC357B495E6B}" dt="2019-11-22T03:10:42.636" v="306" actId="2696"/>
        <pc:sldMkLst>
          <pc:docMk/>
          <pc:sldMk cId="200838657" sldId="349"/>
        </pc:sldMkLst>
      </pc:sldChg>
      <pc:sldChg chg="del">
        <pc:chgData name="Anibal C" userId="425827976a682704" providerId="LiveId" clId="{D2B145BC-2298-426D-A501-BC357B495E6B}" dt="2019-11-22T03:10:42.648" v="307" actId="2696"/>
        <pc:sldMkLst>
          <pc:docMk/>
          <pc:sldMk cId="1597049826" sldId="350"/>
        </pc:sldMkLst>
      </pc:sldChg>
      <pc:sldChg chg="del">
        <pc:chgData name="Anibal C" userId="425827976a682704" providerId="LiveId" clId="{D2B145BC-2298-426D-A501-BC357B495E6B}" dt="2019-11-22T03:10:42.654" v="308" actId="2696"/>
        <pc:sldMkLst>
          <pc:docMk/>
          <pc:sldMk cId="1465927787" sldId="351"/>
        </pc:sldMkLst>
      </pc:sldChg>
      <pc:sldChg chg="del">
        <pc:chgData name="Anibal C" userId="425827976a682704" providerId="LiveId" clId="{D2B145BC-2298-426D-A501-BC357B495E6B}" dt="2019-11-22T03:10:42.665" v="309" actId="2696"/>
        <pc:sldMkLst>
          <pc:docMk/>
          <pc:sldMk cId="806561273" sldId="352"/>
        </pc:sldMkLst>
      </pc:sldChg>
      <pc:sldChg chg="del">
        <pc:chgData name="Anibal C" userId="425827976a682704" providerId="LiveId" clId="{D2B145BC-2298-426D-A501-BC357B495E6B}" dt="2019-11-22T03:10:42.671" v="310" actId="2696"/>
        <pc:sldMkLst>
          <pc:docMk/>
          <pc:sldMk cId="1489934066" sldId="353"/>
        </pc:sldMkLst>
      </pc:sldChg>
      <pc:sldChg chg="del">
        <pc:chgData name="Anibal C" userId="425827976a682704" providerId="LiveId" clId="{D2B145BC-2298-426D-A501-BC357B495E6B}" dt="2019-11-22T03:10:42.681" v="311" actId="2696"/>
        <pc:sldMkLst>
          <pc:docMk/>
          <pc:sldMk cId="578183202" sldId="354"/>
        </pc:sldMkLst>
      </pc:sldChg>
      <pc:sldChg chg="del">
        <pc:chgData name="Anibal C" userId="425827976a682704" providerId="LiveId" clId="{D2B145BC-2298-426D-A501-BC357B495E6B}" dt="2019-11-22T03:10:42.687" v="312" actId="2696"/>
        <pc:sldMkLst>
          <pc:docMk/>
          <pc:sldMk cId="2720106522" sldId="355"/>
        </pc:sldMkLst>
      </pc:sldChg>
      <pc:sldChg chg="del">
        <pc:chgData name="Anibal C" userId="425827976a682704" providerId="LiveId" clId="{D2B145BC-2298-426D-A501-BC357B495E6B}" dt="2019-11-22T03:10:42.698" v="313" actId="2696"/>
        <pc:sldMkLst>
          <pc:docMk/>
          <pc:sldMk cId="1368294557" sldId="356"/>
        </pc:sldMkLst>
      </pc:sldChg>
      <pc:sldChg chg="del">
        <pc:chgData name="Anibal C" userId="425827976a682704" providerId="LiveId" clId="{D2B145BC-2298-426D-A501-BC357B495E6B}" dt="2019-11-22T03:10:42.703" v="314" actId="2696"/>
        <pc:sldMkLst>
          <pc:docMk/>
          <pc:sldMk cId="806449256" sldId="357"/>
        </pc:sldMkLst>
      </pc:sldChg>
      <pc:sldChg chg="del">
        <pc:chgData name="Anibal C" userId="425827976a682704" providerId="LiveId" clId="{D2B145BC-2298-426D-A501-BC357B495E6B}" dt="2019-11-22T03:10:42.711" v="315" actId="2696"/>
        <pc:sldMkLst>
          <pc:docMk/>
          <pc:sldMk cId="2447851098" sldId="358"/>
        </pc:sldMkLst>
      </pc:sldChg>
      <pc:sldChg chg="del">
        <pc:chgData name="Anibal C" userId="425827976a682704" providerId="LiveId" clId="{D2B145BC-2298-426D-A501-BC357B495E6B}" dt="2019-11-22T03:10:42.719" v="316" actId="2696"/>
        <pc:sldMkLst>
          <pc:docMk/>
          <pc:sldMk cId="284380201" sldId="359"/>
        </pc:sldMkLst>
      </pc:sldChg>
      <pc:sldChg chg="del">
        <pc:chgData name="Anibal C" userId="425827976a682704" providerId="LiveId" clId="{D2B145BC-2298-426D-A501-BC357B495E6B}" dt="2019-11-22T03:10:42.727" v="317" actId="2696"/>
        <pc:sldMkLst>
          <pc:docMk/>
          <pc:sldMk cId="2533697363" sldId="360"/>
        </pc:sldMkLst>
      </pc:sldChg>
      <pc:sldChg chg="del">
        <pc:chgData name="Anibal C" userId="425827976a682704" providerId="LiveId" clId="{D2B145BC-2298-426D-A501-BC357B495E6B}" dt="2019-11-22T03:10:42.734" v="318" actId="2696"/>
        <pc:sldMkLst>
          <pc:docMk/>
          <pc:sldMk cId="3098585722" sldId="361"/>
        </pc:sldMkLst>
      </pc:sldChg>
      <pc:sldChg chg="del">
        <pc:chgData name="Anibal C" userId="425827976a682704" providerId="LiveId" clId="{D2B145BC-2298-426D-A501-BC357B495E6B}" dt="2019-11-22T03:10:42.749" v="319" actId="2696"/>
        <pc:sldMkLst>
          <pc:docMk/>
          <pc:sldMk cId="1106013590" sldId="362"/>
        </pc:sldMkLst>
      </pc:sldChg>
      <pc:sldChg chg="add del">
        <pc:chgData name="Anibal C" userId="425827976a682704" providerId="LiveId" clId="{D2B145BC-2298-426D-A501-BC357B495E6B}" dt="2019-11-22T03:10:42.467" v="289" actId="2696"/>
        <pc:sldMkLst>
          <pc:docMk/>
          <pc:sldMk cId="4047104847" sldId="364"/>
        </pc:sldMkLst>
      </pc:sldChg>
    </pc:docChg>
  </pc:docChgLst>
  <pc:docChgLst>
    <pc:chgData name="Anibal C" userId="425827976a682704" providerId="LiveId" clId="{2A5653F8-ADEE-4430-BE15-F1AB1123660C}"/>
    <pc:docChg chg="undo custSel modSld">
      <pc:chgData name="Anibal C" userId="425827976a682704" providerId="LiveId" clId="{2A5653F8-ADEE-4430-BE15-F1AB1123660C}" dt="2018-09-20T03:02:28.172" v="13" actId="1038"/>
      <pc:docMkLst>
        <pc:docMk/>
      </pc:docMkLst>
      <pc:sldChg chg="addSp delSp modSp">
        <pc:chgData name="Anibal C" userId="425827976a682704" providerId="LiveId" clId="{2A5653F8-ADEE-4430-BE15-F1AB1123660C}" dt="2018-09-20T03:02:28.172" v="13" actId="1038"/>
        <pc:sldMkLst>
          <pc:docMk/>
          <pc:sldMk cId="917275010" sldId="263"/>
        </pc:sldMkLst>
        <pc:spChg chg="add del mod">
          <ac:chgData name="Anibal C" userId="425827976a682704" providerId="LiveId" clId="{2A5653F8-ADEE-4430-BE15-F1AB1123660C}" dt="2018-09-20T03:02:28.172" v="13" actId="1038"/>
          <ac:spMkLst>
            <pc:docMk/>
            <pc:sldMk cId="917275010" sldId="263"/>
            <ac:spMk id="7" creationId="{9826796F-3E47-4121-A9E5-0907D3E553F6}"/>
          </ac:spMkLst>
        </pc:spChg>
      </pc:sldChg>
      <pc:sldChg chg="addSp delSp">
        <pc:chgData name="Anibal C" userId="425827976a682704" providerId="LiveId" clId="{2A5653F8-ADEE-4430-BE15-F1AB1123660C}" dt="2018-09-20T03:02:22.155" v="10" actId="478"/>
        <pc:sldMkLst>
          <pc:docMk/>
          <pc:sldMk cId="147008268" sldId="266"/>
        </pc:sldMkLst>
        <pc:spChg chg="add del">
          <ac:chgData name="Anibal C" userId="425827976a682704" providerId="LiveId" clId="{2A5653F8-ADEE-4430-BE15-F1AB1123660C}" dt="2018-09-20T03:02:22.155" v="10" actId="478"/>
          <ac:spMkLst>
            <pc:docMk/>
            <pc:sldMk cId="147008268" sldId="266"/>
            <ac:spMk id="7" creationId="{9826796F-3E47-4121-A9E5-0907D3E553F6}"/>
          </ac:spMkLst>
        </pc:spChg>
      </pc:sldChg>
      <pc:sldChg chg="addSp delSp">
        <pc:chgData name="Anibal C" userId="425827976a682704" providerId="LiveId" clId="{2A5653F8-ADEE-4430-BE15-F1AB1123660C}" dt="2018-09-20T03:02:21.905" v="9" actId="478"/>
        <pc:sldMkLst>
          <pc:docMk/>
          <pc:sldMk cId="936369682" sldId="267"/>
        </pc:sldMkLst>
        <pc:spChg chg="add del">
          <ac:chgData name="Anibal C" userId="425827976a682704" providerId="LiveId" clId="{2A5653F8-ADEE-4430-BE15-F1AB1123660C}" dt="2018-09-20T03:02:21.905" v="9" actId="478"/>
          <ac:spMkLst>
            <pc:docMk/>
            <pc:sldMk cId="936369682" sldId="267"/>
            <ac:spMk id="7" creationId="{9826796F-3E47-4121-A9E5-0907D3E553F6}"/>
          </ac:spMkLst>
        </pc:spChg>
      </pc:sldChg>
      <pc:sldChg chg="addSp delSp addAnim delAnim">
        <pc:chgData name="Anibal C" userId="425827976a682704" providerId="LiveId" clId="{2A5653F8-ADEE-4430-BE15-F1AB1123660C}" dt="2018-09-20T03:02:21.639" v="8" actId="478"/>
        <pc:sldMkLst>
          <pc:docMk/>
          <pc:sldMk cId="1886876251" sldId="285"/>
        </pc:sldMkLst>
        <pc:spChg chg="add del">
          <ac:chgData name="Anibal C" userId="425827976a682704" providerId="LiveId" clId="{2A5653F8-ADEE-4430-BE15-F1AB1123660C}" dt="2018-09-20T03:02:21.639" v="8" actId="478"/>
          <ac:spMkLst>
            <pc:docMk/>
            <pc:sldMk cId="1886876251" sldId="285"/>
            <ac:spMk id="4" creationId="{B653C918-A09E-4515-8DFB-A28B55B46B7C}"/>
          </ac:spMkLst>
        </pc:spChg>
        <pc:spChg chg="add del">
          <ac:chgData name="Anibal C" userId="425827976a682704" providerId="LiveId" clId="{2A5653F8-ADEE-4430-BE15-F1AB1123660C}" dt="2018-09-20T03:02:21.342" v="7" actId="478"/>
          <ac:spMkLst>
            <pc:docMk/>
            <pc:sldMk cId="1886876251" sldId="285"/>
            <ac:spMk id="18" creationId="{B576DBDC-57F9-4D25-A74B-97D5CC9F6B88}"/>
          </ac:spMkLst>
        </pc:spChg>
      </pc:sldChg>
      <pc:sldChg chg="addSp delSp addAnim delAnim">
        <pc:chgData name="Anibal C" userId="425827976a682704" providerId="LiveId" clId="{2A5653F8-ADEE-4430-BE15-F1AB1123660C}" dt="2018-09-20T03:02:20.498" v="6" actId="478"/>
        <pc:sldMkLst>
          <pc:docMk/>
          <pc:sldMk cId="3367871898" sldId="287"/>
        </pc:sldMkLst>
        <pc:spChg chg="add del">
          <ac:chgData name="Anibal C" userId="425827976a682704" providerId="LiveId" clId="{2A5653F8-ADEE-4430-BE15-F1AB1123660C}" dt="2018-09-20T03:02:20.498" v="6" actId="478"/>
          <ac:spMkLst>
            <pc:docMk/>
            <pc:sldMk cId="3367871898" sldId="287"/>
            <ac:spMk id="19" creationId="{569F1CBA-31F0-476C-BD09-91C9AEA0BB5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899-41CE-49D3-9F52-8E3F43469964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CE1-E6D5-4BF1-8ADE-F4606B5422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79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899-41CE-49D3-9F52-8E3F43469964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CE1-E6D5-4BF1-8ADE-F4606B5422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824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899-41CE-49D3-9F52-8E3F43469964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CE1-E6D5-4BF1-8ADE-F4606B5422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4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899-41CE-49D3-9F52-8E3F43469964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CE1-E6D5-4BF1-8ADE-F4606B5422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055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899-41CE-49D3-9F52-8E3F43469964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CE1-E6D5-4BF1-8ADE-F4606B5422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854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899-41CE-49D3-9F52-8E3F43469964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CE1-E6D5-4BF1-8ADE-F4606B5422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75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899-41CE-49D3-9F52-8E3F43469964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CE1-E6D5-4BF1-8ADE-F4606B5422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20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899-41CE-49D3-9F52-8E3F43469964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CE1-E6D5-4BF1-8ADE-F4606B5422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67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899-41CE-49D3-9F52-8E3F43469964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CE1-E6D5-4BF1-8ADE-F4606B5422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539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899-41CE-49D3-9F52-8E3F43469964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CE1-E6D5-4BF1-8ADE-F4606B5422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63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BA899-41CE-49D3-9F52-8E3F43469964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2FCE1-E6D5-4BF1-8ADE-F4606B5422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48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BA899-41CE-49D3-9F52-8E3F43469964}" type="datetimeFigureOut">
              <a:rPr lang="pt-BR" smtClean="0"/>
              <a:t>22/11/2019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FCE1-E6D5-4BF1-8ADE-F4606B54223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01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va.ufes.br/pluginfile.php/289440/mod_resource/content/0/Placa_exsto_EP2C8Q208C8.pdf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va.ufes.br/pluginfile.php/287200/mod_resource/content/0/Floyd-p352.pdf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46F6-BFAD-492A-8EE8-25F0726B7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Eletrônica digital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950589-ED8B-421F-B3FB-420C859B7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>
                <a:latin typeface="+mj-lt"/>
              </a:rPr>
              <a:t>Placa programável com FPGA</a:t>
            </a:r>
          </a:p>
        </p:txBody>
      </p:sp>
    </p:spTree>
    <p:extLst>
      <p:ext uri="{BB962C8B-B14F-4D97-AF65-F5344CB8AC3E}">
        <p14:creationId xmlns:p14="http://schemas.microsoft.com/office/powerpoint/2010/main" val="68423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3B7BA-CE3C-418A-94DC-F2147A23C014}"/>
              </a:ext>
            </a:extLst>
          </p:cNvPr>
          <p:cNvSpPr txBox="1"/>
          <p:nvPr/>
        </p:nvSpPr>
        <p:spPr>
          <a:xfrm>
            <a:off x="205273" y="3079102"/>
            <a:ext cx="869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Coloque aqui o link de um videoclipe mostrando a operação da Placa</a:t>
            </a:r>
          </a:p>
        </p:txBody>
      </p:sp>
    </p:spTree>
    <p:extLst>
      <p:ext uri="{BB962C8B-B14F-4D97-AF65-F5344CB8AC3E}">
        <p14:creationId xmlns:p14="http://schemas.microsoft.com/office/powerpoint/2010/main" val="422830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715B13-D900-4A5C-9432-403E5325008E}"/>
              </a:ext>
            </a:extLst>
          </p:cNvPr>
          <p:cNvSpPr txBox="1"/>
          <p:nvPr/>
        </p:nvSpPr>
        <p:spPr>
          <a:xfrm>
            <a:off x="134224" y="254116"/>
            <a:ext cx="8909107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pt-BR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Desafio</a:t>
            </a:r>
            <a:endParaRPr lang="en-GB" sz="4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250D0C-BF62-4EEA-B176-B4FB4838011F}"/>
              </a:ext>
            </a:extLst>
          </p:cNvPr>
          <p:cNvCxnSpPr/>
          <p:nvPr/>
        </p:nvCxnSpPr>
        <p:spPr>
          <a:xfrm>
            <a:off x="261505" y="1278899"/>
            <a:ext cx="863311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7C15F6-C8FE-4EAA-9094-3A3CCD71AEEB}"/>
              </a:ext>
            </a:extLst>
          </p:cNvPr>
          <p:cNvSpPr txBox="1"/>
          <p:nvPr/>
        </p:nvSpPr>
        <p:spPr>
          <a:xfrm>
            <a:off x="261504" y="1497461"/>
            <a:ext cx="86331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7325" indent="-1873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Modifique o circuito a fim de ativar os 04 displays de 7 segmentos usando os 16 switches</a:t>
            </a:r>
          </a:p>
        </p:txBody>
      </p:sp>
    </p:spTree>
    <p:extLst>
      <p:ext uri="{BB962C8B-B14F-4D97-AF65-F5344CB8AC3E}">
        <p14:creationId xmlns:p14="http://schemas.microsoft.com/office/powerpoint/2010/main" val="205076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3B7BA-CE3C-418A-94DC-F2147A23C014}"/>
              </a:ext>
            </a:extLst>
          </p:cNvPr>
          <p:cNvSpPr txBox="1"/>
          <p:nvPr/>
        </p:nvSpPr>
        <p:spPr>
          <a:xfrm>
            <a:off x="205273" y="3079102"/>
            <a:ext cx="869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Coloque aqui uma captura de tela do circuito esquemático</a:t>
            </a:r>
          </a:p>
        </p:txBody>
      </p:sp>
    </p:spTree>
    <p:extLst>
      <p:ext uri="{BB962C8B-B14F-4D97-AF65-F5344CB8AC3E}">
        <p14:creationId xmlns:p14="http://schemas.microsoft.com/office/powerpoint/2010/main" val="1247298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3B7BA-CE3C-418A-94DC-F2147A23C014}"/>
              </a:ext>
            </a:extLst>
          </p:cNvPr>
          <p:cNvSpPr txBox="1"/>
          <p:nvPr/>
        </p:nvSpPr>
        <p:spPr>
          <a:xfrm>
            <a:off x="205273" y="3079102"/>
            <a:ext cx="869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Coloque aqui uma captura da tela de simulação do circuito</a:t>
            </a:r>
          </a:p>
        </p:txBody>
      </p:sp>
    </p:spTree>
    <p:extLst>
      <p:ext uri="{BB962C8B-B14F-4D97-AF65-F5344CB8AC3E}">
        <p14:creationId xmlns:p14="http://schemas.microsoft.com/office/powerpoint/2010/main" val="1053786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3B7BA-CE3C-418A-94DC-F2147A23C014}"/>
              </a:ext>
            </a:extLst>
          </p:cNvPr>
          <p:cNvSpPr txBox="1"/>
          <p:nvPr/>
        </p:nvSpPr>
        <p:spPr>
          <a:xfrm>
            <a:off x="205273" y="3079102"/>
            <a:ext cx="869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Coloque aqui o link de um videoclipe mostrando a operação da Placa</a:t>
            </a:r>
          </a:p>
        </p:txBody>
      </p:sp>
    </p:spTree>
    <p:extLst>
      <p:ext uri="{BB962C8B-B14F-4D97-AF65-F5344CB8AC3E}">
        <p14:creationId xmlns:p14="http://schemas.microsoft.com/office/powerpoint/2010/main" val="1787195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ADB40-C697-49C3-B1BB-C2573DEE7261}"/>
              </a:ext>
            </a:extLst>
          </p:cNvPr>
          <p:cNvSpPr txBox="1"/>
          <p:nvPr/>
        </p:nvSpPr>
        <p:spPr>
          <a:xfrm>
            <a:off x="261504" y="1497461"/>
            <a:ext cx="8633113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87325" indent="-1873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Escreva uma frase que resuma a presente experiencia de laboratório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691D92-2272-4F0E-8BEA-C590E8549097}"/>
              </a:ext>
            </a:extLst>
          </p:cNvPr>
          <p:cNvSpPr txBox="1"/>
          <p:nvPr/>
        </p:nvSpPr>
        <p:spPr>
          <a:xfrm>
            <a:off x="324389" y="254116"/>
            <a:ext cx="819615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pt-BR" sz="4800" b="1" dirty="0">
                <a:latin typeface="Calibri Light"/>
                <a:cs typeface="Calibri Light"/>
              </a:rPr>
              <a:t>Resumo</a:t>
            </a:r>
            <a:endParaRPr lang="pt-BR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8C410B-4408-4F8E-A0A8-602123B4A1E9}"/>
              </a:ext>
            </a:extLst>
          </p:cNvPr>
          <p:cNvCxnSpPr/>
          <p:nvPr/>
        </p:nvCxnSpPr>
        <p:spPr>
          <a:xfrm>
            <a:off x="261505" y="1278899"/>
            <a:ext cx="863311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B893E1B-CB58-4510-B554-EE633FA69433}"/>
              </a:ext>
            </a:extLst>
          </p:cNvPr>
          <p:cNvSpPr txBox="1"/>
          <p:nvPr/>
        </p:nvSpPr>
        <p:spPr>
          <a:xfrm>
            <a:off x="483703" y="2239242"/>
            <a:ext cx="8176593" cy="353943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r>
              <a:rPr lang="pt-B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 presente experiencia de laboratório foi realizado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50000"/>
                </a:schemeClr>
              </a:solidFill>
              <a:latin typeface="Calibri Light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50000"/>
                </a:schemeClr>
              </a:solidFill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91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4D26F3-4C33-4BA3-BAAD-7E6BADE4264E}"/>
              </a:ext>
            </a:extLst>
          </p:cNvPr>
          <p:cNvSpPr txBox="1"/>
          <p:nvPr/>
        </p:nvSpPr>
        <p:spPr>
          <a:xfrm>
            <a:off x="261504" y="294409"/>
            <a:ext cx="8196156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sz="4000" dirty="0">
                <a:latin typeface="Calibri Light"/>
                <a:cs typeface="Calibri Light"/>
              </a:rPr>
              <a:t>Materiais</a:t>
            </a:r>
            <a:endParaRPr lang="pt-B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3A4F9E-224E-4F9F-9301-181B4E23877A}"/>
              </a:ext>
            </a:extLst>
          </p:cNvPr>
          <p:cNvCxnSpPr/>
          <p:nvPr/>
        </p:nvCxnSpPr>
        <p:spPr>
          <a:xfrm>
            <a:off x="261505" y="1278899"/>
            <a:ext cx="863311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2137AA-5285-4AA8-8EA0-9CC25F8EE34F}"/>
              </a:ext>
            </a:extLst>
          </p:cNvPr>
          <p:cNvSpPr txBox="1"/>
          <p:nvPr/>
        </p:nvSpPr>
        <p:spPr>
          <a:xfrm>
            <a:off x="261504" y="1497461"/>
            <a:ext cx="8633113" cy="44627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87325" indent="-1873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Logisim</a:t>
            </a:r>
            <a:endParaRPr lang="pt-BR" dirty="0" err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87325" indent="-1873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Placa programável com FPGA</a:t>
            </a:r>
          </a:p>
          <a:p>
            <a:pPr marL="187325" indent="-1873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Fonte de alimentação</a:t>
            </a:r>
          </a:p>
          <a:p>
            <a:pPr marL="187325" indent="-1873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USB Blaster</a:t>
            </a:r>
          </a:p>
          <a:p>
            <a:pPr marL="187325" indent="-1873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Programa </a:t>
            </a:r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Quartus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 versão 13.0 Web </a:t>
            </a:r>
            <a:r>
              <a:rPr lang="pt-BR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Edition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  <a:p>
            <a:pPr marL="187325" indent="-1873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/>
                <a:cs typeface="Calibri Light"/>
              </a:rPr>
              <a:t>Livro: FLOYD, Sistemas digitais, fundamentos e aplicações, 2007</a:t>
            </a:r>
            <a:endParaRPr lang="pt-BR" dirty="0">
              <a:solidFill>
                <a:schemeClr val="tx1">
                  <a:lumMod val="65000"/>
                  <a:lumOff val="35000"/>
                </a:schemeClr>
              </a:solidFill>
              <a:latin typeface="Calibri"/>
              <a:cs typeface="Calibri"/>
            </a:endParaRPr>
          </a:p>
          <a:p>
            <a:pPr marL="187325" indent="-18732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“Placa com FPGA EP2C8Q208C8” (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link</a:t>
            </a: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237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D3443-30DC-4A98-A223-75A0FD393CA4}"/>
              </a:ext>
            </a:extLst>
          </p:cNvPr>
          <p:cNvSpPr txBox="1"/>
          <p:nvPr/>
        </p:nvSpPr>
        <p:spPr>
          <a:xfrm>
            <a:off x="261504" y="254116"/>
            <a:ext cx="863311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pt-BR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Placa programável com FPGA</a:t>
            </a:r>
            <a:endParaRPr lang="en-GB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6116C0-63C3-433F-8FDE-8015ECC159E8}"/>
              </a:ext>
            </a:extLst>
          </p:cNvPr>
          <p:cNvCxnSpPr/>
          <p:nvPr/>
        </p:nvCxnSpPr>
        <p:spPr>
          <a:xfrm>
            <a:off x="261505" y="1278899"/>
            <a:ext cx="863311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A0765F-531D-48EF-966E-4AA76476438F}"/>
              </a:ext>
            </a:extLst>
          </p:cNvPr>
          <p:cNvSpPr txBox="1"/>
          <p:nvPr/>
        </p:nvSpPr>
        <p:spPr>
          <a:xfrm>
            <a:off x="261504" y="1497461"/>
            <a:ext cx="863311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0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Solicite a Placa programável com FPGA da Altera</a:t>
            </a:r>
          </a:p>
          <a:p>
            <a:pPr marL="269875" indent="-260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Revise a seção 1.4 (paginas 9-19) do manual “Placa com FPGA EP2C8Q208C8”</a:t>
            </a:r>
          </a:p>
          <a:p>
            <a:pPr marL="269875" indent="-260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Na placa, identifique os switches, as chaves, os displays de 7 segmentos, os LEDs, os conectores para display LCD, as portas de expansão, o oscilador e o botão de reset</a:t>
            </a:r>
          </a:p>
          <a:p>
            <a:pPr marL="269875" indent="-260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Repare nos pinos do FPGA associados aos componentes mencionados acima</a:t>
            </a:r>
          </a:p>
        </p:txBody>
      </p:sp>
    </p:spTree>
    <p:extLst>
      <p:ext uri="{BB962C8B-B14F-4D97-AF65-F5344CB8AC3E}">
        <p14:creationId xmlns:p14="http://schemas.microsoft.com/office/powerpoint/2010/main" val="420734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3B7BA-CE3C-418A-94DC-F2147A23C014}"/>
              </a:ext>
            </a:extLst>
          </p:cNvPr>
          <p:cNvSpPr txBox="1"/>
          <p:nvPr/>
        </p:nvSpPr>
        <p:spPr>
          <a:xfrm>
            <a:off x="205273" y="3079102"/>
            <a:ext cx="869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Coloque uma fotografia da Placa aqui</a:t>
            </a:r>
          </a:p>
        </p:txBody>
      </p:sp>
    </p:spTree>
    <p:extLst>
      <p:ext uri="{BB962C8B-B14F-4D97-AF65-F5344CB8AC3E}">
        <p14:creationId xmlns:p14="http://schemas.microsoft.com/office/powerpoint/2010/main" val="48370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D3443-30DC-4A98-A223-75A0FD393CA4}"/>
              </a:ext>
            </a:extLst>
          </p:cNvPr>
          <p:cNvSpPr txBox="1"/>
          <p:nvPr/>
        </p:nvSpPr>
        <p:spPr>
          <a:xfrm>
            <a:off x="261504" y="254116"/>
            <a:ext cx="863311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pt-BR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Placa programável com FPGA</a:t>
            </a:r>
            <a:endParaRPr lang="en-GB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6116C0-63C3-433F-8FDE-8015ECC159E8}"/>
              </a:ext>
            </a:extLst>
          </p:cNvPr>
          <p:cNvCxnSpPr/>
          <p:nvPr/>
        </p:nvCxnSpPr>
        <p:spPr>
          <a:xfrm>
            <a:off x="261505" y="1278899"/>
            <a:ext cx="863311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0765F-531D-48EF-966E-4AA76476438F}"/>
                  </a:ext>
                </a:extLst>
              </p:cNvPr>
              <p:cNvSpPr txBox="1"/>
              <p:nvPr/>
            </p:nvSpPr>
            <p:spPr>
              <a:xfrm>
                <a:off x="261504" y="1497461"/>
                <a:ext cx="8723876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69875" indent="-2603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Implemente o circuito da Figura 6.52 do livro (</a:t>
                </a:r>
                <a:r>
                  <a:rPr lang="pt-B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  <a:hlinkClick r:id="rId2"/>
                  </a:rPr>
                  <a:t>link</a:t>
                </a:r>
                <a:r>
                  <a:rPr lang="pt-B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)</a:t>
                </a:r>
              </a:p>
              <a:p>
                <a:pPr marL="269875" indent="-2603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Associe as entradas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aos switches CH1-CH4</a:t>
                </a:r>
              </a:p>
              <a:p>
                <a:pPr marL="269875" indent="-2603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Associe as entradas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pt-BR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aos switches CH5-CH8</a:t>
                </a:r>
              </a:p>
              <a:p>
                <a:pPr marL="269875" indent="-2603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Visto que a Placa não possui osciladores externos, use um bloco adicional para gerar o sinal de seleção de dados;</a:t>
                </a:r>
              </a:p>
              <a:p>
                <a:pPr marL="727075" lvl="1" indent="-2603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Descompacte o arquivo “</a:t>
                </a:r>
                <a:r>
                  <a:rPr lang="pt-BR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bl_clock_scaler.rar</a:t>
                </a:r>
                <a:r>
                  <a:rPr lang="pt-B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” e copie os dois arquivos na pasta do seu projeto</a:t>
                </a:r>
              </a:p>
              <a:p>
                <a:pPr marL="727075" lvl="1" indent="-2603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t-B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No circuito esquemático, adicione o componente do bloco “</a:t>
                </a:r>
                <a:r>
                  <a:rPr lang="pt-BR" sz="2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bl_clock_scaler</a:t>
                </a:r>
                <a:r>
                  <a:rPr lang="pt-BR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 Light" panose="020F0302020204030204" pitchFamily="34" charset="0"/>
                    <a:cs typeface="Calibri Light" panose="020F0302020204030204" pitchFamily="34" charset="0"/>
                  </a:rPr>
                  <a:t>” adicionado no passo acima</a:t>
                </a:r>
                <a:endParaRPr lang="pt-B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0765F-531D-48EF-966E-4AA764764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04" y="1497461"/>
                <a:ext cx="8723876" cy="4493538"/>
              </a:xfrm>
              <a:prstGeom prst="rect">
                <a:avLst/>
              </a:prstGeom>
              <a:blipFill>
                <a:blip r:embed="rId3"/>
                <a:stretch>
                  <a:fillRect l="-1118" t="-1357" r="-1747" b="-2171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72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3D3443-30DC-4A98-A223-75A0FD393CA4}"/>
              </a:ext>
            </a:extLst>
          </p:cNvPr>
          <p:cNvSpPr txBox="1"/>
          <p:nvPr/>
        </p:nvSpPr>
        <p:spPr>
          <a:xfrm>
            <a:off x="261504" y="254116"/>
            <a:ext cx="8633113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pt-BR" altLang="pt-BR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Placa programável com FPGA</a:t>
            </a:r>
            <a:endParaRPr lang="en-GB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6116C0-63C3-433F-8FDE-8015ECC159E8}"/>
              </a:ext>
            </a:extLst>
          </p:cNvPr>
          <p:cNvCxnSpPr/>
          <p:nvPr/>
        </p:nvCxnSpPr>
        <p:spPr>
          <a:xfrm>
            <a:off x="261505" y="1278899"/>
            <a:ext cx="8633113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A0765F-531D-48EF-966E-4AA76476438F}"/>
              </a:ext>
            </a:extLst>
          </p:cNvPr>
          <p:cNvSpPr txBox="1"/>
          <p:nvPr/>
        </p:nvSpPr>
        <p:spPr>
          <a:xfrm>
            <a:off x="261504" y="1497461"/>
            <a:ext cx="8633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0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Associe o Input “CLK” ao pino 23 (oscilador) da Placa </a:t>
            </a:r>
          </a:p>
          <a:p>
            <a:pPr marL="269875" indent="-2603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Associe o Input “RST” ao pino 201 (reset) da Placa</a:t>
            </a:r>
          </a:p>
        </p:txBody>
      </p:sp>
    </p:spTree>
    <p:extLst>
      <p:ext uri="{BB962C8B-B14F-4D97-AF65-F5344CB8AC3E}">
        <p14:creationId xmlns:p14="http://schemas.microsoft.com/office/powerpoint/2010/main" val="160752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3B7BA-CE3C-418A-94DC-F2147A23C014}"/>
              </a:ext>
            </a:extLst>
          </p:cNvPr>
          <p:cNvSpPr txBox="1"/>
          <p:nvPr/>
        </p:nvSpPr>
        <p:spPr>
          <a:xfrm>
            <a:off x="205273" y="3079102"/>
            <a:ext cx="869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Coloque aqui uma captura da tela do circuito esquemático</a:t>
            </a:r>
          </a:p>
        </p:txBody>
      </p:sp>
    </p:spTree>
    <p:extLst>
      <p:ext uri="{BB962C8B-B14F-4D97-AF65-F5344CB8AC3E}">
        <p14:creationId xmlns:p14="http://schemas.microsoft.com/office/powerpoint/2010/main" val="899909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3B7BA-CE3C-418A-94DC-F2147A23C014}"/>
              </a:ext>
            </a:extLst>
          </p:cNvPr>
          <p:cNvSpPr txBox="1"/>
          <p:nvPr/>
        </p:nvSpPr>
        <p:spPr>
          <a:xfrm>
            <a:off x="205273" y="3079102"/>
            <a:ext cx="869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Coloque aqui uma captura da tela de simulação do circuito</a:t>
            </a:r>
          </a:p>
        </p:txBody>
      </p:sp>
    </p:spTree>
    <p:extLst>
      <p:ext uri="{BB962C8B-B14F-4D97-AF65-F5344CB8AC3E}">
        <p14:creationId xmlns:p14="http://schemas.microsoft.com/office/powerpoint/2010/main" val="692349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83B7BA-CE3C-418A-94DC-F2147A23C014}"/>
              </a:ext>
            </a:extLst>
          </p:cNvPr>
          <p:cNvSpPr txBox="1"/>
          <p:nvPr/>
        </p:nvSpPr>
        <p:spPr>
          <a:xfrm>
            <a:off x="205273" y="3079102"/>
            <a:ext cx="8696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Coloque aqui uma captura da tela da de atribuição de pinos no CI</a:t>
            </a:r>
          </a:p>
        </p:txBody>
      </p:sp>
    </p:spTree>
    <p:extLst>
      <p:ext uri="{BB962C8B-B14F-4D97-AF65-F5344CB8AC3E}">
        <p14:creationId xmlns:p14="http://schemas.microsoft.com/office/powerpoint/2010/main" val="71005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3447</TotalTime>
  <Words>368</Words>
  <Application>Microsoft Office PowerPoint</Application>
  <PresentationFormat>On-screen Show (4:3)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Eletrônica digital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Anibal C</dc:creator>
  <cp:lastModifiedBy>Anibal C</cp:lastModifiedBy>
  <cp:revision>25</cp:revision>
  <dcterms:created xsi:type="dcterms:W3CDTF">2018-03-27T10:29:41Z</dcterms:created>
  <dcterms:modified xsi:type="dcterms:W3CDTF">2019-11-22T04:02:39Z</dcterms:modified>
</cp:coreProperties>
</file>