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 id="2147483660" r:id="rId6"/>
    <p:sldMasterId id="2147483672" r:id="rId7"/>
  </p:sldMasterIdLst>
  <p:notesMasterIdLst>
    <p:notesMasterId r:id="rId8"/>
  </p:notesMasterIdLst>
  <p:sldIdLst>
    <p:sldId id="256" r:id="rId9"/>
    <p:sldId id="264" r:id="rId10"/>
    <p:sldId id="258" r:id="rId11"/>
    <p:sldId id="265" r:id="rId12"/>
    <p:sldId id="261" r:id="rId13"/>
    <p:sldId id="262" r:id="rId14"/>
    <p:sldId id="263" r:id="rId15"/>
    <p:sldId id="272" r:id="rId16"/>
    <p:sldId id="257" r:id="rId17"/>
    <p:sldId id="271" r:id="rId18"/>
    <p:sldId id="270" r:id="rId19"/>
    <p:sldId id="273" r:id="rId20"/>
    <p:sldId id="259" r:id="rId21"/>
    <p:sldId id="260" r:id="rId22"/>
    <p:sldId id="269" r:id="rId23"/>
    <p:sldId id="266" r:id="rId24"/>
    <p:sldId id="267" r:id="rId25"/>
    <p:sldId id="268" r:id="rId26"/>
  </p:sldIdLst>
  <p:sldSz cx="12192000" cy="68580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66385700" val="982" revOS="4"/>
      <pr:smFileRevision xmlns:pr="smNativeData" dt="1666385700" val="101"/>
      <pr:guideOptions xmlns:pr="smNativeData" dt="1666385700"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32" d="100"/>
          <a:sy n="32" d="100"/>
        </p:scale>
        <p:origin x="1225" y="204"/>
      </p:cViewPr>
      <p:guideLst x="0" y="0">
        <p:guide orient="horz" pos="2160"/>
        <p:guide pos="3840"/>
      </p:guideLst>
    </p:cSldViewPr>
  </p:slideViewPr>
  <p:outlineViewPr>
    <p:cViewPr>
      <p:scale>
        <a:sx n="303" d="100"/>
        <a:sy n="303" d="100"/>
      </p:scale>
      <p:origin x="0" y="0"/>
    </p:cViewPr>
  </p:outlineViewPr>
  <p:sorterViewPr>
    <p:cViewPr>
      <p:scale>
        <a:sx n="9" d="100"/>
        <a:sy n="9" d="100"/>
      </p:scale>
      <p:origin x="0" y="0"/>
    </p:cViewPr>
  </p:sorterViewPr>
  <p:notesViewPr>
    <p:cSldViewPr snapToObjects="1" showGuides="1">
      <p:cViewPr>
        <p:scale>
          <a:sx n="32" d="100"/>
          <a:sy n="32" d="100"/>
        </p:scale>
        <p:origin x="1225" y="20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s>
</file>

<file path=ppt/drawings/_rels/vmlDrawing1.vml.rels><?xml version="1.0" encoding="UTF-8" standalone="yes" ?>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ÁreaCabeçalho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EgSAADQAgAAAAAAACYAAAAIAAAA//////////8="/>
              </a:ext>
            </a:extLst>
          </p:cNvSpPr>
          <p:nvPr>
            <p:ph type="hdr" sz="quarter"/>
          </p:nvPr>
        </p:nvSpPr>
        <p:spPr>
          <a:xfrm>
            <a:off x="0" y="0"/>
            <a:ext cx="2971800" cy="457200"/>
          </a:xfrm>
          <a:prstGeom prst="rect">
            <a:avLst/>
          </a:prstGeom>
          <a:noFill/>
          <a:ln>
            <a:noFill/>
          </a:ln>
          <a:effectLst/>
        </p:spPr>
        <p:txBody>
          <a:bodyPr vert="horz" wrap="square" numCol="1" spcCol="215900"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Calibri" pitchFamily="2" charset="0"/>
                <a:ea typeface="SimSun" pitchFamily="0" charset="0"/>
                <a:cs typeface="Times New Roman" pitchFamily="1" charset="0"/>
              </a:defRPr>
            </a:pPr>
            <a:r>
              <a:t/>
            </a:r>
          </a:p>
        </p:txBody>
      </p:sp>
      <p:sp>
        <p:nvSpPr>
          <p:cNvPr id="3" name="ÁreaDataHor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oFwAAAAAAADAqAADQAgAAAAAAACYAAAAIAAAA//////////8="/>
              </a:ext>
            </a:extLst>
          </p:cNvSpPr>
          <p:nvPr>
            <p:ph type="dt" idx="1"/>
          </p:nvPr>
        </p:nvSpPr>
        <p:spPr>
          <a:xfrm>
            <a:off x="3886200" y="0"/>
            <a:ext cx="2971800" cy="457200"/>
          </a:xfrm>
          <a:prstGeom prst="rect">
            <a:avLst/>
          </a:prstGeom>
          <a:noFill/>
          <a:ln>
            <a:noFill/>
          </a:ln>
          <a:effectLst/>
        </p:spPr>
        <p:txBody>
          <a:bodyPr vert="horz" wrap="square" numCol="1" spcCol="215900"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Calibri" pitchFamily="2" charset="0"/>
                <a:ea typeface="SimSun" pitchFamily="0" charset="0"/>
                <a:cs typeface="Times New Roman" pitchFamily="1" charset="0"/>
              </a:defRPr>
            </a:pPr>
            <a:fld id="{2E5C9A1F-51C3-096C-8DE4-A739D4AA7BF2}" type="datetime1">
              <a:t/>
            </a:fld>
          </a:p>
        </p:txBody>
      </p:sp>
      <p:sp>
        <p:nvSpPr>
          <p:cNvPr id="4" name="ImagemDoSlid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AAAAACYAAAAIAAAA//////////8="/>
              </a:ext>
            </a:extLst>
          </p:cNvSpPr>
          <p:nvPr>
            <p:ph type="sldImg" idx="2"/>
          </p:nvPr>
        </p:nvSpPr>
        <p:spPr>
          <a:xfrm>
            <a:off x="1143000" y="685800"/>
            <a:ext cx="4572000" cy="3429000"/>
          </a:xfrm>
          <a:prstGeom prst="rect">
            <a:avLst/>
          </a:prstGeom>
          <a:solidFill>
            <a:schemeClr val="accent1"/>
          </a:solidFill>
          <a:ln w="12700" cap="flat" cmpd="sng" algn="ctr">
            <a:solidFill>
              <a:schemeClr val="tx1"/>
            </a:solidFill>
            <a:prstDash val="solid"/>
            <a:headEnd type="none"/>
            <a:tailEnd type="none"/>
          </a:ln>
          <a:effectLst/>
        </p:spPr>
      </p:sp>
      <p:sp>
        <p:nvSpPr>
          <p:cNvPr id="5" name="TextoDoSlide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AAAAACYAAAAIAAAA//////////8="/>
              </a:ext>
            </a:extLst>
          </p:cNvSpPr>
          <p:nvPr>
            <p:ph type="body" sz="quarter" idx="3"/>
          </p:nvPr>
        </p:nvSpPr>
        <p:spPr>
          <a:xfrm>
            <a:off x="685800" y="4343400"/>
            <a:ext cx="5486400" cy="4114800"/>
          </a:xfrm>
          <a:prstGeom prst="rect">
            <a:avLst/>
          </a:prstGeom>
          <a:noFill/>
          <a:ln>
            <a:noFill/>
          </a:ln>
          <a:effectLst/>
        </p:spPr>
        <p:txBody>
          <a:bodyPr vert="horz" wrap="square" numCol="1" spcCol="215900" anchor="t">
            <a:prstTxWarp prst="textNoShape">
              <a:avLst/>
            </a:prstTxWarp>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6" name="ÁreaRodapé1"/>
          <p:cNvSpPr>
            <a:spLocks noGrp="1" noChangeArrowheads="1"/>
            <a:extLst>
              <a:ext uri="smNativeData">
                <pr:smNativeData xmlns:pr="smNativeData" val="SMDATA_13_JAdT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cDUAAEgSAABAOAAAAAAAACYAAAAIAAAA//////////8="/>
              </a:ext>
            </a:extLst>
          </p:cNvSpPr>
          <p:nvPr>
            <p:ph type="ftr" sz="quarter" idx="4"/>
          </p:nvPr>
        </p:nvSpPr>
        <p:spPr>
          <a:xfrm>
            <a:off x="0" y="8686800"/>
            <a:ext cx="2971800" cy="457200"/>
          </a:xfrm>
          <a:prstGeom prst="rect">
            <a:avLst/>
          </a:prstGeom>
          <a:noFill/>
          <a:ln>
            <a:noFill/>
          </a:ln>
          <a:effectLst/>
        </p:spPr>
        <p:txBody>
          <a:bodyPr vert="horz" wrap="square" numCol="1" spcCol="215900" anchor="b">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Calibri" pitchFamily="2" charset="0"/>
                <a:ea typeface="SimSun" pitchFamily="0" charset="0"/>
                <a:cs typeface="Times New Roman" pitchFamily="1" charset="0"/>
              </a:defRPr>
            </a:pPr>
            <a:r>
              <a:t/>
            </a:r>
          </a:p>
        </p:txBody>
      </p:sp>
      <p:sp>
        <p:nvSpPr>
          <p:cNvPr id="7" name="ÁreaNúmeroSlide1"/>
          <p:cNvSpPr>
            <a:spLocks noGrp="1" noChangeArrowheads="1"/>
            <a:extLst>
              <a:ext uri="smNativeData">
                <pr:smNativeData xmlns:pr="smNativeData" val="SMDATA_13_JAdT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oFwAAcDUAADAqAABAOAAAAAAAACYAAAAIAAAA//////////8="/>
              </a:ext>
            </a:extLst>
          </p:cNvSpPr>
          <p:nvPr>
            <p:ph type="sldNum" sz="quarter" idx="5"/>
          </p:nvPr>
        </p:nvSpPr>
        <p:spPr>
          <a:xfrm>
            <a:off x="3886200" y="8686800"/>
            <a:ext cx="2971800" cy="457200"/>
          </a:xfrm>
          <a:prstGeom prst="rect">
            <a:avLst/>
          </a:prstGeom>
          <a:noFill/>
          <a:ln>
            <a:noFill/>
          </a:ln>
          <a:effectLst/>
        </p:spPr>
        <p:txBody>
          <a:bodyPr vert="horz" wrap="square" numCol="1" spcCol="215900" anchor="b">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Calibri" pitchFamily="2" charset="0"/>
                <a:ea typeface="SimSun" pitchFamily="0" charset="0"/>
                <a:cs typeface="Times New Roman" pitchFamily="1" charset="0"/>
              </a:defRPr>
            </a:pPr>
            <a:fld id="{2E5CF1B3-FDC3-0907-8DE4-0B52BFAA7B5E}" type="slidenum">
              <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914400">
      <a:lnSpc>
        <a:spcPct val="100000"/>
      </a:lnSpc>
      <a:spcBef>
        <a:spcPts val="0"/>
      </a:spcBef>
      <a:spcAft>
        <a:spcPts val="0"/>
      </a:spcAft>
      <a:buNone/>
      <a:tabLst/>
      <a:defRPr sz="12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914400">
      <a:lnSpc>
        <a:spcPct val="100000"/>
      </a:lnSpc>
      <a:spcBef>
        <a:spcPts val="0"/>
      </a:spcBef>
      <a:spcAft>
        <a:spcPts val="0"/>
      </a:spcAft>
      <a:buNone/>
      <a:tabLst/>
      <a:defRPr sz="12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914400">
      <a:lnSpc>
        <a:spcPct val="100000"/>
      </a:lnSpc>
      <a:spcBef>
        <a:spcPts val="0"/>
      </a:spcBef>
      <a:spcAft>
        <a:spcPts val="0"/>
      </a:spcAft>
      <a:buNone/>
      <a:tabLst/>
      <a:defRPr sz="12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914400">
      <a:lnSpc>
        <a:spcPct val="100000"/>
      </a:lnSpc>
      <a:spcBef>
        <a:spcPts val="0"/>
      </a:spcBef>
      <a:spcAft>
        <a:spcPts val="0"/>
      </a:spcAft>
      <a:buNone/>
      <a:tabLst/>
      <a:defRPr sz="12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914400">
      <a:lnSpc>
        <a:spcPct val="100000"/>
      </a:lnSpc>
      <a:spcBef>
        <a:spcPts val="0"/>
      </a:spcBef>
      <a:spcAft>
        <a:spcPts val="0"/>
      </a:spcAft>
      <a:buNone/>
      <a:tabLst/>
      <a:defRPr sz="12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914400">
      <a:lnSpc>
        <a:spcPct val="100000"/>
      </a:lnSpc>
      <a:spcBef>
        <a:spcPts val="0"/>
      </a:spcBef>
      <a:spcAft>
        <a:spcPts val="0"/>
      </a:spcAft>
      <a:buNone/>
      <a:tabLst/>
      <a:defRPr sz="12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914400">
      <a:lnSpc>
        <a:spcPct val="100000"/>
      </a:lnSpc>
      <a:spcBef>
        <a:spcPts val="0"/>
      </a:spcBef>
      <a:spcAft>
        <a:spcPts val="0"/>
      </a:spcAft>
      <a:buNone/>
      <a:tabLst/>
      <a:defRPr sz="12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914400">
      <a:lnSpc>
        <a:spcPct val="100000"/>
      </a:lnSpc>
      <a:spcBef>
        <a:spcPts val="0"/>
      </a:spcBef>
      <a:spcAft>
        <a:spcPts val="0"/>
      </a:spcAft>
      <a:buNone/>
      <a:tabLst/>
      <a:defRPr sz="1200" b="0" i="0" u="none" strike="noStrike" kern="1" spc="0" baseline="0">
        <a:solidFill>
          <a:schemeClr val="tx1"/>
        </a:solidFill>
        <a:effectLst/>
        <a:latin typeface="Calibri" pitchFamily="2" charset="0"/>
        <a:ea typeface="SimSun" pitchFamily="0" charset="0"/>
        <a:cs typeface="Times New Roman" pitchFamily="1"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rgbClr val="FFFFFF"/>
        </a:solidFill>
        <a:effectLst/>
      </p:bgPr>
    </p:bg>
    <p:spTree>
      <p:nvGrpSpPr>
        <p:cNvPr id="1" name=""/>
        <p:cNvGrpSpPr/>
        <p:nvPr/>
      </p:nvGrpSpPr>
      <p:grpSpPr>
        <a:xfrm>
          <a:off x="0" y="0"/>
          <a:ext cx="0" cy="0"/>
          <a:chOff x="0" y="0"/>
          <a:chExt cx="0" cy="0"/>
        </a:xfrm>
      </p:grpSpPr>
      <p:sp>
        <p:nvSpPr>
          <p:cNvPr id="2" name="CaixaTexto1"/>
          <p:cNvSpPr txBox="1">
            <a:extLst>
              <a:ext uri="smNativeData">
                <pr:smNativeData xmlns:pr="smNativeData" val="SMDATA_13_JAdTYxMAAAAlAAAAEgAAAA0AAAAAkAAAAEgAAACQAAAASAA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BwAARwQAACgjAABfGQAAEAAAACYAAAAIAAAA//////////8="/>
              </a:ext>
            </a:extLst>
          </p:cNvSpPr>
          <p:nvPr/>
        </p:nvSpPr>
        <p:spPr>
          <a:xfrm>
            <a:off x="1143000" y="695325"/>
            <a:ext cx="4572000" cy="3429000"/>
          </a:xfrm>
          <a:prstGeom prst="rect">
            <a:avLst/>
          </a:prstGeom>
          <a:solidFill>
            <a:srgbClr val="FFFFFF"/>
          </a:solidFill>
          <a:ln w="9525" cap="flat" cmpd="sng" algn="ctr">
            <a:solidFill>
              <a:srgbClr val="000000"/>
            </a:solidFill>
            <a:prstDash val="solid"/>
            <a:headEnd type="none"/>
            <a:tailEnd type="none"/>
          </a:ln>
          <a:effectLst/>
        </p:spPr>
      </p:sp>
      <p:sp>
        <p:nvSpPr>
          <p:cNvPr id="3" name="TextoDoSlide1"/>
          <p:cNvSpPr txBox="1">
            <a:spLocks noGrp="1" noChangeArrowheads="1"/>
            <a:extLst>
              <a:ext uri="smNativeData">
                <pr:smNativeData xmlns:pr="smNativeData" val="SMDATA_13_JAdTYxMAAAAlAAAAEgAAAA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MlAAADNAAAEAAAACYAAAAIAAAA//////////8="/>
              </a:ext>
            </a:extLst>
          </p:cNvSpPr>
          <p:nvPr>
            <p:ph type="body"/>
          </p:nvPr>
        </p:nvSpPr>
        <p:spPr>
          <a:xfrm>
            <a:off x="685800" y="4343400"/>
            <a:ext cx="5483225" cy="4111625"/>
          </a:xfrm>
          <a:prstGeom prst="rect">
            <a:avLst/>
          </a:prstGeom>
          <a:noFill/>
          <a:ln>
            <a:noFill/>
          </a:ln>
          <a:effectLst/>
        </p:spPr>
        <p:txBody>
          <a:bodyPr vert="horz" wrap="none" lIns="91440" tIns="45720" rIns="91440" bIns="45720" numCol="1" spcCol="215900" anchor="ctr">
            <a:prstTxWarp prst="textNoShape">
              <a:avLst/>
            </a:prstTxWarp>
          </a:bodyPr>
          <a:lstStyle/>
          <a:p>
            <a:pPr/>
          </a:p>
        </p:txBody>
      </p:sp>
    </p:spTree>
  </p:cSld>
  <p:clrMapOvr>
    <a:masterClrMapping/>
  </p:clrMapOvr>
</p:notes>
</file>

<file path=ppt/notesSlides/notesSlide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rgbClr val="FFFFFF"/>
        </a:solidFill>
        <a:effectLst/>
      </p:bgPr>
    </p:bg>
    <p:spTree>
      <p:nvGrpSpPr>
        <p:cNvPr id="1" name=""/>
        <p:cNvGrpSpPr/>
        <p:nvPr/>
      </p:nvGrpSpPr>
      <p:grpSpPr>
        <a:xfrm>
          <a:off x="0" y="0"/>
          <a:ext cx="0" cy="0"/>
          <a:chOff x="0" y="0"/>
          <a:chExt cx="0" cy="0"/>
        </a:xfrm>
      </p:grpSpPr>
      <p:sp>
        <p:nvSpPr>
          <p:cNvPr id="2" name="CaixaTexto1"/>
          <p:cNvSpPr txBox="1">
            <a:extLst>
              <a:ext uri="smNativeData">
                <pr:smNativeData xmlns:pr="smNativeData" val="SMDATA_13_JAdTYxMAAAAlAAAAEgAAAA0AAAAAkAAAAEgAAACQAAAASAA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t///b7f//wAAAABHBAAAEAAAACYAAAAIAAAA//////////8="/>
              </a:ext>
            </a:extLst>
          </p:cNvSpPr>
          <p:nvPr/>
        </p:nvSpPr>
        <p:spPr>
          <a:xfrm>
            <a:off x="-11797665" y="-11796395"/>
            <a:ext cx="11797665" cy="12491720"/>
          </a:xfrm>
          <a:prstGeom prst="rect">
            <a:avLst/>
          </a:prstGeom>
          <a:solidFill>
            <a:srgbClr val="FFFFFF"/>
          </a:solidFill>
          <a:ln w="9525" cap="flat" cmpd="sng" algn="ctr">
            <a:solidFill>
              <a:srgbClr val="000000"/>
            </a:solidFill>
            <a:prstDash val="solid"/>
            <a:headEnd type="none"/>
            <a:tailEnd type="none"/>
          </a:ln>
          <a:effectLst/>
        </p:spPr>
      </p:sp>
      <p:sp>
        <p:nvSpPr>
          <p:cNvPr id="3" name="TextoDoSlide1"/>
          <p:cNvSpPr txBox="1">
            <a:spLocks noGrp="1" noChangeArrowheads="1"/>
            <a:extLst>
              <a:ext uri="smNativeData">
                <pr:smNativeData xmlns:pr="smNativeData" val="SMDATA_13_JAdTYxMAAAAlAAAAEgAAAA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MlAAADNAAAEAAAACYAAAAIAAAA//////////8="/>
              </a:ext>
            </a:extLst>
          </p:cNvSpPr>
          <p:nvPr>
            <p:ph type="body"/>
          </p:nvPr>
        </p:nvSpPr>
        <p:spPr>
          <a:xfrm>
            <a:off x="685800" y="4343400"/>
            <a:ext cx="5483225" cy="4111625"/>
          </a:xfrm>
          <a:prstGeom prst="rect">
            <a:avLst/>
          </a:prstGeom>
          <a:noFill/>
          <a:ln>
            <a:noFill/>
          </a:ln>
          <a:effectLst/>
        </p:spPr>
        <p:txBody>
          <a:bodyPr vert="horz" wrap="none" lIns="91440" tIns="45720" rIns="91440" bIns="45720" numCol="1" spcCol="215900" anchor="ctr">
            <a:prstTxWarp prst="textNoShape">
              <a:avLst/>
            </a:prstTxWarp>
          </a:bodyPr>
          <a:lstStyle/>
          <a:p>
            <a:p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DbCQAArw4AAC1BAADOGAAAEAAAACYAAAAIAAAAAYAAAAAAAAA="/>
              </a:ext>
            </a:extLst>
          </p:cNvSpPr>
          <p:nvPr>
            <p:ph type="ctrTitle"/>
          </p:nvPr>
        </p:nvSpPr>
        <p:spPr>
          <a:xfrm>
            <a:off x="1602105" y="2386965"/>
            <a:ext cx="8992870" cy="1645285"/>
          </a:xfrm>
        </p:spPr>
        <p:txBody>
          <a:bodyPr/>
          <a:lstStyle>
            <a:lvl1pPr>
              <a:defRPr b="1" cap="all"/>
            </a:lvl1pPr>
          </a:lstStyle>
          <a:p>
            <a:pPr>
              <a:defRPr cap="all"/>
            </a:pPr>
            <a:r>
              <a:t>Click to edit Master title style</a:t>
            </a:r>
          </a:p>
        </p:txBody>
      </p:sp>
      <p:sp>
        <p:nvSpPr>
          <p:cNvPr id="3" name="SlideSubtitle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NGAAN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CWEAAAxhoAAGs6AABkIgAAEAAAACYAAAAIAAAAAYAAAAAAAAA="/>
              </a:ext>
            </a:extLst>
          </p:cNvSpPr>
          <p:nvPr>
            <p:ph type="subTitle" idx="1"/>
          </p:nvPr>
        </p:nvSpPr>
        <p:spPr>
          <a:xfrm>
            <a:off x="2696210" y="4352290"/>
            <a:ext cx="6800215" cy="1238250"/>
          </a:xfrm>
        </p:spPr>
        <p:txBody>
          <a:bodyPr/>
          <a:lstStyle>
            <a:lvl1pPr marL="0" indent="0" algn="ctr">
              <a:buNone/>
              <a:defRPr sz="2000">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GVlZWU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IAAAAAAAAA="/>
              </a:ext>
            </a:extLst>
          </p:cNvSpPr>
          <p:nvPr>
            <p:ph type="dt" sz="quarter" idx="10"/>
          </p:nvPr>
        </p:nvSpPr>
        <p:spPr/>
        <p:txBody>
          <a:bodyPr/>
          <a:lstStyle>
            <a:lvl1pPr>
              <a:defRPr>
                <a:solidFill>
                  <a:schemeClr val="bg1"/>
                </a:solidFill>
              </a:defRPr>
            </a:lvl1pPr>
          </a:lstStyle>
          <a:p>
            <a:pPr/>
            <a:fld id="{2E5CB1C9-87C3-0947-8DE4-7112FFAA7B24}" type="datetime1">
              <a:t>{Date/Time}</a:t>
            </a:fld>
          </a:p>
        </p:txBody>
      </p:sp>
      <p:sp>
        <p:nvSpPr>
          <p:cNvPr id="5"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AIAAAAAAAAA="/>
              </a:ext>
            </a:extLst>
          </p:cNvSpPr>
          <p:nvPr>
            <p:ph type="ftr" sz="quarter" idx="11"/>
          </p:nvPr>
        </p:nvSpPr>
        <p:spPr/>
        <p:txBody>
          <a:bodyPr/>
          <a:lstStyle>
            <a:lvl1pPr>
              <a:defRPr>
                <a:solidFill>
                  <a:schemeClr val="bg1"/>
                </a:solidFill>
              </a:defRPr>
            </a:lvl1pPr>
          </a:lstStyle>
          <a:p>
            <a:pPr/>
            <a:r>
              <a:t>{Footer}</a:t>
            </a:r>
          </a:p>
        </p:txBody>
      </p:sp>
      <p:sp>
        <p:nvSpPr>
          <p:cNvPr id="6"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UXdz3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HJhawAMAAAAEAAAAAAAAAAAAAAAAAAAAAAAAAAeAAAAaAAAAAAAAAAAAAAAAAAAAAAAAAAAAAAAECcAABAnAAAAAAAAAAAAAAAAAAAAAAAAAAAAAAAAAAAAAAAAAAAAABQAAAAAAAAAwMD/AAAAAABkAAAAMgAAAAAAAABkAAAAAAAAAH9/fwAKAAAAHwAAAFQAAABRd3O1////AQAAAAAAAAAAAAAAAAAAAAAAAAAAAAAAAAAAAAAAAAAAAAAAAn9/fwDy8vIDzMzMAMDA/wB/f38AAAAAAAAAAAAAAAAAAAAAAAAAAAAhAAAAGAAAABQAAAAyQgAAYiYAAHdEAAAwKgAAEAAAACYAAAAIAAAAAAAAAAQAAAA="/>
              </a:ext>
            </a:extLst>
          </p:cNvSpPr>
          <p:nvPr>
            <p:ph type="sldNum" sz="quarter" idx="12"/>
          </p:nvPr>
        </p:nvSpPr>
        <p:spPr>
          <a:solidFill>
            <a:schemeClr val="accent1">
              <a:shade val="62500"/>
            </a:schemeClr>
          </a:solidFill>
        </p:spPr>
        <p:txBody>
          <a:bodyPr/>
          <a:lstStyle/>
          <a:p>
            <a:pPr/>
            <a:fld id="{2E5CB037-79C3-0946-8DE4-8F13FEAA7BDA}" type="slidenum">
              <a:t>{Nr.}</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C7DQAA7wUAAEc9AAA+DQAAEAAAACYAAAAIAAAAAAAAAAAAAAA="/>
              </a:ext>
            </a:extLst>
          </p:cNvSpPr>
          <p:nvPr>
            <p:ph type="title"/>
          </p:nvPr>
        </p:nvSpPr>
        <p:spPr/>
        <p:txBody>
          <a:bodyPr/>
          <a:lstStyle/>
          <a:p>
            <a:pPr>
              <a:defRPr cap="all"/>
            </a:pPr>
            <a:r>
              <a:t>Click to edit Master title style</a:t>
            </a:r>
          </a:p>
        </p:txBody>
      </p:sp>
      <p:sp>
        <p:nvSpPr>
          <p:cNvPr id="3" name="SlideText1"/>
          <p:cNvSpPr>
            <a:spLocks noGrp="1" noChangeArrowheads="1"/>
            <a:extLst>
              <a:ext uri="smNativeData">
                <pr:smNativeData xmlns:pr="smNativeData" val="SMDATA_13_JAdTYxMAAAAlAAAAZAAAAA8BAAAAkAAAAEgAAACQAAAASAAAAAAAAAAAAAAAAQ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C7DQAAPBAAAEc9AABTIw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AAAAAAAAAA="/>
              </a:ext>
            </a:extLst>
          </p:cNvSpPr>
          <p:nvPr>
            <p:ph type="dt" sz="quarter" idx="10"/>
          </p:nvPr>
        </p:nvSpPr>
        <p:spPr/>
        <p:txBody>
          <a:bodyPr/>
          <a:lstStyle/>
          <a:p>
            <a:pPr/>
            <a:fld id="{2E5CF590-DEC3-0903-8DE4-2856BBAA7B7D}" type="datetime1">
              <a:t>{Date/Time}</a:t>
            </a:fld>
          </a:p>
        </p:txBody>
      </p:sp>
      <p:sp>
        <p:nvSpPr>
          <p:cNvPr id="5"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AAAAAAAAAAA="/>
              </a:ext>
            </a:extLst>
          </p:cNvSpPr>
          <p:nvPr>
            <p:ph type="sldNum" sz="quarter" idx="12"/>
          </p:nvPr>
        </p:nvSpPr>
        <p:spPr/>
        <p:txBody>
          <a:bodyPr/>
          <a:lstStyle/>
          <a:p>
            <a:pPr/>
            <a:fld id="{2E5CDA48-06C3-092C-8DE4-F07994AA7BA5}"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AdTYxMAAAAlAAAAZAAAAA8BAAAAkAAAAEgAAACQAAAASAAAAAAAAAABAAAAAQ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A+NQAAwgUAAD09AABoJAAAEAAAACYAAAAIAAAAAwAAAAAAAAA="/>
              </a:ext>
            </a:extLst>
          </p:cNvSpPr>
          <p:nvPr>
            <p:ph type="title"/>
          </p:nvPr>
        </p:nvSpPr>
        <p:spPr>
          <a:xfrm>
            <a:off x="8655050" y="935990"/>
            <a:ext cx="1299845" cy="4982210"/>
          </a:xfrm>
        </p:spPr>
        <p:txBody>
          <a:bodyPr vert="vert" wrap="square" numCol="1" spcCol="215900" anchor="ctr">
            <a:prstTxWarp prst="textNoShape">
              <a:avLst/>
            </a:prstTxWarp>
          </a:bodyPr>
          <a:lstStyle/>
          <a:p>
            <a:pPr>
              <a:defRPr cap="all"/>
            </a:pPr>
            <a:r>
              <a:t>Click to edit Master title style</a:t>
            </a:r>
          </a:p>
        </p:txBody>
      </p:sp>
      <p:sp>
        <p:nvSpPr>
          <p:cNvPr id="3" name="SlideText1"/>
          <p:cNvSpPr>
            <a:spLocks noGrp="1" noChangeArrowheads="1"/>
            <a:extLst>
              <a:ext uri="smNativeData">
                <pr:smNativeData xmlns:pr="smNativeData" val="SMDATA_13_JAdTYxMAAAAlAAAAZAAAAA8BAAAAkAAAAEgAAACQAAAASAAAAAAAAAAAAAAAAQ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C7DQAAwgUAAN4zAABoJAAAEAAAACYAAAAIAAAAAwAAAAAAAAA="/>
              </a:ext>
            </a:extLst>
          </p:cNvSpPr>
          <p:nvPr>
            <p:ph idx="1"/>
          </p:nvPr>
        </p:nvSpPr>
        <p:spPr>
          <a:xfrm>
            <a:off x="2232025" y="935990"/>
            <a:ext cx="6199505" cy="498221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AAAAAAAAAA="/>
              </a:ext>
            </a:extLst>
          </p:cNvSpPr>
          <p:nvPr>
            <p:ph type="dt" sz="quarter" idx="10"/>
          </p:nvPr>
        </p:nvSpPr>
        <p:spPr/>
        <p:txBody>
          <a:bodyPr/>
          <a:lstStyle/>
          <a:p>
            <a:pPr/>
            <a:fld id="{2E5CDF2B-65C3-0929-8DE4-937C91AA7BC6}" type="datetime1">
              <a:t>{Date/Time}</a:t>
            </a:fld>
          </a:p>
        </p:txBody>
      </p:sp>
      <p:sp>
        <p:nvSpPr>
          <p:cNvPr id="5"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AAAAAAAAAAA="/>
              </a:ext>
            </a:extLst>
          </p:cNvSpPr>
          <p:nvPr>
            <p:ph type="sldNum" sz="quarter" idx="12"/>
          </p:nvPr>
        </p:nvSpPr>
        <p:spPr/>
        <p:txBody>
          <a:bodyPr/>
          <a:lstStyle/>
          <a:p>
            <a:pPr/>
            <a:fld id="{2E5CD384-CAC3-0925-8DE4-3C709DAA7B69}" type="slidenum">
              <a:t>{Nr.}</a:t>
            </a:fld>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Slide do títul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g0AAAg0AAAmFgAAEAAAACYAAAAIAAAAfXD///////8="/>
              </a:ext>
            </a:extLst>
          </p:cNvSpPr>
          <p:nvPr>
            <p:ph type="ctrTitle"/>
          </p:nvPr>
        </p:nvSpPr>
        <p:spPr>
          <a:xfrm>
            <a:off x="685800" y="2129790"/>
            <a:ext cx="7772400" cy="1470660"/>
          </a:xfrm>
          <a:noFill/>
          <a:ln>
            <a:noFill/>
          </a:ln>
          <a:effectLst/>
        </p:spPr>
        <p:txBody>
          <a:bodyPr vert="horz" wrap="square" lIns="90170" tIns="46990" rIns="90170" bIns="46990" numCol="1" spcCol="215900" anchor="ctr">
            <a:prstTxWarp prst="textNoShape">
              <a:avLst/>
            </a:prstTxWarp>
          </a:bodyPr>
          <a:lstStyle/>
          <a:p>
            <a:pPr/>
            <a:r>
              <a:t>Clique para editar o estilo do título mestre</a:t>
            </a:r>
          </a:p>
        </p:txBody>
      </p:sp>
      <p:sp>
        <p:nvSpPr>
          <p:cNvPr id="3" name="Subtítul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EAAAACYAAAAIAAAAfXD///////8="/>
              </a:ext>
            </a:extLst>
          </p:cNvSpPr>
          <p:nvPr>
            <p:ph type="subTitle" idx="1"/>
          </p:nvPr>
        </p:nvSpPr>
        <p:spPr>
          <a:xfrm>
            <a:off x="1371600" y="3886200"/>
            <a:ext cx="6400800" cy="1752600"/>
          </a:xfrm>
          <a:noFill/>
          <a:ln>
            <a:noFill/>
          </a:ln>
          <a:effectLst/>
        </p:spPr>
        <p:txBody>
          <a:bodyPr vert="horz" wrap="square" lIns="90170" tIns="46990" rIns="90170" bIns="46990" numCol="1" spcCol="215900" anchor="t">
            <a:prstTxWarp prst="textNoShape">
              <a:avLst/>
            </a:prstTxWarp>
          </a:bodyPr>
          <a:lstStyle/>
          <a:p>
            <a:pPr/>
            <a:r>
              <a:t>Clique para editar o estilo do subtítulo mestre</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fHD///////8="/>
              </a:ext>
            </a:extLst>
          </p:cNvSpPr>
          <p:nvPr>
            <p:ph type="dt" sz="quarter" idx="10"/>
          </p:nvPr>
        </p:nvSpPr>
        <p:spPr>
          <a:noFill/>
          <a:ln>
            <a:noFill/>
          </a:ln>
          <a:effectLst/>
        </p:spPr>
        <p:txBody>
          <a:bodyPr vert="horz" wrap="square" lIns="90170" tIns="46990" rIns="90170" bIns="46990" numCol="1" spcCol="215900" anchor="t">
            <a:prstTxWarp prst="textNoShape">
              <a:avLst/>
            </a:prstTxWarp>
          </a:bodyPr>
          <a:lstStyle/>
          <a:p>
            <a:pPr/>
            <a:fld id="{2E5CCF7F-31C3-0939-8DE4-C76C81AA7B92}"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fHD///////8="/>
              </a:ext>
            </a:extLst>
          </p:cNvSpPr>
          <p:nvPr>
            <p:ph type="ftr" sz="quarter" idx="11"/>
          </p:nvPr>
        </p:nvSpPr>
        <p:spPr>
          <a:noFill/>
          <a:ln>
            <a:noFill/>
          </a:ln>
          <a:effectLst/>
        </p:spPr>
        <p:txBody>
          <a:bodyPr vert="horz" wrap="square" lIns="90170" tIns="46990" rIns="90170" bIns="46990" numCol="1" spcCol="215900" anchor="t">
            <a:prstTxWarp prst="textNoShape">
              <a:avLst/>
            </a:prstTxWarp>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fHD///////8="/>
              </a:ext>
            </a:extLst>
          </p:cNvSpPr>
          <p:nvPr>
            <p:ph type="sldNum" sz="quarter" idx="12"/>
          </p:nvPr>
        </p:nvSpPr>
        <p:spPr>
          <a:noFill/>
          <a:ln>
            <a:noFill/>
          </a:ln>
          <a:effectLst/>
        </p:spPr>
        <p:txBody>
          <a:bodyPr vert="horz" wrap="square" lIns="90170" tIns="46990" rIns="90170" bIns="46990" numCol="1" spcCol="215900" anchor="t">
            <a:prstTxWarp prst="textNoShape">
              <a:avLst/>
            </a:prstTxWarp>
          </a:bodyPr>
          <a:lstStyle/>
          <a:p>
            <a:pPr/>
            <a:fld id="{2E5CE076-38C3-0916-8DE4-CE43AEAA7B9B}" type="slidenum">
              <a:t/>
            </a:fld>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ítulo e conteúd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TextoD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Gk1AACoJQAAEAAAACYAAAAIAAAAAAAAAAAAAAA="/>
              </a:ext>
            </a:extLst>
          </p:cNvSpPr>
          <p:nvPr>
            <p:ph idx="1"/>
          </p:nvPr>
        </p:nvSpPr>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80C2-8CC3-0976-8DE4-7A23CEAA7B2F}"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9C56-18C3-096A-8DE4-EE3FD2AA7BBB}" type="slidenum">
              <a:t/>
            </a:fld>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Cabeçalho da seçã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EAAAACYAAAAIAAAAgQAAAAAAAAA="/>
              </a:ext>
            </a:extLst>
          </p:cNvSpPr>
          <p:nvPr>
            <p:ph type="title"/>
          </p:nvPr>
        </p:nvSpPr>
        <p:spPr>
          <a:xfrm>
            <a:off x="722630" y="4406900"/>
            <a:ext cx="7772400" cy="1362075"/>
          </a:xfrm>
        </p:spPr>
        <p:txBody>
          <a:bodyPr vert="horz" wrap="square" lIns="90170" tIns="46990" rIns="90170" bIns="46990" numCol="1" spcCol="215900" anchor="t">
            <a:prstTxWarp prst="textNoShape">
              <a:avLst/>
            </a:prstTxWarp>
          </a:bodyPr>
          <a:lstStyle/>
          <a:p>
            <a:pPr/>
            <a:r>
              <a:t>Clique para editar o estilo do título mestre</a:t>
            </a:r>
          </a:p>
        </p:txBody>
      </p:sp>
      <p:sp>
        <p:nvSpPr>
          <p:cNvPr id="3" name="TextoDoSlide1"/>
          <p:cNvSpPr>
            <a:spLocks noGrp="1" noChangeArrowheads="1"/>
            <a:extLst>
              <a:ext uri="smNativeData">
                <pr:smNativeData xmlns:pr="smNativeData" val="SMDATA_13_JAdTYx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EAAAACYAAAAIAAAAgQAAAAAAAAA="/>
              </a:ext>
            </a:extLst>
          </p:cNvSpPr>
          <p:nvPr>
            <p:ph idx="1"/>
          </p:nvPr>
        </p:nvSpPr>
        <p:spPr>
          <a:xfrm>
            <a:off x="722630" y="2906395"/>
            <a:ext cx="7772400" cy="1500505"/>
          </a:xfrm>
        </p:spPr>
        <p:txBody>
          <a:bodyPr vert="horz" wrap="square" lIns="90170" tIns="46990" rIns="90170" bIns="46990" numCol="1" spcCol="215900" anchor="b">
            <a:prstTxWarp prst="textNoShape">
              <a:avLst/>
            </a:prstTxWarp>
          </a:bodyPr>
          <a:lstStyle/>
          <a:p>
            <a:pPr/>
            <a:r>
              <a:t>Clique para editar os estilos de texto mestres</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A6B2-FCC3-0950-8DE4-0A05E8AA7B5F}"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AE25-6BC3-0958-8DE4-9D0DE0AA7BC8}" type="slidenum">
              <a:t/>
            </a:fld>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ítulo e dois conteúdos">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TextoDoSlide2"/>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EAAAACYAAAAIAAAAAQAAAAAAAAA="/>
              </a:ext>
            </a:extLst>
          </p:cNvSpPr>
          <p:nvPr>
            <p:ph idx="1"/>
          </p:nvPr>
        </p:nvSpPr>
        <p:spPr>
          <a:xfrm>
            <a:off x="457200" y="1600200"/>
            <a:ext cx="4038600" cy="4526280"/>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Text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EAAAACYAAAAIAAAAAQAAAAAAAAA="/>
              </a:ext>
            </a:extLst>
          </p:cNvSpPr>
          <p:nvPr>
            <p:ph idx="2"/>
          </p:nvPr>
        </p:nvSpPr>
        <p:spPr>
          <a:xfrm>
            <a:off x="4648200" y="1600200"/>
            <a:ext cx="4038600" cy="4526280"/>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5"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A2D8-96C3-0954-8DE4-6001ECAA7B35}" type="datetime1">
              <a:t/>
            </a:fld>
          </a:p>
        </p:txBody>
      </p:sp>
      <p:sp>
        <p:nvSpPr>
          <p:cNvPr id="6"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7"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E022-6CC3-0916-8DE4-9A43AEAA7BCF}" type="slidenum">
              <a:t/>
            </a:fld>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açã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TextoDoSlide3"/>
          <p:cNvSpPr>
            <a:spLocks noGrp="1" noChangeArrowheads="1"/>
            <a:extLst>
              <a:ext uri="smNativeData">
                <pr:smNativeData xmlns:pr="smNativeData" val="SMDATA_13_JAdTYx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EAAAACYAAAAIAAAAgQAAAAAAAAA="/>
              </a:ext>
            </a:extLst>
          </p:cNvSpPr>
          <p:nvPr>
            <p:ph idx="1"/>
          </p:nvPr>
        </p:nvSpPr>
        <p:spPr>
          <a:xfrm>
            <a:off x="457200" y="1534795"/>
            <a:ext cx="4039870" cy="640080"/>
          </a:xfrm>
        </p:spPr>
        <p:txBody>
          <a:bodyPr vert="horz" wrap="square" lIns="90170" tIns="46990" rIns="90170" bIns="46990" numCol="1" spcCol="215900" anchor="b">
            <a:prstTxWarp prst="textNoShape">
              <a:avLst/>
            </a:prstTxWarp>
          </a:bodyPr>
          <a:lstStyle/>
          <a:p>
            <a:pPr/>
            <a:r>
              <a:t>Clique para editar os estilos de texto mestres</a:t>
            </a:r>
          </a:p>
        </p:txBody>
      </p:sp>
      <p:sp>
        <p:nvSpPr>
          <p:cNvPr id="4" name="Text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EAAAACYAAAAIAAAAAQAAAAAAAAA="/>
              </a:ext>
            </a:extLst>
          </p:cNvSpPr>
          <p:nvPr>
            <p:ph idx="2"/>
          </p:nvPr>
        </p:nvSpPr>
        <p:spPr>
          <a:xfrm>
            <a:off x="457200" y="2174875"/>
            <a:ext cx="4039870" cy="3951605"/>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5" name="TextoDoSlide2"/>
          <p:cNvSpPr>
            <a:spLocks noGrp="1" noChangeArrowheads="1"/>
            <a:extLst>
              <a:ext uri="smNativeData">
                <pr:smNativeData xmlns:pr="smNativeData" val="SMDATA_13_JAdTYxMAAAAlAAAAZAAAAA8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EAAAACYAAAAIAAAAgQAAAAAAAAA="/>
              </a:ext>
            </a:extLst>
          </p:cNvSpPr>
          <p:nvPr>
            <p:ph idx="3"/>
          </p:nvPr>
        </p:nvSpPr>
        <p:spPr>
          <a:xfrm>
            <a:off x="4646930" y="1534795"/>
            <a:ext cx="4039870" cy="640080"/>
          </a:xfrm>
        </p:spPr>
        <p:txBody>
          <a:bodyPr vert="horz" wrap="square" lIns="90170" tIns="46990" rIns="90170" bIns="46990" numCol="1" spcCol="215900" anchor="b">
            <a:prstTxWarp prst="textNoShape">
              <a:avLst/>
            </a:prstTxWarp>
          </a:bodyPr>
          <a:lstStyle/>
          <a:p>
            <a:pPr/>
            <a:r>
              <a:t>Clique para editar os estilos de texto mestres</a:t>
            </a:r>
          </a:p>
        </p:txBody>
      </p:sp>
      <p:sp>
        <p:nvSpPr>
          <p:cNvPr id="6" name="TextoDoSlide4"/>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EAAAACYAAAAIAAAAAQAAAAAAAAA="/>
              </a:ext>
            </a:extLst>
          </p:cNvSpPr>
          <p:nvPr>
            <p:ph idx="4"/>
          </p:nvPr>
        </p:nvSpPr>
        <p:spPr>
          <a:xfrm>
            <a:off x="4646930" y="2174875"/>
            <a:ext cx="4039870" cy="3951605"/>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7"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EAF7-B9C3-091C-8DE4-4F49A4AA7B1A}" type="datetime1">
              <a:t/>
            </a:fld>
          </a:p>
        </p:txBody>
      </p:sp>
      <p:sp>
        <p:nvSpPr>
          <p:cNvPr id="8"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9"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88B9-F7C3-097E-8DE4-012BC6AA7B54}" type="slidenum">
              <a:t/>
            </a:fld>
          </a:p>
        </p:txBody>
      </p:sp>
    </p:spTree>
  </p:cSld>
  <p:clrMapOvr>
    <a:masterClrMapping/>
  </p:clrMapOvr>
</p:sldLayout>
</file>

<file path=ppt/slideLayouts/slideLayout17.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Apenas títul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9E09-47C3-0968-8DE4-B13DD0AA7BE4}" type="datetime1">
              <a:t/>
            </a:fld>
          </a:p>
        </p:txBody>
      </p:sp>
      <p:sp>
        <p:nvSpPr>
          <p:cNvPr id="4"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5"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D8CD-83C3-092E-8DE4-757B96AA7B20}" type="slidenum">
              <a:t/>
            </a:fld>
          </a:p>
        </p:txBody>
      </p:sp>
    </p:spTree>
  </p:cSld>
  <p:clrMapOvr>
    <a:masterClrMapping/>
  </p:clrMapOvr>
</p:sldLayout>
</file>

<file path=ppt/slideLayouts/slideLayout1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Em branco">
    <p:spTree>
      <p:nvGrpSpPr>
        <p:cNvPr id="1" name=""/>
        <p:cNvGrpSpPr/>
        <p:nvPr/>
      </p:nvGrpSpPr>
      <p:grpSpPr>
        <a:xfrm>
          <a:off x="0" y="0"/>
          <a:ext cx="0" cy="0"/>
          <a:chOff x="0" y="0"/>
          <a:chExt cx="0" cy="0"/>
        </a:xfrm>
      </p:grpSpPr>
      <p:sp>
        <p:nvSpPr>
          <p:cNvPr id="2"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99F8-B6C3-096F-8DE4-403AD7AA7B15}" type="datetime1">
              <a:t/>
            </a:fld>
          </a:p>
        </p:txBody>
      </p:sp>
      <p:sp>
        <p:nvSpPr>
          <p:cNvPr id="3"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4"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A81F-51C3-095E-8DE4-A70BE6AA7BF2}" type="slidenum">
              <a:t/>
            </a:fld>
          </a:p>
        </p:txBody>
      </p:sp>
    </p:spTree>
  </p:cSld>
  <p:clrMapOvr>
    <a:masterClrMapping/>
  </p:clrMapOvr>
</p:sldLayout>
</file>

<file path=ppt/slideLayouts/slideLayout19.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údo com legenda">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EAAAACYAAAAIAAAAgQAAAAAAAAA="/>
              </a:ext>
            </a:extLst>
          </p:cNvSpPr>
          <p:nvPr>
            <p:ph type="title"/>
          </p:nvPr>
        </p:nvSpPr>
        <p:spPr>
          <a:xfrm>
            <a:off x="457200" y="273050"/>
            <a:ext cx="3008630" cy="1162050"/>
          </a:xfrm>
        </p:spPr>
        <p:txBody>
          <a:bodyPr vert="horz" wrap="square" lIns="90170" tIns="46990" rIns="90170" bIns="46990" numCol="1" spcCol="215900" anchor="b">
            <a:prstTxWarp prst="textNoShape">
              <a:avLst/>
            </a:prstTxWarp>
          </a:bodyPr>
          <a:lstStyle/>
          <a:p>
            <a:pPr/>
            <a:r>
              <a:t>Clique para editar o estilo do título mestre</a:t>
            </a:r>
          </a:p>
        </p:txBody>
      </p:sp>
      <p:sp>
        <p:nvSpPr>
          <p:cNvPr id="3" name="TextoDoSlide2"/>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EAAAACYAAAAIAAAAAQAAAAAAAAA="/>
              </a:ext>
            </a:extLst>
          </p:cNvSpPr>
          <p:nvPr>
            <p:ph idx="1"/>
          </p:nvPr>
        </p:nvSpPr>
        <p:spPr>
          <a:xfrm>
            <a:off x="3575050" y="273050"/>
            <a:ext cx="5111750" cy="5853430"/>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Text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EAAAACYAAAAIAAAAAQAAAAAAAAA="/>
              </a:ext>
            </a:extLst>
          </p:cNvSpPr>
          <p:nvPr>
            <p:ph idx="2"/>
          </p:nvPr>
        </p:nvSpPr>
        <p:spPr>
          <a:xfrm>
            <a:off x="457200" y="1435100"/>
            <a:ext cx="3008630" cy="4691380"/>
          </a:xfrm>
        </p:spPr>
        <p:txBody>
          <a:bodyPr/>
          <a:lstStyle/>
          <a:p>
            <a:pPr/>
            <a:r>
              <a:t>Clique para editar os estilos de texto mestres</a:t>
            </a:r>
          </a:p>
        </p:txBody>
      </p:sp>
      <p:sp>
        <p:nvSpPr>
          <p:cNvPr id="5"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E3B0-FEC3-0915-8DE4-0840ADAA7B5D}" type="datetime1">
              <a:t/>
            </a:fld>
          </a:p>
        </p:txBody>
      </p:sp>
      <p:sp>
        <p:nvSpPr>
          <p:cNvPr id="6"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7"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AAEC-A2C3-095C-8DE4-5409E4AA7B01}"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FJhYmk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C7DQAA7wUAAEc9AAA+DQAAEAAAACYAAAAIAAAAAAAAAAAAAAA="/>
              </a:ext>
            </a:extLst>
          </p:cNvSpPr>
          <p:nvPr>
            <p:ph type="title"/>
          </p:nvPr>
        </p:nvSpPr>
        <p:spPr/>
        <p:txBody>
          <a:bodyPr/>
          <a:lstStyle/>
          <a:p>
            <a:pPr>
              <a:defRPr cap="all"/>
            </a:pPr>
            <a:r>
              <a:t>Click to edit Master title style</a:t>
            </a:r>
          </a:p>
        </p:txBody>
      </p:sp>
      <p:sp>
        <p:nvSpPr>
          <p:cNvPr id="3" name="SlideText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GVlZWU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C7DQAAPBAAAEc9AABTIw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IPQsd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AAAAAAAAAA="/>
              </a:ext>
            </a:extLst>
          </p:cNvSpPr>
          <p:nvPr>
            <p:ph type="dt" sz="quarter" idx="10"/>
          </p:nvPr>
        </p:nvSpPr>
        <p:spPr/>
        <p:txBody>
          <a:bodyPr/>
          <a:lstStyle/>
          <a:p>
            <a:pPr/>
            <a:fld id="{2E5CA976-38C3-095F-8DE4-CE0AE7AA7B9B}" type="datetime1">
              <a:t>{Date/Time}</a:t>
            </a:fld>
          </a:p>
        </p:txBody>
      </p:sp>
      <p:sp>
        <p:nvSpPr>
          <p:cNvPr id="5"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E0AaQ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CAATQ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AAAAAAAAAAA="/>
              </a:ext>
            </a:extLst>
          </p:cNvSpPr>
          <p:nvPr>
            <p:ph type="sldNum" sz="quarter" idx="12"/>
          </p:nvPr>
        </p:nvSpPr>
        <p:spPr/>
        <p:txBody>
          <a:bodyPr/>
          <a:lstStyle/>
          <a:p>
            <a:pPr/>
            <a:fld id="{2E5CCFA9-E7C3-0939-8DE4-116C81AA7B44}" type="slidenum">
              <a:t>{Nr.}</a:t>
            </a:fld>
          </a:p>
        </p:txBody>
      </p:sp>
    </p:spTree>
  </p:cSld>
  <p:clrMapOvr>
    <a:masterClrMapping/>
  </p:clrMapOvr>
</p:sldLayout>
</file>

<file path=ppt/slideLayouts/slideLayout20.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Imagem com legenda">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EAAAACYAAAAIAAAAgQAAAAAAAAA="/>
              </a:ext>
            </a:extLst>
          </p:cNvSpPr>
          <p:nvPr>
            <p:ph type="title"/>
          </p:nvPr>
        </p:nvSpPr>
        <p:spPr>
          <a:xfrm>
            <a:off x="1791970" y="4800600"/>
            <a:ext cx="5486400" cy="566420"/>
          </a:xfrm>
        </p:spPr>
        <p:txBody>
          <a:bodyPr vert="horz" wrap="square" lIns="90170" tIns="46990" rIns="90170" bIns="46990" numCol="1" spcCol="215900" anchor="b">
            <a:prstTxWarp prst="textNoShape">
              <a:avLst/>
            </a:prstTxWarp>
          </a:bodyPr>
          <a:lstStyle/>
          <a:p>
            <a:pPr/>
            <a:r>
              <a:t>Clique para editar o estilo do título mestre</a:t>
            </a:r>
          </a:p>
        </p:txBody>
      </p:sp>
      <p:sp>
        <p:nvSpPr>
          <p:cNvPr id="3" name="TextoDoSlide2"/>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EAAAACYAAAAIAAAAAQAAAAAAAAA="/>
              </a:ext>
            </a:extLst>
          </p:cNvSpPr>
          <p:nvPr>
            <p:ph idx="1"/>
          </p:nvPr>
        </p:nvSpPr>
        <p:spPr>
          <a:xfrm>
            <a:off x="1791970" y="613410"/>
            <a:ext cx="5486400" cy="4114800"/>
          </a:xfrm>
        </p:spPr>
        <p:txBody>
          <a:bodyPr/>
          <a:lstStyle/>
          <a:p>
            <a:pPr/>
            <a:r>
              <a:t>Clique para editar os estilos de texto mestres</a:t>
            </a:r>
          </a:p>
        </p:txBody>
      </p:sp>
      <p:sp>
        <p:nvSpPr>
          <p:cNvPr id="4" name="Text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EAAAACYAAAAIAAAAAQAAAAAAAAA="/>
              </a:ext>
            </a:extLst>
          </p:cNvSpPr>
          <p:nvPr>
            <p:ph idx="2"/>
          </p:nvPr>
        </p:nvSpPr>
        <p:spPr>
          <a:xfrm>
            <a:off x="1791970" y="5367020"/>
            <a:ext cx="5486400" cy="805180"/>
          </a:xfrm>
        </p:spPr>
        <p:txBody>
          <a:bodyPr/>
          <a:lstStyle/>
          <a:p>
            <a:pPr/>
            <a:r>
              <a:t>Clique para editar os estilos de texto mestres</a:t>
            </a:r>
          </a:p>
        </p:txBody>
      </p:sp>
      <p:sp>
        <p:nvSpPr>
          <p:cNvPr id="5"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SbN5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AAF6-B8C3-095C-8DE4-4E09E4AA7B1B}" type="datetime1">
              <a:t/>
            </a:fld>
          </a:p>
        </p:txBody>
      </p:sp>
      <p:sp>
        <p:nvSpPr>
          <p:cNvPr id="6"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yXUJ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7"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KSGNo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B32C-62C3-0945-8DE4-9410FDAA7BC1}" type="slidenum">
              <a:t/>
            </a:fld>
          </a:p>
        </p:txBody>
      </p:sp>
    </p:spTree>
  </p:cSld>
  <p:clrMapOvr>
    <a:masterClrMapping/>
  </p:clrMapOvr>
</p:sldLayout>
</file>

<file path=ppt/slideLayouts/slideLayout2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ítulo e texto vertical">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GDdo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TextoDoSlide1"/>
          <p:cNvSpPr>
            <a:spLocks noGrp="1" noChangeArrowheads="1"/>
            <a:extLst>
              <a:ext uri="smNativeData">
                <pr:smNativeData xmlns:pr="smNativeData" val="SMDATA_13_JAdTYxMAAAAlAAAAZAAAAA0AAAAAjgAAAEoAAACOAAAASgAAAAAAAAAAAAAAAQ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qM14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Gk1AACoJQAAEAAAACYAAAAIAAAAAgAAAAAAAAA="/>
              </a:ext>
            </a:extLst>
          </p:cNvSpPr>
          <p:nvPr>
            <p:ph idx="1"/>
          </p:nvPr>
        </p:nvSpPr>
        <p:spPr/>
        <p:txBody>
          <a:bodyPr vert="vert" wrap="square" lIns="90170" tIns="46990" rIns="90170" bIns="46990" numCol="1" spcCol="215900" anchor="t">
            <a:prstTxWarp prst="textNoShape">
              <a:avLst/>
            </a:prstTxWarp>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eVNJ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9C6A-24C3-096A-8DE4-D23FD2AA7B87}"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GNnH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CIJ4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AF6E-20C3-0959-8DE4-D60CE1AA7B83}" type="slidenum">
              <a:t/>
            </a:fld>
          </a:p>
        </p:txBody>
      </p:sp>
    </p:spTree>
  </p:cSld>
  <p:clrMapOvr>
    <a:masterClrMapping/>
  </p:clrMapOvr>
</p:sldLayout>
</file>

<file path=ppt/slideLayouts/slideLayout22.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Título vertical e text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CAAAAAQ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gI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EAAAACYAAAAIAAAAgwAAAAAAAAA="/>
              </a:ext>
            </a:extLst>
          </p:cNvSpPr>
          <p:nvPr>
            <p:ph type="title"/>
          </p:nvPr>
        </p:nvSpPr>
        <p:spPr>
          <a:xfrm>
            <a:off x="6629400" y="274320"/>
            <a:ext cx="2057400" cy="5852160"/>
          </a:xfrm>
        </p:spPr>
        <p:txBody>
          <a:bodyPr vert="vert" wrap="square" lIns="90170" tIns="46990" rIns="90170" bIns="46990" numCol="1" spcCol="215900" anchor="b">
            <a:prstTxWarp prst="textNoShape">
              <a:avLst/>
            </a:prstTxWarp>
          </a:bodyPr>
          <a:lstStyle/>
          <a:p>
            <a:pPr/>
            <a:r>
              <a:t>Clique para editar o estilo do título mestre</a:t>
            </a:r>
          </a:p>
        </p:txBody>
      </p:sp>
      <p:sp>
        <p:nvSpPr>
          <p:cNvPr id="3" name="TextoDoSlide1"/>
          <p:cNvSpPr>
            <a:spLocks noGrp="1" noChangeArrowheads="1"/>
            <a:extLst>
              <a:ext uri="smNativeData">
                <pr:smNativeData xmlns:pr="smNativeData" val="SMDATA_13_JAdTYxMAAAAlAAAAZAAAAA0AAAAAjgAAAEoAAACOAAAASgAAAAAAAAAAAAAAAQ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OztL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EAAAACYAAAAIAAAAAwAAAAAAAAA="/>
              </a:ext>
            </a:extLst>
          </p:cNvSpPr>
          <p:nvPr>
            <p:ph idx="1"/>
          </p:nvPr>
        </p:nvSpPr>
        <p:spPr>
          <a:xfrm>
            <a:off x="457200" y="274320"/>
            <a:ext cx="6019800" cy="5852160"/>
          </a:xfrm>
        </p:spPr>
        <p:txBody>
          <a:bodyPr vert="vert" wrap="square" lIns="90170" tIns="46990" rIns="90170" bIns="46990" numCol="1" spcCol="215900" anchor="t">
            <a:prstTxWarp prst="textNoShape">
              <a:avLst/>
            </a:prstTxWarp>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2ewo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B4AA-E4C3-0942-8DE4-1217FAAA7B47}"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21F7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yoXq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B2CD-83C3-0944-8DE4-7511FCAA7B20}" type="slidenum">
              <a:t/>
            </a:fld>
          </a:p>
        </p:txBody>
      </p:sp>
    </p:spTree>
  </p:cSld>
  <p:clrMapOvr>
    <a:masterClrMapping/>
  </p:clrMapOvr>
</p:sldLayout>
</file>

<file path=ppt/slideLayouts/slideLayout23.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Slide do títul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g0AAAg0AAAmFgAAEAAAACYAAAAIAAAAfXD///////8="/>
              </a:ext>
            </a:extLst>
          </p:cNvSpPr>
          <p:nvPr>
            <p:ph type="ctrTitle"/>
          </p:nvPr>
        </p:nvSpPr>
        <p:spPr>
          <a:xfrm>
            <a:off x="685800" y="2129790"/>
            <a:ext cx="7772400" cy="1470660"/>
          </a:xfrm>
          <a:noFill/>
          <a:ln>
            <a:noFill/>
          </a:ln>
          <a:effectLst/>
        </p:spPr>
        <p:txBody>
          <a:bodyPr vert="horz" wrap="square" lIns="90170" tIns="46990" rIns="90170" bIns="46990" numCol="1" spcCol="215900" anchor="ctr">
            <a:prstTxWarp prst="textNoShape">
              <a:avLst/>
            </a:prstTxWarp>
          </a:bodyPr>
          <a:lstStyle/>
          <a:p>
            <a:pPr/>
            <a:r>
              <a:t>Clique para editar o estilo do título mestre</a:t>
            </a:r>
          </a:p>
        </p:txBody>
      </p:sp>
      <p:sp>
        <p:nvSpPr>
          <p:cNvPr id="3" name="Subtítul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EAAAACYAAAAIAAAAfXD///////8="/>
              </a:ext>
            </a:extLst>
          </p:cNvSpPr>
          <p:nvPr>
            <p:ph type="subTitle" idx="1"/>
          </p:nvPr>
        </p:nvSpPr>
        <p:spPr>
          <a:xfrm>
            <a:off x="1371600" y="3886200"/>
            <a:ext cx="6400800" cy="1752600"/>
          </a:xfrm>
          <a:noFill/>
          <a:ln>
            <a:noFill/>
          </a:ln>
          <a:effectLst/>
        </p:spPr>
        <p:txBody>
          <a:bodyPr vert="horz" wrap="square" lIns="90170" tIns="46990" rIns="90170" bIns="46990" numCol="1" spcCol="215900" anchor="t">
            <a:prstTxWarp prst="textNoShape">
              <a:avLst/>
            </a:prstTxWarp>
          </a:bodyPr>
          <a:lstStyle/>
          <a:p>
            <a:pPr/>
            <a:r>
              <a:t>Clique para editar o estilo do subtítulo mestre</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fHD///////8="/>
              </a:ext>
            </a:extLst>
          </p:cNvSpPr>
          <p:nvPr>
            <p:ph type="dt" sz="quarter" idx="10"/>
          </p:nvPr>
        </p:nvSpPr>
        <p:spPr>
          <a:noFill/>
          <a:ln>
            <a:noFill/>
          </a:ln>
          <a:effectLst/>
        </p:spPr>
        <p:txBody>
          <a:bodyPr vert="horz" wrap="square" lIns="90170" tIns="46990" rIns="90170" bIns="46990" numCol="1" spcCol="215900" anchor="t">
            <a:prstTxWarp prst="textNoShape">
              <a:avLst/>
            </a:prstTxWarp>
          </a:bodyPr>
          <a:lstStyle/>
          <a:p>
            <a:pPr/>
            <a:fld id="{2E5CE3AD-E3C3-0915-8DE4-1540ADAA7B40}"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fHD///////8="/>
              </a:ext>
            </a:extLst>
          </p:cNvSpPr>
          <p:nvPr>
            <p:ph type="ftr" sz="quarter" idx="11"/>
          </p:nvPr>
        </p:nvSpPr>
        <p:spPr>
          <a:noFill/>
          <a:ln>
            <a:noFill/>
          </a:ln>
          <a:effectLst/>
        </p:spPr>
        <p:txBody>
          <a:bodyPr vert="horz" wrap="square" lIns="90170" tIns="46990" rIns="90170" bIns="46990" numCol="1" spcCol="215900" anchor="t">
            <a:prstTxWarp prst="textNoShape">
              <a:avLst/>
            </a:prstTxWarp>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fHD///////8="/>
              </a:ext>
            </a:extLst>
          </p:cNvSpPr>
          <p:nvPr>
            <p:ph type="sldNum" sz="quarter" idx="12"/>
          </p:nvPr>
        </p:nvSpPr>
        <p:spPr>
          <a:noFill/>
          <a:ln>
            <a:noFill/>
          </a:ln>
          <a:effectLst/>
        </p:spPr>
        <p:txBody>
          <a:bodyPr vert="horz" wrap="square" lIns="90170" tIns="46990" rIns="90170" bIns="46990" numCol="1" spcCol="215900" anchor="t">
            <a:prstTxWarp prst="textNoShape">
              <a:avLst/>
            </a:prstTxWarp>
          </a:bodyPr>
          <a:lstStyle/>
          <a:p>
            <a:pPr/>
            <a:fld id="{2E5CA0DD-93C3-0956-8DE4-6503EEAA7B30}" type="slidenum">
              <a:t/>
            </a:fld>
          </a:p>
        </p:txBody>
      </p:sp>
    </p:spTree>
  </p:cSld>
  <p:clrMapOvr>
    <a:masterClrMapping/>
  </p:clrMapOvr>
</p:sldLayout>
</file>

<file path=ppt/slideLayouts/slideLayout24.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ítulo e conteúd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4AL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TextoD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RO60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Gk1AACoJQAAEAAAACYAAAAIAAAAAAAAAAAAAAA="/>
              </a:ext>
            </a:extLst>
          </p:cNvSpPr>
          <p:nvPr>
            <p:ph idx="1"/>
          </p:nvPr>
        </p:nvSpPr>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lsM2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FCEA-A4C3-090A-8DE4-525FB2AA7B07}"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vFXM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df2F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DCBB-F5C3-092A-8DE4-037F92AA7B56}" type="slidenum">
              <a:t/>
            </a:fld>
          </a:p>
        </p:txBody>
      </p:sp>
    </p:spTree>
  </p:cSld>
  <p:clrMapOvr>
    <a:masterClrMapping/>
  </p:clrMapOvr>
</p:sldLayout>
</file>

<file path=ppt/slideLayouts/slideLayout25.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Cabeçalho da seçã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9gam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EAAAACYAAAAIAAAAgQAAAAAAAAA="/>
              </a:ext>
            </a:extLst>
          </p:cNvSpPr>
          <p:nvPr>
            <p:ph type="title"/>
          </p:nvPr>
        </p:nvSpPr>
        <p:spPr>
          <a:xfrm>
            <a:off x="722630" y="4406900"/>
            <a:ext cx="7772400" cy="1362075"/>
          </a:xfrm>
        </p:spPr>
        <p:txBody>
          <a:bodyPr vert="horz" wrap="square" lIns="90170" tIns="46990" rIns="90170" bIns="46990" numCol="1" spcCol="215900" anchor="t">
            <a:prstTxWarp prst="textNoShape">
              <a:avLst/>
            </a:prstTxWarp>
          </a:bodyPr>
          <a:lstStyle/>
          <a:p>
            <a:pPr/>
            <a:r>
              <a:t>Clique para editar o estilo do título mestre</a:t>
            </a:r>
          </a:p>
        </p:txBody>
      </p:sp>
      <p:sp>
        <p:nvSpPr>
          <p:cNvPr id="3" name="TextoDoSlide1"/>
          <p:cNvSpPr>
            <a:spLocks noGrp="1" noChangeArrowheads="1"/>
            <a:extLst>
              <a:ext uri="smNativeData">
                <pr:smNativeData xmlns:pr="smNativeData" val="SMDATA_13_JAdTYx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3RG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EAAAACYAAAAIAAAAgQAAAAAAAAA="/>
              </a:ext>
            </a:extLst>
          </p:cNvSpPr>
          <p:nvPr>
            <p:ph idx="1"/>
          </p:nvPr>
        </p:nvSpPr>
        <p:spPr>
          <a:xfrm>
            <a:off x="722630" y="2906395"/>
            <a:ext cx="7772400" cy="1500505"/>
          </a:xfrm>
        </p:spPr>
        <p:txBody>
          <a:bodyPr vert="horz" wrap="square" lIns="90170" tIns="46990" rIns="90170" bIns="46990" numCol="1" spcCol="215900" anchor="b">
            <a:prstTxWarp prst="textNoShape">
              <a:avLst/>
            </a:prstTxWarp>
          </a:bodyPr>
          <a:lstStyle/>
          <a:p>
            <a:pPr/>
            <a:r>
              <a:t>Clique para editar os estilos de texto mestres</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dCAl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94E0-AEC3-0962-8DE4-5837DAAA7B0D}"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QG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u+TL4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8A86-C8C3-097C-8DE4-3E29C4AA7B6B}" type="slidenum">
              <a:t/>
            </a:fld>
          </a:p>
        </p:txBody>
      </p:sp>
    </p:spTree>
  </p:cSld>
  <p:clrMapOvr>
    <a:masterClrMapping/>
  </p:clrMapOvr>
</p:sldLayout>
</file>

<file path=ppt/slideLayouts/slideLayout2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ítulo e dois conteúdos">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O6xL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TextoDoSlide2"/>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EM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EAAAACYAAAAIAAAAAQAAAAAAAAA="/>
              </a:ext>
            </a:extLst>
          </p:cNvSpPr>
          <p:nvPr>
            <p:ph idx="1"/>
          </p:nvPr>
        </p:nvSpPr>
        <p:spPr>
          <a:xfrm>
            <a:off x="457200" y="1600200"/>
            <a:ext cx="4038600" cy="4526280"/>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Text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PB1M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EAAAACYAAAAIAAAAAQAAAAAAAAA="/>
              </a:ext>
            </a:extLst>
          </p:cNvSpPr>
          <p:nvPr>
            <p:ph idx="2"/>
          </p:nvPr>
        </p:nvSpPr>
        <p:spPr>
          <a:xfrm>
            <a:off x="4648200" y="1600200"/>
            <a:ext cx="4038600" cy="4526280"/>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5"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la3F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9E93-DDC3-0968-8DE4-2B3DD0AA7B7E}" type="datetime1">
              <a:t/>
            </a:fld>
          </a:p>
        </p:txBody>
      </p:sp>
      <p:sp>
        <p:nvSpPr>
          <p:cNvPr id="6"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e8iL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7"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BUul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D27D-33C3-0924-8DE4-C5719CAA7B90}" type="slidenum">
              <a:t/>
            </a:fld>
          </a:p>
        </p:txBody>
      </p:sp>
    </p:spTree>
  </p:cSld>
  <p:clrMapOvr>
    <a:masterClrMapping/>
  </p:clrMapOvr>
</p:sldLayout>
</file>

<file path=ppt/slideLayouts/slideLayout27.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açã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wwmj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TextoDoSlide3"/>
          <p:cNvSpPr>
            <a:spLocks noGrp="1" noChangeArrowheads="1"/>
            <a:extLst>
              <a:ext uri="smNativeData">
                <pr:smNativeData xmlns:pr="smNativeData" val="SMDATA_13_JAdTYx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fDmM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EAAAACYAAAAIAAAAgQAAAAAAAAA="/>
              </a:ext>
            </a:extLst>
          </p:cNvSpPr>
          <p:nvPr>
            <p:ph idx="1"/>
          </p:nvPr>
        </p:nvSpPr>
        <p:spPr>
          <a:xfrm>
            <a:off x="457200" y="1534795"/>
            <a:ext cx="4039870" cy="640080"/>
          </a:xfrm>
        </p:spPr>
        <p:txBody>
          <a:bodyPr vert="horz" wrap="square" lIns="90170" tIns="46990" rIns="90170" bIns="46990" numCol="1" spcCol="215900" anchor="b">
            <a:prstTxWarp prst="textNoShape">
              <a:avLst/>
            </a:prstTxWarp>
          </a:bodyPr>
          <a:lstStyle/>
          <a:p>
            <a:pPr/>
            <a:r>
              <a:t>Clique para editar os estilos de texto mestres</a:t>
            </a:r>
          </a:p>
        </p:txBody>
      </p:sp>
      <p:sp>
        <p:nvSpPr>
          <p:cNvPr id="4" name="Text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pG+0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EAAAACYAAAAIAAAAAQAAAAAAAAA="/>
              </a:ext>
            </a:extLst>
          </p:cNvSpPr>
          <p:nvPr>
            <p:ph idx="2"/>
          </p:nvPr>
        </p:nvSpPr>
        <p:spPr>
          <a:xfrm>
            <a:off x="457200" y="2174875"/>
            <a:ext cx="4039870" cy="3951605"/>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5" name="TextoDoSlide2"/>
          <p:cNvSpPr>
            <a:spLocks noGrp="1" noChangeArrowheads="1"/>
            <a:extLst>
              <a:ext uri="smNativeData">
                <pr:smNativeData xmlns:pr="smNativeData" val="SMDATA_13_JAdTYxMAAAAlAAAAZAAAAA8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wcxE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EAAAACYAAAAIAAAAgQAAAAAAAAA="/>
              </a:ext>
            </a:extLst>
          </p:cNvSpPr>
          <p:nvPr>
            <p:ph idx="3"/>
          </p:nvPr>
        </p:nvSpPr>
        <p:spPr>
          <a:xfrm>
            <a:off x="4646930" y="1534795"/>
            <a:ext cx="4039870" cy="640080"/>
          </a:xfrm>
        </p:spPr>
        <p:txBody>
          <a:bodyPr vert="horz" wrap="square" lIns="90170" tIns="46990" rIns="90170" bIns="46990" numCol="1" spcCol="215900" anchor="b">
            <a:prstTxWarp prst="textNoShape">
              <a:avLst/>
            </a:prstTxWarp>
          </a:bodyPr>
          <a:lstStyle/>
          <a:p>
            <a:pPr/>
            <a:r>
              <a:t>Clique para editar os estilos de texto mestres</a:t>
            </a:r>
          </a:p>
        </p:txBody>
      </p:sp>
      <p:sp>
        <p:nvSpPr>
          <p:cNvPr id="6" name="TextoDoSlide4"/>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Vcj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EAAAACYAAAAIAAAAAQAAAAAAAAA="/>
              </a:ext>
            </a:extLst>
          </p:cNvSpPr>
          <p:nvPr>
            <p:ph idx="4"/>
          </p:nvPr>
        </p:nvSpPr>
        <p:spPr>
          <a:xfrm>
            <a:off x="4646930" y="2174875"/>
            <a:ext cx="4039870" cy="3951605"/>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7"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KeD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B3FF-B1C3-0945-8DE4-4710FDAA7B12}" type="datetime1">
              <a:t/>
            </a:fld>
          </a:p>
        </p:txBody>
      </p:sp>
      <p:sp>
        <p:nvSpPr>
          <p:cNvPr id="8"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JMVE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9"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tJ5T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E47A-34C3-0912-8DE4-C247AAAA7B97}" type="slidenum">
              <a:t/>
            </a:fld>
          </a:p>
        </p:txBody>
      </p:sp>
    </p:spTree>
  </p:cSld>
  <p:clrMapOvr>
    <a:masterClrMapping/>
  </p:clrMapOvr>
</p:sldLayout>
</file>

<file path=ppt/slideLayouts/slideLayout28.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Apenas títul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xJ4D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1k7G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AE1F-51C3-0958-8DE4-A70DE0AA7BF2}" type="datetime1">
              <a:t/>
            </a:fld>
          </a:p>
        </p:txBody>
      </p:sp>
      <p:sp>
        <p:nvSpPr>
          <p:cNvPr id="4"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lTZl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5"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xHN2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F4E7-A9C3-0902-8DE4-5F57BAAA7B0A}" type="slidenum">
              <a:t/>
            </a:fld>
          </a:p>
        </p:txBody>
      </p:sp>
    </p:spTree>
  </p:cSld>
  <p:clrMapOvr>
    <a:masterClrMapping/>
  </p:clrMapOvr>
</p:sldLayout>
</file>

<file path=ppt/slideLayouts/slideLayout29.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Em branco">
    <p:spTree>
      <p:nvGrpSpPr>
        <p:cNvPr id="1" name=""/>
        <p:cNvGrpSpPr/>
        <p:nvPr/>
      </p:nvGrpSpPr>
      <p:grpSpPr>
        <a:xfrm>
          <a:off x="0" y="0"/>
          <a:ext cx="0" cy="0"/>
          <a:chOff x="0" y="0"/>
          <a:chExt cx="0" cy="0"/>
        </a:xfrm>
      </p:grpSpPr>
      <p:sp>
        <p:nvSpPr>
          <p:cNvPr id="2"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dWu0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B566-28C3-0943-8DE4-DE16FBAA7B8B}" type="datetime1">
              <a:t/>
            </a:fld>
          </a:p>
        </p:txBody>
      </p:sp>
      <p:sp>
        <p:nvSpPr>
          <p:cNvPr id="3"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tdLF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4"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t93H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86E8-A6C3-0970-8DE4-5025C8AA7B05}"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DbCQAAsA4AAC1BAADPGAAAEAAAACYAAAAIAAAAAYAAAAAAAAA="/>
              </a:ext>
            </a:extLst>
          </p:cNvSpPr>
          <p:nvPr>
            <p:ph type="title"/>
          </p:nvPr>
        </p:nvSpPr>
        <p:spPr>
          <a:xfrm>
            <a:off x="1602105" y="2387600"/>
            <a:ext cx="8992870" cy="1645285"/>
          </a:xfrm>
        </p:spPr>
        <p:txBody>
          <a:bodyPr/>
          <a:lstStyle>
            <a:lvl1pPr algn="ctr">
              <a:defRPr sz="2800" b="1" cap="all"/>
            </a:lvl1pPr>
          </a:lstStyle>
          <a:p>
            <a:pPr>
              <a:defRPr cap="all"/>
            </a:pPr>
            <a:r>
              <a:t>Click to edit Master title style</a:t>
            </a:r>
          </a:p>
        </p:txBody>
      </p:sp>
      <p:sp>
        <p:nvSpPr>
          <p:cNvPr id="3" name="SlideText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CWEAAAxxoAAGs6AABlIgAAEAAAACYAAAAIAAAAAYAAAAAAAAA="/>
              </a:ext>
            </a:extLst>
          </p:cNvSpPr>
          <p:nvPr>
            <p:ph idx="1"/>
          </p:nvPr>
        </p:nvSpPr>
        <p:spPr>
          <a:xfrm>
            <a:off x="2696210" y="4352925"/>
            <a:ext cx="6800215" cy="1238250"/>
          </a:xfrm>
        </p:spPr>
        <p:txBody>
          <a:bodyPr/>
          <a:lstStyle>
            <a:lvl1pPr marL="0" indent="0" algn="ctr">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a:r>
              <a:t>Click to edit Master text styles</a:t>
            </a:r>
          </a:p>
        </p:txBody>
      </p:sp>
      <p:sp>
        <p:nvSpPr>
          <p:cNvPr id="4"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I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IAAAAAAAAA="/>
              </a:ext>
            </a:extLst>
          </p:cNvSpPr>
          <p:nvPr>
            <p:ph type="dt" sz="quarter" idx="10"/>
          </p:nvPr>
        </p:nvSpPr>
        <p:spPr/>
        <p:txBody>
          <a:bodyPr/>
          <a:lstStyle>
            <a:lvl1pPr>
              <a:defRPr>
                <a:solidFill>
                  <a:schemeClr val="bg1"/>
                </a:solidFill>
              </a:defRPr>
            </a:lvl1pPr>
          </a:lstStyle>
          <a:p>
            <a:pPr/>
            <a:fld id="{2E5CEEF0-BEC3-0918-8DE4-484DA0AA7B1D}" type="datetime1">
              <a:t>{Date/Time}</a:t>
            </a:fld>
          </a:p>
        </p:txBody>
      </p:sp>
      <p:sp>
        <p:nvSpPr>
          <p:cNvPr id="5"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AIAAAAAAAAA="/>
              </a:ext>
            </a:extLst>
          </p:cNvSpPr>
          <p:nvPr>
            <p:ph type="ftr" sz="quarter" idx="11"/>
          </p:nvPr>
        </p:nvSpPr>
        <p:spPr/>
        <p:txBody>
          <a:bodyPr/>
          <a:lstStyle>
            <a:lvl1pPr>
              <a:defRPr>
                <a:solidFill>
                  <a:schemeClr val="bg1"/>
                </a:solidFill>
              </a:defRPr>
            </a:lvl1pPr>
          </a:lstStyle>
          <a:p>
            <a:pPr/>
            <a:r>
              <a:t>{Footer}</a:t>
            </a:r>
          </a:p>
        </p:txBody>
      </p:sp>
      <p:sp>
        <p:nvSpPr>
          <p:cNvPr id="6"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lmkU3f///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BDYWr0MAAAAEAAAAAAAAAAAAAAAAAAAAAAAAAAeAAAAaAAAAAAAAAAAAAAAAAAAAAAAAAAAAAAAECcAABAnAAAAAAAAAAAAAAAAAAAAAAAAAAAAAAAAAAAAAAAAAAAAABQAAAAAAAAAwMD/AAAAAABkAAAAMgAAAAAAAABkAAAAAAAAAH9/fwAKAAAAHwAAAFQAAACWaRS2////AQAAAAAAAAAAAAAAAAAAAAAAAAAAAAAAAAAAAAAAAAAAAAAAAn9/fwDy8vIDzMzMAMDA/wB/f38AAAAAAAAAAAAAAAAAAAAAAAAAAAAhAAAAGAAAABQAAAAyQgAAYiYAAHdEAAAwKgAAEAAAACYAAAAIAAAAAAAAAAQAAAA="/>
              </a:ext>
            </a:extLst>
          </p:cNvSpPr>
          <p:nvPr>
            <p:ph type="sldNum" sz="quarter" idx="12"/>
          </p:nvPr>
        </p:nvSpPr>
        <p:spPr>
          <a:solidFill>
            <a:schemeClr val="accent2">
              <a:shade val="62500"/>
            </a:schemeClr>
          </a:solidFill>
        </p:spPr>
        <p:txBody>
          <a:bodyPr/>
          <a:lstStyle/>
          <a:p>
            <a:pPr/>
            <a:fld id="{2E5CF44C-02C3-0902-8DE4-F457BAAA7BA1}" type="slidenum">
              <a:t>{Nr.}</a:t>
            </a:fld>
          </a:p>
        </p:txBody>
      </p:sp>
    </p:spTree>
  </p:cSld>
  <p:clrMapOvr>
    <a:masterClrMapping/>
  </p:clrMapOvr>
</p:sldLayout>
</file>

<file path=ppt/slideLayouts/slideLayout3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údo com legenda">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56H3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EAAAACYAAAAIAAAAgQAAAAAAAAA="/>
              </a:ext>
            </a:extLst>
          </p:cNvSpPr>
          <p:nvPr>
            <p:ph type="title"/>
          </p:nvPr>
        </p:nvSpPr>
        <p:spPr>
          <a:xfrm>
            <a:off x="457200" y="273050"/>
            <a:ext cx="3008630" cy="1162050"/>
          </a:xfrm>
        </p:spPr>
        <p:txBody>
          <a:bodyPr vert="horz" wrap="square" lIns="90170" tIns="46990" rIns="90170" bIns="46990" numCol="1" spcCol="215900" anchor="b">
            <a:prstTxWarp prst="textNoShape">
              <a:avLst/>
            </a:prstTxWarp>
          </a:bodyPr>
          <a:lstStyle/>
          <a:p>
            <a:pPr/>
            <a:r>
              <a:t>Clique para editar o estilo do título mestre</a:t>
            </a:r>
          </a:p>
        </p:txBody>
      </p:sp>
      <p:sp>
        <p:nvSpPr>
          <p:cNvPr id="3" name="TextoDoSlide2"/>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JW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EAAAACYAAAAIAAAAAQAAAAAAAAA="/>
              </a:ext>
            </a:extLst>
          </p:cNvSpPr>
          <p:nvPr>
            <p:ph idx="1"/>
          </p:nvPr>
        </p:nvSpPr>
        <p:spPr>
          <a:xfrm>
            <a:off x="3575050" y="273050"/>
            <a:ext cx="5111750" cy="5853430"/>
          </a:xfrm>
        </p:spPr>
        <p:txBody>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Text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RkT3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EAAAACYAAAAIAAAAAQAAAAAAAAA="/>
              </a:ext>
            </a:extLst>
          </p:cNvSpPr>
          <p:nvPr>
            <p:ph idx="2"/>
          </p:nvPr>
        </p:nvSpPr>
        <p:spPr>
          <a:xfrm>
            <a:off x="457200" y="1435100"/>
            <a:ext cx="3008630" cy="4691380"/>
          </a:xfrm>
        </p:spPr>
        <p:txBody>
          <a:bodyPr/>
          <a:lstStyle/>
          <a:p>
            <a:pPr/>
            <a:r>
              <a:t>Clique para editar os estilos de texto mestres</a:t>
            </a:r>
          </a:p>
        </p:txBody>
      </p:sp>
      <p:sp>
        <p:nvSpPr>
          <p:cNvPr id="5"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NzRH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BF08-46C3-0949-8DE4-B01CF1AA7BE5}" type="datetime1">
              <a:t/>
            </a:fld>
          </a:p>
        </p:txBody>
      </p:sp>
      <p:sp>
        <p:nvSpPr>
          <p:cNvPr id="6"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KR6U3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7"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10nn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9292-DCC3-0964-8DE4-2A31DCAA7B7F}" type="slidenum">
              <a:t/>
            </a:fld>
          </a:p>
        </p:txBody>
      </p:sp>
    </p:spTree>
  </p:cSld>
  <p:clrMapOvr>
    <a:masterClrMapping/>
  </p:clrMapOvr>
</p:sldLayout>
</file>

<file path=ppt/slideLayouts/slideLayout31.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Imagem com legenda">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Zj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EAAAACYAAAAIAAAAgQAAAAAAAAA="/>
              </a:ext>
            </a:extLst>
          </p:cNvSpPr>
          <p:nvPr>
            <p:ph type="title"/>
          </p:nvPr>
        </p:nvSpPr>
        <p:spPr>
          <a:xfrm>
            <a:off x="1791970" y="4800600"/>
            <a:ext cx="5486400" cy="566420"/>
          </a:xfrm>
        </p:spPr>
        <p:txBody>
          <a:bodyPr vert="horz" wrap="square" lIns="90170" tIns="46990" rIns="90170" bIns="46990" numCol="1" spcCol="215900" anchor="b">
            <a:prstTxWarp prst="textNoShape">
              <a:avLst/>
            </a:prstTxWarp>
          </a:bodyPr>
          <a:lstStyle/>
          <a:p>
            <a:pPr/>
            <a:r>
              <a:t>Clique para editar o estilo do título mestre</a:t>
            </a:r>
          </a:p>
        </p:txBody>
      </p:sp>
      <p:sp>
        <p:nvSpPr>
          <p:cNvPr id="3" name="TextoDoSlide2"/>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EAAAACYAAAAIAAAAAQAAAAAAAAA="/>
              </a:ext>
            </a:extLst>
          </p:cNvSpPr>
          <p:nvPr>
            <p:ph idx="1"/>
          </p:nvPr>
        </p:nvSpPr>
        <p:spPr>
          <a:xfrm>
            <a:off x="1791970" y="613410"/>
            <a:ext cx="5486400" cy="4114800"/>
          </a:xfrm>
        </p:spPr>
        <p:txBody>
          <a:bodyPr/>
          <a:lstStyle/>
          <a:p>
            <a:pPr/>
            <a:r>
              <a:t>Clique para editar os estilos de texto mestres</a:t>
            </a:r>
          </a:p>
        </p:txBody>
      </p:sp>
      <p:sp>
        <p:nvSpPr>
          <p:cNvPr id="4" name="TextoDoSlide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EAAAACYAAAAIAAAAAQAAAAAAAAA="/>
              </a:ext>
            </a:extLst>
          </p:cNvSpPr>
          <p:nvPr>
            <p:ph idx="2"/>
          </p:nvPr>
        </p:nvSpPr>
        <p:spPr>
          <a:xfrm>
            <a:off x="1791970" y="5367020"/>
            <a:ext cx="5486400" cy="805180"/>
          </a:xfrm>
        </p:spPr>
        <p:txBody>
          <a:bodyPr/>
          <a:lstStyle/>
          <a:p>
            <a:pPr/>
            <a:r>
              <a:t>Clique para editar os estilos de texto mestres</a:t>
            </a:r>
          </a:p>
        </p:txBody>
      </p:sp>
      <p:sp>
        <p:nvSpPr>
          <p:cNvPr id="5"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D42D-63C3-0922-8DE4-95779AAA7BC0}" type="datetime1">
              <a:t/>
            </a:fld>
          </a:p>
        </p:txBody>
      </p:sp>
      <p:sp>
        <p:nvSpPr>
          <p:cNvPr id="6"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7"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EF26-68C3-0919-8DE4-9E4CA1AA7BCB}" type="slidenum">
              <a:t/>
            </a:fld>
          </a:p>
        </p:txBody>
      </p:sp>
    </p:spTree>
  </p:cSld>
  <p:clrMapOvr>
    <a:masterClrMapping/>
  </p:clrMapOvr>
</p:sldLayout>
</file>

<file path=ppt/slideLayouts/slideLayout32.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ítulo e texto vertical">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AAAAAAAAAAA="/>
              </a:ext>
            </a:extLst>
          </p:cNvSpPr>
          <p:nvPr>
            <p:ph type="title"/>
          </p:nvPr>
        </p:nvSpPr>
        <p:spPr/>
        <p:txBody>
          <a:bodyPr/>
          <a:lstStyle/>
          <a:p>
            <a:pPr/>
            <a:r>
              <a:t>Clique para editar o estilo do título mestre</a:t>
            </a:r>
          </a:p>
        </p:txBody>
      </p:sp>
      <p:sp>
        <p:nvSpPr>
          <p:cNvPr id="3" name="TextoDoSlide1"/>
          <p:cNvSpPr>
            <a:spLocks noGrp="1" noChangeArrowheads="1"/>
            <a:extLst>
              <a:ext uri="smNativeData">
                <pr:smNativeData xmlns:pr="smNativeData" val="SMDATA_13_JAdTYxMAAAAlAAAAZAAAAA0AAAAAjgAAAEoAAACOAAAASgAAAAAAAAAAAAAAAQ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Gk1AACoJQAAEAAAACYAAAAIAAAAAgAAAAAAAAA="/>
              </a:ext>
            </a:extLst>
          </p:cNvSpPr>
          <p:nvPr>
            <p:ph idx="1"/>
          </p:nvPr>
        </p:nvSpPr>
        <p:spPr/>
        <p:txBody>
          <a:bodyPr vert="vert" wrap="square" lIns="90170" tIns="46990" rIns="90170" bIns="46990" numCol="1" spcCol="215900" anchor="t">
            <a:prstTxWarp prst="textNoShape">
              <a:avLst/>
            </a:prstTxWarp>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87CE-80C3-0971-8DE4-7624C9AA7B23}"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9A3B-75C3-096C-8DE4-8339D4AA7BD6}" type="slidenum">
              <a:t/>
            </a:fld>
          </a:p>
        </p:txBody>
      </p:sp>
    </p:spTree>
  </p:cSld>
  <p:clrMapOvr>
    <a:masterClrMapping/>
  </p:clrMapOvr>
</p:sldLayout>
</file>

<file path=ppt/slideLayouts/slideLayout33.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Título vertical e text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8AAAAAjgAAAEoAAACOAAAASgAAAAAAAAACAAAAAQ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EAAAACYAAAAIAAAAgwAAAAAAAAA="/>
              </a:ext>
            </a:extLst>
          </p:cNvSpPr>
          <p:nvPr>
            <p:ph type="title"/>
          </p:nvPr>
        </p:nvSpPr>
        <p:spPr>
          <a:xfrm>
            <a:off x="6629400" y="274320"/>
            <a:ext cx="2057400" cy="5852160"/>
          </a:xfrm>
        </p:spPr>
        <p:txBody>
          <a:bodyPr vert="vert" wrap="square" lIns="90170" tIns="46990" rIns="90170" bIns="46990" numCol="1" spcCol="215900" anchor="b">
            <a:prstTxWarp prst="textNoShape">
              <a:avLst/>
            </a:prstTxWarp>
          </a:bodyPr>
          <a:lstStyle/>
          <a:p>
            <a:pPr/>
            <a:r>
              <a:t>Clique para editar o estilo do título mestre</a:t>
            </a:r>
          </a:p>
        </p:txBody>
      </p:sp>
      <p:sp>
        <p:nvSpPr>
          <p:cNvPr id="3" name="TextoDoSlide1"/>
          <p:cNvSpPr>
            <a:spLocks noGrp="1" noChangeArrowheads="1"/>
            <a:extLst>
              <a:ext uri="smNativeData">
                <pr:smNativeData xmlns:pr="smNativeData" val="SMDATA_13_JAdTYxMAAAAlAAAAZAAAAA0AAAAAjgAAAEoAAACOAAAASgAAAAAAAAAAAAAAAQ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EAAAACYAAAAIAAAAAwAAAAAAAAA="/>
              </a:ext>
            </a:extLst>
          </p:cNvSpPr>
          <p:nvPr>
            <p:ph idx="1"/>
          </p:nvPr>
        </p:nvSpPr>
        <p:spPr>
          <a:xfrm>
            <a:off x="457200" y="274320"/>
            <a:ext cx="6019800" cy="5852160"/>
          </a:xfrm>
        </p:spPr>
        <p:txBody>
          <a:bodyPr vert="vert" wrap="square" lIns="90170" tIns="46990" rIns="90170" bIns="46990" numCol="1" spcCol="215900" anchor="t">
            <a:prstTxWarp prst="textNoShape">
              <a:avLst/>
            </a:prstTxWarp>
          </a:bodyPr>
          <a:lstStyle/>
          <a:p>
            <a:pPr/>
            <a:r>
              <a:t>Clique para editar os estilos de texto mestres</a:t>
            </a:r>
          </a:p>
          <a:p>
            <a:pPr lvl="1"/>
            <a:r>
              <a:t>Segundo nível</a:t>
            </a:r>
          </a:p>
          <a:p>
            <a:pPr lvl="2"/>
            <a:r>
              <a:t>Terceiro nível</a:t>
            </a:r>
          </a:p>
          <a:p>
            <a:pPr lvl="3"/>
            <a:r>
              <a:t>Quarto nível</a:t>
            </a:r>
          </a:p>
          <a:p>
            <a:pPr lvl="4"/>
            <a:r>
              <a:t>Quinto nível</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AAAAAAAAAAA="/>
              </a:ext>
            </a:extLst>
          </p:cNvSpPr>
          <p:nvPr>
            <p:ph type="dt" sz="quarter" idx="10"/>
          </p:nvPr>
        </p:nvSpPr>
        <p:spPr/>
        <p:txBody>
          <a:bodyPr/>
          <a:lstStyle/>
          <a:p>
            <a:pPr/>
            <a:fld id="{2E5CDA71-3FC3-092C-8DE4-C97994AA7B9C}"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AAAAAAAAAAA="/>
              </a:ext>
            </a:extLst>
          </p:cNvSpPr>
          <p:nvPr>
            <p:ph type="ftr" sz="quarter" idx="11"/>
          </p:nvPr>
        </p:nvSpPr>
        <p:spPr/>
        <p:txBody>
          <a:body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AAAAAAAAAAA="/>
              </a:ext>
            </a:extLst>
          </p:cNvSpPr>
          <p:nvPr>
            <p:ph type="sldNum" sz="quarter" idx="12"/>
          </p:nvPr>
        </p:nvSpPr>
        <p:spPr/>
        <p:txBody>
          <a:bodyPr/>
          <a:lstStyle/>
          <a:p>
            <a:pPr/>
            <a:fld id="{2E5CD33F-71C3-0925-8DE4-87709DAA7BD2}" type="slidenum">
              <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HIAZA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C7DQAA7wUAAEc9AAA+DQAAEAAAACYAAAAIAAAAAAAAAAAAAAA="/>
              </a:ext>
            </a:extLst>
          </p:cNvSpPr>
          <p:nvPr>
            <p:ph type="title"/>
          </p:nvPr>
        </p:nvSpPr>
        <p:spPr/>
        <p:txBody>
          <a:bodyPr/>
          <a:lstStyle/>
          <a:p>
            <a:pPr>
              <a:defRPr cap="all"/>
            </a:pPr>
            <a:r>
              <a:t>Click to edit Master title style</a:t>
            </a:r>
          </a:p>
        </p:txBody>
      </p:sp>
      <p:sp>
        <p:nvSpPr>
          <p:cNvPr id="3" name="SlideText2"/>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C5CQAAPBAAAAIkAABTIwAAEAAAACYAAAAIAAAAAYAAAAAAAAA="/>
              </a:ext>
            </a:extLst>
          </p:cNvSpPr>
          <p:nvPr>
            <p:ph idx="1"/>
          </p:nvPr>
        </p:nvSpPr>
        <p:spPr>
          <a:xfrm>
            <a:off x="1580515" y="2639060"/>
            <a:ext cx="4272915" cy="310324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J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AJwAAPBAAAERBAABTIwAAEAAAACYAAAAIAAAAAYAAAAAAAAA="/>
              </a:ext>
            </a:extLst>
          </p:cNvSpPr>
          <p:nvPr>
            <p:ph idx="2"/>
          </p:nvPr>
        </p:nvSpPr>
        <p:spPr>
          <a:xfrm>
            <a:off x="6339840" y="2639060"/>
            <a:ext cx="4269740" cy="310324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B7/Hy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AAAAAAAAAA="/>
              </a:ext>
            </a:extLst>
          </p:cNvSpPr>
          <p:nvPr>
            <p:ph type="dt" sz="quarter" idx="10"/>
          </p:nvPr>
        </p:nvSpPr>
        <p:spPr/>
        <p:txBody>
          <a:bodyPr/>
          <a:lstStyle/>
          <a:p>
            <a:pPr/>
            <a:fld id="{2E5CAD53-1DC3-095B-8DE4-EB0EE3AA7BBE}" type="datetime1">
              <a:t>{Date/Time}</a:t>
            </a:fld>
          </a:p>
        </p:txBody>
      </p:sp>
      <p:sp>
        <p:nvSpPr>
          <p:cNvPr id="6"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JCsW70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AAAAAAAAAAA="/>
              </a:ext>
            </a:extLst>
          </p:cNvSpPr>
          <p:nvPr>
            <p:ph type="sldNum" sz="quarter" idx="12"/>
          </p:nvPr>
        </p:nvSpPr>
        <p:spPr/>
        <p:txBody>
          <a:bodyPr/>
          <a:lstStyle/>
          <a:p>
            <a:pPr/>
            <a:fld id="{2E5C88FF-B1C3-097E-8DE4-472BC6AA7B12}"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C7DQAA7wUAAEc9AAA+DQAAEAAAACYAAAAIAAAAAAAAAAAAAAA="/>
              </a:ext>
            </a:extLst>
          </p:cNvSpPr>
          <p:nvPr>
            <p:ph type="title"/>
          </p:nvPr>
        </p:nvSpPr>
        <p:spPr/>
        <p:txBody>
          <a:bodyPr/>
          <a:lstStyle/>
          <a:p>
            <a:pPr>
              <a:defRPr cap="all"/>
            </a:pPr>
            <a:r>
              <a:t>Click to edit Master title style</a:t>
            </a:r>
          </a:p>
        </p:txBody>
      </p:sp>
      <p:sp>
        <p:nvSpPr>
          <p:cNvPr id="3" name="SlideText3"/>
          <p:cNvSpPr>
            <a:spLocks noGrp="1" noChangeArrowheads="1"/>
            <a:extLst>
              <a:ext uri="smNativeData">
                <pr:smNativeData xmlns:pr="smNativeData" val="SMDATA_13_JAdTYxMAAAAlAAAAZAAAAA8BAAAAkAAAAEgAAACQAAAASAAAAAAAAAAC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C+CQAAPQ4AAAIkAACUEgAAEAAAACYAAAAIAAAAgYAAAAAAAAA="/>
              </a:ext>
            </a:extLst>
          </p:cNvSpPr>
          <p:nvPr>
            <p:ph idx="1"/>
          </p:nvPr>
        </p:nvSpPr>
        <p:spPr>
          <a:xfrm>
            <a:off x="1583690" y="2314575"/>
            <a:ext cx="4269740" cy="705485"/>
          </a:xfrm>
        </p:spPr>
        <p:txBody>
          <a:bodyPr vert="horz" wrap="square" numCol="1" spcCol="215900" anchor="b">
            <a:prstTxWarp prst="textNoShape">
              <a:avLst/>
            </a:prstTxWarp>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4" name="SlideText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C+CQAAVRMAAAIkAABNIwAAEAAAACYAAAAIAAAAAYAAAAAAAAA="/>
              </a:ext>
            </a:extLst>
          </p:cNvSpPr>
          <p:nvPr>
            <p:ph idx="2"/>
          </p:nvPr>
        </p:nvSpPr>
        <p:spPr>
          <a:xfrm>
            <a:off x="1583690" y="3142615"/>
            <a:ext cx="4269740" cy="2595880"/>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JAdTYxMAAAAlAAAAZAAAAA8BAAAAkAAAAEgAAACQAAAASAAAAAAAAAAC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AJwAAPQ4AAERBAACUEgAAEAAAACYAAAAIAAAAgYAAAAAAAAA="/>
              </a:ext>
            </a:extLst>
          </p:cNvSpPr>
          <p:nvPr>
            <p:ph idx="3"/>
          </p:nvPr>
        </p:nvSpPr>
        <p:spPr>
          <a:xfrm>
            <a:off x="6339840" y="2314575"/>
            <a:ext cx="4269740" cy="705485"/>
          </a:xfrm>
        </p:spPr>
        <p:txBody>
          <a:bodyPr vert="horz" wrap="square" numCol="1" spcCol="215900" anchor="b">
            <a:prstTxWarp prst="textNoShape">
              <a:avLst/>
            </a:prstTxWarp>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6" name="SlideText4"/>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AJwAAVRMAAC1BAABNIwAAEAAAACYAAAAIAAAAAYAAAAAAAAA="/>
              </a:ext>
            </a:extLst>
          </p:cNvSpPr>
          <p:nvPr>
            <p:ph idx="4"/>
          </p:nvPr>
        </p:nvSpPr>
        <p:spPr>
          <a:xfrm>
            <a:off x="6339840" y="3142615"/>
            <a:ext cx="4255135" cy="2595880"/>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H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AAAAAAAAAA="/>
              </a:ext>
            </a:extLst>
          </p:cNvSpPr>
          <p:nvPr>
            <p:ph type="dt" sz="quarter" idx="10"/>
          </p:nvPr>
        </p:nvSpPr>
        <p:spPr/>
        <p:txBody>
          <a:bodyPr/>
          <a:lstStyle/>
          <a:p>
            <a:pPr/>
            <a:fld id="{2E5CF7DD-93C3-0901-8DE4-6554B9AA7B30}" type="datetime1">
              <a:t>{Date/Time}</a:t>
            </a:fld>
          </a:p>
        </p:txBody>
      </p:sp>
      <p:sp>
        <p:nvSpPr>
          <p:cNvPr id="8"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CACAA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AAAAAAAAAAA="/>
              </a:ext>
            </a:extLst>
          </p:cNvSpPr>
          <p:nvPr>
            <p:ph type="sldNum" sz="quarter" idx="12"/>
          </p:nvPr>
        </p:nvSpPr>
        <p:spPr/>
        <p:txBody>
          <a:bodyPr/>
          <a:lstStyle/>
          <a:p>
            <a:pPr/>
            <a:fld id="{2E5CA9BF-F1C3-095F-8DE4-070AE7AA7B52}"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C7DQAA7wUAAEc9AAA+DQAAEAAAACYAAAAIAAAAAAAAAAAAAAA="/>
              </a:ext>
            </a:extLst>
          </p:cNvSpPr>
          <p:nvPr>
            <p:ph type="title"/>
          </p:nvPr>
        </p:nvSpPr>
        <p:spPr/>
        <p:txBody>
          <a:bodyPr/>
          <a:lstStyle/>
          <a:p>
            <a:pPr>
              <a:defRPr cap="all"/>
            </a:pPr>
            <a:r>
              <a:t>Click to edit Master title style</a:t>
            </a:r>
          </a:p>
        </p:txBody>
      </p:sp>
      <p:sp>
        <p:nvSpPr>
          <p:cNvPr id="3"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AAAAAAAAAA="/>
              </a:ext>
            </a:extLst>
          </p:cNvSpPr>
          <p:nvPr>
            <p:ph type="dt" sz="quarter" idx="10"/>
          </p:nvPr>
        </p:nvSpPr>
        <p:spPr/>
        <p:txBody>
          <a:bodyPr/>
          <a:lstStyle/>
          <a:p>
            <a:pPr/>
            <a:fld id="{2E5CD0F1-BFC3-0926-8DE4-49739EAA7B1C}" type="datetime1">
              <a:t>{Date/Time}</a:t>
            </a:fld>
          </a:p>
        </p:txBody>
      </p:sp>
      <p:sp>
        <p:nvSpPr>
          <p:cNvPr id="4"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GQAZQ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FYAdQ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AAAAAAAAAAA="/>
              </a:ext>
            </a:extLst>
          </p:cNvSpPr>
          <p:nvPr>
            <p:ph type="sldNum" sz="quarter" idx="12"/>
          </p:nvPr>
        </p:nvSpPr>
        <p:spPr/>
        <p:txBody>
          <a:bodyPr/>
          <a:lstStyle/>
          <a:p>
            <a:pPr/>
            <a:fld id="{2E5CBBBD-F3C3-094D-8DE4-0518F5AA7B50}"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AAAAAAAAAA="/>
              </a:ext>
            </a:extLst>
          </p:cNvSpPr>
          <p:nvPr>
            <p:ph type="dt" sz="quarter" idx="10"/>
          </p:nvPr>
        </p:nvSpPr>
        <p:spPr/>
        <p:txBody>
          <a:bodyPr/>
          <a:lstStyle/>
          <a:p>
            <a:pPr/>
            <a:fld id="{2E5CDB41-0FC3-092D-8DE4-F97895AA7BAC}" type="datetime1">
              <a:t>{Date/Time}</a:t>
            </a:fld>
          </a:p>
        </p:txBody>
      </p:sp>
      <p:sp>
        <p:nvSpPr>
          <p:cNvPr id="3"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EEAYQ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AAAAAAAAAAA="/>
              </a:ext>
            </a:extLst>
          </p:cNvSpPr>
          <p:nvPr>
            <p:ph type="sldNum" sz="quarter" idx="12"/>
          </p:nvPr>
        </p:nvSpPr>
        <p:spPr/>
        <p:txBody>
          <a:bodyPr/>
          <a:lstStyle/>
          <a:p>
            <a:pPr/>
            <a:fld id="{2E5C965E-10C3-0960-8DE4-E635D8AA7BB3}"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bg>
      <p:bgPr>
        <a:solidFill>
          <a:schemeClr val="bg1"/>
        </a:solidFill>
        <a:effectLst/>
      </p:bgPr>
    </p:bg>
    <p:spTree>
      <p:nvGrpSpPr>
        <p:cNvPr id="1" name=""/>
        <p:cNvGrpSpPr/>
        <p:nvPr/>
      </p:nvGrpSpPr>
      <p:grpSpPr>
        <a:xfrm>
          <a:off x="0" y="0"/>
          <a:ext cx="0" cy="0"/>
          <a:chOff x="0" y="0"/>
          <a:chExt cx="0" cy="0"/>
        </a:xfrm>
      </p:grpSpPr>
      <p:sp>
        <p:nvSpPr>
          <p:cNvPr id="2" name="Rectangle1"/>
          <p:cNvSpPr>
            <a:extLst>
              <a:ext uri="smNativeData">
                <pr:smNativeData xmlns:pr="smNativeData" val="SMDATA_13_JAdTYxMAAAAlAAAAZAAAAA8BAAAAkAAAAEgAAACQAAAASAAAAAAAAAAAAAAAAAAAAAEAAABQAAAAAAAAAAAA4D8AAAAAAADgPwAAAAAAAOA/AAAAAAAA4D8AAAAAAADgPwAAAAAAAOA/AAAAAAAA4D8AAAAAAADgPwAAAAAAAOA/AAAAAAAA4D8CAAAAjAAAAAE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BAAAAAQAAAH8lAAAxKgAAEAAAACYAAAAIAAAA//////////8="/>
              </a:ext>
            </a:extLst>
          </p:cNvSpPr>
          <p:nvPr/>
        </p:nvSpPr>
        <p:spPr>
          <a:xfrm>
            <a:off x="635" y="635"/>
            <a:ext cx="6094730" cy="6858000"/>
          </a:xfrm>
          <a:prstGeom prst="rect">
            <a:avLst/>
          </a:prstGeom>
          <a:solidFill>
            <a:schemeClr val="accent1"/>
          </a:solidFill>
          <a:ln>
            <a:noFill/>
          </a:ln>
          <a:effectLst/>
        </p:spPr>
      </p:sp>
      <p:sp>
        <p:nvSpPr>
          <p:cNvPr id="3"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GcAdQ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D3BAAAzA0AAIkgAADRFAAAEAAAACYAAAAIAAAAAYAAAAAAAAA="/>
              </a:ext>
            </a:extLst>
          </p:cNvSpPr>
          <p:nvPr>
            <p:ph type="title"/>
          </p:nvPr>
        </p:nvSpPr>
        <p:spPr>
          <a:xfrm>
            <a:off x="807085" y="2242820"/>
            <a:ext cx="4481830" cy="1141095"/>
          </a:xfrm>
        </p:spPr>
        <p:txBody>
          <a:bodyPr/>
          <a:lstStyle>
            <a:lvl1pPr algn="ctr">
              <a:defRPr sz="2000" b="1" cap="all"/>
            </a:lvl1pPr>
          </a:lstStyle>
          <a:p>
            <a:pPr>
              <a:defRPr cap="all"/>
            </a:pPr>
            <a:r>
              <a:t>Click to edit Master title style</a:t>
            </a:r>
          </a:p>
        </p:txBody>
      </p:sp>
      <p:sp>
        <p:nvSpPr>
          <p:cNvPr id="4" name="SlideText2"/>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BvKQAA9gQAABFHAABAJQAAEAAAACYAAAAIAAAAAYAAAAAAAAA="/>
              </a:ext>
            </a:extLst>
          </p:cNvSpPr>
          <p:nvPr>
            <p:ph idx="1"/>
          </p:nvPr>
        </p:nvSpPr>
        <p:spPr>
          <a:xfrm>
            <a:off x="6735445" y="806450"/>
            <a:ext cx="4817110" cy="5248910"/>
          </a:xfrm>
        </p:spPr>
        <p:txBody>
          <a:bodyPr/>
          <a:lstStyle>
            <a:lvl1pPr>
              <a:defRPr sz="24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a:r>
              <a:t>Click to edit Master text styles</a:t>
            </a:r>
          </a:p>
          <a:p>
            <a:pPr lvl="1"/>
            <a:r>
              <a:t>Second level</a:t>
            </a:r>
          </a:p>
          <a:p>
            <a:pPr lvl="2"/>
            <a:r>
              <a:t>Third level</a:t>
            </a:r>
          </a:p>
          <a:p>
            <a:pPr lvl="3"/>
            <a:r>
              <a:t>Fourth level</a:t>
            </a:r>
          </a:p>
          <a:p>
            <a:pPr lvl="4"/>
            <a:r>
              <a:t>Fifth level</a:t>
            </a:r>
          </a:p>
        </p:txBody>
      </p:sp>
      <p:sp>
        <p:nvSpPr>
          <p:cNvPr id="5" name="SlideText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RBwAA1hUAAG4eAABYIwAAEAAAACYAAAAIAAAAAYAAAAAAAAA="/>
              </a:ext>
            </a:extLst>
          </p:cNvSpPr>
          <p:nvPr>
            <p:ph idx="2"/>
          </p:nvPr>
        </p:nvSpPr>
        <p:spPr>
          <a:xfrm>
            <a:off x="1148715" y="3549650"/>
            <a:ext cx="3797935" cy="2195830"/>
          </a:xfrm>
        </p:spPr>
        <p:txBody>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6"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AAAAAAAAAA="/>
              </a:ext>
            </a:extLst>
          </p:cNvSpPr>
          <p:nvPr>
            <p:ph type="dt" sz="quarter" idx="10"/>
          </p:nvPr>
        </p:nvSpPr>
        <p:spPr/>
        <p:txBody>
          <a:bodyPr/>
          <a:lstStyle/>
          <a:p>
            <a:pPr/>
            <a:fld id="{2E5CA3B7-F9C3-0955-8DE4-0F00EDAA7B5A}" type="datetime1">
              <a:t>{Date/Time}</a:t>
            </a:fld>
          </a:p>
        </p:txBody>
      </p:sp>
      <p:sp>
        <p:nvSpPr>
          <p:cNvPr id="7"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KQbAABVKAAAEAAAACYAAAAIAAAAAYAAAAAAAAA="/>
              </a:ext>
            </a:extLst>
          </p:cNvSpPr>
          <p:nvPr>
            <p:ph type="ftr" sz="quarter" idx="11"/>
          </p:nvPr>
        </p:nvSpPr>
        <p:spPr>
          <a:xfrm>
            <a:off x="1602740" y="6235700"/>
            <a:ext cx="2890520" cy="320675"/>
          </a:xfrm>
        </p:spPr>
        <p:txBody>
          <a:bodyPr/>
          <a:lstStyle>
            <a:lvl1pPr>
              <a:defRPr>
                <a:solidFill>
                  <a:schemeClr val="bg1"/>
                </a:solidFill>
              </a:defRPr>
            </a:lvl1pPr>
          </a:lstStyle>
          <a:p>
            <a:pPr/>
            <a:r>
              <a:t>{Footer}</a:t>
            </a:r>
          </a:p>
        </p:txBody>
      </p:sp>
      <p:sp>
        <p:nvSpPr>
          <p:cNvPr id="8"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AAAAAAAAAAA="/>
              </a:ext>
            </a:extLst>
          </p:cNvSpPr>
          <p:nvPr>
            <p:ph type="sldNum" sz="quarter" idx="12"/>
          </p:nvPr>
        </p:nvSpPr>
        <p:spPr/>
        <p:txBody>
          <a:bodyPr/>
          <a:lstStyle/>
          <a:p>
            <a:pPr/>
            <a:fld id="{2E5CD75F-11C3-0921-8DE4-E77499AA7BB2}"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bg>
      <p:bgPr>
        <a:solidFill>
          <a:schemeClr val="bg1"/>
        </a:solidFill>
        <a:effectLst/>
      </p:bgPr>
    </p:bg>
    <p:spTree>
      <p:nvGrpSpPr>
        <p:cNvPr id="1" name=""/>
        <p:cNvGrpSpPr/>
        <p:nvPr/>
      </p:nvGrpSpPr>
      <p:grpSpPr>
        <a:xfrm>
          <a:off x="0" y="0"/>
          <a:ext cx="0" cy="0"/>
          <a:chOff x="0" y="0"/>
          <a:chExt cx="0" cy="0"/>
        </a:xfrm>
      </p:grpSpPr>
      <p:sp>
        <p:nvSpPr>
          <p:cNvPr id="2" name="Rectangle1"/>
          <p:cNvSpPr>
            <a:extLst>
              <a:ext uri="smNativeData">
                <pr:smNativeData xmlns:pr="smNativeData" val="SMDATA_13_JAdTYxMAAAAlAAAAZAAAAA8BAAAAkAAAAEgAAACQAAAASAAAAAAAAAAAAAAAAAAAAAEAAABQAAAAAAAAAAAA4D8AAAAAAADgPwAAAAAAAOA/AAAAAAAA4D8AAAAAAADgPwAAAAAAAOA/AAAAAAAA4D8AAAAAAADgPwAAAAAAAOA/AAAAAAAA4D8CAAAAjAAAAAE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BAAAAAQAAAH8lAAAxKgAAEAAAACYAAAAIAAAA//////////8="/>
              </a:ext>
            </a:extLst>
          </p:cNvSpPr>
          <p:nvPr/>
        </p:nvSpPr>
        <p:spPr>
          <a:xfrm>
            <a:off x="635" y="635"/>
            <a:ext cx="6094730" cy="6858000"/>
          </a:xfrm>
          <a:prstGeom prst="rect">
            <a:avLst/>
          </a:prstGeom>
          <a:solidFill>
            <a:schemeClr val="accent1"/>
          </a:solidFill>
          <a:ln>
            <a:noFill/>
          </a:ln>
          <a:effectLst/>
        </p:spPr>
      </p:sp>
      <p:sp>
        <p:nvSpPr>
          <p:cNvPr id="3"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D3BAAAzQ0AAIkgAADSFAAAEAAAACYAAAAIAAAAAYAAAAAAAAA="/>
              </a:ext>
            </a:extLst>
          </p:cNvSpPr>
          <p:nvPr>
            <p:ph type="title"/>
          </p:nvPr>
        </p:nvSpPr>
        <p:spPr>
          <a:xfrm>
            <a:off x="807085" y="2243455"/>
            <a:ext cx="4481830" cy="1141095"/>
          </a:xfrm>
        </p:spPr>
        <p:txBody>
          <a:bodyPr/>
          <a:lstStyle>
            <a:lvl1pPr algn="ctr">
              <a:defRPr sz="2000" b="1" cap="all"/>
            </a:lvl1pPr>
          </a:lstStyle>
          <a:p>
            <a:pPr>
              <a:defRPr cap="all"/>
            </a:pPr>
            <a:r>
              <a:t>Click to edit Master title style</a:t>
            </a:r>
          </a:p>
        </p:txBody>
      </p:sp>
      <p:sp>
        <p:nvSpPr>
          <p:cNvPr id="4" name="SlideText2"/>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B+JQAAAAAAAPxKAAAwKgAAEAAAACYAAAAIAAAAAYAAAAAAAAA="/>
              </a:ext>
            </a:extLst>
          </p:cNvSpPr>
          <p:nvPr>
            <p:ph idx="1"/>
          </p:nvPr>
        </p:nvSpPr>
        <p:spPr>
          <a:xfrm>
            <a:off x="6094730" y="0"/>
            <a:ext cx="609473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r>
              <a:t>Click to edit Master text styles</a:t>
            </a:r>
          </a:p>
        </p:txBody>
      </p:sp>
      <p:sp>
        <p:nvSpPr>
          <p:cNvPr id="5" name="SlideText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SBwAA1xUAAG8eAABZIwAAEAAAACYAAAAIAAAAAYAAAAAAAAA="/>
              </a:ext>
            </a:extLst>
          </p:cNvSpPr>
          <p:nvPr>
            <p:ph idx="2"/>
          </p:nvPr>
        </p:nvSpPr>
        <p:spPr>
          <a:xfrm>
            <a:off x="1149350" y="3550285"/>
            <a:ext cx="3797935" cy="2195830"/>
          </a:xfrm>
        </p:spPr>
        <p:txBody>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6"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BAd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AAAAAAAAAAA="/>
              </a:ext>
            </a:extLst>
          </p:cNvSpPr>
          <p:nvPr>
            <p:ph type="dt" sz="quarter" idx="10"/>
          </p:nvPr>
        </p:nvSpPr>
        <p:spPr/>
        <p:txBody>
          <a:bodyPr/>
          <a:lstStyle/>
          <a:p>
            <a:pPr/>
            <a:fld id="{2E5CA7EC-A2C3-0951-8DE4-5404E9AA7B01}" type="datetime1">
              <a:t>{Date/Time}</a:t>
            </a:fld>
          </a:p>
        </p:txBody>
      </p:sp>
      <p:sp>
        <p:nvSpPr>
          <p:cNvPr id="7"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KQbAABVKAAAEAAAACYAAAAIAAAAAYAAAAAAAAA="/>
              </a:ext>
            </a:extLst>
          </p:cNvSpPr>
          <p:nvPr>
            <p:ph type="ftr" sz="quarter" idx="11"/>
          </p:nvPr>
        </p:nvSpPr>
        <p:spPr>
          <a:xfrm>
            <a:off x="1602740" y="6235700"/>
            <a:ext cx="2890520" cy="320675"/>
          </a:xfrm>
        </p:spPr>
        <p:txBody>
          <a:bodyPr/>
          <a:lstStyle>
            <a:lvl1pPr>
              <a:defRPr>
                <a:solidFill>
                  <a:schemeClr val="bg1"/>
                </a:solidFill>
              </a:defRPr>
            </a:lvl1pPr>
          </a:lstStyle>
          <a:p>
            <a:pPr/>
            <a:r>
              <a:t>{Footer}</a:t>
            </a:r>
          </a:p>
        </p:txBody>
      </p:sp>
      <p:sp>
        <p:nvSpPr>
          <p:cNvPr id="8"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AAAAAAAAAAA="/>
              </a:ext>
            </a:extLst>
          </p:cNvSpPr>
          <p:nvPr>
            <p:ph type="sldNum" sz="quarter" idx="12"/>
          </p:nvPr>
        </p:nvSpPr>
        <p:spPr/>
        <p:txBody>
          <a:bodyPr/>
          <a:lstStyle/>
          <a:p>
            <a:pPr/>
            <a:fld id="{2E5CB7FB-B5C3-0941-8DE4-4314F9AA7B16}"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3.xml"/></Relationships>
</file>

<file path=ppt/slideMasters/_rels/slideMaster3.xml.rels><?xml version="1.0" encoding="UTF-8" standalone="yes" ?>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4.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GoAdQ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C7DQAA7wUAAEc9AAA+DQAAEAAAACYAAAAIAAAA//////////8="/>
              </a:ext>
            </a:extLst>
          </p:cNvSpPr>
          <p:nvPr>
            <p:ph type="title"/>
          </p:nvPr>
        </p:nvSpPr>
        <p:spPr>
          <a:xfrm>
            <a:off x="2232025" y="964565"/>
            <a:ext cx="7729220" cy="1188085"/>
          </a:xfrm>
          <a:prstGeom prst="rect">
            <a:avLst/>
          </a:prstGeom>
          <a:solidFill>
            <a:schemeClr val="bg1"/>
          </a:solidFill>
          <a:ln w="25400" cap="flat" cmpd="sng" algn="ctr">
            <a:solidFill>
              <a:schemeClr val="tx1"/>
            </a:solidFill>
            <a:prstDash val="solid"/>
            <a:headEnd type="none"/>
            <a:tailEnd type="none"/>
          </a:ln>
          <a:effectLst/>
        </p:spPr>
        <p:txBody>
          <a:bodyPr vert="horz" wrap="square" numCol="1" spcCol="215900" anchor="ctr">
            <a:prstTxWarp prst="textNoShape">
              <a:avLst/>
            </a:prstTxWarp>
          </a:bodyPr>
          <a:lstStyle/>
          <a:p>
            <a:pPr>
              <a:defRPr cap="all"/>
            </a:pPr>
            <a:r>
              <a:t>Click to edit Master title style</a:t>
            </a:r>
          </a:p>
        </p:txBody>
      </p:sp>
      <p:sp>
        <p:nvSpPr>
          <p:cNvPr id="3" name="SlideText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LiA5pw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C7DQAAPBAAAEc9AABTIwAAEAAAACYAAAAIAAAA//////////8="/>
              </a:ext>
            </a:extLst>
          </p:cNvSpPr>
          <p:nvPr>
            <p:ph type="body" idx="1"/>
          </p:nvPr>
        </p:nvSpPr>
        <p:spPr>
          <a:xfrm>
            <a:off x="2232025" y="2639060"/>
            <a:ext cx="7729220" cy="310324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fMAAAYiYAABBBAABgKAAAEAAAACYAAAAIAAAA//////////8="/>
              </a:ext>
            </a:extLst>
          </p:cNvSpPr>
          <p:nvPr>
            <p:ph type="dt" sz="quarter" idx="2"/>
          </p:nvPr>
        </p:nvSpPr>
        <p:spPr>
          <a:xfrm>
            <a:off x="7822565" y="6239510"/>
            <a:ext cx="2753995" cy="323850"/>
          </a:xfrm>
          <a:prstGeom prst="rect">
            <a:avLst/>
          </a:prstGeom>
          <a:noFill/>
          <a:ln>
            <a:noFill/>
          </a:ln>
          <a:effectLst/>
        </p:spPr>
        <p:txBody>
          <a:bodyPr vert="horz" wrap="square" numCol="1" spcCol="215900" anchor="t">
            <a:prstTxWarp prst="textNoShape">
              <a:avLst/>
            </a:prstTxWarp>
          </a:bodyPr>
          <a:lstStyle>
            <a:lvl1pPr algn="r">
              <a:defRPr sz="1200"/>
            </a:lvl1pPr>
          </a:lstStyle>
          <a:p>
            <a:pPr/>
            <a:fld id="{2E5CF1B7-F9C3-0907-8DE4-0F52BFAA7B5A}" type="datetime1">
              <a:t/>
            </a:fld>
          </a:p>
        </p:txBody>
      </p:sp>
      <p:sp>
        <p:nvSpPr>
          <p:cNvPr id="5" name="Foot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g8C6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DcCQAAXCYAACguAABVKAAAEAAAACYAAAAIAAAA//////////8="/>
              </a:ext>
            </a:extLst>
          </p:cNvSpPr>
          <p:nvPr>
            <p:ph type="ftr" sz="quarter" idx="3"/>
          </p:nvPr>
        </p:nvSpPr>
        <p:spPr>
          <a:xfrm>
            <a:off x="1602740" y="6235700"/>
            <a:ext cx="5900420" cy="320675"/>
          </a:xfrm>
          <a:prstGeom prst="rect">
            <a:avLst/>
          </a:prstGeom>
          <a:noFill/>
          <a:ln>
            <a:noFill/>
          </a:ln>
          <a:effectLst/>
        </p:spPr>
        <p:txBody>
          <a:bodyPr vert="horz" wrap="square" numCol="1" spcCol="215900" anchor="t">
            <a:prstTxWarp prst="textNoShape">
              <a:avLst/>
            </a:prstTxWarp>
          </a:bodyPr>
          <a:lstStyle>
            <a:lvl1pPr algn="l">
              <a:defRPr sz="1200"/>
            </a:lvl1pPr>
          </a:lstStyle>
          <a:p>
            <a:pPr/>
            <a:r>
              <a:t>{Footer}</a:t>
            </a:r>
          </a:p>
        </p:txBody>
      </p:sp>
      <p:sp>
        <p:nvSpPr>
          <p:cNvPr id="6" name="SlideNumberArea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EAAAAAAAAAeHh4yv///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y8vI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eHjD////AQAAAAAAAAAAAAAAAAAAAAAAAAAAAAAAAAAAAAAAAAAAAAAAAn9/fwDy8vIDzMzMAMDA/wB/f38AAAAAAAAAAAAAAAAAAAAAAAAAAAAhAAAAGAAAABQAAAAyQgAAYiYAAHdEAAAwKgAAEAAAACYAAAAIAAAA//////////8="/>
              </a:ext>
            </a:extLst>
          </p:cNvSpPr>
          <p:nvPr>
            <p:ph type="sldNum" sz="quarter" idx="4"/>
          </p:nvPr>
        </p:nvSpPr>
        <p:spPr>
          <a:xfrm>
            <a:off x="10760710" y="6239510"/>
            <a:ext cx="368935" cy="618490"/>
          </a:xfrm>
          <a:prstGeom prst="rect">
            <a:avLst/>
          </a:prstGeom>
          <a:solidFill>
            <a:schemeClr val="bg2">
              <a:shade val="50000"/>
            </a:schemeClr>
          </a:solidFill>
          <a:ln>
            <a:noFill/>
          </a:ln>
          <a:effectLst/>
        </p:spPr>
        <p:txBody>
          <a:bodyPr vert="horz" wrap="square" numCol="1" spcCol="215900" anchor="t">
            <a:prstTxWarp prst="textNoShape">
              <a:avLst/>
            </a:prstTxWarp>
          </a:bodyPr>
          <a:lstStyle>
            <a:lvl1pPr algn="ctr">
              <a:defRPr sz="1200">
                <a:solidFill>
                  <a:schemeClr val="bg1"/>
                </a:solidFill>
              </a:defRPr>
            </a:lvl1pPr>
          </a:lstStyle>
          <a:p>
            <a:pPr/>
            <a:fld id="{2E5CC41C-52C3-0932-8DE4-A4678AAA7BF1}"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49580">
        <a:lnSpc>
          <a:spcPct val="100000"/>
        </a:lnSpc>
        <a:spcBef>
          <a:spcPts val="0"/>
        </a:spcBef>
        <a:spcAft>
          <a:spcPts val="0"/>
        </a:spcAft>
        <a:buNone/>
        <a:tabLst/>
        <a:defRPr sz="2800" b="0" i="0" u="none" strike="noStrike" kern="1" cap="all" spc="0" baseline="0">
          <a:solidFill>
            <a:schemeClr val="tx2"/>
          </a:solidFill>
          <a:effectLst/>
          <a:latin typeface="Century Gothic" pitchFamily="2" charset="0"/>
          <a:ea typeface="Century Gothic" pitchFamily="2" charset="0"/>
          <a:cs typeface="Century Gothic" pitchFamily="2"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230505" marR="0" indent="-230505" algn="l" defTabSz="449580">
        <a:lnSpc>
          <a:spcPct val="100000"/>
        </a:lnSpc>
        <a:spcBef>
          <a:spcPts val="1000"/>
        </a:spcBef>
        <a:spcAft>
          <a:spcPts val="0"/>
        </a:spcAft>
        <a:buClrTx/>
        <a:buSzTx/>
        <a:buFontTx/>
        <a:buChar char="•"/>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230505" algn="l" defTabSz="449580">
        <a:lnSpc>
          <a:spcPct val="100000"/>
        </a:lnSpc>
        <a:spcBef>
          <a:spcPts val="1000"/>
        </a:spcBef>
        <a:spcAft>
          <a:spcPts val="0"/>
        </a:spcAft>
        <a:buClrTx/>
        <a:buSzTx/>
        <a:buFontTx/>
        <a:buChar char="–"/>
        <a:tabLst/>
        <a:defRPr sz="1400" b="0" i="0" u="none" strike="noStrike" kern="1" spc="0" baseline="0">
          <a:solidFill>
            <a:schemeClr val="tx1"/>
          </a:solidFill>
          <a:effectLst/>
          <a:latin typeface="Calibri" pitchFamily="2" charset="0"/>
          <a:ea typeface="SimSun" pitchFamily="0" charset="0"/>
          <a:cs typeface="Times New Roman" pitchFamily="1" charset="0"/>
        </a:defRPr>
      </a:lvl2pPr>
      <a:lvl3pPr marL="687705" marR="0" indent="-230505" algn="l" defTabSz="449580">
        <a:lnSpc>
          <a:spcPct val="100000"/>
        </a:lnSpc>
        <a:spcBef>
          <a:spcPts val="1000"/>
        </a:spcBef>
        <a:spcAft>
          <a:spcPts val="0"/>
        </a:spcAft>
        <a:buClrTx/>
        <a:buSzTx/>
        <a:buFontTx/>
        <a:buChar char="•"/>
        <a:tabLst/>
        <a:defRPr sz="1200" b="0" i="0" u="none" strike="noStrike" kern="1" spc="0" baseline="0">
          <a:solidFill>
            <a:schemeClr val="tx1"/>
          </a:solidFill>
          <a:effectLst/>
          <a:latin typeface="Calibri" pitchFamily="2" charset="0"/>
          <a:ea typeface="SimSun" pitchFamily="0" charset="0"/>
          <a:cs typeface="Times New Roman" pitchFamily="1" charset="0"/>
        </a:defRPr>
      </a:lvl3pPr>
      <a:lvl4pPr marL="914400" marR="0" indent="-230505" algn="l" defTabSz="449580">
        <a:lnSpc>
          <a:spcPct val="100000"/>
        </a:lnSpc>
        <a:spcBef>
          <a:spcPts val="1000"/>
        </a:spcBef>
        <a:spcAft>
          <a:spcPts val="0"/>
        </a:spcAft>
        <a:buClrTx/>
        <a:buSzTx/>
        <a:buFontTx/>
        <a:buChar char="–"/>
        <a:tabLst/>
        <a:defRPr sz="1100" b="0" i="0" u="none" strike="noStrike" kern="1" spc="0" baseline="0">
          <a:solidFill>
            <a:schemeClr val="tx1"/>
          </a:solidFill>
          <a:effectLst/>
          <a:latin typeface="Calibri" pitchFamily="2" charset="0"/>
          <a:ea typeface="SimSun" pitchFamily="0" charset="0"/>
          <a:cs typeface="Times New Roman" pitchFamily="1" charset="0"/>
        </a:defRPr>
      </a:lvl4pPr>
      <a:lvl5pPr marL="1144905" marR="0" indent="-230505" algn="l" defTabSz="449580">
        <a:lnSpc>
          <a:spcPct val="100000"/>
        </a:lnSpc>
        <a:spcBef>
          <a:spcPts val="1000"/>
        </a:spcBef>
        <a:spcAft>
          <a:spcPts val="0"/>
        </a:spcAft>
        <a:buClrTx/>
        <a:buSzTx/>
        <a:buFontTx/>
        <a:buChar char="»"/>
        <a:tabLst/>
        <a:defRPr sz="1100" b="0" i="0" u="none" strike="noStrike" kern="1" spc="0" baseline="0">
          <a:solidFill>
            <a:schemeClr val="tx1"/>
          </a:solidFill>
          <a:effectLst/>
          <a:latin typeface="Calibri" pitchFamily="2" charset="0"/>
          <a:ea typeface="SimSun" pitchFamily="0" charset="0"/>
          <a:cs typeface="Times New Roman" pitchFamily="1" charset="0"/>
        </a:defRPr>
      </a:lvl5pPr>
      <a:lvl6pPr marL="25146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6pPr>
      <a:lvl7pPr marL="29718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7pPr>
      <a:lvl8pPr marL="34290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8pPr>
      <a:lvl9pPr marL="38862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2.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0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8="/>
              </a:ext>
            </a:extLst>
          </p:cNvSpPr>
          <p:nvPr>
            <p:ph type="title"/>
          </p:nvPr>
        </p:nvSpPr>
        <p:spPr>
          <a:xfrm>
            <a:off x="457200" y="128905"/>
            <a:ext cx="8225155" cy="1433195"/>
          </a:xfrm>
          <a:prstGeom prst="rect">
            <a:avLst/>
          </a:prstGeom>
          <a:noFill/>
          <a:ln>
            <a:noFill/>
          </a:ln>
          <a:effectLst/>
        </p:spPr>
        <p:txBody>
          <a:bodyPr vert="horz" wrap="square" lIns="90170" tIns="46990" rIns="90170" bIns="46990" numCol="1" spcCol="215900" anchor="ctr">
            <a:prstTxWarp prst="textNoShape">
              <a:avLst/>
            </a:prstTxWarp>
          </a:bodyPr>
          <a:lstStyle/>
          <a:p>
            <a:pPr/>
            <a:r>
              <a:t>Clique para editar o formato do texto do título</a:t>
            </a:r>
          </a:p>
        </p:txBody>
      </p:sp>
      <p:sp>
        <p:nvSpPr>
          <p:cNvPr id="3" name="TextoD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Gk1AACoJQAAEAAAACYAAAAIAAAA//////////8="/>
              </a:ext>
            </a:extLst>
          </p:cNvSpPr>
          <p:nvPr>
            <p:ph type="body" idx="1"/>
          </p:nvPr>
        </p:nvSpPr>
        <p:spPr>
          <a:xfrm>
            <a:off x="457200" y="1600200"/>
            <a:ext cx="8225155" cy="4521200"/>
          </a:xfrm>
          <a:prstGeom prst="rect">
            <a:avLst/>
          </a:prstGeom>
          <a:noFill/>
          <a:ln>
            <a:noFill/>
          </a:ln>
          <a:effectLst/>
        </p:spPr>
        <p:txBody>
          <a:bodyPr vert="horz" wrap="square" lIns="90170" tIns="46990" rIns="90170" bIns="46990" numCol="1" spcCol="215900" anchor="t">
            <a:prstTxWarp prst="textNoShape">
              <a:avLst/>
            </a:prstTxWarp>
          </a:bodyPr>
          <a:lstStyle/>
          <a:p>
            <a:pPr/>
            <a:r>
              <a:t>Clique para editar o formato do texto da estrutura de tópicos</a:t>
            </a:r>
          </a:p>
          <a:p>
            <a:pPr lvl="1"/>
            <a:r>
              <a:t>2º Nível da estrutura de tópicos</a:t>
            </a:r>
          </a:p>
          <a:p>
            <a:pPr lvl="2"/>
            <a:r>
              <a:t>3º Nível da estrutura de tópicos</a:t>
            </a:r>
          </a:p>
          <a:p>
            <a:pPr lvl="3"/>
            <a:r>
              <a:t>4º Nível da estrutura de tópicos</a:t>
            </a:r>
          </a:p>
          <a:p>
            <a:pPr lvl="4"/>
            <a:r>
              <a:t>5º Nível da estrutura de tópicos</a:t>
            </a:r>
          </a:p>
          <a:p>
            <a:pPr lvl="4"/>
            <a:r>
              <a:t>6º Nível da estrutura de tópicos</a:t>
            </a:r>
          </a:p>
          <a:p>
            <a:pPr lvl="4"/>
            <a:r>
              <a:t>7º Nível da estrutura de tópicos</a:t>
            </a:r>
          </a:p>
          <a:p>
            <a:pPr lvl="4"/>
            <a:r>
              <a:t>8º Nível da estrutura de tópicos</a:t>
            </a:r>
          </a:p>
          <a:p>
            <a:pPr lvl="4"/>
            <a:r>
              <a:t>9º Nível da estrutura de tópicos</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8="/>
              </a:ext>
            </a:extLst>
          </p:cNvSpPr>
          <p:nvPr>
            <p:ph type="dt"/>
          </p:nvPr>
        </p:nvSpPr>
        <p:spPr>
          <a:xfrm>
            <a:off x="457200" y="6245225"/>
            <a:ext cx="2129155" cy="471805"/>
          </a:xfrm>
          <a:prstGeom prst="rect">
            <a:avLst/>
          </a:prstGeom>
          <a:noFill/>
          <a:ln>
            <a:noFill/>
          </a:ln>
          <a:effectLst/>
        </p:spPr>
        <p:txBody>
          <a:bodyPr vert="horz" wrap="square" lIns="90170" tIns="46990" rIns="90170" bIns="46990" numCol="1" spcCol="215900" anchor="t">
            <a:prstTxWarp prst="textNoShape">
              <a:avLst/>
            </a:prstTxWarp>
          </a:bodyPr>
          <a:lstStyle>
            <a:lvl1pPr defTabSz="9144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sz="1400">
                <a:latin typeface="Calibri" pitchFamily="2" charset="0"/>
                <a:ea typeface="Arial" pitchFamily="2" charset="0"/>
                <a:cs typeface="Arial" pitchFamily="2" charset="0"/>
              </a:defRPr>
            </a:lvl1pPr>
          </a:lstStyle>
          <a:p>
            <a:pPr/>
            <a:fld id="{2E5CD3E2-ACC3-0925-8DE4-5A709DAA7B0F}"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8="/>
              </a:ext>
            </a:extLst>
          </p:cNvSpPr>
          <p:nvPr>
            <p:ph type="ftr"/>
          </p:nvPr>
        </p:nvSpPr>
        <p:spPr>
          <a:xfrm>
            <a:off x="3124200" y="6245225"/>
            <a:ext cx="2891155" cy="471805"/>
          </a:xfrm>
          <a:prstGeom prst="rect">
            <a:avLst/>
          </a:prstGeom>
          <a:noFill/>
          <a:ln>
            <a:noFill/>
          </a:ln>
          <a:effectLst/>
        </p:spPr>
        <p:txBody>
          <a:bodyPr vert="horz" wrap="square" lIns="90170" tIns="46990" rIns="90170" bIns="46990" numCol="1" spcCol="215900" anchor="t">
            <a:prstTxWarp prst="textNoShape">
              <a:avLst/>
            </a:prstTxWarp>
          </a:bodyPr>
          <a:lstStyle>
            <a:lvl1pPr algn="ctr" defTabSz="9144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sz="1400">
                <a:latin typeface="Calibri" pitchFamily="2" charset="0"/>
                <a:ea typeface="Arial" pitchFamily="2" charset="0"/>
                <a:cs typeface="Arial" pitchFamily="2" charset="0"/>
              </a:defRPr>
            </a:lvl1p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8="/>
              </a:ext>
            </a:extLst>
          </p:cNvSpPr>
          <p:nvPr>
            <p:ph type="sldNum"/>
          </p:nvPr>
        </p:nvSpPr>
        <p:spPr>
          <a:xfrm>
            <a:off x="6553200" y="6245225"/>
            <a:ext cx="2129155" cy="471805"/>
          </a:xfrm>
          <a:prstGeom prst="rect">
            <a:avLst/>
          </a:prstGeom>
          <a:noFill/>
          <a:ln>
            <a:noFill/>
          </a:ln>
          <a:effectLst/>
        </p:spPr>
        <p:txBody>
          <a:bodyPr vert="horz" wrap="square" lIns="90170" tIns="46990" rIns="90170" bIns="46990" numCol="1" spcCol="215900" anchor="t">
            <a:prstTxWarp prst="textNoShape">
              <a:avLst/>
            </a:prstTxWarp>
          </a:bodyPr>
          <a:lstStyle>
            <a:lvl1pPr algn="r" defTabSz="9144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sz="1400">
                <a:latin typeface="Calibri" pitchFamily="2" charset="0"/>
                <a:ea typeface="Arial" pitchFamily="2" charset="0"/>
                <a:cs typeface="Arial" pitchFamily="2" charset="0"/>
              </a:defRPr>
            </a:lvl1pPr>
          </a:lstStyle>
          <a:p>
            <a:pPr/>
            <a:fld id="{2E5CC3D2-9CC3-0935-8DE4-6A608DAA7B3F}" type="slidenum">
              <a:t/>
            </a:fl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1pPr>
      <a:lvl2pPr marL="742950" marR="0" indent="-28575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2pPr>
      <a:lvl3pPr marL="1143000" marR="0" indent="-22860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3pPr>
      <a:lvl4pPr marL="1600200" marR="0" indent="-22860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4pPr>
      <a:lvl5pPr marL="2057400" marR="0" indent="-22860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914400">
        <a:lnSpc>
          <a:spcPct val="100000"/>
        </a:lnSpc>
        <a:spcBef>
          <a:spcPts val="0"/>
        </a:spcBef>
        <a:spcAft>
          <a:spcPts val="0"/>
        </a:spcAft>
        <a:buNone/>
        <a:tabLst/>
        <a:defRPr sz="3200" b="0" i="0" u="none" strike="noStrike" kern="1" spc="0" baseline="0">
          <a:solidFill>
            <a:srgbClr val="000000"/>
          </a:solidFill>
          <a:effectLst/>
          <a:latin typeface="Arial" pitchFamily="2" charset="0"/>
          <a:ea typeface="Arial" pitchFamily="2" charset="0"/>
          <a:cs typeface="Arial" pitchFamily="2" charset="0"/>
        </a:defRPr>
      </a:lvl1pPr>
      <a:lvl2pPr marL="742950" marR="0" indent="-285750" algn="l" defTabSz="914400">
        <a:lnSpc>
          <a:spcPct val="100000"/>
        </a:lnSpc>
        <a:spcBef>
          <a:spcPts val="700"/>
        </a:spcBef>
        <a:spcAft>
          <a:spcPts val="0"/>
        </a:spcAft>
        <a:buNone/>
        <a:tabLst/>
        <a:defRPr sz="2800" b="0" i="0" u="none" strike="noStrike" kern="1" spc="0" baseline="0">
          <a:solidFill>
            <a:srgbClr val="000000"/>
          </a:solidFill>
          <a:effectLst/>
          <a:latin typeface="Arial" pitchFamily="2" charset="0"/>
          <a:ea typeface="Arial" pitchFamily="2" charset="0"/>
          <a:cs typeface="Arial" pitchFamily="2" charset="0"/>
        </a:defRPr>
      </a:lvl2pPr>
      <a:lvl3pPr marL="1143000" marR="0" indent="-228600" algn="l" defTabSz="914400">
        <a:lnSpc>
          <a:spcPct val="100000"/>
        </a:lnSpc>
        <a:spcBef>
          <a:spcPts val="600"/>
        </a:spcBef>
        <a:spcAft>
          <a:spcPts val="0"/>
        </a:spcAft>
        <a:buNone/>
        <a:tabLst/>
        <a:defRPr sz="2400" b="0" i="0" u="none" strike="noStrike" kern="1" spc="0" baseline="0">
          <a:solidFill>
            <a:srgbClr val="000000"/>
          </a:solidFill>
          <a:effectLst/>
          <a:latin typeface="Arial" pitchFamily="2" charset="0"/>
          <a:ea typeface="Arial" pitchFamily="2" charset="0"/>
          <a:cs typeface="Arial" pitchFamily="2" charset="0"/>
        </a:defRPr>
      </a:lvl3pPr>
      <a:lvl4pPr marL="1600200" marR="0" indent="-228600" algn="l" defTabSz="914400">
        <a:lnSpc>
          <a:spcPct val="100000"/>
        </a:lnSpc>
        <a:spcBef>
          <a:spcPts val="500"/>
        </a:spcBef>
        <a:spcAft>
          <a:spcPts val="0"/>
        </a:spcAft>
        <a:buNone/>
        <a:tabLst/>
        <a:defRPr sz="2000" b="0" i="0" u="none" strike="noStrike" kern="1" spc="0" baseline="0">
          <a:solidFill>
            <a:srgbClr val="000000"/>
          </a:solidFill>
          <a:effectLst/>
          <a:latin typeface="Arial" pitchFamily="2" charset="0"/>
          <a:ea typeface="Arial" pitchFamily="2" charset="0"/>
          <a:cs typeface="Arial" pitchFamily="2" charset="0"/>
        </a:defRPr>
      </a:lvl4pPr>
      <a:lvl5pPr marL="2057400" marR="0" indent="-228600" algn="l" defTabSz="914400">
        <a:lnSpc>
          <a:spcPct val="100000"/>
        </a:lnSpc>
        <a:spcBef>
          <a:spcPts val="500"/>
        </a:spcBef>
        <a:spcAft>
          <a:spcPts val="0"/>
        </a:spcAft>
        <a:buNone/>
        <a:tabLst/>
        <a:defRPr sz="2000" b="0" i="0" u="none" strike="noStrike" kern="1" spc="0" baseline="0">
          <a:solidFill>
            <a:srgbClr val="000000"/>
          </a:solidFill>
          <a:effectLst/>
          <a:latin typeface="Arial" pitchFamily="2" charset="0"/>
          <a:ea typeface="Arial" pitchFamily="2" charset="0"/>
          <a:cs typeface="Arial" pitchFamily="2"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1pPr>
      <a:lvl2pPr marL="742950" marR="0" indent="-28575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2pPr>
      <a:lvl3pPr marL="1143000" marR="0" indent="-22860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3pPr>
      <a:lvl4pPr marL="1600200" marR="0" indent="-22860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4pPr>
      <a:lvl5pPr marL="2057400" marR="0" indent="-22860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Masters/slideMaster3.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0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wAAAGk1AACcCQAAEAAAACYAAAAIAAAA//////////8="/>
              </a:ext>
            </a:extLst>
          </p:cNvSpPr>
          <p:nvPr>
            <p:ph type="title"/>
          </p:nvPr>
        </p:nvSpPr>
        <p:spPr>
          <a:xfrm>
            <a:off x="457200" y="128905"/>
            <a:ext cx="8225155" cy="1433195"/>
          </a:xfrm>
          <a:prstGeom prst="rect">
            <a:avLst/>
          </a:prstGeom>
          <a:noFill/>
          <a:ln>
            <a:noFill/>
          </a:ln>
          <a:effectLst/>
        </p:spPr>
        <p:txBody>
          <a:bodyPr vert="horz" wrap="square" lIns="90170" tIns="46990" rIns="90170" bIns="46990" numCol="1" spcCol="215900" anchor="ctr">
            <a:prstTxWarp prst="textNoShape">
              <a:avLst/>
            </a:prstTxWarp>
          </a:bodyPr>
          <a:lstStyle/>
          <a:p>
            <a:pPr/>
            <a:r>
              <a:t>Clique para editar o formato do texto do título</a:t>
            </a:r>
          </a:p>
        </p:txBody>
      </p:sp>
      <p:sp>
        <p:nvSpPr>
          <p:cNvPr id="3" name="TextoD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Gk1AACoJQAAEAAAACYAAAAIAAAA//////////8="/>
              </a:ext>
            </a:extLst>
          </p:cNvSpPr>
          <p:nvPr>
            <p:ph type="body" idx="1"/>
          </p:nvPr>
        </p:nvSpPr>
        <p:spPr>
          <a:xfrm>
            <a:off x="457200" y="1600200"/>
            <a:ext cx="8225155" cy="4521200"/>
          </a:xfrm>
          <a:prstGeom prst="rect">
            <a:avLst/>
          </a:prstGeom>
          <a:noFill/>
          <a:ln>
            <a:noFill/>
          </a:ln>
          <a:effectLst/>
        </p:spPr>
        <p:txBody>
          <a:bodyPr vert="horz" wrap="square" lIns="90170" tIns="46990" rIns="90170" bIns="46990" numCol="1" spcCol="215900" anchor="t">
            <a:prstTxWarp prst="textNoShape">
              <a:avLst/>
            </a:prstTxWarp>
          </a:bodyPr>
          <a:lstStyle/>
          <a:p>
            <a:pPr/>
            <a:r>
              <a:t>Clique para editar o formato do texto da estrutura de tópicos</a:t>
            </a:r>
          </a:p>
          <a:p>
            <a:pPr lvl="1"/>
            <a:r>
              <a:t>2º Nível da estrutura de tópicos</a:t>
            </a:r>
          </a:p>
          <a:p>
            <a:pPr lvl="2"/>
            <a:r>
              <a:t>3º Nível da estrutura de tópicos</a:t>
            </a:r>
          </a:p>
          <a:p>
            <a:pPr lvl="3"/>
            <a:r>
              <a:t>4º Nível da estrutura de tópicos</a:t>
            </a:r>
          </a:p>
          <a:p>
            <a:pPr lvl="4"/>
            <a:r>
              <a:t>5º Nível da estrutura de tópicos</a:t>
            </a:r>
          </a:p>
          <a:p>
            <a:pPr lvl="4"/>
            <a:r>
              <a:t>6º Nível da estrutura de tópicos</a:t>
            </a:r>
          </a:p>
          <a:p>
            <a:pPr lvl="4"/>
            <a:r>
              <a:t>7º Nível da estrutura de tópicos</a:t>
            </a:r>
          </a:p>
          <a:p>
            <a:pPr lvl="4"/>
            <a:r>
              <a:t>8º Nível da estrutura de tópicos</a:t>
            </a:r>
          </a:p>
          <a:p>
            <a:pPr lvl="4"/>
            <a:r>
              <a:t>9º Nível da estrutura de tópicos</a:t>
            </a:r>
          </a:p>
        </p:txBody>
      </p:sp>
      <p:sp>
        <p:nvSpPr>
          <p:cNvPr id="4" name="ÁreaDataHora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ayYAAOkPAABSKQAAEAAAACYAAAAIAAAA//////////8="/>
              </a:ext>
            </a:extLst>
          </p:cNvSpPr>
          <p:nvPr>
            <p:ph type="dt"/>
          </p:nvPr>
        </p:nvSpPr>
        <p:spPr>
          <a:xfrm>
            <a:off x="457200" y="6245225"/>
            <a:ext cx="2129155" cy="471805"/>
          </a:xfrm>
          <a:prstGeom prst="rect">
            <a:avLst/>
          </a:prstGeom>
          <a:noFill/>
          <a:ln>
            <a:noFill/>
          </a:ln>
          <a:effectLst/>
        </p:spPr>
        <p:txBody>
          <a:bodyPr vert="horz" wrap="square" lIns="90170" tIns="46990" rIns="90170" bIns="46990" numCol="1" spcCol="215900" anchor="t">
            <a:prstTxWarp prst="textNoShape">
              <a:avLst/>
            </a:prstTxWarp>
          </a:bodyPr>
          <a:lstStyle>
            <a:lvl1pPr defTabSz="9144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sz="1400">
                <a:latin typeface="Calibri" pitchFamily="2" charset="0"/>
                <a:ea typeface="Arial" pitchFamily="2" charset="0"/>
                <a:cs typeface="Arial" pitchFamily="2" charset="0"/>
              </a:defRPr>
            </a:lvl1pPr>
          </a:lstStyle>
          <a:p>
            <a:pPr/>
            <a:fld id="{2E5C8B03-4DC3-097D-8DE4-BB28C5AA7BEE}" type="datetime1">
              <a:t/>
            </a:fld>
          </a:p>
        </p:txBody>
      </p:sp>
      <p:sp>
        <p:nvSpPr>
          <p:cNvPr id="5" name="ÁreaRodapé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ayYAAAElAABSKQAAEAAAACYAAAAIAAAA//////////8="/>
              </a:ext>
            </a:extLst>
          </p:cNvSpPr>
          <p:nvPr>
            <p:ph type="ftr"/>
          </p:nvPr>
        </p:nvSpPr>
        <p:spPr>
          <a:xfrm>
            <a:off x="3124200" y="6245225"/>
            <a:ext cx="2891155" cy="471805"/>
          </a:xfrm>
          <a:prstGeom prst="rect">
            <a:avLst/>
          </a:prstGeom>
          <a:noFill/>
          <a:ln>
            <a:noFill/>
          </a:ln>
          <a:effectLst/>
        </p:spPr>
        <p:txBody>
          <a:bodyPr vert="horz" wrap="square" lIns="90170" tIns="46990" rIns="90170" bIns="46990" numCol="1" spcCol="215900" anchor="t">
            <a:prstTxWarp prst="textNoShape">
              <a:avLst/>
            </a:prstTxWarp>
          </a:bodyPr>
          <a:lstStyle>
            <a:lvl1pPr algn="ctr" defTabSz="9144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sz="1400">
                <a:latin typeface="Calibri" pitchFamily="2" charset="0"/>
                <a:ea typeface="Arial" pitchFamily="2" charset="0"/>
                <a:cs typeface="Arial" pitchFamily="2" charset="0"/>
              </a:defRPr>
            </a:lvl1pPr>
          </a:lstStyle>
          <a:p>
            <a:pPr/>
          </a:p>
        </p:txBody>
      </p:sp>
      <p:sp>
        <p:nvSpPr>
          <p:cNvPr id="6" name="ÁreaNúmer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ayYAAGk1AABSKQAAEAAAACYAAAAIAAAA//////////8="/>
              </a:ext>
            </a:extLst>
          </p:cNvSpPr>
          <p:nvPr>
            <p:ph type="sldNum"/>
          </p:nvPr>
        </p:nvSpPr>
        <p:spPr>
          <a:xfrm>
            <a:off x="6553200" y="6245225"/>
            <a:ext cx="2129155" cy="471805"/>
          </a:xfrm>
          <a:prstGeom prst="rect">
            <a:avLst/>
          </a:prstGeom>
          <a:noFill/>
          <a:ln>
            <a:noFill/>
          </a:ln>
          <a:effectLst/>
        </p:spPr>
        <p:txBody>
          <a:bodyPr vert="horz" wrap="square" lIns="90170" tIns="46990" rIns="90170" bIns="46990" numCol="1" spcCol="215900" anchor="t">
            <a:prstTxWarp prst="textNoShape">
              <a:avLst/>
            </a:prstTxWarp>
          </a:bodyPr>
          <a:lstStyle>
            <a:lvl1pPr algn="r" defTabSz="9144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defRPr sz="1400">
                <a:latin typeface="Calibri" pitchFamily="2" charset="0"/>
                <a:ea typeface="Arial" pitchFamily="2" charset="0"/>
                <a:cs typeface="Arial" pitchFamily="2" charset="0"/>
              </a:defRPr>
            </a:lvl1pPr>
          </a:lstStyle>
          <a:p>
            <a:pPr/>
            <a:fld id="{2E5CE1E9-A7C3-0917-8DE4-5142AFAA7B04}" type="slidenum">
              <a:t/>
            </a:fl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1pPr>
      <a:lvl2pPr marL="742950" marR="0" indent="-28575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2pPr>
      <a:lvl3pPr marL="1143000" marR="0" indent="-22860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3pPr>
      <a:lvl4pPr marL="1600200" marR="0" indent="-22860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4pPr>
      <a:lvl5pPr marL="2057400" marR="0" indent="-228600" algn="ctr" defTabSz="914400">
        <a:lnSpc>
          <a:spcPct val="100000"/>
        </a:lnSpc>
        <a:spcBef>
          <a:spcPts val="0"/>
        </a:spcBef>
        <a:spcAft>
          <a:spcPts val="0"/>
        </a:spcAft>
        <a:buNone/>
        <a:tabLst/>
        <a:defRPr sz="4400" b="0" i="0" u="none" strike="noStrike" kern="1" spc="0" baseline="0">
          <a:solidFill>
            <a:srgbClr val="000000"/>
          </a:solidFill>
          <a:effectLst/>
          <a:latin typeface="Arial" pitchFamily="2" charset="0"/>
          <a:ea typeface="Arial" pitchFamily="2" charset="0"/>
          <a:cs typeface="Arial" pitchFamily="2"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914400">
        <a:lnSpc>
          <a:spcPct val="100000"/>
        </a:lnSpc>
        <a:spcBef>
          <a:spcPts val="0"/>
        </a:spcBef>
        <a:spcAft>
          <a:spcPts val="0"/>
        </a:spcAft>
        <a:buNone/>
        <a:tabLst/>
        <a:defRPr sz="3200" b="0" i="0" u="none" strike="noStrike" kern="1" spc="0" baseline="0">
          <a:solidFill>
            <a:srgbClr val="000000"/>
          </a:solidFill>
          <a:effectLst/>
          <a:latin typeface="Arial" pitchFamily="2" charset="0"/>
          <a:ea typeface="Arial" pitchFamily="2" charset="0"/>
          <a:cs typeface="Arial" pitchFamily="2" charset="0"/>
        </a:defRPr>
      </a:lvl1pPr>
      <a:lvl2pPr marL="742950" marR="0" indent="-285750" algn="l" defTabSz="914400">
        <a:lnSpc>
          <a:spcPct val="100000"/>
        </a:lnSpc>
        <a:spcBef>
          <a:spcPts val="700"/>
        </a:spcBef>
        <a:spcAft>
          <a:spcPts val="0"/>
        </a:spcAft>
        <a:buNone/>
        <a:tabLst/>
        <a:defRPr sz="2800" b="0" i="0" u="none" strike="noStrike" kern="1" spc="0" baseline="0">
          <a:solidFill>
            <a:srgbClr val="000000"/>
          </a:solidFill>
          <a:effectLst/>
          <a:latin typeface="Arial" pitchFamily="2" charset="0"/>
          <a:ea typeface="Arial" pitchFamily="2" charset="0"/>
          <a:cs typeface="Arial" pitchFamily="2" charset="0"/>
        </a:defRPr>
      </a:lvl2pPr>
      <a:lvl3pPr marL="1143000" marR="0" indent="-228600" algn="l" defTabSz="914400">
        <a:lnSpc>
          <a:spcPct val="100000"/>
        </a:lnSpc>
        <a:spcBef>
          <a:spcPts val="600"/>
        </a:spcBef>
        <a:spcAft>
          <a:spcPts val="0"/>
        </a:spcAft>
        <a:buNone/>
        <a:tabLst/>
        <a:defRPr sz="2400" b="0" i="0" u="none" strike="noStrike" kern="1" spc="0" baseline="0">
          <a:solidFill>
            <a:srgbClr val="000000"/>
          </a:solidFill>
          <a:effectLst/>
          <a:latin typeface="Arial" pitchFamily="2" charset="0"/>
          <a:ea typeface="Arial" pitchFamily="2" charset="0"/>
          <a:cs typeface="Arial" pitchFamily="2" charset="0"/>
        </a:defRPr>
      </a:lvl3pPr>
      <a:lvl4pPr marL="1600200" marR="0" indent="-228600" algn="l" defTabSz="914400">
        <a:lnSpc>
          <a:spcPct val="100000"/>
        </a:lnSpc>
        <a:spcBef>
          <a:spcPts val="500"/>
        </a:spcBef>
        <a:spcAft>
          <a:spcPts val="0"/>
        </a:spcAft>
        <a:buNone/>
        <a:tabLst/>
        <a:defRPr sz="2000" b="0" i="0" u="none" strike="noStrike" kern="1" spc="0" baseline="0">
          <a:solidFill>
            <a:srgbClr val="000000"/>
          </a:solidFill>
          <a:effectLst/>
          <a:latin typeface="Arial" pitchFamily="2" charset="0"/>
          <a:ea typeface="Arial" pitchFamily="2" charset="0"/>
          <a:cs typeface="Arial" pitchFamily="2" charset="0"/>
        </a:defRPr>
      </a:lvl4pPr>
      <a:lvl5pPr marL="2057400" marR="0" indent="-228600" algn="l" defTabSz="914400">
        <a:lnSpc>
          <a:spcPct val="100000"/>
        </a:lnSpc>
        <a:spcBef>
          <a:spcPts val="500"/>
        </a:spcBef>
        <a:spcAft>
          <a:spcPts val="0"/>
        </a:spcAft>
        <a:buNone/>
        <a:tabLst/>
        <a:defRPr sz="2000" b="0" i="0" u="none" strike="noStrike" kern="1" spc="0" baseline="0">
          <a:solidFill>
            <a:srgbClr val="000000"/>
          </a:solidFill>
          <a:effectLst/>
          <a:latin typeface="Arial" pitchFamily="2" charset="0"/>
          <a:ea typeface="Arial" pitchFamily="2" charset="0"/>
          <a:cs typeface="Arial" pitchFamily="2"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1pPr>
      <a:lvl2pPr marL="742950" marR="0" indent="-28575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2pPr>
      <a:lvl3pPr marL="1143000" marR="0" indent="-22860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3pPr>
      <a:lvl4pPr marL="1600200" marR="0" indent="-22860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4pPr>
      <a:lvl5pPr marL="2057400" marR="0" indent="-228600" algn="l" defTabSz="914400">
        <a:lnSpc>
          <a:spcPct val="100000"/>
        </a:lnSpc>
        <a:spcBef>
          <a:spcPts val="0"/>
        </a:spcBef>
        <a:spcAft>
          <a:spcPts val="0"/>
        </a:spcAft>
        <a:buNone/>
        <a:tabLst/>
        <a:defRPr sz="1800" b="0" i="0" u="none" strike="noStrike" kern="1" spc="0" baseline="0">
          <a:solidFill>
            <a:srgbClr val="000000"/>
          </a:solidFill>
          <a:effectLst/>
          <a:latin typeface="Arial" pitchFamily="2" charset="0"/>
          <a:ea typeface="Arial" pitchFamily="2" charset="0"/>
          <a:cs typeface="Arial" pitchFamily="2"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20.jpe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vmlDrawing" Target="../drawings/vmlDrawing1.vml"/><Relationship Id="rId3" Type="http://schemas.openxmlformats.org/officeDocument/2006/relationships/oleObject" Target="../embeddings/oleObject1.bin"/></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vmlDrawing" Target="../drawings/vmlDrawing2.vml"/><Relationship Id="rId3" Type="http://schemas.openxmlformats.org/officeDocument/2006/relationships/oleObject" Target="../embeddings/oleObject2.bin"/></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vmlDrawing" Target="../drawings/vmlDrawing3.vml"/><Relationship Id="rId3" Type="http://schemas.openxmlformats.org/officeDocument/2006/relationships/oleObject" Target="../embeddings/oleObject3.bin"/></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Subtitle1"/>
          <p:cNvSpPr>
            <a:spLocks noGrp="1" noChangeArrowheads="1"/>
            <a:extLst>
              <a:ext uri="smNativeData">
                <pr:smNativeData xmlns:pr="smNativeData" val="SMDATA_13_JAdTYxMAAAAlAAAAZAAAAA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wLoF////AQAAAAAAAAAAAAAAAAAAAAAAAAAAAAAAAAAAAAAAAAAA////AX9/fwDy8vIDzMzMAMDA/wB/f38AAAAAAAAAAAAAAAAAAAAAAAAAAAAhAAAAGAAAABQAAACWEAAAxhoAAGs6AABkIgAAEAAAACYAAAAIAAAAAAAAAIAPAAA="/>
              </a:ext>
            </a:extLst>
          </p:cNvSpPr>
          <p:nvPr>
            <p:ph type="subTitle" idx="1"/>
          </p:nvPr>
        </p:nvSpPr>
        <p:spPr>
          <a:ln w="12700" cap="flat" cmpd="sng" algn="ctr">
            <a:solidFill>
              <a:schemeClr val="bg1"/>
            </a:solidFill>
            <a:prstDash val="solid"/>
            <a:headEnd type="none"/>
            <a:tailEnd type="none"/>
          </a:ln>
        </p:spPr>
        <p:txBody>
          <a:bodyPr/>
          <a:lstStyle/>
          <a:p>
            <a:pPr>
              <a:defRPr>
                <a:solidFill>
                  <a:srgbClr val="00007F"/>
                </a:solidFill>
              </a:defRPr>
            </a:pPr>
            <a:r>
              <a:rPr sz="3600"/>
              <a:t>Profª Drª Marcia R. S. Pereira</a:t>
            </a:r>
            <a:endParaRPr sz="3600"/>
          </a:p>
        </p:txBody>
      </p:sp>
      <p:sp>
        <p:nvSpPr>
          <p:cNvPr id="3" name="SlideTitle1"/>
          <p:cNvSpPr>
            <a:spLocks noGrp="1" noChangeArrowheads="1"/>
            <a:extLst>
              <a:ext uri="smNativeData">
                <pr:smNativeData xmlns:pr="smNativeData" val="SMDATA_13_JAdTYxMAAAAlAAAAZAAAAA8B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AAAAn9/fwDy8vIDzMzMAMDA/wB/f38AAAAAAAAAAAAAAAAAAAAAAAAAAAAhAAAAGAAAABQAAADbCQAArw4AAC1BAADOGAAAEAAAACYAAAAIAAAAAAAAAAAAAAA="/>
              </a:ext>
            </a:extLst>
          </p:cNvSpPr>
          <p:nvPr>
            <p:ph type="ctrTitle"/>
          </p:nvPr>
        </p:nvSpPr>
        <p:spPr/>
        <p:txBody>
          <a:bodyPr/>
          <a:lstStyle/>
          <a:p>
            <a:pPr>
              <a:defRPr cap="all"/>
            </a:pPr>
            <a:r>
              <a:t>Variáveis Temodinâmicas:</a:t>
            </a:r>
          </a:p>
          <a:p>
            <a:pPr>
              <a:defRPr cap="all"/>
            </a:pPr>
            <a:r>
              <a:t>PRESSÃO</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ZwkAABACAADjQAAAPCcAABAAAAAmAAAACAAAAP//////////"/>
              </a:ext>
            </a:extLst>
          </p:cNvPicPr>
          <p:nvPr/>
        </p:nvPicPr>
        <p:blipFill>
          <a:blip r:embed="rId2"/>
          <a:stretch>
            <a:fillRect/>
          </a:stretch>
        </p:blipFill>
        <p:spPr>
          <a:xfrm>
            <a:off x="1528445" y="335280"/>
            <a:ext cx="9019540" cy="6042660"/>
          </a:xfrm>
          <a:prstGeom prst="rect">
            <a:avLst/>
          </a:prstGeom>
          <a:noFill/>
          <a:ln>
            <a:noFill/>
          </a:ln>
          <a:effectLst/>
        </p:spPr>
      </p:pic>
      <p:sp>
        <p:nvSpPr>
          <p:cNvPr id="3" name="Retângulo1"/>
          <p:cNvSpPr>
            <a:extLst>
              <a:ext uri="smNativeData">
                <pr:smNativeData xmlns:pr="smNativeData" val="SMDATA_13_JAdTYx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X9/fwDy8vIDzMzMAMDA/wB/f38AAAAAAAAAAAAAAAAAAAAAAAAAAAAhAAAAGAAAABQAAABbPQAAAAAAAKBGAADbBAAAEAAAACYAAAAIAAAA//////////8="/>
              </a:ext>
            </a:extLst>
          </p:cNvSpPr>
          <p:nvPr/>
        </p:nvSpPr>
        <p:spPr>
          <a:xfrm>
            <a:off x="9973945" y="0"/>
            <a:ext cx="1506855" cy="789305"/>
          </a:xfrm>
          <a:prstGeom prst="rect">
            <a:avLst/>
          </a:prstGeom>
          <a:solidFill>
            <a:schemeClr val="bg1"/>
          </a:solidFill>
          <a:ln w="12700" cap="flat" cmpd="sng" algn="ctr">
            <a:solidFill>
              <a:schemeClr val="bg1"/>
            </a:solidFill>
            <a:prstDash val="solid"/>
            <a:headEnd type="none"/>
            <a:tailEnd type="none"/>
          </a:ln>
          <a:effectLst/>
        </p:spPr>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6AMAAPoAAACcQQAA3ikAABAAAAAmAAAACAAAAP//////////"/>
              </a:ext>
            </a:extLst>
          </p:cNvPicPr>
          <p:nvPr/>
        </p:nvPicPr>
        <p:blipFill>
          <a:blip r:embed="rId2"/>
          <a:stretch>
            <a:fillRect/>
          </a:stretch>
        </p:blipFill>
        <p:spPr>
          <a:xfrm>
            <a:off x="635000" y="158750"/>
            <a:ext cx="10030460" cy="6647180"/>
          </a:xfrm>
          <a:prstGeom prst="rect">
            <a:avLst/>
          </a:prstGeom>
          <a:noFill/>
          <a:ln>
            <a:noFill/>
          </a:ln>
          <a:effectLst/>
        </p:spPr>
      </p:pic>
      <p:sp>
        <p:nvSpPr>
          <p:cNvPr id="3" name="Retângulo1"/>
          <p:cNvSpPr>
            <a:extLst>
              <a:ext uri="smNativeData">
                <pr:smNativeData xmlns:pr="smNativeData" val="SMDATA_13_JAdTYx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xhOmcMAAAAEAAAAAAAAAAAAAAAAAAAAAAAAAAeAAAAaAAAAAAAAAAAAAAAAAAAAAAAAAAAAAAAECcAABAnAAAAAAAAAAAAAAAAAAAAAAAAAAAAAAAAAAAAAAAAAAAAABQAAAAAAAAAwMD/AAAAAABkAAAAMgAAAAAAAABkAAAAAAAAAH9/fwAKAAAAHwAAAFQAAAD///8B////AQAAAAAAAAAAAAAAAAAAAAAAAAAAAAAAAAAAAAAAAAAA////AX9/fwDy8vIDzMzMAMDA/wB/f38AAAAAAAAAAAAAAAAAAAAAAAAAAAAhAAAAGAAAABQAAABbPQAAAAAAAKBGAADbBAAAEAAAACYAAAAIAAAA//////////8="/>
              </a:ext>
            </a:extLst>
          </p:cNvSpPr>
          <p:nvPr/>
        </p:nvSpPr>
        <p:spPr>
          <a:xfrm>
            <a:off x="9973945" y="0"/>
            <a:ext cx="1506855" cy="789305"/>
          </a:xfrm>
          <a:prstGeom prst="rect">
            <a:avLst/>
          </a:prstGeom>
          <a:solidFill>
            <a:schemeClr val="bg1"/>
          </a:solidFill>
          <a:ln w="12700" cap="flat" cmpd="sng" algn="ctr">
            <a:solidFill>
              <a:schemeClr val="bg1"/>
            </a:solidFill>
            <a:prstDash val="solid"/>
            <a:headEnd type="none"/>
            <a:tailEnd type="none"/>
          </a:ln>
          <a:effectLst/>
        </p:spPr>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6wsAAJAAAABdPwAADSkAABAAAAAmAAAACAAAAP//////////"/>
              </a:ext>
            </a:extLst>
          </p:cNvPicPr>
          <p:nvPr/>
        </p:nvPicPr>
        <p:blipFill>
          <a:blip r:embed="rId2"/>
          <a:stretch>
            <a:fillRect/>
          </a:stretch>
        </p:blipFill>
        <p:spPr>
          <a:xfrm>
            <a:off x="1937385" y="91440"/>
            <a:ext cx="8362950" cy="658177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ewgAANsEAACnQgAAUCgAABAAAAAmAAAACAAAAP//////////"/>
              </a:ext>
            </a:extLst>
          </p:cNvPicPr>
          <p:nvPr/>
        </p:nvPicPr>
        <p:blipFill>
          <a:blip r:embed="rId2"/>
          <a:stretch>
            <a:fillRect/>
          </a:stretch>
        </p:blipFill>
        <p:spPr>
          <a:xfrm>
            <a:off x="1378585" y="789305"/>
            <a:ext cx="9456420" cy="5763895"/>
          </a:xfrm>
          <a:prstGeom prst="rect">
            <a:avLst/>
          </a:prstGeom>
          <a:noFill/>
          <a:ln>
            <a:noFill/>
          </a:ln>
          <a:effectLst/>
        </p:spPr>
      </p:pic>
      <p:sp>
        <p:nvSpPr>
          <p:cNvPr id="3" name="CaixaTexto1"/>
          <p:cNvSpPr txBox="1">
            <a:extLst>
              <a:ext uri="smNativeData">
                <pr:smNativeData xmlns:pr="smNativeData" val="SMDATA_13_JAdTYxMAAAAlAAAAEgAAAE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IgDAAD/fwAA/38AAAAAAAAJAAAABAAAAAAA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nCgAAawIAANgmAADbBAAAECAAACYAAAAIAAAA//////////8="/>
              </a:ext>
            </a:extLst>
          </p:cNvSpPr>
          <p:nvPr/>
        </p:nvSpPr>
        <p:spPr>
          <a:xfrm>
            <a:off x="1650365" y="393065"/>
            <a:ext cx="4664075" cy="396240"/>
          </a:xfrm>
          <a:prstGeom prst="rect">
            <a:avLst/>
          </a:prstGeom>
          <a:noFill/>
          <a:ln>
            <a:noFill/>
          </a:ln>
          <a:effectLst/>
        </p:spPr>
        <p:txBody>
          <a:bodyPr vert="horz" wrap="square" numCol="1" spcCol="215900" anchor="t"/>
          <a:lstStyle/>
          <a:p>
            <a:pPr>
              <a:defRPr b="1">
                <a:solidFill>
                  <a:schemeClr val="accent2"/>
                </a:solidFill>
              </a:defRPr>
            </a:pPr>
            <a:r>
              <a:rPr sz="2000"/>
              <a:t>PROPRIEDADES DO AR</a:t>
            </a:r>
            <a:endParaRPr sz="2000"/>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JwoAABcDAAAyQQAAeScAABAAAAAmAAAACAAAAP//////////"/>
              </a:ext>
            </a:extLst>
          </p:cNvPicPr>
          <p:nvPr/>
        </p:nvPicPr>
        <p:blipFill>
          <a:blip r:embed="rId2"/>
          <a:stretch>
            <a:fillRect/>
          </a:stretch>
        </p:blipFill>
        <p:spPr>
          <a:xfrm>
            <a:off x="1650365" y="502285"/>
            <a:ext cx="8947785" cy="5914390"/>
          </a:xfrm>
          <a:prstGeom prst="rect">
            <a:avLst/>
          </a:prstGeom>
          <a:noFill/>
          <a:ln>
            <a:noFill/>
          </a:ln>
          <a:effectLst/>
        </p:spPr>
      </p:pic>
      <p:sp>
        <p:nvSpPr>
          <p:cNvPr id="3" name="Retângulo1"/>
          <p:cNvSpPr>
            <a:extLst>
              <a:ext uri="smNativeData">
                <pr:smNativeData xmlns:pr="smNativeData" val="SMDATA_13_JAdTYxMAAAAlAAAAZAAAAA8BAAAAkAAAAEgAAACQAAAASAAAAAAAAAAA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B////AQAAAAAAAAAAAAAAAAAAAAAAAAAAAAAAAAAAAAAAAAAA////AX9/fwDy8vIDzMzMAMDA/wB/f38AAAAAAAAAAAAAAAAAAAAAAAAAAAAhAAAAGAAAABQAAAAfPwAAAAAAAE1FAAC2CQAAEAAAACYAAAAIAAAA//////////8="/>
              </a:ext>
            </a:extLst>
          </p:cNvSpPr>
          <p:nvPr/>
        </p:nvSpPr>
        <p:spPr>
          <a:xfrm>
            <a:off x="10260965" y="0"/>
            <a:ext cx="1004570" cy="1578610"/>
          </a:xfrm>
          <a:prstGeom prst="rect">
            <a:avLst/>
          </a:prstGeom>
          <a:solidFill>
            <a:schemeClr val="bg1"/>
          </a:solidFill>
          <a:ln w="12700" cap="flat" cmpd="sng" algn="ctr">
            <a:solidFill>
              <a:schemeClr val="bg1"/>
            </a:solidFill>
            <a:prstDash val="solid"/>
            <a:headEnd type="none"/>
            <a:tailEnd type="none"/>
          </a:ln>
          <a:effectLst/>
        </p:spPr>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w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GAoAABQBAABjQAAAzCkAABAAAAAmAAAACAAAAP//////////"/>
              </a:ext>
            </a:extLst>
          </p:cNvPicPr>
          <p:nvPr/>
        </p:nvPicPr>
        <p:blipFill>
          <a:blip r:embed="rId2"/>
          <a:stretch>
            <a:fillRect/>
          </a:stretch>
        </p:blipFill>
        <p:spPr>
          <a:xfrm>
            <a:off x="1640840" y="175260"/>
            <a:ext cx="8825865" cy="6619240"/>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aixaTexto1"/>
          <p:cNvSpPr txBox="1">
            <a:extLst>
              <a:ext uri="smNativeData">
                <pr:smNativeData xmlns:pr="smNativeData" val="SMDATA_13_JAdTYxMAAAAlAAAAEgAAAE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IgDAAD/fwAA/38AAAAAAAAJAAAABAAAALkJA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nCgAAawIAANgmAADLBQAAECAAACYAAAAIAAAA//////////8="/>
              </a:ext>
            </a:extLst>
          </p:cNvSpPr>
          <p:nvPr/>
        </p:nvSpPr>
        <p:spPr>
          <a:xfrm>
            <a:off x="1650365" y="393065"/>
            <a:ext cx="4664075" cy="548640"/>
          </a:xfrm>
          <a:prstGeom prst="rect">
            <a:avLst/>
          </a:prstGeom>
          <a:noFill/>
          <a:ln>
            <a:noFill/>
          </a:ln>
          <a:effectLst/>
        </p:spPr>
        <p:txBody>
          <a:bodyPr vert="horz" wrap="square" numCol="1" spcCol="215900" anchor="t"/>
          <a:lstStyle/>
          <a:p>
            <a:pPr>
              <a:defRPr sz="3000" b="1">
                <a:solidFill>
                  <a:srgbClr val="007F7F"/>
                </a:solidFill>
              </a:defRPr>
            </a:pPr>
            <a:r>
              <a:t>PARADOXO HIDROSTÁTICO</a:t>
            </a:r>
          </a:p>
        </p:txBody>
      </p:sp>
      <p:pic>
        <p:nvPicPr>
          <p:cNvPr id="3"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kpRXDAAAABAAAAA4ZMkoWEi7P3XEvmOzrfI/HgAAAGgAAAAAAAAAAAAAAAAAAAAAAAAAAAAAABAnAAAQJwAAAAAAAAAAAAAAAAAAAAAAAAAAAAAAAAAAAAAAAAAAAAAUAAAAAAAAAMDA/wAAAAAAZAAAADIAAAAAAAAAZAAAAAAAAAB/f38ACgAAAB8AAABUAAAAg8C6Bf///wEAAAAAAAAAAAAAAAAAAAAAAAAAAAAAAAAAAAAAAAAAAAAAAAJ/f38A8vLyA8zMzADAwP8Af39/AAAAAAAAAAAAAAAAAP///wAAAAAAIQAAABgAAAAUAAAARQIAAFYNAACCRwAAbiIAABAAAAAmAAAACAAAAP//////////"/>
              </a:ext>
            </a:extLst>
          </p:cNvPicPr>
          <p:nvPr/>
        </p:nvPicPr>
        <p:blipFill>
          <a:blip r:embed="rId2"/>
          <a:stretch>
            <a:fillRect/>
          </a:stretch>
        </p:blipFill>
        <p:spPr>
          <a:xfrm>
            <a:off x="368935" y="2167890"/>
            <a:ext cx="11255375" cy="342900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blipFill>
          <a:blip r:embed="rId3"/>
          <a:srcRect/>
          <a:stretch/>
        </a:blipFill>
        <a:effectLst/>
      </p:bgPr>
    </p:bg>
    <p:spTree>
      <p:nvGrpSpPr>
        <p:cNvPr id="1" name=""/>
        <p:cNvGrpSpPr/>
        <p:nvPr/>
      </p:nvGrpSpPr>
      <p:grpSpPr>
        <a:xfrm>
          <a:off x="0" y="0"/>
          <a:ext cx="0" cy="0"/>
          <a:chOff x="0" y="0"/>
          <a:chExt cx="0" cy="0"/>
        </a:xfrm>
      </p:grpSpPr>
      <p:sp>
        <p:nvSpPr>
          <p:cNvPr id="2" name="ÁreaDataHora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CAgIADzMzMAMDA/wB/f38AAAAAAAAAAAAAAAAAAAAAAAAAAAAhAAAAGAAAABQAAADQAgAAayYAAOkPAABSKQAAEAAAACYAAAAIAAAAfHD///////8="/>
              </a:ext>
            </a:extLst>
          </p:cNvSpPr>
          <p:nvPr>
            <p:ph type="dt" sz="quarter" idx="10"/>
          </p:nvPr>
        </p:nvSpPr>
        <p:spPr>
          <a:noFill/>
          <a:ln>
            <a:noFill/>
          </a:ln>
          <a:effectLst/>
        </p:spPr>
        <p:txBody>
          <a:bodyPr vert="horz" wrap="square" lIns="90170" tIns="46990" rIns="90170" bIns="46990" numCol="1" spcCol="215900" anchor="t">
            <a:prstTxWarp prst="textNoShape">
              <a:avLst/>
            </a:prstTxWarp>
          </a:bodyPr>
          <a:lstStyle/>
          <a:p>
            <a:pPr marL="0" marR="0" indent="0" algn="l" defTabSz="914400">
              <a:lnSpc>
                <a:spcPct val="100000"/>
              </a:lnSpc>
              <a:spcBef>
                <a:spcPts val="0"/>
              </a:spcBef>
              <a:spcAft>
                <a:spcPts val="0"/>
              </a:spcAft>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p>
        </p:txBody>
      </p:sp>
      <p:sp>
        <p:nvSpPr>
          <p:cNvPr id="3" name="ÁreaRodapé1"/>
          <p:cNvSpPr>
            <a:spLocks noGrp="1" noChangeArrowheads="1"/>
            <a:extLst>
              <a:ext uri="smNativeData">
                <pr:smNativeData xmlns:pr="smNativeData" val="SMDATA_13_JAdTYxMAAAAlAAAAZAAAAA8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CAgIADzMzMAMDA/wB/f38AAAAAAAAAAAAAAAAAAAAAAAAAAAAhAAAAGAAAABQAAAA4EwAAayYAAAElAABSKQAAEAAAACYAAAAIAAAAfHD///////8="/>
              </a:ext>
            </a:extLst>
          </p:cNvSpPr>
          <p:nvPr>
            <p:ph type="ftr" sz="quarter" idx="11"/>
          </p:nvPr>
        </p:nvSpPr>
        <p:spPr>
          <a:noFill/>
          <a:ln>
            <a:noFill/>
          </a:ln>
          <a:effectLst/>
        </p:spPr>
        <p:txBody>
          <a:bodyPr vert="horz" wrap="square" lIns="90170" tIns="46990" rIns="90170" bIns="46990" numCol="1" spcCol="215900" anchor="t">
            <a:prstTxWarp prst="textNoShape">
              <a:avLst/>
            </a:prstTxWarp>
          </a:bodyPr>
          <a:lstStyle/>
          <a:p>
            <a:pPr marL="0" marR="0" indent="0" algn="ctr" defTabSz="914400">
              <a:lnSpc>
                <a:spcPct val="100000"/>
              </a:lnSpc>
              <a:spcBef>
                <a:spcPts val="0"/>
              </a:spcBef>
              <a:spcAft>
                <a:spcPts val="0"/>
              </a:spcAft>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p>
        </p:txBody>
      </p:sp>
      <p:sp>
        <p:nvSpPr>
          <p:cNvPr id="4" name="TítuloDoSlide1"/>
          <p:cNvSpPr>
            <a:spLocks noGrp="1" noChangeArrowheads="1"/>
            <a:extLst>
              <a:ext uri="smNativeData">
                <pr:smNativeData xmlns:pr="smNativeData" val="SMDATA_13_JAdTYxMAAAAlAAAAZAAAAA0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CAgIADzMzMAMDA/wB/f38AAAAAAAAAAAAAAAAAAAAAAAAAAAAhAAAAGAAAABQAAADiAgAA0gMAAII1AADaCgAAEAAAACYAAAAIAAAAfXD///////8="/>
              </a:ext>
            </a:extLst>
          </p:cNvSpPr>
          <p:nvPr>
            <p:ph type="title"/>
          </p:nvPr>
        </p:nvSpPr>
        <p:spPr>
          <a:xfrm>
            <a:off x="468630" y="621030"/>
            <a:ext cx="8229600" cy="1143000"/>
          </a:xfrm>
          <a:noFill/>
          <a:ln>
            <a:noFill/>
          </a:ln>
          <a:effectLst/>
        </p:spPr>
        <p:txBody>
          <a:bodyPr vert="horz" wrap="square" lIns="90170" tIns="46990" rIns="90170" bIns="46990" numCol="1" spcCol="215900" anchor="ctr">
            <a:prstTxWarp prst="textNoShape">
              <a:avLst/>
            </a:prstTxWarp>
          </a:bodyPr>
          <a:lstStyle/>
          <a:p>
            <a:pPr defTabSz="914400">
              <a:spcBef>
                <a:spcPts val="0"/>
              </a:spcBef>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a:solidFill>
                  <a:srgbClr val="990000"/>
                </a:solidFill>
              </a:rPr>
              <a:t>Arquimedes e a coroa do Rei</a:t>
            </a:r>
            <a:endParaRPr>
              <a:solidFill>
                <a:srgbClr val="990000"/>
              </a:solidFill>
            </a:endParaRPr>
          </a:p>
        </p:txBody>
      </p:sp>
      <p:sp>
        <p:nvSpPr>
          <p:cNvPr id="5" name="TextoD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CAgIADzMzMAMDA/wB/f38AAAAAAAAAAAAAAAAAAAAAAAAAAAAhAAAAGAAAABQAAABVEgAA6QoAALU2AAAsJwAAEAAAACYAAAAIAAAAfXD///////8="/>
              </a:ext>
            </a:extLst>
          </p:cNvSpPr>
          <p:nvPr>
            <p:ph type="body" idx="1"/>
          </p:nvPr>
        </p:nvSpPr>
        <p:spPr>
          <a:xfrm>
            <a:off x="2980055" y="1773555"/>
            <a:ext cx="5913120" cy="4594225"/>
          </a:xfrm>
          <a:noFill/>
          <a:ln>
            <a:noFill/>
          </a:ln>
          <a:effectLst/>
        </p:spPr>
        <p:txBody>
          <a:bodyPr vert="horz" wrap="square" lIns="90170" tIns="46990" rIns="90170" bIns="46990" numCol="1" spcCol="215900" anchor="t">
            <a:prstTxWarp prst="textNoShape">
              <a:avLst/>
            </a:prstTxWarp>
          </a:bodyPr>
          <a:lstStyle/>
          <a:p>
            <a:pPr algn="just" defTabSz="914400">
              <a:lnSpc>
                <a:spcPct val="80000"/>
              </a:lnSpc>
              <a:spcBef>
                <a:spcPts val="0"/>
              </a:spcBef>
              <a:tabLst>
                <a:tab pos="34290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3980" algn="l"/>
                <a:tab pos="9432925" algn="l"/>
                <a:tab pos="9882505" algn="l"/>
                <a:tab pos="10331450" algn="l"/>
                <a:tab pos="10781030" algn="l"/>
              </a:tabLst>
            </a:pPr>
            <a:r>
              <a:rPr sz="1900"/>
              <a:t>	Conta-se que o rei Hieron II de Siracusa apresentou um problema a Arquimedes. </a:t>
            </a:r>
            <a:endParaRPr sz="1900"/>
          </a:p>
          <a:p>
            <a:pPr algn="just" defTabSz="914400">
              <a:lnSpc>
                <a:spcPct val="80000"/>
              </a:lnSpc>
              <a:tabLst>
                <a:tab pos="34290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3980" algn="l"/>
                <a:tab pos="9432925" algn="l"/>
                <a:tab pos="9882505" algn="l"/>
                <a:tab pos="10331450" algn="l"/>
                <a:tab pos="10781030" algn="l"/>
              </a:tabLst>
            </a:pPr>
            <a:r>
              <a:rPr sz="1900"/>
              <a:t>	Ele havia mandado confeccionar uma coroa de ouro, mas estava desconfiado da honestidade do artesão, que teria substituído parte do ouro por prata. Arquimedes foi encarregado de descobrir uma prova irrefutável do roubo. O sábio teria descoberto o método de medir a densidade dos sólidos por imersão em água enquanto tomava banho. Ele notou que o nível da água aumentou quando ele entrou na tina. Logo associou a quantidade de água deslocada com o volume da parte imersa do seu corpo. Assim, comparando o efeito provocado pelo volume da coroa com o do volume de igual peso de ouro puro, ele poderia determinar a pureza da coroa. A lenda conta que Arquimedes teria saído subitamente do banho e, ainda nu, teria corrido pelas ruas da cidade gritando: </a:t>
            </a:r>
            <a:r>
              <a:rPr sz="1900">
                <a:solidFill>
                  <a:srgbClr val="990000"/>
                </a:solidFill>
              </a:rPr>
              <a:t>Eureka</a:t>
            </a:r>
            <a:r>
              <a:rPr sz="1900"/>
              <a:t>! </a:t>
            </a:r>
            <a:endParaRPr sz="1900"/>
          </a:p>
        </p:txBody>
      </p:sp>
      <p:pic>
        <p:nvPicPr>
          <p:cNvPr id="6" name="Imagem1"/>
          <p:cNvPicPr>
            <a:picLocks noChangeAspect="1"/>
            <a:extLst>
              <a:ext uri="smNativeData">
                <pr:smNativeData xmlns:pr="smNativeData" val="SMDATA_15_JAdTYxMAAAAlAAAAEQAAAC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AAAADAAAABAAAAAAAAAAAAAAAAAAAAAAAAAAHgAAAGgAAAAAAAAAAAAAAAAAAAAAAAAAAAAAABAnAAAQJwAAAAAAAAAAAAAAAAAAAAAAAAAAAAAAAAAAAAAAAAAAAAAUAAAAAAAAAMDA/wAAAAAAZAAAADIAAAAAAAAAZAAAAAAAAAB/f38ACgAAAB8AAABUAAAAAMyZBf///wEAAAAAAAAAAAAAAAAAAAAAAAAAAAAAAAAAAAAAAAAAAAAAAAJ/f38AgICAA8zMzADAwP8Af39/AAAAAAAAAAAAAAAAAP///wAAAAAAIQAAABgAAAAUAAAAGwEAAMoLAAA1FAAA7CUAABAAAAAmAAAACAAAAP//////////"/>
              </a:ext>
            </a:extLst>
          </p:cNvPicPr>
          <p:nvPr/>
        </p:nvPicPr>
        <p:blipFill>
          <a:blip r:embed="rId4"/>
          <a:stretch>
            <a:fillRect/>
          </a:stretch>
        </p:blipFill>
        <p:spPr>
          <a:xfrm>
            <a:off x="179705" y="1916430"/>
            <a:ext cx="3105150" cy="424815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pr="smNativeData" val="SMDATA_13_JAdTYxMAAAAlAAAAZAAAAA0AAAAAjgAAAEoAAACOAAAASg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CAgIADzMzMAMDA/wB/f38AAAAAAAAAAAAAAAAAAAAAAAAAAAAhAAAAGAAAABQAAACvDQAAVgEAAE1AAAAnCgAAEAAAACYAAAAIAAAAfXD///////8="/>
              </a:ext>
            </a:extLst>
          </p:cNvSpPr>
          <p:nvPr>
            <p:ph type="title"/>
          </p:nvPr>
        </p:nvSpPr>
        <p:spPr>
          <a:xfrm>
            <a:off x="2224405" y="217170"/>
            <a:ext cx="8228330" cy="1433195"/>
          </a:xfrm>
          <a:noFill/>
          <a:ln>
            <a:noFill/>
          </a:ln>
          <a:effectLst/>
        </p:spPr>
        <p:txBody>
          <a:bodyPr vert="horz" wrap="square" lIns="90170" tIns="46990" rIns="90170" bIns="46990" numCol="1" spcCol="215900" anchor="ctr">
            <a:prstTxWarp prst="textNoShape">
              <a:avLst/>
            </a:prstTxWarp>
          </a:bodyPr>
          <a:lstStyle/>
          <a:p>
            <a:pPr defTabSz="914400">
              <a:spcBef>
                <a:spcPts val="0"/>
              </a:spcBef>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a:solidFill>
                  <a:srgbClr val="990000"/>
                </a:solidFill>
              </a:rPr>
              <a:t>Princípio de Arquimedes</a:t>
            </a:r>
            <a:endParaRPr>
              <a:solidFill>
                <a:srgbClr val="990000"/>
              </a:solidFill>
            </a:endParaRPr>
          </a:p>
        </p:txBody>
      </p:sp>
      <p:sp>
        <p:nvSpPr>
          <p:cNvPr id="3" name="TextoDoSlide1"/>
          <p:cNvSpPr>
            <a:spLocks noGrp="1" noChangeArrowheads="1"/>
            <a:extLst>
              <a:ext uri="smNativeData">
                <pr:smNativeData xmlns:pr="smNativeData" val="SMDATA_13_JAdTYx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CAgIADzMzMAMDA/wB/f38AAAAAAAAAAAAAAAAAAAAAAAAAAAAhAAAAGAAAABQAAADfIgAAcw8AAGxFAACXGwAAEAAAACYAAAAIAAAAfXD///////8="/>
              </a:ext>
            </a:extLst>
          </p:cNvSpPr>
          <p:nvPr>
            <p:ph type="body" idx="1"/>
          </p:nvPr>
        </p:nvSpPr>
        <p:spPr>
          <a:xfrm>
            <a:off x="5668645" y="2511425"/>
            <a:ext cx="5616575" cy="1973580"/>
          </a:xfrm>
          <a:noFill/>
          <a:ln>
            <a:noFill/>
          </a:ln>
          <a:effectLst/>
        </p:spPr>
        <p:txBody>
          <a:bodyPr vert="horz" wrap="square" lIns="90170" tIns="46990" rIns="90170" bIns="46990" numCol="1" spcCol="215900" anchor="t">
            <a:prstTxWarp prst="textNoShape">
              <a:avLst/>
            </a:prstTxWarp>
          </a:bodyPr>
          <a:lstStyle/>
          <a:p>
            <a:pPr algn="just" defTabSz="914400">
              <a:spcBef>
                <a:spcPts val="0"/>
              </a:spcBef>
              <a:tabLst>
                <a:tab pos="342900" algn="l"/>
                <a:tab pos="446405" algn="l"/>
                <a:tab pos="895350" algn="l"/>
                <a:tab pos="1344930" algn="l"/>
                <a:tab pos="1793875" algn="l"/>
                <a:tab pos="2243455" algn="l"/>
                <a:tab pos="2692400" algn="l"/>
                <a:tab pos="3141980" algn="l"/>
                <a:tab pos="3590925" algn="l"/>
                <a:tab pos="4040505" algn="l"/>
                <a:tab pos="4489450" algn="l"/>
                <a:tab pos="4939030" algn="l"/>
                <a:tab pos="5387975" algn="l"/>
                <a:tab pos="5837555" algn="l"/>
                <a:tab pos="6286500" algn="l"/>
                <a:tab pos="6736080" algn="l"/>
                <a:tab pos="7185025" algn="l"/>
                <a:tab pos="7634605" algn="l"/>
                <a:tab pos="8083550" algn="l"/>
                <a:tab pos="8533130" algn="l"/>
                <a:tab pos="8983980" algn="l"/>
                <a:tab pos="9432925" algn="l"/>
                <a:tab pos="9882505" algn="l"/>
                <a:tab pos="10331450" algn="l"/>
                <a:tab pos="10781030" algn="l"/>
              </a:tabLst>
            </a:pPr>
            <a:r>
              <a:rPr>
                <a:solidFill>
                  <a:srgbClr val="3333CC"/>
                </a:solidFill>
              </a:rPr>
              <a:t>	"</a:t>
            </a:r>
            <a:r>
              <a:rPr sz="2000">
                <a:solidFill>
                  <a:srgbClr val="3333CC"/>
                </a:solidFill>
              </a:rPr>
              <a:t>Todo corpo mergulhado num fluido sofre, por parte do fluido, uma força vertical para cima, cuja intensidade é igual ao peso do fluido deslocado pelo corpo</a:t>
            </a:r>
            <a:r>
              <a:rPr sz="2000" b="1">
                <a:solidFill>
                  <a:srgbClr val="3333CC"/>
                </a:solidFill>
              </a:rPr>
              <a:t>." </a:t>
            </a:r>
            <a:endParaRPr sz="2000">
              <a:solidFill>
                <a:srgbClr val="3333CC"/>
              </a:solidFill>
            </a:endParaRPr>
          </a:p>
        </p:txBody>
      </p:sp>
      <p:pic>
        <p:nvPicPr>
          <p:cNvPr id="4" name="Imagem1"/>
          <p:cNvPicPr>
            <a:picLocks noChangeAspect="1"/>
            <a:extLst>
              <a:ext uri="smNativeData">
                <pr:smNativeData xmlns:pr="smNativeData" val="SMDATA_15_JAdTYxMAAAAlAAAAEQAAAC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CEpkMBDAAAABAAAAAAAAAAAAAAAAAAAAAAAAAAHgAAAGgAAAAAAAAAAAAAAAAAAAAAAAAAAAAAABAnAAAQJwAAAAAAAAAAAAAAAAAAAAAAAAAAAAAAAAAAAAAAAAAAAAAUAAAAAAAAAMDA/wAAAAAAZAAAADIAAAAAAAAAZAAAAAAAAAB/f38ACgAAAB8AAABUAAAAAMyZBf///wEAAAAAAAAAAAAAAAAAAAAAAAAAAAAAAAAAAAAAAAAAAAAAAAJ/f38AgICAA8zMzADAwP8Af39/AAAAAAAAAAAAAAAAAP///wAAAAAAIQAAABgAAAAUAAAAUgMAAMoLAAAyFwAAmCQAABAAAAAmAAAACAAAAP//////////"/>
              </a:ext>
            </a:extLst>
          </p:cNvPicPr>
          <p:nvPr/>
        </p:nvPicPr>
        <p:blipFill>
          <a:blip r:embed="rId3"/>
          <a:stretch>
            <a:fillRect/>
          </a:stretch>
        </p:blipFill>
        <p:spPr>
          <a:xfrm>
            <a:off x="539750" y="1916430"/>
            <a:ext cx="3230880" cy="4032250"/>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2CYAAIYWAAC4RgAAZyYAABAAAAAmAAAACAAAAP//////////"/>
              </a:ext>
            </a:extLst>
          </p:cNvPicPr>
          <p:nvPr/>
        </p:nvPicPr>
        <p:blipFill>
          <a:blip r:embed="rId2"/>
          <a:stretch>
            <a:fillRect/>
          </a:stretch>
        </p:blipFill>
        <p:spPr>
          <a:xfrm>
            <a:off x="6314440" y="3661410"/>
            <a:ext cx="5181600" cy="2581275"/>
          </a:xfrm>
          <a:prstGeom prst="rect">
            <a:avLst/>
          </a:prstGeom>
          <a:noFill/>
          <a:ln>
            <a:noFill/>
          </a:ln>
          <a:effectLst/>
        </p:spPr>
      </p:pic>
      <p:pic>
        <p:nvPicPr>
          <p:cNvPr id="3" name="Imagem2"/>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cAMAAPMEAAAkLAAAXhsAABAAAAAmAAAACAAAAP//////////"/>
              </a:ext>
            </a:extLst>
          </p:cNvPicPr>
          <p:nvPr/>
        </p:nvPicPr>
        <p:blipFill>
          <a:blip r:embed="rId3"/>
          <a:stretch>
            <a:fillRect/>
          </a:stretch>
        </p:blipFill>
        <p:spPr>
          <a:xfrm>
            <a:off x="558800" y="804545"/>
            <a:ext cx="6616700" cy="3644265"/>
          </a:xfrm>
          <a:prstGeom prst="rect">
            <a:avLst/>
          </a:prstGeom>
          <a:noFill/>
          <a:ln>
            <a:noFill/>
          </a:ln>
          <a:effectLst/>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pgUAAKYCAABNRQAAiyQAABAAAAAmAAAACAAAAP//////////"/>
              </a:ext>
            </a:extLst>
          </p:cNvPicPr>
          <p:nvPr/>
        </p:nvPicPr>
        <p:blipFill>
          <a:blip r:embed="rId2"/>
          <a:stretch>
            <a:fillRect/>
          </a:stretch>
        </p:blipFill>
        <p:spPr>
          <a:xfrm>
            <a:off x="918210" y="430530"/>
            <a:ext cx="10347325" cy="5509895"/>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aixaTexto1"/>
          <p:cNvSpPr txBox="1">
            <a:extLst>
              <a:ext uri="smNativeData">
                <pr:smNativeData xmlns:pr="smNativeData" val="SMDATA_13_JAdTYxMAAAAlAAAAEgAAAE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IgDAAD/fwAA/38AAAAAAAAJAAAABAAAAEkAIAAMAAAAEAAAAAAAAAAAAAAAAAAAAAAAAAAeAAAAaAAAAAAAAAAAAAAAAAAAAAAAAAAAAAAAECcAABAnAAAAAAAAAAAAAAAAAAAAAAAAAAAAAAAAAAAAAAAAAAAAABQAAAAAAAAAwMD/AAAAAABkAAAAMgAAAAAAAABkAAAAAAAAAH9/fwAKAAAAHwAAAFQAAACDwLoF////AQAAAAAAAAAAAAAAAAAAAAAAAAAAAAAAAAAAAAAAAAAAAAAAAn9/fwDy8vIDzMzMAMDA/wB/f38AAAAAAAAAAAAAAAAAAAAAAAAAAAAhAAAAGAAAABQAAAAnCgAAawIAANgmAADLBQAAECAAACYAAAAIAAAA//////////8="/>
              </a:ext>
            </a:extLst>
          </p:cNvSpPr>
          <p:nvPr/>
        </p:nvSpPr>
        <p:spPr>
          <a:xfrm>
            <a:off x="1650365" y="393065"/>
            <a:ext cx="4664075" cy="548640"/>
          </a:xfrm>
          <a:prstGeom prst="rect">
            <a:avLst/>
          </a:prstGeom>
          <a:noFill/>
          <a:ln>
            <a:noFill/>
          </a:ln>
          <a:effectLst/>
        </p:spPr>
        <p:txBody>
          <a:bodyPr vert="horz" wrap="square" numCol="1" spcCol="215900" anchor="t"/>
          <a:lstStyle/>
          <a:p>
            <a:pPr>
              <a:defRPr sz="3000" b="1">
                <a:solidFill>
                  <a:srgbClr val="007F7F"/>
                </a:solidFill>
              </a:defRPr>
            </a:pPr>
            <a:r>
              <a:t>PRESSÃO NOS SÓLIDOS</a:t>
            </a:r>
          </a:p>
        </p:txBody>
      </p:sp>
      <p:pic>
        <p:nvPicPr>
          <p:cNvPr id="3"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fQUAAM4JAAC6JwAAVx8AABAAAAAmAAAACAAAAP//////////"/>
              </a:ext>
            </a:extLst>
          </p:cNvPicPr>
          <p:nvPr/>
        </p:nvPicPr>
        <p:blipFill>
          <a:blip r:embed="rId2"/>
          <a:stretch>
            <a:fillRect/>
          </a:stretch>
        </p:blipFill>
        <p:spPr>
          <a:xfrm>
            <a:off x="892175" y="1593850"/>
            <a:ext cx="5565775" cy="3500755"/>
          </a:xfrm>
          <a:prstGeom prst="rect">
            <a:avLst/>
          </a:prstGeom>
          <a:noFill/>
          <a:ln>
            <a:noFill/>
          </a:ln>
          <a:effectLst/>
        </p:spPr>
      </p:pic>
      <p:pic>
        <p:nvPicPr>
          <p:cNvPr id="4" name="Imagem2"/>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DSkAAAIPAADmSQAAAxsAABAAAAAmAAAACAAAAP//////////"/>
              </a:ext>
            </a:extLst>
          </p:cNvPicPr>
          <p:nvPr/>
        </p:nvPicPr>
        <p:blipFill>
          <a:blip r:embed="rId3"/>
          <a:stretch>
            <a:fillRect/>
          </a:stretch>
        </p:blipFill>
        <p:spPr>
          <a:xfrm>
            <a:off x="6673215" y="2439670"/>
            <a:ext cx="5339715" cy="1951355"/>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graphicFrame>
        <p:nvGraphicFramePr>
          <p:cNvPr id="2" name="ObjetoOLE1"/>
          <p:cNvGraphicFramePr>
            <a:extLst>
              <a:ext uri="smNativeData">
                <pr:smNativeData xmlns:pr="smNativeData" val="SMDATA_15_JAdTYxMAAAAlAAAAMgAAAA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EAAAAjAAAABAAAAGQAAAAXAAAAFAAAAAAAAAAAAAAA/38AAP9/AAAAAAAACQAAAAQAAABnAGgADAAAABAAAAAAAAAAAAAAAAAAAAAAAAAAHgAAAGgAAAAAAAAAAAAAAAAAAAAAAAAAAAAAABAnAAAQJwAAAAAAAAAAAAAAAAAAAAAAAAAAAAAAAAAAAAAAAAAAAAAUAAAAAAAAAMDA/wAAAAAAZAAAADIAAAAAAAAAZAAAAAAAAAB/f38AAAAAAB8AAABUAAAAg8C6Bf///wEAAAAAAAAAAAAAAAAAAAAAAAAAAAAAAAAAAAAAAAAAAAAAAAJ/f38A8vLyA8zMzADAwP8Af39/AAAAAAAAAAAAAAAAAP///wAAAAAAIQAAABgAAAAUAAAAOAIAADgCAABVQQAASicAABAAAAAmAAAACAAAAP//////////"/>
              </a:ext>
            </a:extLst>
          </p:cNvGraphicFramePr>
          <p:nvPr/>
        </p:nvGraphicFramePr>
        <p:xfrm>
          <a:off x="360680" y="360680"/>
          <a:ext cx="10259695" cy="6026150"/>
        </p:xfrm>
        <a:graphic>
          <a:graphicData uri="http://schemas.openxmlformats.org/presentationml/2006/ole">
            <p:oleObj spid="_x0000_s1026" name="Paint.Picture" r:id="rId3" imgW="19050" imgH="19050" progId="Paint.Picture">
              <p:embed/>
            </p:oleObj>
          </a:graphicData>
        </a:graphic>
      </p:graphicFrame>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graphicFrame>
        <p:nvGraphicFramePr>
          <p:cNvPr id="2" name="ObjetoOLE1"/>
          <p:cNvGraphicFramePr>
            <a:extLst>
              <a:ext uri="smNativeData">
                <pr:smNativeData xmlns:pr="smNativeData" val="SMDATA_15_JAdTYxMAAAAlAAAAMgAAAA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EAAAAjAAAABAAAAGQAAAAXAAAAFAAAAAAAAAAAAAAA/38AAP9/AAAAAAAACQAAAAQAAAAAAAAADAAAABAAAAAAAAAAAAAAAAAAAAAAAAAAHgAAAGgAAAAAAAAAAAAAAAAAAAAAAAAAAAAAABAnAAAQJwAAAAAAAAAAAAAAAAAAAAAAAAAAAAAAAAAAAAAAAAAAAAAUAAAAAAAAAMDA/wAAAAAAZAAAADIAAAAAAAAAZAAAAAAAAAB/f38AAAAAAB8AAABUAAAAg8C6Bf///wEAAAAAAAAAAAAAAAAAAAAAAAAAAAAAAAAAAAAAAAAAAAAAAAJ/f38A8vLyA8zMzADAwP8Af39/AAAAAAAAAAAAAAAAAP///wAAAAAAIQAAABgAAAAUAAAANwIAADgCAACnQgAASicAABAAAAAmAAAACAAAAP//////////"/>
              </a:ext>
            </a:extLst>
          </p:cNvGraphicFramePr>
          <p:nvPr/>
        </p:nvGraphicFramePr>
        <p:xfrm>
          <a:off x="360045" y="360680"/>
          <a:ext cx="10474960" cy="6026150"/>
        </p:xfrm>
        <a:graphic>
          <a:graphicData uri="http://schemas.openxmlformats.org/presentationml/2006/ole">
            <p:oleObj spid="_x0000_s1026" name="Paint.Picture" r:id="rId3" imgW="19050" imgH="19050" progId="Paint.Picture">
              <p:embed/>
            </p:oleObj>
          </a:graphicData>
        </a:graphic>
      </p:graphicFrame>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graphicFrame>
        <p:nvGraphicFramePr>
          <p:cNvPr id="2" name="ObjetoOLE1"/>
          <p:cNvGraphicFramePr>
            <a:extLst>
              <a:ext uri="smNativeData">
                <pr:smNativeData xmlns:pr="smNativeData" val="SMDATA_15_JAdTYxMAAAAlAAAAMgAAAA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EAAAAjAAAABAAAAGQAAAAXAAAAFAAAAAAAAAAAAAAA/38AAP9/AAAAAAAACQAAAAQAAAAAAAAADAAAABAAAAAAAAAAAAAAAAAAAAAAAAAAHgAAAGgAAAAAAAAAAAAAAAAAAAAAAAAAAAAAABAnAAAQJwAAAAAAAAAAAAAAAAAAAAAAAAAAAAAAAAAAAAAAAAAAAAAUAAAAAAAAAMDA/wAAAAAAZAAAADIAAAAAAAAAZAAAAAAAAAB/f38AAAAAAB8AAABUAAAAg8C6Bf///wEAAAAAAAAAAAAAAAAAAAAAAAAAAAAAAAAAAAAAAAAAAAAAAAJ/f38A8vLyA8zMzADAwP8Af39/AAAAAAAAAAAAAAAAAP///wAAAAAAIQAAABgAAAAUAAAANwIAADgCAADcRAAAhiUAABAAAAAmAAAACAAAAP//////////"/>
              </a:ext>
            </a:extLst>
          </p:cNvGraphicFramePr>
          <p:nvPr/>
        </p:nvGraphicFramePr>
        <p:xfrm>
          <a:off x="360045" y="360680"/>
          <a:ext cx="10833735" cy="5739130"/>
        </p:xfrm>
        <a:graphic>
          <a:graphicData uri="http://schemas.openxmlformats.org/presentationml/2006/ole">
            <p:oleObj spid="_x0000_s1026" name="Paint.Picture" r:id="rId3" imgW="19050" imgH="19050" progId="Paint.Picture">
              <p:embed/>
            </p:oleObj>
          </a:graphicData>
        </a:graphic>
      </p:graphicFrame>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YAIAAGIEAACMIQAAdR4AABAAAAAmAAAACAAAAP//////////"/>
              </a:ext>
            </a:extLst>
          </p:cNvPicPr>
          <p:nvPr/>
        </p:nvPicPr>
        <p:blipFill>
          <a:blip r:embed="rId2"/>
          <a:stretch>
            <a:fillRect/>
          </a:stretch>
        </p:blipFill>
        <p:spPr>
          <a:xfrm>
            <a:off x="386080" y="712470"/>
            <a:ext cx="5067300" cy="4238625"/>
          </a:xfrm>
          <a:prstGeom prst="rect">
            <a:avLst/>
          </a:prstGeom>
          <a:noFill/>
          <a:ln>
            <a:noFill/>
          </a:ln>
          <a:effectLst/>
        </p:spPr>
      </p:pic>
      <p:pic>
        <p:nvPicPr>
          <p:cNvPr id="3" name="Imagem2"/>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BrAg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oyEAAO0aAAC3SQAAhSgAABAAAAAmAAAACAAAAP//////////"/>
              </a:ext>
            </a:extLst>
          </p:cNvPicPr>
          <p:nvPr/>
        </p:nvPicPr>
        <p:blipFill>
          <a:blip r:embed="rId3"/>
          <a:stretch>
            <a:fillRect/>
          </a:stretch>
        </p:blipFill>
        <p:spPr>
          <a:xfrm>
            <a:off x="5467985" y="4377055"/>
            <a:ext cx="6515100" cy="220980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Imagem1"/>
          <p:cNvPicPr>
            <a:picLocks noChangeAspect="1"/>
            <a:extLst>
              <a:ext uri="smNativeData">
                <pr:smNativeData xmlns:pr="smNativeData" val="SMDATA_15_JAdTYx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8C6Bf///wEAAAAAAAAAAAAAAAAAAAAAAAAAAAAAAAAAAAAAAAAAAAAAAAJ/f38A8vLyA8zMzADAwP8Af39/AAAAAAAAAAAAAAAAAP///wAAAAAAIQAAABgAAAAUAAAAqwYAAPYCAAC+RQAA1icAABAAAAAmAAAACAAAAP//////////"/>
              </a:ext>
            </a:extLst>
          </p:cNvPicPr>
          <p:nvPr/>
        </p:nvPicPr>
        <p:blipFill>
          <a:blip r:embed="rId2"/>
          <a:stretch>
            <a:fillRect/>
          </a:stretch>
        </p:blipFill>
        <p:spPr>
          <a:xfrm>
            <a:off x="1083945" y="481330"/>
            <a:ext cx="10253345" cy="599440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F2F2F2"/>
      </a:lt2>
      <a:accent1>
        <a:srgbClr val="83C0BA"/>
      </a:accent1>
      <a:accent2>
        <a:srgbClr val="F3AA21"/>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entury Gothic"/>
        <a:ea typeface="Century Gothic"/>
        <a:cs typeface="Century Gothic"/>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F2F2F2"/>
        </a:lt2>
        <a:accent1>
          <a:srgbClr val="83C0BA"/>
        </a:accent1>
        <a:accent2>
          <a:srgbClr val="F3AA21"/>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F2F2F2"/>
        </a:lt2>
        <a:accent1>
          <a:srgbClr val="83C0BA"/>
        </a:accent1>
        <a:accent2>
          <a:srgbClr val="F3AA21"/>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F2F2F2"/>
        </a:lt2>
        <a:accent1>
          <a:srgbClr val="83C0BA"/>
        </a:accent1>
        <a:accent2>
          <a:srgbClr val="F3AA21"/>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F2F2F2"/>
        </a:lt2>
        <a:accent1>
          <a:srgbClr val="83C0BA"/>
        </a:accent1>
        <a:accent2>
          <a:srgbClr val="F3AA21"/>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entury Gothic"/>
        <a:ea typeface="Century Gothic"/>
        <a:cs typeface="Century Gothic"/>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00CC99"/>
      </a:accent1>
      <a:accent2>
        <a:srgbClr val="3333CC"/>
      </a:accent2>
      <a:accent3>
        <a:srgbClr val="535379"/>
      </a:accent3>
      <a:accent4>
        <a:srgbClr val="737359"/>
      </a:accent4>
      <a:accent5>
        <a:srgbClr val="939339"/>
      </a:accent5>
      <a:accent6>
        <a:srgbClr val="B3B319"/>
      </a:accent6>
      <a:hlink>
        <a:srgbClr val="CCCCFF"/>
      </a:hlink>
      <a:folHlink>
        <a:srgbClr val="B2B2B2"/>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535379"/>
        </a:accent3>
        <a:accent4>
          <a:srgbClr val="737359"/>
        </a:accent4>
        <a:accent5>
          <a:srgbClr val="939339"/>
        </a:accent5>
        <a:accent6>
          <a:srgbClr val="B3B31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0000FF"/>
        </a:lt1>
        <a:dk2>
          <a:srgbClr val="FFFF00"/>
        </a:dk2>
        <a:lt2>
          <a:srgbClr val="000000"/>
        </a:lt2>
        <a:accent1>
          <a:srgbClr val="FF9900"/>
        </a:accent1>
        <a:accent2>
          <a:srgbClr val="00FFFF"/>
        </a:accent2>
        <a:accent3>
          <a:srgbClr val="535379"/>
        </a:accent3>
        <a:accent4>
          <a:srgbClr val="737359"/>
        </a:accent4>
        <a:accent5>
          <a:srgbClr val="939339"/>
        </a:accent5>
        <a:accent6>
          <a:srgbClr val="B3B319"/>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535379"/>
        </a:accent3>
        <a:accent4>
          <a:srgbClr val="737359"/>
        </a:accent4>
        <a:accent5>
          <a:srgbClr val="939339"/>
        </a:accent5>
        <a:accent6>
          <a:srgbClr val="B3B319"/>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535379"/>
        </a:accent3>
        <a:accent4>
          <a:srgbClr val="737359"/>
        </a:accent4>
        <a:accent5>
          <a:srgbClr val="939339"/>
        </a:accent5>
        <a:accent6>
          <a:srgbClr val="B3B31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535379"/>
        </a:accent3>
        <a:accent4>
          <a:srgbClr val="737359"/>
        </a:accent4>
        <a:accent5>
          <a:srgbClr val="939339"/>
        </a:accent5>
        <a:accent6>
          <a:srgbClr val="B3B319"/>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535379"/>
        </a:accent3>
        <a:accent4>
          <a:srgbClr val="737359"/>
        </a:accent4>
        <a:accent5>
          <a:srgbClr val="939339"/>
        </a:accent5>
        <a:accent6>
          <a:srgbClr val="B3B319"/>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535379"/>
        </a:accent3>
        <a:accent4>
          <a:srgbClr val="737359"/>
        </a:accent4>
        <a:accent5>
          <a:srgbClr val="939339"/>
        </a:accent5>
        <a:accent6>
          <a:srgbClr val="B3B31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000000"/>
        </a:dk2>
        <a:lt2>
          <a:srgbClr val="808080"/>
        </a:lt2>
        <a:accent1>
          <a:srgbClr val="00CC99"/>
        </a:accent1>
        <a:accent2>
          <a:srgbClr val="3333CC"/>
        </a:accent2>
        <a:accent3>
          <a:srgbClr val="535379"/>
        </a:accent3>
        <a:accent4>
          <a:srgbClr val="737359"/>
        </a:accent4>
        <a:accent5>
          <a:srgbClr val="939339"/>
        </a:accent5>
        <a:accent6>
          <a:srgbClr val="B3B31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00CC99"/>
      </a:accent1>
      <a:accent2>
        <a:srgbClr val="3333CC"/>
      </a:accent2>
      <a:accent3>
        <a:srgbClr val="535379"/>
      </a:accent3>
      <a:accent4>
        <a:srgbClr val="737359"/>
      </a:accent4>
      <a:accent5>
        <a:srgbClr val="939339"/>
      </a:accent5>
      <a:accent6>
        <a:srgbClr val="B3B319"/>
      </a:accent6>
      <a:hlink>
        <a:srgbClr val="CCCCFF"/>
      </a:hlink>
      <a:folHlink>
        <a:srgbClr val="B2B2B2"/>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535379"/>
        </a:accent3>
        <a:accent4>
          <a:srgbClr val="737359"/>
        </a:accent4>
        <a:accent5>
          <a:srgbClr val="939339"/>
        </a:accent5>
        <a:accent6>
          <a:srgbClr val="B3B31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535379"/>
        </a:accent3>
        <a:accent4>
          <a:srgbClr val="737359"/>
        </a:accent4>
        <a:accent5>
          <a:srgbClr val="939339"/>
        </a:accent5>
        <a:accent6>
          <a:srgbClr val="B3B31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0000FF"/>
        </a:lt1>
        <a:dk2>
          <a:srgbClr val="FFFF00"/>
        </a:dk2>
        <a:lt2>
          <a:srgbClr val="000000"/>
        </a:lt2>
        <a:accent1>
          <a:srgbClr val="FF9900"/>
        </a:accent1>
        <a:accent2>
          <a:srgbClr val="00FFFF"/>
        </a:accent2>
        <a:accent3>
          <a:srgbClr val="535379"/>
        </a:accent3>
        <a:accent4>
          <a:srgbClr val="737359"/>
        </a:accent4>
        <a:accent5>
          <a:srgbClr val="939339"/>
        </a:accent5>
        <a:accent6>
          <a:srgbClr val="B3B319"/>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535379"/>
        </a:accent3>
        <a:accent4>
          <a:srgbClr val="737359"/>
        </a:accent4>
        <a:accent5>
          <a:srgbClr val="939339"/>
        </a:accent5>
        <a:accent6>
          <a:srgbClr val="B3B319"/>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333333"/>
        </a:lt2>
        <a:accent1>
          <a:srgbClr val="DDDDDD"/>
        </a:accent1>
        <a:accent2>
          <a:srgbClr val="808080"/>
        </a:accent2>
        <a:accent3>
          <a:srgbClr val="535379"/>
        </a:accent3>
        <a:accent4>
          <a:srgbClr val="737359"/>
        </a:accent4>
        <a:accent5>
          <a:srgbClr val="939339"/>
        </a:accent5>
        <a:accent6>
          <a:srgbClr val="B3B31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FFCC66"/>
        </a:accent1>
        <a:accent2>
          <a:srgbClr val="0000FF"/>
        </a:accent2>
        <a:accent3>
          <a:srgbClr val="535379"/>
        </a:accent3>
        <a:accent4>
          <a:srgbClr val="737359"/>
        </a:accent4>
        <a:accent5>
          <a:srgbClr val="939339"/>
        </a:accent5>
        <a:accent6>
          <a:srgbClr val="B3B319"/>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C0C0C0"/>
        </a:accent1>
        <a:accent2>
          <a:srgbClr val="0066FF"/>
        </a:accent2>
        <a:accent3>
          <a:srgbClr val="535379"/>
        </a:accent3>
        <a:accent4>
          <a:srgbClr val="737359"/>
        </a:accent4>
        <a:accent5>
          <a:srgbClr val="939339"/>
        </a:accent5>
        <a:accent6>
          <a:srgbClr val="B3B319"/>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000000"/>
        </a:dk2>
        <a:lt2>
          <a:srgbClr val="808080"/>
        </a:lt2>
        <a:accent1>
          <a:srgbClr val="3399FF"/>
        </a:accent1>
        <a:accent2>
          <a:srgbClr val="99FFCC"/>
        </a:accent2>
        <a:accent3>
          <a:srgbClr val="535379"/>
        </a:accent3>
        <a:accent4>
          <a:srgbClr val="737359"/>
        </a:accent4>
        <a:accent5>
          <a:srgbClr val="939339"/>
        </a:accent5>
        <a:accent6>
          <a:srgbClr val="B3B31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erick</cp:lastModifiedBy>
  <cp:revision>0</cp:revision>
  <dcterms:created xsi:type="dcterms:W3CDTF">2022-10-21T18:53:47Z</dcterms:created>
  <dcterms:modified xsi:type="dcterms:W3CDTF">2022-10-21T20:55:00Z</dcterms:modified>
</cp:coreProperties>
</file>