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matic SC"/>
      <p:regular r:id="rId8"/>
      <p:bold r:id="rId9"/>
    </p:embeddedFont>
    <p:embeddedFont>
      <p:font typeface="Source Code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bold.fntdata"/><Relationship Id="rId10" Type="http://schemas.openxmlformats.org/officeDocument/2006/relationships/font" Target="fonts/SourceCodePro-regular.fntdata"/><Relationship Id="rId13" Type="http://schemas.openxmlformats.org/officeDocument/2006/relationships/font" Target="fonts/SourceCodePro-boldItalic.fntdata"/><Relationship Id="rId12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a4bf62c52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a4bf62c5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39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1270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Nome:  Dionatas Santos Brito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Curso: Engenharia da Computação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5750"/>
            <a:ext cx="4045200" cy="485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1E1919"/>
                </a:solidFill>
                <a:highlight>
                  <a:srgbClr val="F7F5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Uma empresa tem em carteira seis duplicatas (títulos de crédito) de um mesmo cliente, todas com o mesmo valor de </a:t>
            </a:r>
            <a:r>
              <a:rPr lang="pt-BR" sz="1400">
                <a:solidFill>
                  <a:srgbClr val="1E1919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R$ 10.000,00</a:t>
            </a:r>
            <a:r>
              <a:rPr lang="pt-BR" sz="1400">
                <a:solidFill>
                  <a:srgbClr val="1E1919"/>
                </a:solidFill>
                <a:highlight>
                  <a:srgbClr val="F7F5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sendo que a primeira delas vence hoje e as restantes duplicatas nos próximos meses. O cliente propõe pagar essa dívida em </a:t>
            </a:r>
            <a:r>
              <a:rPr lang="pt-BR" sz="1400">
                <a:solidFill>
                  <a:srgbClr val="1E1919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seis parcelas iguais mensais e seguidas</a:t>
            </a:r>
            <a:r>
              <a:rPr lang="pt-BR" sz="1400">
                <a:solidFill>
                  <a:srgbClr val="1E1919"/>
                </a:solidFill>
                <a:highlight>
                  <a:srgbClr val="F7F5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sendo que </a:t>
            </a:r>
            <a:r>
              <a:rPr lang="pt-BR" sz="1400">
                <a:solidFill>
                  <a:srgbClr val="1E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primeira seria </a:t>
            </a:r>
            <a:r>
              <a:rPr lang="pt-BR" sz="1400">
                <a:solidFill>
                  <a:srgbClr val="1E1919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paga daqui a 6 meses</a:t>
            </a:r>
            <a:r>
              <a:rPr lang="pt-BR" sz="1400">
                <a:solidFill>
                  <a:srgbClr val="1E1919"/>
                </a:solidFill>
                <a:highlight>
                  <a:srgbClr val="F7F5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Considerando a taxa de </a:t>
            </a:r>
            <a:r>
              <a:rPr lang="pt-BR" sz="1400">
                <a:solidFill>
                  <a:srgbClr val="1E1919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juros de 2,9% ao mês</a:t>
            </a:r>
            <a:r>
              <a:rPr lang="pt-BR" sz="1400">
                <a:solidFill>
                  <a:srgbClr val="1E1919"/>
                </a:solidFill>
                <a:highlight>
                  <a:srgbClr val="F7F5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calcule o valor de cada parcela do plano proposto.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2616225"/>
            <a:ext cx="4045201" cy="15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250" y="1054925"/>
            <a:ext cx="1258200" cy="4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4572000" y="30825"/>
            <a:ext cx="4396500" cy="8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Resolução: Postecipada</a:t>
            </a:r>
            <a:endParaRPr sz="35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876" y="4069621"/>
            <a:ext cx="2129767" cy="742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1250" y="3633575"/>
            <a:ext cx="4147275" cy="937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05950" y="1788650"/>
            <a:ext cx="4147274" cy="1566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