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6" r:id="rId2"/>
    <p:sldId id="258" r:id="rId3"/>
    <p:sldId id="287" r:id="rId4"/>
    <p:sldId id="288" r:id="rId5"/>
    <p:sldId id="289" r:id="rId6"/>
    <p:sldId id="290" r:id="rId7"/>
    <p:sldId id="291" r:id="rId8"/>
    <p:sldId id="292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93" r:id="rId18"/>
    <p:sldId id="294" r:id="rId19"/>
    <p:sldId id="286" r:id="rId20"/>
    <p:sldId id="29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3210B-10E1-4F94-9677-D642474F5114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2758B-191C-4CE1-BAB6-267A5785F2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9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2758B-191C-4CE1-BAB6-267A5785F26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84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Conversor de Binário para BCD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5265547" cy="475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Conversor de Binário para BCD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85860"/>
            <a:ext cx="6476372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Conversor de Binário para BCD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591" y="1285860"/>
            <a:ext cx="7468747" cy="385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Conversor de Binário para BCD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730594" cy="414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Conversor de Binário para BCD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 de teste: </a:t>
            </a:r>
          </a:p>
          <a:p>
            <a:r>
              <a:rPr lang="pt-BR" dirty="0"/>
              <a:t>Utiliza 13 chaves </a:t>
            </a:r>
            <a:r>
              <a:rPr lang="pt-BR" i="1" dirty="0" err="1"/>
              <a:t>sw</a:t>
            </a:r>
            <a:r>
              <a:rPr lang="pt-BR" dirty="0"/>
              <a:t> para gerar o sinal de entrada montando um número de 13 bits</a:t>
            </a:r>
          </a:p>
          <a:p>
            <a:r>
              <a:rPr lang="pt-BR" dirty="0"/>
              <a:t>Usa um botão </a:t>
            </a:r>
            <a:r>
              <a:rPr lang="pt-BR" i="1" dirty="0" err="1"/>
              <a:t>btn</a:t>
            </a:r>
            <a:r>
              <a:rPr lang="pt-BR" dirty="0"/>
              <a:t>(0) para iniciar a conversão e um LED </a:t>
            </a:r>
            <a:r>
              <a:rPr lang="pt-BR" i="1" dirty="0"/>
              <a:t>led</a:t>
            </a:r>
            <a:r>
              <a:rPr lang="pt-BR" dirty="0"/>
              <a:t>(0) para mostrar que o circuito está pronto para uma nova conversão</a:t>
            </a:r>
          </a:p>
          <a:p>
            <a:r>
              <a:rPr lang="pt-BR" dirty="0"/>
              <a:t>O resultado em BCD é mostrado nos </a:t>
            </a:r>
            <a:r>
              <a:rPr lang="pt-BR" i="1" dirty="0"/>
              <a:t>displays</a:t>
            </a:r>
            <a:r>
              <a:rPr lang="pt-BR" dirty="0"/>
              <a:t> de 7 segmentos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Conversor de Binário para BCD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código do circuito de teste é mostrado a seguir.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7BAB4E4-AB45-72B7-A37E-5735CF881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33789"/>
            <a:ext cx="7149331" cy="26753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Conversor de Binário para BCD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1CB7EA-7E60-292F-B8CB-E4CCBB02B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78" y="1340768"/>
            <a:ext cx="7709244" cy="31702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Conversor de Binário para BCD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08387B-0198-E3B2-7B2C-FAF95905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76350"/>
            <a:ext cx="5542083" cy="330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0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Conversor de Binário para BCD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179C77-A6DF-0B83-52D7-E309E4F3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59402"/>
            <a:ext cx="5945122" cy="32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Máquinas de Estados Finitos com Datapath </a:t>
            </a:r>
            <a:br>
              <a:rPr lang="pt-BR"/>
            </a:br>
            <a:r>
              <a:rPr lang="pt-BR"/>
              <a:t>Conversor de Binário para BCD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Crie um projeto novo e adicione uma cópia do arquivo disponível no </a:t>
            </a:r>
            <a:r>
              <a:rPr lang="pt-BR" dirty="0" err="1"/>
              <a:t>Classroom</a:t>
            </a:r>
            <a:r>
              <a:rPr lang="pt-BR" dirty="0"/>
              <a:t> para teste (</a:t>
            </a:r>
            <a:r>
              <a:rPr lang="pt-BR" i="1" dirty="0"/>
              <a:t>bin2bcd_test.vhd</a:t>
            </a:r>
            <a:r>
              <a:rPr lang="pt-BR" dirty="0"/>
              <a:t>)</a:t>
            </a:r>
          </a:p>
          <a:p>
            <a:r>
              <a:rPr lang="pt-BR" dirty="0"/>
              <a:t>Adicione o arquivo do conversor de binário para BCD do Cap. 06 (</a:t>
            </a:r>
            <a:r>
              <a:rPr lang="pt-BR" i="1" dirty="0"/>
              <a:t>bin2bcd.vhd</a:t>
            </a:r>
            <a:r>
              <a:rPr lang="pt-BR" dirty="0"/>
              <a:t>)</a:t>
            </a:r>
          </a:p>
          <a:p>
            <a:r>
              <a:rPr lang="pt-BR" dirty="0"/>
              <a:t>Adicione o arquivo do circuito de multiplexação entre os </a:t>
            </a:r>
            <a:r>
              <a:rPr lang="pt-BR" i="1" dirty="0"/>
              <a:t>displays</a:t>
            </a:r>
            <a:r>
              <a:rPr lang="pt-BR" dirty="0"/>
              <a:t> do Cap. 04 (</a:t>
            </a:r>
            <a:r>
              <a:rPr lang="pt-BR" i="1" dirty="0" err="1"/>
              <a:t>disp_hex_mux.vhd</a:t>
            </a:r>
            <a:r>
              <a:rPr lang="pt-BR" dirty="0"/>
              <a:t>)</a:t>
            </a:r>
          </a:p>
          <a:p>
            <a:r>
              <a:rPr lang="pt-BR" dirty="0"/>
              <a:t>Adicione o arquivo do circuito de </a:t>
            </a:r>
            <a:r>
              <a:rPr lang="pt-BR" i="1" dirty="0" err="1"/>
              <a:t>debounce</a:t>
            </a:r>
            <a:r>
              <a:rPr lang="pt-BR" dirty="0"/>
              <a:t> do Capítulo 06 (</a:t>
            </a:r>
            <a:r>
              <a:rPr lang="pt-BR" i="1" dirty="0" err="1"/>
              <a:t>debounce_all.vhd</a:t>
            </a:r>
            <a:r>
              <a:rPr lang="pt-BR" dirty="0"/>
              <a:t>)</a:t>
            </a:r>
          </a:p>
          <a:p>
            <a:r>
              <a:rPr lang="pt-BR" sz="2800" dirty="0"/>
              <a:t>Inclua o arquivo de </a:t>
            </a:r>
            <a:r>
              <a:rPr lang="pt-BR" sz="2800" i="1" dirty="0" err="1"/>
              <a:t>constraints</a:t>
            </a:r>
            <a:r>
              <a:rPr lang="pt-BR" sz="2800" dirty="0"/>
              <a:t> </a:t>
            </a:r>
            <a:r>
              <a:rPr lang="pt-BR" sz="2800" dirty="0" err="1"/>
              <a:t>xdc</a:t>
            </a:r>
            <a:r>
              <a:rPr lang="pt-BR" sz="2800" dirty="0"/>
              <a:t> geral da placa </a:t>
            </a:r>
            <a:r>
              <a:rPr lang="pt-BR" sz="2800" dirty="0" err="1"/>
              <a:t>Nexys</a:t>
            </a:r>
            <a:r>
              <a:rPr lang="pt-BR" sz="2800" dirty="0"/>
              <a:t> A7 (</a:t>
            </a:r>
            <a:r>
              <a:rPr lang="pt-BR" sz="2800" i="1" dirty="0"/>
              <a:t>Nexys4_DDR_chu.xdc</a:t>
            </a:r>
            <a:r>
              <a:rPr lang="pt-BR" sz="2800" dirty="0"/>
              <a:t>) disponível no diretório </a:t>
            </a:r>
            <a:r>
              <a:rPr lang="pt-BR" sz="2800" i="1" dirty="0"/>
              <a:t>chap00_constraint </a:t>
            </a:r>
            <a:r>
              <a:rPr lang="pt-BR" sz="2800" dirty="0"/>
              <a:t>e comente (colocando #) os pinos que não serão utilizados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15- Conversão de Binário para BCD</a:t>
            </a:r>
            <a:endParaRPr lang="pt-BR" i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6- Máquinas de Estados Finitos com </a:t>
            </a:r>
            <a:r>
              <a:rPr lang="pt-BR" i="1" dirty="0" err="1"/>
              <a:t>Datapath</a:t>
            </a:r>
            <a:endParaRPr lang="pt-BR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Máquinas de Estados Finitos com Datapath </a:t>
            </a:r>
            <a:br>
              <a:rPr lang="pt-BR"/>
            </a:br>
            <a:r>
              <a:rPr lang="pt-BR"/>
              <a:t>Conversor de Binário para BCD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Gere o arquivo de programação e configure a FPGA na placa para testar o circuito</a:t>
            </a:r>
          </a:p>
          <a:p>
            <a:r>
              <a:rPr lang="pt-BR" sz="2800" dirty="0"/>
              <a:t>Escolha o valor binário utilizando as 13 chaves da direita e pressione o botão </a:t>
            </a:r>
            <a:r>
              <a:rPr lang="pt-BR" sz="2800" b="1" dirty="0" err="1"/>
              <a:t>btn</a:t>
            </a:r>
            <a:r>
              <a:rPr lang="pt-BR" sz="2800" dirty="0"/>
              <a:t>(0) para iniciar a conversão</a:t>
            </a:r>
          </a:p>
          <a:p>
            <a:r>
              <a:rPr lang="pt-BR" sz="2800" dirty="0"/>
              <a:t>O LED </a:t>
            </a:r>
            <a:r>
              <a:rPr lang="pt-BR" sz="2800" b="1" dirty="0"/>
              <a:t>led</a:t>
            </a:r>
            <a:r>
              <a:rPr lang="pt-BR" sz="2800" dirty="0"/>
              <a:t>(0) acende se o sistema estiver pronto para outra conversão</a:t>
            </a:r>
          </a:p>
          <a:p>
            <a:r>
              <a:rPr lang="pt-BR" sz="2800" dirty="0"/>
              <a:t>O resultado da conversão em BCD é mostrado no display de 7 segmentos.</a:t>
            </a:r>
          </a:p>
        </p:txBody>
      </p:sp>
    </p:spTree>
    <p:extLst>
      <p:ext uri="{BB962C8B-B14F-4D97-AF65-F5344CB8AC3E}">
        <p14:creationId xmlns:p14="http://schemas.microsoft.com/office/powerpoint/2010/main" val="58521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Conversor de Binário para BCD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formato BCD – </a:t>
            </a:r>
            <a:r>
              <a:rPr lang="pt-BR" i="1" dirty="0" err="1"/>
              <a:t>Binary-coded</a:t>
            </a:r>
            <a:r>
              <a:rPr lang="pt-BR" i="1" dirty="0"/>
              <a:t> decimal</a:t>
            </a:r>
            <a:r>
              <a:rPr lang="pt-BR" dirty="0"/>
              <a:t> um número decimal (0 a 9) é representado como uma </a:t>
            </a:r>
            <a:r>
              <a:rPr lang="pt-BR" dirty="0" err="1"/>
              <a:t>sequência</a:t>
            </a:r>
            <a:r>
              <a:rPr lang="pt-BR" dirty="0"/>
              <a:t> de dígitos representados em 4 bits </a:t>
            </a:r>
          </a:p>
          <a:p>
            <a:r>
              <a:rPr lang="pt-BR" dirty="0"/>
              <a:t>Um circuito conversor de binário para BCD transforma um número binário para este formato. </a:t>
            </a:r>
          </a:p>
          <a:p>
            <a:pPr lvl="1"/>
            <a:r>
              <a:rPr lang="pt-BR" dirty="0"/>
              <a:t>Por exemplo, o número binário "0010 0000 0000" torna-se "0101 0001 0010" (i.e., 512</a:t>
            </a:r>
            <a:r>
              <a:rPr lang="pt-BR" baseline="-25000" dirty="0"/>
              <a:t>10</a:t>
            </a:r>
            <a:r>
              <a:rPr lang="pt-BR" dirty="0"/>
              <a:t>) após a conversão.</a:t>
            </a:r>
          </a:p>
          <a:p>
            <a:r>
              <a:rPr lang="pt-BR" sz="2800" dirty="0"/>
              <a:t>A conversão de binário para BCD pode ser realizada por um registrador de deslocamento especial em BCD o qual é dividido em grupos de 4 bits internamente, cada um representando um dígito BCD.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Conversor de Binário para BCD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dirty="0"/>
              <a:t>Deslocar uma </a:t>
            </a:r>
            <a:r>
              <a:rPr lang="pt-BR" sz="2800" dirty="0" err="1"/>
              <a:t>sequência</a:t>
            </a:r>
            <a:r>
              <a:rPr lang="pt-BR" sz="2800" dirty="0"/>
              <a:t> BCD à esquerda requer ajustes se um dígito BCD é maior que 9</a:t>
            </a:r>
            <a:r>
              <a:rPr lang="pt-BR" sz="2800" baseline="-25000" dirty="0"/>
              <a:t>10</a:t>
            </a:r>
            <a:r>
              <a:rPr lang="pt-BR" sz="2800" dirty="0"/>
              <a:t> após o deslocamento.  </a:t>
            </a:r>
          </a:p>
          <a:p>
            <a:pPr lvl="1"/>
            <a:r>
              <a:rPr lang="pt-BR" sz="2500" dirty="0"/>
              <a:t>Por exemplo, se uma </a:t>
            </a:r>
            <a:r>
              <a:rPr lang="pt-BR" sz="2500" dirty="0" err="1"/>
              <a:t>sequência</a:t>
            </a:r>
            <a:r>
              <a:rPr lang="pt-BR" sz="2500" dirty="0"/>
              <a:t> BCD é "0001 0111" (i.e., 17</a:t>
            </a:r>
            <a:r>
              <a:rPr lang="pt-BR" sz="2500" baseline="-25000" dirty="0"/>
              <a:t>10</a:t>
            </a:r>
            <a:r>
              <a:rPr lang="pt-BR" sz="2500" dirty="0"/>
              <a:t>),  ele deve se tornar "0011 0100 " (i.e., </a:t>
            </a:r>
            <a:r>
              <a:rPr lang="pt-BR" sz="2100" dirty="0"/>
              <a:t>34</a:t>
            </a:r>
            <a:r>
              <a:rPr lang="pt-BR" sz="2100" baseline="-25000" dirty="0"/>
              <a:t>10</a:t>
            </a:r>
            <a:r>
              <a:rPr lang="pt-BR" sz="2100" dirty="0"/>
              <a:t>) </a:t>
            </a:r>
            <a:r>
              <a:rPr lang="pt-BR" dirty="0"/>
              <a:t>e não</a:t>
            </a:r>
            <a:r>
              <a:rPr lang="pt-BR" sz="2100" dirty="0"/>
              <a:t> </a:t>
            </a:r>
            <a:r>
              <a:rPr lang="pt-BR" sz="2500" dirty="0"/>
              <a:t>"0010 1110".  </a:t>
            </a:r>
          </a:p>
          <a:p>
            <a:r>
              <a:rPr lang="pt-BR" sz="2800" dirty="0"/>
              <a:t>O ajuste requer subtrair 1010 (i.e., 10</a:t>
            </a:r>
            <a:r>
              <a:rPr lang="pt-BR" sz="2800" baseline="-25000" dirty="0"/>
              <a:t>10</a:t>
            </a:r>
            <a:r>
              <a:rPr lang="pt-BR" sz="2400" dirty="0"/>
              <a:t>) </a:t>
            </a:r>
            <a:r>
              <a:rPr lang="pt-BR" sz="2900" dirty="0"/>
              <a:t>do dígito BCD da direita e adicionar 1 que pode ser considerado como </a:t>
            </a:r>
            <a:r>
              <a:rPr lang="pt-BR" sz="2900" i="1" dirty="0" err="1"/>
              <a:t>carry-out</a:t>
            </a:r>
            <a:r>
              <a:rPr lang="pt-BR" sz="2900" dirty="0"/>
              <a:t>, ao próximo dígito BCD</a:t>
            </a:r>
          </a:p>
          <a:p>
            <a:r>
              <a:rPr lang="pt-BR" sz="2800" dirty="0"/>
              <a:t>Note que subtrair 1010 é equivalente a adicionar 6</a:t>
            </a:r>
            <a:r>
              <a:rPr lang="pt-BR" sz="2800" baseline="-25000" dirty="0"/>
              <a:t>10</a:t>
            </a:r>
            <a:r>
              <a:rPr lang="pt-BR" sz="2800" dirty="0"/>
              <a:t> para um número binário de 4 </a:t>
            </a:r>
            <a:r>
              <a:rPr lang="pt-BR" sz="2800" i="1" dirty="0"/>
              <a:t>bits</a:t>
            </a:r>
            <a:r>
              <a:rPr lang="pt-BR" sz="2800" dirty="0"/>
              <a:t> porque 6 é o complemento de 10. </a:t>
            </a:r>
          </a:p>
          <a:p>
            <a:r>
              <a:rPr lang="pt-BR" sz="2800" dirty="0" err="1"/>
              <a:t>Consequentemente</a:t>
            </a:r>
            <a:r>
              <a:rPr lang="pt-BR" sz="2800" dirty="0"/>
              <a:t>, o ajuste pode ser alcançado adicionando-se 6</a:t>
            </a:r>
            <a:r>
              <a:rPr lang="pt-BR" sz="2800" baseline="-25000" dirty="0"/>
              <a:t>10</a:t>
            </a:r>
            <a:r>
              <a:rPr lang="pt-BR" sz="2800" dirty="0"/>
              <a:t> ao dígito BCD da direita. </a:t>
            </a:r>
          </a:p>
          <a:p>
            <a:r>
              <a:rPr lang="pt-BR" sz="2800" dirty="0"/>
              <a:t>O </a:t>
            </a:r>
            <a:r>
              <a:rPr lang="pt-BR" sz="2800" i="1" dirty="0" err="1"/>
              <a:t>carry-out</a:t>
            </a:r>
            <a:r>
              <a:rPr lang="pt-BR" sz="2800" dirty="0"/>
              <a:t> é gerado automaticamente neste processo.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Conversor de Binário para BCD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termos de implementação, é mais eficiente executar primeiro os ajustes necessários e depois fazer o deslocamento. </a:t>
            </a:r>
          </a:p>
          <a:p>
            <a:r>
              <a:rPr lang="pt-BR" dirty="0"/>
              <a:t>Pode-se verificar se um dígito BCD é maior do que 4</a:t>
            </a:r>
            <a:r>
              <a:rPr lang="pt-BR" baseline="-25000" dirty="0"/>
              <a:t>10</a:t>
            </a:r>
            <a:r>
              <a:rPr lang="pt-BR" dirty="0"/>
              <a:t> e se este for o caso, somar 3</a:t>
            </a:r>
            <a:r>
              <a:rPr lang="pt-BR" baseline="-25000" dirty="0"/>
              <a:t>10</a:t>
            </a:r>
            <a:r>
              <a:rPr lang="pt-BR" dirty="0"/>
              <a:t> ao dígito. </a:t>
            </a:r>
          </a:p>
          <a:p>
            <a:r>
              <a:rPr lang="pt-BR" dirty="0"/>
              <a:t>Depois que todos os dígitos BCD forem corrigidos pode-se realizar o </a:t>
            </a:r>
            <a:r>
              <a:rPr lang="pt-BR" i="1" dirty="0" err="1"/>
              <a:t>shift</a:t>
            </a:r>
            <a:r>
              <a:rPr lang="pt-BR" dirty="0"/>
              <a:t> de uma posição à esquerda.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Conversor de Binário para BCD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circuito de conversão de binário para BCD pode ser construído deslocando a entrada binária a um registrador de deslocamento BCD </a:t>
            </a:r>
            <a:r>
              <a:rPr lang="pt-BR" i="1" dirty="0"/>
              <a:t>bit</a:t>
            </a:r>
            <a:r>
              <a:rPr lang="pt-BR" dirty="0"/>
              <a:t> a </a:t>
            </a:r>
            <a:r>
              <a:rPr lang="pt-BR" i="1" dirty="0"/>
              <a:t>bit</a:t>
            </a:r>
            <a:r>
              <a:rPr lang="pt-BR" dirty="0"/>
              <a:t> do MSB para o LSB. </a:t>
            </a:r>
          </a:p>
          <a:p>
            <a:r>
              <a:rPr lang="pt-BR" dirty="0"/>
              <a:t>Esta operação pode ser sumarizada como a seguir:</a:t>
            </a:r>
          </a:p>
          <a:p>
            <a:pPr lvl="1"/>
            <a:r>
              <a:rPr lang="pt-BR" dirty="0"/>
              <a:t>Passo 1- Para cada dígito de 4 </a:t>
            </a:r>
            <a:r>
              <a:rPr lang="pt-BR" i="1" dirty="0"/>
              <a:t>bits</a:t>
            </a:r>
            <a:r>
              <a:rPr lang="pt-BR" dirty="0"/>
              <a:t> em um registrador de deslocamento BCD, verifique se o dígito é maior do que 4. Se este for o caso, adicione 3</a:t>
            </a:r>
            <a:r>
              <a:rPr lang="pt-BR" baseline="-25000" dirty="0"/>
              <a:t>10</a:t>
            </a:r>
            <a:r>
              <a:rPr lang="pt-BR" dirty="0"/>
              <a:t> ao dígito. </a:t>
            </a:r>
          </a:p>
          <a:p>
            <a:pPr lvl="1"/>
            <a:r>
              <a:rPr lang="pt-BR" dirty="0"/>
              <a:t>Passo 2- Desloque o registrador à esquerda uma posição., inserindo o dígito MSB do número binário no dígito LSB do registrador BCD.</a:t>
            </a:r>
          </a:p>
          <a:p>
            <a:pPr lvl="1"/>
            <a:r>
              <a:rPr lang="pt-BR" dirty="0"/>
              <a:t>Passo 3- Repita os Passos 1 e 2 até todos os </a:t>
            </a:r>
            <a:r>
              <a:rPr lang="pt-BR" i="1" dirty="0"/>
              <a:t>bits</a:t>
            </a:r>
            <a:r>
              <a:rPr lang="pt-BR" dirty="0"/>
              <a:t> da entrada serem usados.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Conversor de Binário para BCD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processo de conversão de uma entrada binária de 7 </a:t>
            </a:r>
            <a:r>
              <a:rPr lang="pt-BR" sz="2400" i="1" dirty="0"/>
              <a:t>bits</a:t>
            </a:r>
            <a:r>
              <a:rPr lang="pt-BR" sz="2400" dirty="0"/>
              <a:t>, "1111111" (i.e., 127</a:t>
            </a:r>
            <a:r>
              <a:rPr lang="pt-BR" sz="2400" baseline="-25000" dirty="0"/>
              <a:t>10</a:t>
            </a:r>
            <a:r>
              <a:rPr lang="pt-BR" sz="2400" dirty="0"/>
              <a:t>),  é demonstrado na tabela abaixo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000240"/>
            <a:ext cx="5156721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Conversor de Binário para BCD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código de um circuito de conversão de 13 </a:t>
            </a:r>
            <a:r>
              <a:rPr lang="pt-BR" i="1" dirty="0"/>
              <a:t>bits</a:t>
            </a:r>
            <a:r>
              <a:rPr lang="pt-BR" dirty="0"/>
              <a:t> é mostrado na listagem 6.6. </a:t>
            </a:r>
          </a:p>
          <a:p>
            <a:r>
              <a:rPr lang="pt-BR" dirty="0"/>
              <a:t>Ele usa uma FSMD simples para controlar a operação total.  </a:t>
            </a:r>
          </a:p>
          <a:p>
            <a:r>
              <a:rPr lang="pt-BR" dirty="0"/>
              <a:t>Quando o sinal de </a:t>
            </a:r>
            <a:r>
              <a:rPr lang="pt-BR" i="1" dirty="0"/>
              <a:t>start</a:t>
            </a:r>
            <a:r>
              <a:rPr lang="pt-BR" dirty="0"/>
              <a:t> é ativado, a entrada binária é armazenada no registrador </a:t>
            </a:r>
            <a:r>
              <a:rPr lang="pt-BR" i="1" dirty="0"/>
              <a:t>p2s</a:t>
            </a:r>
            <a:r>
              <a:rPr lang="pt-BR" dirty="0"/>
              <a:t> </a:t>
            </a:r>
          </a:p>
          <a:p>
            <a:r>
              <a:rPr lang="pt-BR" dirty="0"/>
              <a:t>A FSM então itera através dos 13 </a:t>
            </a:r>
            <a:r>
              <a:rPr lang="pt-BR" i="1" dirty="0"/>
              <a:t>bits</a:t>
            </a:r>
            <a:r>
              <a:rPr lang="pt-BR" dirty="0"/>
              <a:t>, similar ao processo descrito no exemplo prévio. </a:t>
            </a:r>
          </a:p>
          <a:p>
            <a:r>
              <a:rPr lang="pt-BR" dirty="0"/>
              <a:t>Quatro circuitos de ajuste são usados para corrigir os quatro dígitos BCD. Por clareza, eles são isolados da lógica de próximo estado e descritos em um segmento de código separado.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Conversor de Binário para BCD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673" y="1214422"/>
            <a:ext cx="6483533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3124</TotalTime>
  <Words>1029</Words>
  <Application>Microsoft Office PowerPoint</Application>
  <PresentationFormat>Apresentação na tela (4:3)</PresentationFormat>
  <Paragraphs>61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Bookman Old Style</vt:lpstr>
      <vt:lpstr>Calibri</vt:lpstr>
      <vt:lpstr>Gill Sans MT</vt:lpstr>
      <vt:lpstr>Wingdings</vt:lpstr>
      <vt:lpstr>Wingdings 3</vt:lpstr>
      <vt:lpstr>Origem</vt:lpstr>
      <vt:lpstr>ELE08572-Sistemas Digitais</vt:lpstr>
      <vt:lpstr>Projeto 15- Conversão de Binário para BCD</vt:lpstr>
      <vt:lpstr>Máquinas de Estados Finitos com Datapath  Conversor de Binário para BCD</vt:lpstr>
      <vt:lpstr>Máquinas de Estados Finitos com Datapath  Conversor de Binário para BCD</vt:lpstr>
      <vt:lpstr>Máquinas de Estados Finitos com Datapath  Conversor de Binário para BCD</vt:lpstr>
      <vt:lpstr>Máquinas de Estados Finitos com Datapath  Conversor de Binário para BCD</vt:lpstr>
      <vt:lpstr>Máquinas de Estados Finitos com Datapath  Conversor de Binário para BCD</vt:lpstr>
      <vt:lpstr>Máquinas de Estados Finitos com Datapath  Conversor de Binário para BCD</vt:lpstr>
      <vt:lpstr>Máquinas de Estados Finitos com Datapath  Conversor de Binário para BCD</vt:lpstr>
      <vt:lpstr>Máquinas de Estados Finitos com Datapath  Conversor de Binário para BCD</vt:lpstr>
      <vt:lpstr>Máquinas de Estados Finitos com Datapath  Conversor de Binário para BCD</vt:lpstr>
      <vt:lpstr>Máquinas de Estados Finitos com Datapath  Conversor de Binário para BCD</vt:lpstr>
      <vt:lpstr>Máquinas de Estados Finitos com Datapath  Conversor de Binário para BCD</vt:lpstr>
      <vt:lpstr>Máquinas de Estados Finitos com Datapath  Conversor de Binário para BCD</vt:lpstr>
      <vt:lpstr>Máquinas de Estados Finitos com Datapath  Conversor de Binário para BCD</vt:lpstr>
      <vt:lpstr>Máquinas de Estados Finitos com Datapath  Conversor de Binário para BCD</vt:lpstr>
      <vt:lpstr>Máquinas de Estados Finitos com Datapath  Conversor de Binário para BCD</vt:lpstr>
      <vt:lpstr>Máquinas de Estados Finitos com Datapath  Conversor de Binário para BCD</vt:lpstr>
      <vt:lpstr>Máquinas de Estados Finitos com Datapath  Conversor de Binário para BCD</vt:lpstr>
      <vt:lpstr>Máquinas de Estados Finitos com Datapath  Conversor de Binário para BCD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701</cp:revision>
  <dcterms:created xsi:type="dcterms:W3CDTF">2018-02-19T15:01:38Z</dcterms:created>
  <dcterms:modified xsi:type="dcterms:W3CDTF">2022-06-01T14:20:37Z</dcterms:modified>
</cp:coreProperties>
</file>