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8" r:id="rId3"/>
    <p:sldId id="308" r:id="rId4"/>
    <p:sldId id="309" r:id="rId5"/>
    <p:sldId id="310" r:id="rId6"/>
    <p:sldId id="311" r:id="rId7"/>
    <p:sldId id="298" r:id="rId8"/>
    <p:sldId id="300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307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1C4D2-E407-4B20-B914-F91C990AD65A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B491-EBAA-4A6C-9130-DE4E98B27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2 – Com números hexadecimais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57E2B-9CE1-4519-B504-8F527511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59245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2 – Com números hexadecimais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735AB1-8CE4-66C5-FC76-BE1E70D2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65885"/>
            <a:ext cx="5972175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2 – Com números hexadecimais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DC1CFA-9737-CB54-E2F0-74460CFA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11592"/>
            <a:ext cx="6181725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2 – Com números hexadecimais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teste: </a:t>
            </a:r>
          </a:p>
          <a:p>
            <a:r>
              <a:rPr lang="pt-BR" dirty="0"/>
              <a:t>Para verificar a operação deste circuito, as 8 chaves são definidas como dois números de 4 </a:t>
            </a:r>
            <a:r>
              <a:rPr lang="pt-BR" i="1" dirty="0"/>
              <a:t>bits</a:t>
            </a:r>
            <a:r>
              <a:rPr lang="pt-BR" dirty="0"/>
              <a:t> (</a:t>
            </a:r>
            <a:r>
              <a:rPr lang="pt-BR" i="1" dirty="0" err="1"/>
              <a:t>unsigned</a:t>
            </a:r>
            <a:r>
              <a:rPr lang="pt-BR" dirty="0"/>
              <a:t>), os quais são somados </a:t>
            </a:r>
          </a:p>
          <a:p>
            <a:r>
              <a:rPr lang="pt-BR" dirty="0"/>
              <a:t>Os dois números e sua soma são mostrados nos quatro </a:t>
            </a:r>
            <a:r>
              <a:rPr lang="pt-BR" i="1" dirty="0"/>
              <a:t>displays</a:t>
            </a:r>
            <a:r>
              <a:rPr lang="pt-BR" dirty="0"/>
              <a:t> de 7 segmentos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2 – Com números hexadecimais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do circuito é mostrado abaixo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4AEF75-2FC7-50B0-062E-89DA3CD8E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90737"/>
            <a:ext cx="749617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2 – Com números hexadecimais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5E7706-A97C-D1A3-2F9A-3D8609A7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6638925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2 – Com números hexadecimais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projeto novo e adicione uma cópia do arquivo de teste (</a:t>
            </a:r>
            <a:r>
              <a:rPr lang="pt-BR" i="1" dirty="0" err="1"/>
              <a:t>hex_mux_test.vhd</a:t>
            </a:r>
            <a:r>
              <a:rPr lang="pt-BR" dirty="0"/>
              <a:t>)</a:t>
            </a:r>
          </a:p>
          <a:p>
            <a:r>
              <a:rPr lang="pt-BR" dirty="0"/>
              <a:t>Adicione uma cópia do arquivo que descreve o circuito de multiplexação (</a:t>
            </a:r>
            <a:r>
              <a:rPr lang="pt-BR" i="1" dirty="0" err="1"/>
              <a:t>disp_hex_mux.vhd</a:t>
            </a:r>
            <a:r>
              <a:rPr lang="pt-BR" dirty="0"/>
              <a:t>)</a:t>
            </a:r>
          </a:p>
          <a:p>
            <a:r>
              <a:rPr lang="pt-BR" dirty="0"/>
              <a:t>Inclua uma cópia do arquivo de </a:t>
            </a:r>
            <a:r>
              <a:rPr lang="pt-BR" i="1" dirty="0" err="1"/>
              <a:t>constraints</a:t>
            </a:r>
            <a:r>
              <a:rPr lang="pt-BR" dirty="0"/>
              <a:t> </a:t>
            </a:r>
            <a:r>
              <a:rPr lang="pt-BR" dirty="0" err="1"/>
              <a:t>xdc</a:t>
            </a:r>
            <a:r>
              <a:rPr lang="pt-BR" dirty="0"/>
              <a:t> geral da placa </a:t>
            </a:r>
            <a:r>
              <a:rPr lang="pt-BR" dirty="0" err="1"/>
              <a:t>Nexys</a:t>
            </a:r>
            <a:r>
              <a:rPr lang="pt-BR" dirty="0"/>
              <a:t> A7 (</a:t>
            </a:r>
            <a:r>
              <a:rPr lang="pt-BR" i="1" dirty="0"/>
              <a:t>Nexys4_DDR_chu.xdc</a:t>
            </a:r>
            <a:r>
              <a:rPr lang="pt-BR" dirty="0"/>
              <a:t>) disponível no diretório </a:t>
            </a:r>
            <a:r>
              <a:rPr lang="pt-BR" i="1" dirty="0"/>
              <a:t>chap00_constraint </a:t>
            </a:r>
            <a:r>
              <a:rPr lang="pt-BR" dirty="0"/>
              <a:t>e comente (colocando #) os pinos que não serão utilizados </a:t>
            </a:r>
          </a:p>
          <a:p>
            <a:r>
              <a:rPr lang="pt-BR" dirty="0"/>
              <a:t>Gere o arquivo de programação e configure a FPGA na placa para testar o circuito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 08- 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4- Circuito </a:t>
            </a:r>
            <a:r>
              <a:rPr lang="pt-BR" dirty="0" err="1"/>
              <a:t>Sequencial</a:t>
            </a:r>
            <a:r>
              <a:rPr lang="pt-BR" dirty="0"/>
              <a:t> Regular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placa </a:t>
            </a:r>
            <a:r>
              <a:rPr lang="pt-BR" dirty="0" err="1"/>
              <a:t>Nexys</a:t>
            </a:r>
            <a:r>
              <a:rPr lang="pt-BR" dirty="0"/>
              <a:t> A7 tem oito </a:t>
            </a:r>
            <a:r>
              <a:rPr lang="pt-BR" i="1" dirty="0"/>
              <a:t>displays</a:t>
            </a:r>
            <a:r>
              <a:rPr lang="pt-BR" dirty="0"/>
              <a:t>, cada um contendo 7 segmentos e um ponto decimal. Para facilitar o entendimento, o desenvolvimento do exemplo será feito considerando apenas os 4 dígitos da direita. </a:t>
            </a:r>
          </a:p>
          <a:p>
            <a:r>
              <a:rPr lang="pt-BR" dirty="0"/>
              <a:t>Para reduzir o uso de pinos de entrada e saída da FPGA, a placa usa um esquema de </a:t>
            </a:r>
            <a:r>
              <a:rPr lang="pt-BR" dirty="0" err="1"/>
              <a:t>multiplexação</a:t>
            </a:r>
            <a:r>
              <a:rPr lang="pt-BR" dirty="0"/>
              <a:t> no tempo</a:t>
            </a:r>
          </a:p>
          <a:p>
            <a:r>
              <a:rPr lang="pt-BR" dirty="0"/>
              <a:t>Neste esquema, os quatro </a:t>
            </a:r>
            <a:r>
              <a:rPr lang="pt-BR" i="1" dirty="0"/>
              <a:t>displays</a:t>
            </a:r>
            <a:r>
              <a:rPr lang="pt-BR" dirty="0"/>
              <a:t> têm sinais de habilitação (</a:t>
            </a:r>
            <a:r>
              <a:rPr lang="pt-BR" i="1" dirty="0" err="1"/>
              <a:t>enable</a:t>
            </a:r>
            <a:r>
              <a:rPr lang="pt-BR" dirty="0"/>
              <a:t>) individuais mas compartilham oito sinais comuns para acender cada um dos segmentos</a:t>
            </a:r>
          </a:p>
          <a:p>
            <a:r>
              <a:rPr lang="pt-BR" dirty="0"/>
              <a:t>Todos os sinais são ativos no nível lógico baixo, ou seja, acendem quando o sinal é </a:t>
            </a:r>
            <a:r>
              <a:rPr lang="pt-BR" i="1" dirty="0"/>
              <a:t>‘0’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esquemático de mostrar '3' no </a:t>
            </a:r>
            <a:r>
              <a:rPr lang="pt-BR" i="1" dirty="0"/>
              <a:t>display</a:t>
            </a:r>
            <a:r>
              <a:rPr lang="pt-BR" dirty="0"/>
              <a:t> mais à direita é mostrado na figura abaixo</a:t>
            </a:r>
          </a:p>
          <a:p>
            <a:r>
              <a:rPr lang="pt-BR" dirty="0"/>
              <a:t>Note que o sinal de habilitação, chamado </a:t>
            </a:r>
            <a:r>
              <a:rPr lang="pt-BR" i="1" dirty="0" err="1"/>
              <a:t>an</a:t>
            </a:r>
            <a:r>
              <a:rPr lang="pt-BR" dirty="0"/>
              <a:t> é "1110“</a:t>
            </a:r>
          </a:p>
          <a:p>
            <a:r>
              <a:rPr lang="pt-BR" dirty="0"/>
              <a:t>Esta configuração pode habilitar um </a:t>
            </a:r>
            <a:r>
              <a:rPr lang="pt-BR" i="1" dirty="0"/>
              <a:t>display</a:t>
            </a:r>
            <a:r>
              <a:rPr lang="pt-BR" dirty="0"/>
              <a:t> por vez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815E80-3656-E5D3-2A20-79A278D2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140968"/>
            <a:ext cx="619125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Pode-se realizar a </a:t>
            </a:r>
            <a:r>
              <a:rPr lang="pt-BR" dirty="0" err="1"/>
              <a:t>multiplexação</a:t>
            </a:r>
            <a:r>
              <a:rPr lang="pt-BR" dirty="0"/>
              <a:t> no tempo dos quatro </a:t>
            </a:r>
            <a:r>
              <a:rPr lang="pt-BR" i="1" dirty="0"/>
              <a:t>displays</a:t>
            </a:r>
            <a:r>
              <a:rPr lang="pt-BR" dirty="0"/>
              <a:t>, habilitando cada um por vez em turnos, como mostrado no diagrama de tempo abaixo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FD3B82-27AA-9F1A-80D7-89EC4677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08920"/>
            <a:ext cx="61912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a taxa de atualização do sinal de habilitação for rápida o bastante, os olhos humanos não podem distinguir entre os intervalos </a:t>
            </a:r>
            <a:r>
              <a:rPr lang="pt-BR" i="1" dirty="0" err="1"/>
              <a:t>on</a:t>
            </a:r>
            <a:r>
              <a:rPr lang="pt-BR" dirty="0"/>
              <a:t> e </a:t>
            </a:r>
            <a:r>
              <a:rPr lang="pt-BR" i="1" dirty="0"/>
              <a:t>off</a:t>
            </a:r>
            <a:r>
              <a:rPr lang="pt-BR" dirty="0"/>
              <a:t> dos </a:t>
            </a:r>
            <a:r>
              <a:rPr lang="pt-BR" dirty="0" err="1"/>
              <a:t>LEDs</a:t>
            </a:r>
            <a:r>
              <a:rPr lang="pt-BR" dirty="0"/>
              <a:t> e sentem como se todos os displays estivessem acesos simultaneamente</a:t>
            </a:r>
          </a:p>
          <a:p>
            <a:r>
              <a:rPr lang="pt-BR" dirty="0"/>
              <a:t>Este esquema reduz o número de pinos de entrada e saída de 32 (4 x 8 segmentos) para 12 (8 segmentos+4 habilitações) mas requer um circuito de </a:t>
            </a:r>
            <a:r>
              <a:rPr lang="pt-BR" dirty="0" err="1"/>
              <a:t>multiplexação</a:t>
            </a:r>
            <a:r>
              <a:rPr lang="pt-BR" dirty="0"/>
              <a:t> no tempo. </a:t>
            </a:r>
          </a:p>
          <a:p>
            <a:r>
              <a:rPr lang="pt-BR" dirty="0"/>
              <a:t>Esta é a segunda versão discutida no livro.  A primeira versão é tratada no Projeto 7.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2 – Com números hexadecimais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aplicação mais comum de um </a:t>
            </a:r>
            <a:r>
              <a:rPr lang="pt-BR" i="1" dirty="0"/>
              <a:t>display</a:t>
            </a:r>
            <a:r>
              <a:rPr lang="pt-BR" dirty="0"/>
              <a:t> de 7 segmentos é mostrar um dígito hexadecimal </a:t>
            </a:r>
          </a:p>
          <a:p>
            <a:r>
              <a:rPr lang="pt-BR" dirty="0"/>
              <a:t>Usando o circuito de multiplexação da Versão 1, são necessários quatro circuitos de decodificação (como mostrado no Capítulo 3 </a:t>
            </a:r>
            <a:r>
              <a:rPr lang="pt-BR" i="1" dirty="0" err="1"/>
              <a:t>hex_to_sseg</a:t>
            </a:r>
            <a:r>
              <a:rPr lang="pt-BR" dirty="0" err="1"/>
              <a:t>.</a:t>
            </a:r>
            <a:r>
              <a:rPr lang="pt-BR" i="1" dirty="0" err="1"/>
              <a:t>vhd</a:t>
            </a:r>
            <a:r>
              <a:rPr lang="pt-BR" dirty="0"/>
              <a:t>) para gerar cada um dos padrões de 7 segmentos da entrada</a:t>
            </a:r>
          </a:p>
          <a:p>
            <a:r>
              <a:rPr lang="pt-BR" dirty="0"/>
              <a:t>Um alternativa mais interessante é </a:t>
            </a:r>
            <a:r>
              <a:rPr lang="pt-BR" dirty="0" err="1"/>
              <a:t>multiplexar</a:t>
            </a:r>
            <a:r>
              <a:rPr lang="pt-BR" dirty="0"/>
              <a:t> primeiro os dígitos hexadecimais e depois decodificar o resultado</a:t>
            </a:r>
          </a:p>
          <a:p>
            <a:r>
              <a:rPr lang="pt-BR" dirty="0"/>
              <a:t>Além de requerer apenas um decodificador, este circuito reduz a largura do </a:t>
            </a:r>
            <a:r>
              <a:rPr lang="pt-BR" dirty="0" err="1"/>
              <a:t>mux</a:t>
            </a:r>
            <a:r>
              <a:rPr lang="pt-BR" dirty="0"/>
              <a:t> 4:1 de 8 </a:t>
            </a:r>
            <a:r>
              <a:rPr lang="pt-BR" i="1" dirty="0"/>
              <a:t>bits</a:t>
            </a:r>
            <a:r>
              <a:rPr lang="pt-BR" dirty="0"/>
              <a:t> para 5 </a:t>
            </a:r>
            <a:r>
              <a:rPr lang="pt-BR" i="1" dirty="0"/>
              <a:t>bits</a:t>
            </a:r>
            <a:r>
              <a:rPr lang="pt-BR" dirty="0"/>
              <a:t>, sendo 4 </a:t>
            </a:r>
            <a:r>
              <a:rPr lang="pt-BR" i="1" dirty="0"/>
              <a:t>bits</a:t>
            </a:r>
            <a:r>
              <a:rPr lang="pt-BR" dirty="0"/>
              <a:t> para o dígito hexa e 1 </a:t>
            </a:r>
            <a:r>
              <a:rPr lang="pt-BR" i="1" dirty="0"/>
              <a:t>bit</a:t>
            </a:r>
            <a:r>
              <a:rPr lang="pt-BR" dirty="0"/>
              <a:t> para o ponto decimal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2 – Com números hexadecimais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pt-BR" dirty="0"/>
              <a:t>O diagrama do circuito é mostrado na figura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8D83F4-746B-D240-EB93-863855BC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90571"/>
            <a:ext cx="74295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2 – Com números hexadecimais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do circuito é mostrado abaixo.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1F0F17-78D5-0E3D-C32E-19E0356B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852612"/>
            <a:ext cx="7210425" cy="31527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2258</TotalTime>
  <Words>689</Words>
  <Application>Microsoft Office PowerPoint</Application>
  <PresentationFormat>Apresentação na tela (4:3)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Bookman Old Style</vt:lpstr>
      <vt:lpstr>Calibri</vt:lpstr>
      <vt:lpstr>Gill Sans MT</vt:lpstr>
      <vt:lpstr>Wingdings</vt:lpstr>
      <vt:lpstr>Wingdings 3</vt:lpstr>
      <vt:lpstr>Origem</vt:lpstr>
      <vt:lpstr>ELE08572-Sistemas Digitais</vt:lpstr>
      <vt:lpstr>Projeto 08- Circuito de multiplexação para display Versão 2</vt:lpstr>
      <vt:lpstr>Circuito de multiplexação para display</vt:lpstr>
      <vt:lpstr>Circuito de multiplexação para display</vt:lpstr>
      <vt:lpstr>Circuito de multiplexação para display</vt:lpstr>
      <vt:lpstr>Circuito de multiplexação para display</vt:lpstr>
      <vt:lpstr>Circuito de multiplexação para display Versão 2 – Com números hexadecimais</vt:lpstr>
      <vt:lpstr>Circuito de multiplexação para display Versão 2 – Com números hexadecimais</vt:lpstr>
      <vt:lpstr>Circuito de multiplexação para display Versão 2 – Com números hexadecimais</vt:lpstr>
      <vt:lpstr>Circuito de multiplexação para display Versão 2 – Com números hexadecimais</vt:lpstr>
      <vt:lpstr>Circuito de multiplexação para display Versão 2 – Com números hexadecimais</vt:lpstr>
      <vt:lpstr>Circuito de multiplexação para display Versão 2 – Com números hexadecimais</vt:lpstr>
      <vt:lpstr>Circuito de multiplexação para display Versão 2 – Com números hexadecimais</vt:lpstr>
      <vt:lpstr>Circuito de multiplexação para display Versão 2 – Com números hexadecimais</vt:lpstr>
      <vt:lpstr>Circuito de multiplexação para display Versão 2 – Com números hexadecimais</vt:lpstr>
      <vt:lpstr>Circuito de multiplexação para display Versão 2 – Com números hexadecimais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317</cp:revision>
  <dcterms:created xsi:type="dcterms:W3CDTF">2018-02-19T15:01:38Z</dcterms:created>
  <dcterms:modified xsi:type="dcterms:W3CDTF">2022-05-15T22:23:55Z</dcterms:modified>
</cp:coreProperties>
</file>