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4" r:id="rId20"/>
    <p:sldId id="279" r:id="rId21"/>
    <p:sldId id="281" r:id="rId22"/>
    <p:sldId id="28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B1AA-2473-427F-B2C8-D21B5D3DEAD2}" type="datetimeFigureOut">
              <a:rPr lang="pt-BR" smtClean="0"/>
              <a:pPr/>
              <a:t>23/01/2013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5C61-12FE-4982-8D60-09EEE344A7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com atraso e Linearização de Sistemas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/>
              <a:t>A</a:t>
            </a:r>
            <a:r>
              <a:rPr lang="pt-BR" sz="3600" dirty="0" smtClean="0"/>
              <a:t> linearização é uma aproximação em torno de um ponto de operação. Ela prevê o comportamento aproximado do sistema somente na vizinhança desse ponto, isso é, o comportamento local. </a:t>
            </a:r>
          </a:p>
          <a:p>
            <a:pPr marL="0" indent="0">
              <a:buNone/>
            </a:pPr>
            <a:r>
              <a:rPr lang="pt-BR" sz="3600" dirty="0" smtClean="0"/>
              <a:t>Nenhum comportamento global pode ser inferido pelo modelo linear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Ordem Superior</a:t>
            </a:r>
            <a:br>
              <a:rPr lang="pt-BR" dirty="0" smtClean="0"/>
            </a:br>
            <a:r>
              <a:rPr lang="pt-BR" dirty="0" smtClean="0"/>
              <a:t>Linearização no espaço de Estados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0978" y="2060848"/>
            <a:ext cx="5065278" cy="330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Contínuo </a:t>
            </a:r>
            <a:br>
              <a:rPr lang="pt-BR" dirty="0" smtClean="0"/>
            </a:br>
            <a:r>
              <a:rPr lang="pt-BR" dirty="0" smtClean="0"/>
              <a:t>Equações de Estado Não Lineares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878" y="1556792"/>
            <a:ext cx="725207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Discreto </a:t>
            </a:r>
            <a:br>
              <a:rPr lang="pt-BR" dirty="0" smtClean="0"/>
            </a:br>
            <a:r>
              <a:rPr lang="pt-BR" dirty="0" smtClean="0"/>
              <a:t>Equações de Estado Não Lineares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895" y="1700808"/>
            <a:ext cx="73547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Linearização da equação vetorial de </a:t>
            </a:r>
            <a:r>
              <a:rPr lang="pt-BR" dirty="0" smtClean="0"/>
              <a:t>estado Invariante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5251" y="2132856"/>
            <a:ext cx="43654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200" y="4293096"/>
            <a:ext cx="805666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Linearização da equação vetorial de estado: para condições iniciais ou nominais </a:t>
            </a:r>
            <a:r>
              <a:rPr lang="pt-BR" b="1" dirty="0" smtClean="0"/>
              <a:t>x</a:t>
            </a:r>
            <a:r>
              <a:rPr lang="pt-BR" sz="2700" b="1" dirty="0" smtClean="0"/>
              <a:t>0</a:t>
            </a:r>
            <a:r>
              <a:rPr lang="pt-BR" b="1" dirty="0" smtClean="0"/>
              <a:t> </a:t>
            </a:r>
            <a:r>
              <a:rPr lang="pt-BR" dirty="0" smtClean="0"/>
              <a:t>,</a:t>
            </a:r>
            <a:r>
              <a:rPr lang="pt-BR" b="1" dirty="0" smtClean="0"/>
              <a:t> r</a:t>
            </a:r>
            <a:r>
              <a:rPr lang="pt-BR" sz="2700" b="1" dirty="0" smtClean="0"/>
              <a:t>0 </a:t>
            </a:r>
            <a:r>
              <a:rPr lang="pt-BR" sz="4000" dirty="0" smtClean="0"/>
              <a:t>, sendo i=1,n</a:t>
            </a:r>
            <a:endParaRPr lang="pt-B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12976"/>
            <a:ext cx="800554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 de variáveis</a:t>
            </a:r>
            <a:endParaRPr lang="pt-B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68880"/>
            <a:ext cx="2376264" cy="535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Aproximação pela variação do estado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8687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822" y="4509120"/>
            <a:ext cx="461898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da equação de estado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449" y="1197608"/>
            <a:ext cx="4187775" cy="519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Eletroímã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33750"/>
            <a:ext cx="6181369" cy="39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com Atraso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2043906"/>
            <a:ext cx="52959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 eletroímã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where</a:t>
            </a:r>
            <a:endParaRPr lang="pt-BR" dirty="0"/>
          </a:p>
          <a:p>
            <a:r>
              <a:rPr lang="pt-BR" i="1" dirty="0"/>
              <a:t>e(t) = </a:t>
            </a:r>
            <a:r>
              <a:rPr lang="pt-BR" dirty="0"/>
              <a:t>input </a:t>
            </a:r>
            <a:r>
              <a:rPr lang="pt-BR" dirty="0" err="1"/>
              <a:t>voltage</a:t>
            </a:r>
            <a:endParaRPr lang="pt-BR" dirty="0"/>
          </a:p>
          <a:p>
            <a:r>
              <a:rPr lang="pt-BR" i="1" dirty="0"/>
              <a:t>y(t) = </a:t>
            </a:r>
            <a:r>
              <a:rPr lang="pt-BR" dirty="0" err="1"/>
              <a:t>ball</a:t>
            </a:r>
            <a:r>
              <a:rPr lang="pt-BR" dirty="0"/>
              <a:t> position</a:t>
            </a:r>
          </a:p>
          <a:p>
            <a:r>
              <a:rPr lang="pt-BR" i="1" dirty="0"/>
              <a:t>i(L) </a:t>
            </a:r>
            <a:r>
              <a:rPr lang="pt-BR" dirty="0"/>
              <a:t>= </a:t>
            </a:r>
            <a:r>
              <a:rPr lang="pt-BR" dirty="0" err="1"/>
              <a:t>winding</a:t>
            </a:r>
            <a:r>
              <a:rPr lang="pt-BR" dirty="0"/>
              <a:t> </a:t>
            </a:r>
            <a:r>
              <a:rPr lang="pt-BR" dirty="0" err="1"/>
              <a:t>current</a:t>
            </a:r>
            <a:endParaRPr lang="pt-BR" dirty="0"/>
          </a:p>
          <a:p>
            <a:r>
              <a:rPr lang="pt-BR" i="1" dirty="0"/>
              <a:t>R = </a:t>
            </a:r>
            <a:r>
              <a:rPr lang="pt-BR" dirty="0" err="1"/>
              <a:t>winding</a:t>
            </a:r>
            <a:r>
              <a:rPr lang="pt-BR" dirty="0"/>
              <a:t> </a:t>
            </a:r>
            <a:r>
              <a:rPr lang="pt-BR" dirty="0" err="1"/>
              <a:t>resistance</a:t>
            </a:r>
            <a:endParaRPr lang="pt-BR" dirty="0"/>
          </a:p>
          <a:p>
            <a:r>
              <a:rPr lang="pt-BR" dirty="0"/>
              <a:t>L = </a:t>
            </a:r>
            <a:r>
              <a:rPr lang="pt-BR" dirty="0" err="1"/>
              <a:t>winding</a:t>
            </a:r>
            <a:r>
              <a:rPr lang="pt-BR" dirty="0"/>
              <a:t> </a:t>
            </a:r>
            <a:r>
              <a:rPr lang="pt-BR" dirty="0" err="1"/>
              <a:t>inductance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</a:t>
            </a:r>
            <a:r>
              <a:rPr lang="pt-BR" dirty="0" err="1"/>
              <a:t>mass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ball</a:t>
            </a:r>
            <a:endParaRPr lang="pt-BR" dirty="0"/>
          </a:p>
          <a:p>
            <a:r>
              <a:rPr lang="pt-BR" i="1" dirty="0"/>
              <a:t>g </a:t>
            </a:r>
            <a:r>
              <a:rPr lang="pt-BR" dirty="0"/>
              <a:t>= </a:t>
            </a:r>
            <a:r>
              <a:rPr lang="pt-BR" dirty="0" err="1"/>
              <a:t>gravitational</a:t>
            </a:r>
            <a:r>
              <a:rPr lang="pt-BR" dirty="0"/>
              <a:t> </a:t>
            </a:r>
            <a:r>
              <a:rPr lang="pt-BR" dirty="0" err="1"/>
              <a:t>acceleration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2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850106"/>
          </a:xfrm>
        </p:spPr>
        <p:txBody>
          <a:bodyPr/>
          <a:lstStyle/>
          <a:p>
            <a:r>
              <a:rPr lang="pt-BR" dirty="0" smtClean="0"/>
              <a:t>Modelagem do eletroímã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9208" y="1628800"/>
            <a:ext cx="8229600" cy="485313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851"/>
            <a:ext cx="7056784" cy="487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10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 eletroímã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6" y="2204864"/>
            <a:ext cx="84640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74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Tempo de Atraso e Função de Transferência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808" y="2276872"/>
            <a:ext cx="2747438" cy="107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348880"/>
            <a:ext cx="29551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1764" y="3645024"/>
            <a:ext cx="336037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7555" y="4869160"/>
            <a:ext cx="269932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Aproximações: </a:t>
            </a:r>
            <a:r>
              <a:rPr lang="pt-BR" dirty="0" err="1" smtClean="0"/>
              <a:t>MacLaurin</a:t>
            </a:r>
            <a:r>
              <a:rPr lang="pt-BR" dirty="0" smtClean="0"/>
              <a:t> e </a:t>
            </a:r>
            <a:r>
              <a:rPr lang="pt-BR" dirty="0" err="1" smtClean="0"/>
              <a:t>Padé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608" y="1988840"/>
            <a:ext cx="511361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0071" y="4077072"/>
            <a:ext cx="440575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não Lineares: </a:t>
            </a:r>
            <a:br>
              <a:rPr lang="pt-BR" dirty="0" smtClean="0"/>
            </a:br>
            <a:r>
              <a:rPr lang="pt-BR" dirty="0" smtClean="0"/>
              <a:t>Caracterização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Um sistema não-linear é aquele que não atende ao princípio da sobreposição de efeitos, com isso, sistemas não-lineares criam novas freqüências em regime permanente, ou seja, o sinal de saída pode apresentar freqüências que não estão presentes no sinal de entrada.</a:t>
            </a:r>
            <a:endParaRPr lang="pt-BR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não Lineares:</a:t>
            </a:r>
            <a:br>
              <a:rPr lang="pt-BR" dirty="0" smtClean="0"/>
            </a:br>
            <a:r>
              <a:rPr lang="pt-BR" dirty="0" smtClean="0"/>
              <a:t>Aspectos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Os sistemas não lineares não obedecem ao princípio da superposição.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Tempo de escape finito: O estado de um sistema linear instável vai para o infinito se o tempo tende a infinito. No caso não-linear, o estado pode ir (teoricamente) para infinito em tempo finito.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O sistema não-linear poder ter múltiplos pontos de equilíbrio isolados, assim, o ponto de operação em estado estacionário vai depender das condições iniciais.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Oscilações estáveis (ciclos limites). Na prática, em presença de perturbações, os sistemas lineares não tem oscilação permanente (pólos em </a:t>
            </a:r>
            <a:r>
              <a:rPr lang="pt-BR" dirty="0" err="1" smtClean="0"/>
              <a:t>jw</a:t>
            </a:r>
            <a:r>
              <a:rPr lang="pt-BR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Outros: Múltiplos comportamentos, caos, etc...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linearização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56019"/>
            <a:ext cx="7081145" cy="534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Série de Taylor </a:t>
            </a:r>
            <a:br>
              <a:rPr lang="pt-BR" dirty="0" smtClean="0"/>
            </a:br>
            <a:r>
              <a:rPr lang="pt-BR" dirty="0" smtClean="0"/>
              <a:t>Aproximação de 1ª ordem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4922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607" y="3068960"/>
            <a:ext cx="422883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4253" y="4581128"/>
            <a:ext cx="5397755" cy="19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Aproximação de 1ª ordem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313" y="1772816"/>
            <a:ext cx="592395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330</Words>
  <Application>Microsoft Office PowerPoint</Application>
  <PresentationFormat>Apresentação na tela (4:3)</PresentationFormat>
  <Paragraphs>40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Sistemas com atraso e Linearização de Sistemas</vt:lpstr>
      <vt:lpstr>Sistemas com Atraso</vt:lpstr>
      <vt:lpstr>Tempo de Atraso e Função de Transferência</vt:lpstr>
      <vt:lpstr>Aproximações: MacLaurin e Padé</vt:lpstr>
      <vt:lpstr>Sistemas não Lineares:  Caracterização básica</vt:lpstr>
      <vt:lpstr>Sistemas não Lineares: Aspectos</vt:lpstr>
      <vt:lpstr>linearização</vt:lpstr>
      <vt:lpstr>Série de Taylor  Aproximação de 1ª ordem</vt:lpstr>
      <vt:lpstr>Aproximação de 1ª ordem</vt:lpstr>
      <vt:lpstr>linearização</vt:lpstr>
      <vt:lpstr>Sistemas de Ordem Superior Linearização no espaço de Estados</vt:lpstr>
      <vt:lpstr>Sistema Contínuo  Equações de Estado Não Lineares</vt:lpstr>
      <vt:lpstr>Sistema Discreto  Equações de Estado Não Lineares</vt:lpstr>
      <vt:lpstr>Linearização da equação vetorial de estado Invariante</vt:lpstr>
      <vt:lpstr>Linearização da equação vetorial de estado: para condições iniciais ou nominais x0 , r0 , sendo i=1,n</vt:lpstr>
      <vt:lpstr>Mudança de variáveis</vt:lpstr>
      <vt:lpstr>Aproximação pela variação do estado</vt:lpstr>
      <vt:lpstr>Matrizes da equação de estado</vt:lpstr>
      <vt:lpstr>Eletroímã</vt:lpstr>
      <vt:lpstr>Modelagem do eletroímã</vt:lpstr>
      <vt:lpstr>Modelagem do eletroímã</vt:lpstr>
      <vt:lpstr>Modelagem do eletroímã</vt:lpstr>
    </vt:vector>
  </TitlesOfParts>
  <Company>Companhia Vale do Rio Doce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com atraso e Linearização de Sistemas</dc:title>
  <dc:creator>edinho</dc:creator>
  <cp:lastModifiedBy>Edinho</cp:lastModifiedBy>
  <cp:revision>36</cp:revision>
  <dcterms:created xsi:type="dcterms:W3CDTF">2011-09-04T13:20:35Z</dcterms:created>
  <dcterms:modified xsi:type="dcterms:W3CDTF">2013-01-24T00:19:42Z</dcterms:modified>
</cp:coreProperties>
</file>