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96" r:id="rId4"/>
    <p:sldId id="286" r:id="rId5"/>
    <p:sldId id="290" r:id="rId6"/>
    <p:sldId id="301" r:id="rId7"/>
    <p:sldId id="302" r:id="rId8"/>
    <p:sldId id="303" r:id="rId9"/>
    <p:sldId id="297" r:id="rId10"/>
    <p:sldId id="304" r:id="rId11"/>
    <p:sldId id="298" r:id="rId12"/>
    <p:sldId id="305" r:id="rId13"/>
    <p:sldId id="308" r:id="rId14"/>
    <p:sldId id="299" r:id="rId15"/>
    <p:sldId id="306" r:id="rId16"/>
    <p:sldId id="300" r:id="rId17"/>
    <p:sldId id="307" r:id="rId18"/>
    <p:sldId id="309" r:id="rId19"/>
    <p:sldId id="310" r:id="rId20"/>
    <p:sldId id="311" r:id="rId21"/>
    <p:sldId id="312" r:id="rId22"/>
    <p:sldId id="313" r:id="rId23"/>
    <p:sldId id="314" r:id="rId2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81" autoAdjust="0"/>
    <p:restoredTop sz="94660"/>
  </p:normalViewPr>
  <p:slideViewPr>
    <p:cSldViewPr snapToGrid="0">
      <p:cViewPr varScale="1">
        <p:scale>
          <a:sx n="86" d="100"/>
          <a:sy n="86" d="100"/>
        </p:scale>
        <p:origin x="49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F:\Giuseppi%20-%20Atual\Professor\A%20periodos\2011-2020\2015\2015-2\Fis-Exp1-EngCivil\Correcao%20Experimentos\Grupo4-FisExp1-Fis09057-2015-2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F:\Giuseppi%20-%20Atual\Professor\A%20periodos\2011-2020\2015\2015-2\Fis-Exp1-EngCivil\Correcao%20Experimentos\Grupo4-FisExp1-Fis09057-2015-2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Somas - Eixo X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Caso 1</c:v>
          </c:tx>
          <c:spPr>
            <a:ln w="28575">
              <a:noFill/>
            </a:ln>
          </c:spPr>
          <c:errBars>
            <c:errDir val="y"/>
            <c:errBarType val="both"/>
            <c:errValType val="cust"/>
            <c:noEndCap val="0"/>
            <c:plus>
              <c:numRef>
                <c:f>'Solução A1'!$O$28</c:f>
                <c:numCache>
                  <c:formatCode>General</c:formatCode>
                  <c:ptCount val="1"/>
                  <c:pt idx="0">
                    <c:v>3.4263326316482226E-2</c:v>
                  </c:pt>
                </c:numCache>
              </c:numRef>
            </c:plus>
            <c:minus>
              <c:numRef>
                <c:f>'Solução A1'!$O$28</c:f>
                <c:numCache>
                  <c:formatCode>General</c:formatCode>
                  <c:ptCount val="1"/>
                  <c:pt idx="0">
                    <c:v>3.4263326316482226E-2</c:v>
                  </c:pt>
                </c:numCache>
              </c:numRef>
            </c:minus>
          </c:errBars>
          <c:xVal>
            <c:numLit>
              <c:formatCode>General</c:formatCode>
              <c:ptCount val="1"/>
              <c:pt idx="0">
                <c:v>0.5</c:v>
              </c:pt>
            </c:numLit>
          </c:xVal>
          <c:yVal>
            <c:numRef>
              <c:f>'Solução A1'!$N$28</c:f>
              <c:numCache>
                <c:formatCode>General</c:formatCode>
                <c:ptCount val="1"/>
                <c:pt idx="0">
                  <c:v>-2.1397078643567047E-2</c:v>
                </c:pt>
              </c:numCache>
            </c:numRef>
          </c:yVal>
          <c:smooth val="0"/>
        </c:ser>
        <c:ser>
          <c:idx val="1"/>
          <c:order val="1"/>
          <c:tx>
            <c:v>Caso 2</c:v>
          </c:tx>
          <c:spPr>
            <a:ln w="28575">
              <a:noFill/>
            </a:ln>
          </c:spPr>
          <c:errBars>
            <c:errDir val="y"/>
            <c:errBarType val="both"/>
            <c:errValType val="cust"/>
            <c:noEndCap val="0"/>
            <c:plus>
              <c:numRef>
                <c:f>'Solução A1'!$O$40</c:f>
                <c:numCache>
                  <c:formatCode>General</c:formatCode>
                  <c:ptCount val="1"/>
                  <c:pt idx="0">
                    <c:v>3.7679574646988692E-2</c:v>
                  </c:pt>
                </c:numCache>
              </c:numRef>
            </c:plus>
            <c:minus>
              <c:numRef>
                <c:f>'Solução A1'!$O$40</c:f>
                <c:numCache>
                  <c:formatCode>General</c:formatCode>
                  <c:ptCount val="1"/>
                  <c:pt idx="0">
                    <c:v>3.7679574646988692E-2</c:v>
                  </c:pt>
                </c:numCache>
              </c:numRef>
            </c:minus>
          </c:errBars>
          <c:xVal>
            <c:numLit>
              <c:formatCode>General</c:formatCode>
              <c:ptCount val="1"/>
              <c:pt idx="0">
                <c:v>1</c:v>
              </c:pt>
            </c:numLit>
          </c:xVal>
          <c:yVal>
            <c:numRef>
              <c:f>'Solução A1'!$N$40</c:f>
              <c:numCache>
                <c:formatCode>General</c:formatCode>
                <c:ptCount val="1"/>
                <c:pt idx="0">
                  <c:v>-4.4121343615236008E-2</c:v>
                </c:pt>
              </c:numCache>
            </c:numRef>
          </c:yVal>
          <c:smooth val="0"/>
        </c:ser>
        <c:ser>
          <c:idx val="2"/>
          <c:order val="2"/>
          <c:tx>
            <c:v>Caso 3</c:v>
          </c:tx>
          <c:spPr>
            <a:ln w="28575">
              <a:noFill/>
            </a:ln>
          </c:spPr>
          <c:errBars>
            <c:errDir val="y"/>
            <c:errBarType val="both"/>
            <c:errValType val="cust"/>
            <c:noEndCap val="0"/>
            <c:plus>
              <c:numRef>
                <c:f>'Solução A1'!$O$52</c:f>
                <c:numCache>
                  <c:formatCode>General</c:formatCode>
                  <c:ptCount val="1"/>
                  <c:pt idx="0">
                    <c:v>8.317180916875079E-2</c:v>
                  </c:pt>
                </c:numCache>
              </c:numRef>
            </c:plus>
            <c:minus>
              <c:numRef>
                <c:f>'Solução A1'!$O$52</c:f>
                <c:numCache>
                  <c:formatCode>General</c:formatCode>
                  <c:ptCount val="1"/>
                  <c:pt idx="0">
                    <c:v>8.317180916875079E-2</c:v>
                  </c:pt>
                </c:numCache>
              </c:numRef>
            </c:minus>
          </c:errBars>
          <c:xVal>
            <c:numLit>
              <c:formatCode>General</c:formatCode>
              <c:ptCount val="1"/>
              <c:pt idx="0">
                <c:v>1.5</c:v>
              </c:pt>
            </c:numLit>
          </c:xVal>
          <c:yVal>
            <c:numRef>
              <c:f>'Solução A1'!$N$52</c:f>
              <c:numCache>
                <c:formatCode>General</c:formatCode>
                <c:ptCount val="1"/>
                <c:pt idx="0">
                  <c:v>5.0806469955163358E-2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1179623392"/>
        <c:axId val="-1179622848"/>
      </c:scatterChart>
      <c:valAx>
        <c:axId val="-117962339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>
                <a:latin typeface="Candara" panose="020E0502030303020204" pitchFamily="34" charset="0"/>
              </a:defRPr>
            </a:pPr>
            <a:endParaRPr lang="pt-BR"/>
          </a:p>
        </c:txPr>
        <c:crossAx val="-1179622848"/>
        <c:crosses val="autoZero"/>
        <c:crossBetween val="midCat"/>
      </c:valAx>
      <c:valAx>
        <c:axId val="-117962284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>
                <a:latin typeface="Candara" panose="020E0502030303020204" pitchFamily="34" charset="0"/>
              </a:defRPr>
            </a:pPr>
            <a:endParaRPr lang="pt-BR"/>
          </a:p>
        </c:txPr>
        <c:crossAx val="-1179623392"/>
        <c:crosses val="autoZero"/>
        <c:crossBetween val="midCat"/>
      </c:valAx>
    </c:plotArea>
    <c:legend>
      <c:legendPos val="r"/>
      <c:layout/>
      <c:overlay val="0"/>
      <c:txPr>
        <a:bodyPr/>
        <a:lstStyle/>
        <a:p>
          <a:pPr>
            <a:defRPr sz="1200">
              <a:latin typeface="Candara" panose="020E0502030303020204" pitchFamily="34" charset="0"/>
            </a:defRPr>
          </a:pPr>
          <a:endParaRPr lang="pt-BR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Somas - Eixo Y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Caso 1</c:v>
          </c:tx>
          <c:spPr>
            <a:ln w="28575">
              <a:noFill/>
            </a:ln>
          </c:spPr>
          <c:errBars>
            <c:errDir val="y"/>
            <c:errBarType val="both"/>
            <c:errValType val="cust"/>
            <c:noEndCap val="0"/>
            <c:plus>
              <c:numRef>
                <c:f>'Solução A1'!$O$29</c:f>
                <c:numCache>
                  <c:formatCode>General</c:formatCode>
                  <c:ptCount val="1"/>
                  <c:pt idx="0">
                    <c:v>4.9099412048112696E-2</c:v>
                  </c:pt>
                </c:numCache>
              </c:numRef>
            </c:plus>
            <c:minus>
              <c:numRef>
                <c:f>'Solução A1'!$O$29</c:f>
                <c:numCache>
                  <c:formatCode>General</c:formatCode>
                  <c:ptCount val="1"/>
                  <c:pt idx="0">
                    <c:v>4.9099412048112696E-2</c:v>
                  </c:pt>
                </c:numCache>
              </c:numRef>
            </c:minus>
          </c:errBars>
          <c:xVal>
            <c:numLit>
              <c:formatCode>General</c:formatCode>
              <c:ptCount val="1"/>
              <c:pt idx="0">
                <c:v>0.5</c:v>
              </c:pt>
            </c:numLit>
          </c:xVal>
          <c:yVal>
            <c:numRef>
              <c:f>'Solução A1'!$N$29</c:f>
              <c:numCache>
                <c:formatCode>General</c:formatCode>
                <c:ptCount val="1"/>
                <c:pt idx="0">
                  <c:v>-8.4297350514145886E-3</c:v>
                </c:pt>
              </c:numCache>
            </c:numRef>
          </c:yVal>
          <c:smooth val="0"/>
        </c:ser>
        <c:ser>
          <c:idx val="1"/>
          <c:order val="1"/>
          <c:tx>
            <c:v>Caso 2</c:v>
          </c:tx>
          <c:spPr>
            <a:ln w="28575">
              <a:noFill/>
            </a:ln>
          </c:spPr>
          <c:errBars>
            <c:errDir val="y"/>
            <c:errBarType val="both"/>
            <c:errValType val="cust"/>
            <c:noEndCap val="0"/>
            <c:plus>
              <c:numRef>
                <c:f>'Solução A1'!$O$41</c:f>
                <c:numCache>
                  <c:formatCode>General</c:formatCode>
                  <c:ptCount val="1"/>
                  <c:pt idx="0">
                    <c:v>4.9737256982470793E-2</c:v>
                  </c:pt>
                </c:numCache>
              </c:numRef>
            </c:plus>
            <c:minus>
              <c:numRef>
                <c:f>'Solução A1'!$O$41</c:f>
                <c:numCache>
                  <c:formatCode>General</c:formatCode>
                  <c:ptCount val="1"/>
                  <c:pt idx="0">
                    <c:v>4.9737256982470793E-2</c:v>
                  </c:pt>
                </c:numCache>
              </c:numRef>
            </c:minus>
          </c:errBars>
          <c:xVal>
            <c:numLit>
              <c:formatCode>General</c:formatCode>
              <c:ptCount val="1"/>
              <c:pt idx="0">
                <c:v>1</c:v>
              </c:pt>
            </c:numLit>
          </c:xVal>
          <c:yVal>
            <c:numRef>
              <c:f>'Solução A1'!$N$41</c:f>
              <c:numCache>
                <c:formatCode>General</c:formatCode>
                <c:ptCount val="1"/>
                <c:pt idx="0">
                  <c:v>-0.13923688891105124</c:v>
                </c:pt>
              </c:numCache>
            </c:numRef>
          </c:yVal>
          <c:smooth val="0"/>
        </c:ser>
        <c:ser>
          <c:idx val="2"/>
          <c:order val="2"/>
          <c:tx>
            <c:v>Caso 3</c:v>
          </c:tx>
          <c:spPr>
            <a:ln w="28575">
              <a:noFill/>
            </a:ln>
          </c:spPr>
          <c:errBars>
            <c:errDir val="y"/>
            <c:errBarType val="both"/>
            <c:errValType val="cust"/>
            <c:noEndCap val="0"/>
            <c:plus>
              <c:numRef>
                <c:f>'Solução A1'!$O$53</c:f>
                <c:numCache>
                  <c:formatCode>General</c:formatCode>
                  <c:ptCount val="1"/>
                  <c:pt idx="0">
                    <c:v>0.10490163692786204</c:v>
                  </c:pt>
                </c:numCache>
              </c:numRef>
            </c:plus>
            <c:minus>
              <c:numRef>
                <c:f>'Solução A1'!$O$53</c:f>
                <c:numCache>
                  <c:formatCode>General</c:formatCode>
                  <c:ptCount val="1"/>
                  <c:pt idx="0">
                    <c:v>0.10490163692786204</c:v>
                  </c:pt>
                </c:numCache>
              </c:numRef>
            </c:minus>
          </c:errBars>
          <c:xVal>
            <c:numLit>
              <c:formatCode>General</c:formatCode>
              <c:ptCount val="1"/>
              <c:pt idx="0">
                <c:v>1.5</c:v>
              </c:pt>
            </c:numLit>
          </c:xVal>
          <c:yVal>
            <c:numRef>
              <c:f>'Solução A1'!$N$53</c:f>
              <c:numCache>
                <c:formatCode>General</c:formatCode>
                <c:ptCount val="1"/>
                <c:pt idx="0">
                  <c:v>-8.6375210091683918E-2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1179621760"/>
        <c:axId val="-1179621216"/>
      </c:scatterChart>
      <c:valAx>
        <c:axId val="-117962176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>
                <a:latin typeface="Candara" panose="020E0502030303020204" pitchFamily="34" charset="0"/>
              </a:defRPr>
            </a:pPr>
            <a:endParaRPr lang="pt-BR"/>
          </a:p>
        </c:txPr>
        <c:crossAx val="-1179621216"/>
        <c:crosses val="autoZero"/>
        <c:crossBetween val="midCat"/>
      </c:valAx>
      <c:valAx>
        <c:axId val="-117962121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>
                <a:latin typeface="Candara" panose="020E0502030303020204" pitchFamily="34" charset="0"/>
              </a:defRPr>
            </a:pPr>
            <a:endParaRPr lang="pt-BR"/>
          </a:p>
        </c:txPr>
        <c:crossAx val="-1179621760"/>
        <c:crosses val="autoZero"/>
        <c:crossBetween val="midCat"/>
      </c:valAx>
    </c:plotArea>
    <c:legend>
      <c:legendPos val="r"/>
      <c:layout/>
      <c:overlay val="0"/>
      <c:txPr>
        <a:bodyPr/>
        <a:lstStyle/>
        <a:p>
          <a:pPr>
            <a:defRPr sz="1200">
              <a:latin typeface="Candara" panose="020E0502030303020204" pitchFamily="34" charset="0"/>
            </a:defRPr>
          </a:pPr>
          <a:endParaRPr lang="pt-BR"/>
        </a:p>
      </c:txPr>
    </c:legend>
    <c:plotVisOnly val="1"/>
    <c:dispBlanksAs val="gap"/>
    <c:showDLblsOverMax val="0"/>
  </c:chart>
  <c:externalData r:id="rId1">
    <c:autoUpdate val="0"/>
  </c:externalData>
</c:chartSpace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4311.44727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6-23T10:07:36.69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4690 7996 20 0,'0'0'219'15,"0"0"-179"-15,0 0 31 16,0 0-6-16,0 0-21 15,0 0 4-15,0 0-17 16,0 0-7-16,0 15 0 16,0-15 1-16,0 2 12 15,0-2-10-15,0 0-7 16,0 0 10-16,0 0 0 0,5 0 19 16,-1 0-5-16,12-17 1 15,-3-8-18-15,0-10 3 16,-2-5 1-16,-6 0-5 15,-1 2 6-15,1 5-13 16,-5 5-1-16,0 9-7 16,0 6-3-16,0 8-4 15,0 3 15-15,0 2-2 16,0 0-13-16,0 7 12 16,0 23-15-16,4 18 3 15,7 15 4-15,-2 2-6 16,4 3-2-16,-6-6-5 15,-7-5 5-15,0-6 2 0,0-9-2 16,4-6 0 0,-4-11 0-16,0-9 1 0,0 0-1 15,0-8 2-15,0-1 0 16,0-2 3-16,-4-3 8 16,-21 4 3-16,1-1-10 15,-5-5-4-15,5 5 1 16,2-3-3-16,6 1 5 15,8-3-5-15,3 0 0 16,5 0 0-16,0 0-6 16,0 0-5-16,0 0 3 15,0 0 4-15,18 2 3 16,11 0 1-16,-1 1 0 16,-8-3 4-16,-2 0-4 0,-3 0-14 15,-1 0-29-15,1 0-25 16,-2 0-37-16,7 0-115 15,-2 0-84-15,-2 0-72 16</inkml:trace>
  <inkml:trace contextRef="#ctx0" brushRef="#br0" timeOffset="561.4052">5133 8118 235 0,'0'0'44'16,"0"0"-16"-16,0 0 55 16,0 0-18-16,0 0-8 15,0 0 6-15,-14-10-14 16,10 10-7-16,-7 18 8 0,2 10 11 16,0 6-1-16,5 9-5 15,4 0-26-15,0 0-4 16,9-6-14-16,33-4-4 15,-5-8-7-15,16-8 4 16,0-9 5-16,-6-6-9 16,6-2 0-16,-4-4 2 15,-3-24 14-15,-2-12-3 16,-22-15-6-16,-2-6-7 16,-20-4 2-16,0 1-1 15,-20-2 0-15,-26 11 1 16,-12 4 7-16,-4 17-7 15,9 11 17-15,3 12 12 0,5 11 9 16,12 0-18 0,13 34-17-16,11 16-5 0,9 15-7 15,29 0-26-15,33 2-61 16,9-8-196-16,2-7-303 16</inkml:trace>
  <inkml:trace contextRef="#ctx0" brushRef="#br0" timeOffset="1326.9706">5643 7241 548 0,'0'0'204'0,"0"0"-64"16,0 0-41-16,0 0-52 0,0 0-20 16,0 0-10-1,0 0-9-15,-4-8-5 0,4 8-3 16,9 0 0-16,11 0 5 15,13 0-2-15,-9 0-3 16,-2 0 1-16,-6 0-1 16,-3 0-1-16,-8 0 0 15,-5 0-1-15,0 19 2 16,0 3 9-16,-5 13 13 16,-28 5-13-16,-5 5 6 15,1-3-6-15,4 0-1 16,8-9 8-16,14-9-15 15,11-6 5-15,0-7-6 0,0-3-5 16,25-5 1-16,19-3 4 16,13 0 10-16,-6 0-4 15,-7 0-4-15,-6 0 0 16,-9 0-2-16,-5 0-20 16,-15 0-49-16,-9 22-204 15</inkml:trace>
  <inkml:trace contextRef="#ctx0" brushRef="#br0" timeOffset="11876.2243">6535 8319 1 0,'0'0'306'0,"0"0"-300"16,0 0-7-16,0 0 1 16,0 0-8-16,0 0 0 15,0 0-18-15,0-7-8 16,-5 7 8-16,1 0 1 15,-7 0-1-15,2 0-41 16</inkml:trace>
  <inkml:trace contextRef="#ctx0" brushRef="#br0" timeOffset="12356.6031">6535 8319 0 0,'-252'38'214'0,"252"-38"-149"16,0 0-6-16,0 0 13 15,0 0-6-15,0 0 16 16,0 0-25-16,0 0 7 15,0 0-14-15,0 0 95 16,0 0-138-16,0 0 14 0,0 0 3 16,0 0-4-16,0 0 2 15,0 0 1-15,0 0 1 16,-5 0-19-16,5 0 7 16,0 0-5-16,0 0-3 15,0 0-2-15,0 0 5 16,0 0 0-16,0-20 15 15,33-13 3-15,9-12-18 16,-4-6-5-16,11 1 0 16,-7 3-1-16,-18 2-1 15,5 10 1-15,-16 7 3 16,-2 3-8-16,-7 10-4 0,-4 2-3 16,0 6-4-16,0 0-22 15,0 3-37-15,0 4-67 16,0-1-62-16,0 1-147 15</inkml:trace>
  <inkml:trace contextRef="#ctx0" brushRef="#br0" timeOffset="12725.087">6287 7956 289 0,'0'0'156'0,"0"0"-77"16,0 0 70-16,0 0 6 15,0 0-51-15,0 0-49 16,0 10-38-16,0 15-13 15,29 10 7-15,8 5 14 16,-4 5-5-16,12-5-11 16,-8-3-8-16,-8-3 1 15,0-7 1-15,-12-4-2 0,3-8 0 16,-15-5 0-16,-5 0-1 16,0-3-9-16,0 1-47 15,0 4-140-15,0 1-74 16,0-3-257-16</inkml:trace>
  <inkml:trace contextRef="#ctx0" brushRef="#br0" timeOffset="13317.0546">7041 7893 684 0,'0'0'140'16,"0"0"-137"-16,0 0-3 15,0 0-9-15,0 0 4 16,-7 123 5-16,7-71 3 0,7 6 11 16,6 2-6-16,7-8 11 15,-7-3-2-15,3-7-8 16,-7-4 7-16,-5-8-3 15,-4-8 14-15,0-6 12 16,0-9-1-16,0-5-11 16,0-2-1-16,-20 0 7 15,-8 0-12-15,1 0-4 16,-2 0 0-16,9 0 3 16,12 0-7-16,-3 0 2 15,11 0 0-15,0 0-15 16,0 0-8-16,15 3 2 15,18 7 6-15,20-3 3 0,-11-2 7 16,-4 2 0-16,-1-4-3 16,-17 0-2-16,0 0-5 15,-2-3 0-15,-7 0-43 16,-2 0-71-16,0-9-165 16,2-10-419-16</inkml:trace>
  <inkml:trace contextRef="#ctx0" brushRef="#br0" timeOffset="13686.1263">7512 8329 369 0,'0'0'331'15,"0"0"-284"-15,0 0 63 16,0 0-45-16,0 0-37 15,0 0-10-15,95 106-9 16,-66-102-1-16,4-1 1 16,-4-3 5-16,4 0 4 15,5-13 11-15,-5-12-9 16,2-7-11-16,-17-3-5 16,-9-1 4-16,-9-2-3 15,0-1 1-15,0 1-6 0,-38 1-6 16,-4 4 1-1,-15 13 2-15,-5 5-9 0,4 12 12 16,1 3-1-16,-5 18 0 16,15 15-2-16,8 10-1 15,25-4-7-15,14 1-48 16,0-4-156-16,29-14-230 16</inkml:trace>
  <inkml:trace contextRef="#ctx0" brushRef="#br0" timeOffset="14661.1615">7912 7204 495 0,'0'0'137'16,"0"0"-22"-16,0 0 22 0,0 0-64 16,0 0-29-16,0 0-18 15,0-7-8-15,0 3-6 16,14 4-1-16,-3-2-3 16,2 2-4-16,-2 0-8 15,-2 0 4-15,-5 0-1 16,-4 0-3-16,0 2-5 15,0 18 9-15,0 5 5 16,0 6 1-16,-20 6 0 16,-2 9-5-16,-11-1 1 15,9 2-2-15,-1-2 2 16,6-6 1-16,19-7-1 0,0-7-2 16,0-6 1-16,19-5-1 15,19-7 3-15,11-4-1 16,8-3 5-16,1 0 0 15,-12 0-3-15,-4-3-3 16,-13 0-1-16,-9 0 0 16,-5 3-24-16,-1 0-62 15,-14 0-211-15</inkml:trace>
  <inkml:trace contextRef="#ctx0" brushRef="#br0" timeOffset="30776.408">8536 8397 232 0,'0'0'145'16,"0"0"-124"-16,0 0 17 0,0 0 6 16,0 0-23-16,0 0 4 15,0 0 22-15,0 0-19 16,0 2-2-16,0-2 16 15,0 0 13-15,0 0-23 16,0-2-5-16,11-6-10 16,2-5-4-16,7-1 1 15,5-11-4-15,12-3 5 16,5-5-4-16,7-6 5 16,-3-4 5-16,7 0-8 15,-11 3 3-15,-2 5 8 16,-18 10-10-16,-11 10-8 15,-6 5 1-15,-5 5-7 0,0 5-19 16,-5 0-90 0,-23 0-114-16,-6 15-73 0</inkml:trace>
  <inkml:trace contextRef="#ctx0" brushRef="#br0" timeOffset="31083.535">8613 8093 370 0,'0'0'63'0,"0"0"-14"15,0 0 71-15,0 0-65 0,0 0 4 16,0 0 38 0,0-27 12-16,0 27-45 0,0 0-16 15,0 8-14-15,9 19-15 16,16 13 15-16,8 5 7 15,0-2-29-15,4-3-4 16,-8-5-5-16,4-5 2 16,-13-7-5-16,5-4-1 15,-12-8 0-15,-2-1 1 16,-7-10-4-16,-4 2-32 16,0 0-45-16,0-2-147 15,0 0-290-15</inkml:trace>
  <inkml:trace contextRef="#ctx0" brushRef="#br0" timeOffset="31912.9806">9443 7891 206 0,'0'0'270'0,"0"0"-255"16,0 0 19-16,0 0 6 15,0 0-33-15,0 0 1 16,0-10 26-16,0 10 3 15,0 0-25-15,0 15 13 16,0 17 4-16,0 16 17 16,0 12-7-16,0 10-8 15,0 3-3-15,0-3-9 16,0-5-15-16,0-15 5 16,0-10-3-16,4-15 8 0,-4-7 4 15,4-11-4-15,-4-4 5 16,0-3 13-16,0 0 9 15,-4 0-3-15,-25-10-20 16,-4-2-10-16,9 3 5 16,-5 5-6-16,7-1 1 15,2 5 2-15,11 0 0 16,5 0 6-16,4 0-11 16,0 0-5-16,0 0-3 15,17 0-4-15,28 0 7 16,1 0 4-16,7 0-3 15,-6 0 2-15,-3 0 1 16,-15 0-2-16,-1 0-2 0,-14 0-12 16,-6 0-70-16,-1 0-132 15,-2 0-158-15</inkml:trace>
  <inkml:trace contextRef="#ctx0" brushRef="#br0" timeOffset="32331.9348">9852 8304 850 0,'0'0'29'15,"0"0"-29"-15,0 0 23 0,0 0-17 16,0 0-3-16,-14 118 6 15,28-93-7-15,6-4-2 16,-7-4 4-16,16-5-4 16,-9-5-2-16,4-4 2 15,-6-3 5-15,10-3 15 16,1-16-8-16,-9-15 6 16,4 0-4-16,-10-9 1 15,-14-5-6-15,0 4 1 16,0-1-6-16,-14 2 0 15,-14 5 1-15,-10 8-4 0,-6 10 4 16,6 10 9-16,-6 7-6 16,11 3-1-16,-5 6 3 15,20 21-10-15,3 13 0 16,6 2-3-16,9 4-22 16,0-12-76-16,29-5-116 15,4-9-124-15</inkml:trace>
  <inkml:trace contextRef="#ctx0" brushRef="#br0" timeOffset="33112.3548">10206 7211 493 0,'0'0'146'0,"0"0"-41"15,0 0 30-15,0 0-62 16,0 0-22-16,0 0-8 16,4-23 0-16,-4 21-11 15,0 2-1-15,0 0 7 16,0 0 1-16,0 0-13 16,0 0-26-16,0 11 4 0,0 14-4 15,0 7 7-15,0 8-6 16,0 4 1-16,0 2-2 15,0-6 2-15,0 0 0 16,15-7-2-16,-10-6 2 16,8-7-2-16,-8-4 0 15,-1-7 0-15,-4-3 2 16,0-2-2-16,0-1 0 16,0-3 4-16,-4 0-1 15,-14 0 1-15,-6 0-3 16,-1 0-1-16,8 0 0 15,1 3 0-15,-4-3 4 0,16 0-2 16,4 0-2 0,0 0-7-16,0 0 0 0,0 0 6 15,0 0 1-15,4 0 0 16,20 0 4-16,5-7 8 16,9 1-5-16,-14-2-5 15,0 5-2-15,1 3 0 16,-8-1-17-16,3-5-68 15,0 5-151-15</inkml:trace>
  <inkml:trace contextRef="#ctx0" brushRef="#br0" timeOffset="64263.7749">10840 8512 13 0,'0'0'165'0,"0"0"-92"15,0 0 8-15,0 0 4 16,0 0-17-16,0 0 3 16,0 0-17-16,0 0-22 15,0 6 6-15,0-6-3 16,0 0 5-16,0 0 5 16,0 0 11-16,0 0-11 15,0 0-10-15,0 0-5 16,0 0-2-16,0 0-5 15,0 0-7-15,0-6 4 16,13-9-8-16,16-14-4 0,13-2-5 16,2-9-3-1,14-6 10-15,-1 2-2 16,-10-4-6-16,2 8 2 0,-16 9 0 16,-9 12-2-16,-15 8 4 15,-5 9-6-15,-4 2-12 16,0 0-15-16,0 0-24 15,0 7-46-15,-13 9-64 16,-7 2-61-16,0-7-56 16</inkml:trace>
  <inkml:trace contextRef="#ctx0" brushRef="#br0" timeOffset="64568.7883">11026 8199 254 0,'0'0'57'16,"0"0"-40"-16,0 0 61 15,0 0-19-15,0 0 1 16,0 0 7-16,0 0-6 16,-11-36 13-16,11 36 2 15,0 0 14-15,0 0-25 16,0 0-10-16,0 16-25 16,0 13-3-16,0 12-3 15,24 7 8-15,20 2-12 16,3 0-13-16,6-3 3 15,0-4-10-15,-11-5 2 16,-4-9 1-16,-14-8-3 16,-11-8 3-16,-2-7-3 0,-11-3 1 15,0-3-2-15,0 0-19 16,0 0-47-16,-24 0-95 16,-18 0-472-16</inkml:trace>
  <inkml:trace contextRef="#ctx0" brushRef="#br0" timeOffset="65763.8752">11917 8103 526 0,'0'0'92'15,"0"0"-26"-15,0 0-5 16,0 0-30-16,0 0-1 15,0 0 0-15,18-54 5 16,-12 46 1-16,-6 3-13 16,0-3 13-16,0 6 3 15,0 0-18-15,0-1-7 16,0 3-1-16,0 0-2 16,0 0 1-16,0 0-7 0,0 0-5 15,0 5-1-15,0 22-3 16,0 8 4-16,0 13 5 15,0-1-2-15,0 4-2 16,0-3 0-16,0-8 0 16,0-5 0-16,14-8 1 15,-10-7 1-15,-4-7-3 16,5-4 3-16,-5-3 3 16,0-3 10-16,0-1 2 15,0 0 1-15,-5-2-9 16,-19 0 0-16,-5 0-3 15,7 0-5-15,2 0 4 16,0 0-3-16,20 0 2 0,0 0-4 16,0 0-1-16,0 0 3 15,0 0-2-15,40 0 8 16,-2 0 15-16,-1 0 1 16,-12 0-3-16,3 0-10 15,-8 0-7-15,-11 0-3 16,4 0-2-16,-2 0-9 15,-6 0-40-15,-1 0-41 16,-4 0-60-16,0 8-212 16</inkml:trace>
  <inkml:trace contextRef="#ctx0" brushRef="#br0" timeOffset="67600.366">12337 8122 17 0,'0'0'69'0,"0"0"-10"15,0 0-1-15,0 0-14 16,0 0-2-16,0 0 6 15,0-6 4-15,0 6 6 16,0 0-3-16,0 0-15 0,0 0-8 16,0 0-3-1,0 0-9-15,0 0-11 0,0 0-3 16,0 0 7-16,0 0-2 16,0 0-1-16,0 0 17 15,-6 0 12-15,6 0-5 16,0 0-2-16,0 0 3 15,0 0-1-15,0 0-7 16,0 0-10-16,0 0-5 16,0 0-4-16,-5 0-6 15,5 0 6-15,-4 0 9 16,-5 8-6-16,-2 9-7 0,-7 8 6 16,14 6 8-16,-7-2-8 15,6 7 1-15,5-4 3 16,0-4-2-1,0-3-11-15,5-8 2 0,19-5-1 16,5 1-2-16,-5-5 1 16,9-6-1-16,-4-2 3 15,0 0 3-15,4 0-3 16,0-17 2-16,0-6-3 16,1-7-2-16,-10-2 1 15,-11-9-1-15,3 1 1 16,-16-4 2-16,0 3 0 15,0 3-1-15,-34 1-2 0,-10 9-2 16,2 6-4 0,-6 12 2-16,1 10 4 0,10 0 7 15,-8 17-4-15,12 19-3 16,4 8-1-16,16 4 0 16,13-1-3-16,0 2-27 15,0-14-75-15,29-8-143 16,0-12-237-16</inkml:trace>
  <inkml:trace contextRef="#ctx0" brushRef="#br0" timeOffset="68191.4239">12669 7374 476 0,'0'0'104'15,"0"0"-19"-15,0 0 17 16,0 0-34-16,0 0-19 16,0 0-6-16,0 0-16 15,-33-15-12-15,33 15 1 0,0-2-7 16,0-1-8-16,0 3 0 16,0 0 1-16,0 0 1 15,4 0-3-15,3 0 0 16,-3 0 2-16,5 0 0 15,-4 0 3-15,6 3 3 16,-11 7 2-16,0 7 14 16,0 6 2-16,0 6-6 15,-25 4-1-15,1 2 1 16,-9 0-2-16,9-2 1 0,6-1-3 16,-2-4-12-16,16-5 5 15,4-6-6-15,0-4-3 16,0-3-6-16,17 0 6 15,12-5 4-15,4-2-1 16,0-3 2-16,-8 0 0 16,-5 0 3-16,-7 0-8 15,-2 0-9-15,-2 0-31 16,-9 0-53-16,0 0-88 16,0 0-282-16</inkml:trace>
  <inkml:trace contextRef="#ctx0" brushRef="#br0" timeOffset="77058.396">13290 8374 45 0,'0'0'276'0,"0"0"-251"15,0 0 42-15,0 0 12 16,0 0-27-16,0 0-8 15,0 0-3-15,-19 8-11 16,19-8 5-16,0 0 4 16,0 2-3-16,0-2-5 15,0 0 0-15,0 0 11 0,0-2 6 16,19-21-9-16,28-12-10 16,15-13-3-16,0-4 14 15,0-3-5 1,-5 2-9-16,-8 5-16 0,-12 11-5 15,-12 5-5-15,-1 9 1 16,-11 8-1-16,-4 7 0 16,-4 4-1-16,-5 4-12 15,0 0-30-15,0 0-37 16,0 0-122-16,-5 8-126 16</inkml:trace>
  <inkml:trace contextRef="#ctx0" brushRef="#br0" timeOffset="77358.4707">13465 7974 648 0,'0'0'129'15,"0"0"27"-15,0 0-64 16,0 0-73-16,0 0-7 15,0 0 22-15,44 107-2 0,-6-62-17 16,0-5-6 0,1 0-2-16,-12-4-5 0,-3-9 0 15,-4-8-1-15,-11 0 3 16,-5-9-4-16,-4-3-1 16,0 3-20-16,0-2-32 15,0 1-24-15,0-1-108 16,7 2-124-16,2-3-162 15</inkml:trace>
  <inkml:trace contextRef="#ctx0" brushRef="#br0" timeOffset="77927.4886">14224 7925 569 0,'0'0'72'16,"0"0"19"-16,0 0 2 15,0 0-11-15,0 0-15 16,0 0-11-16,0-4-25 0,0 8-17 16,0 17-7-1,0 9 0-15,0 10-2 0,0 0 6 16,0-3-4-16,0 1-1 16,0-3 6-16,0-4-8 15,0-6 5-15,0-5 0 16,0-8-6-16,0-4 6 15,0-3 0-15,0-5 4 16,0 0 5-16,-14 0-7 16,-6 0-2-16,1 0-6 15,1 0 2-15,9 0-1 16,-2 0 4-16,11 0 5 16,0 0-2-16,0 0 4 0,0 0-15 15,0 0-2-15,15 0 2 16,8 0 7-16,12 0-2 15,3 0 1-15,-14 0 0 16,9 0-6-16,0 0-1 16,-8 0-5-16,-8 0-34 15,8 0-52-15,-12-5-167 16,7-3-594-16</inkml:trace>
  <inkml:trace contextRef="#ctx0" brushRef="#br0" timeOffset="78340.2457">14673 8213 869 0,'0'0'64'0,"0"0"-46"15,0 0 52-15,0 0-34 16,0 0-21-16,0 0 6 15,99 88-9-15,-70-88 2 16,0 0 0-16,4-2 1 16,-5-21-5-16,10-4 2 15,-14-11-7-15,-4-1 6 16,-11-4-8-16,-9-3-1 16,0-1 1-16,-4 4-3 0,-25 0-8 15,-20 9 8-15,3 3-2 16,-7 14-6-16,11 12 7 15,-7 5-1-15,12 0 2 16,-1 25 0-16,9 11-2 16,9 3 1-16,20 4-4 15,0-6-14-15,0-4-26 16,25-10-14-16,3-9-67 16,1-11-21-16,0-3-41 15,-7-10 24-15,2-20 4 16</inkml:trace>
  <inkml:trace contextRef="#ctx0" brushRef="#br0" timeOffset="78817.2364">15020 7201 60 0,'0'0'362'15,"0"0"-209"-15,0 0-20 16,0 0-3-16,0 0-17 0,0 0-49 16,0-17-20-1,0 17-22-15,0 0 1 0,0 0-5 16,15-3-15-16,3-2 0 15,6 3-2-15,1 2-1 16,-1 0-2-16,-11 0-4 16,-4 0 0-16,2 12-4 15,-11 8 10-15,0 7 0 16,0 3 9-16,-33 6 5 16,-11 1 4-16,-3 4 6 15,-1 1 1-15,10-7 4 16,9-3-1-16,14-8-11 15,15-10-7-15,0-6-6 16,0-5-4-16,24-3 5 16,20 0 1-16,-6 0-1 0,-5 0-5 15,-4-11-7-15,-5 4-30 16,-19 0-43-16,3 1-131 16,-8 1-614-16</inkml:trace>
  <inkml:trace contextRef="#ctx0" brushRef="#br0" timeOffset="103997.2615">15526 8304 67 0,'0'0'69'0,"0"0"-58"16,0 0 5-16,0 0-13 16,0 0-3-16,0 0-3 15,0 0-4-15,0 0 7 16,5-12 0-16,-5 8 6 0,4 3 8 16,-4 1-11-16,0 0-2 15,4 0-1-15,-4 0-18 16,0 0-37-16,0 0 1 15,0 0 54-15,0 0 0 16,0 0 19-16,0 0 4 16,0 0 23-16,0 0-6 15,0 0 3-15,0 0 27 16,0 0-4-16,0 0 9 16,0 0 4-16,0 0 11 15,0 0-12-15,0 0-11 16,0 0 5-16,0 0-11 15,0 0-24-15,0 0-9 16,0 0 0-16,0 0 1 16,0 0-9-16,0 0 3 0,0 0 3 15,0 0 5-15,0 0-7 16,0 0-5-16,0 0 0 16,0 0-7-16,0 0-3 15,0 0-4-15,0 0-5 16,0 0 1-16,0 0 0 15,0-11-2-15,25-11-6 16,8-8 7-16,9-8 6 16,7-7-5-16,-12 5 0 15,-4 2 1-15,-8 3-2 16,-5 8 1-16,-12 2 0 16,8 5-1-16,-7 10-2 0,-9 0-6 15,9 6-4-15,-9 4-18 16,0 0-48-16,0 0-69 15,0 0-92-15,0 0-113 16</inkml:trace>
  <inkml:trace contextRef="#ctx0" brushRef="#br0" timeOffset="104515.388">15630 7988 29 0,'0'0'24'0,"0"0"46"16,0 0-4-16,0 0-13 15,0 0-14-15,0 0 44 16,-29-17 14-16,20 14-29 15,9 1 33-15,0-1-13 16,-4 1-3-16,4-2-9 16,0 3-8-16,0 1-2 15,0-3-15-15,-4 0-4 16,4 3-11-16,-7 0-7 0,7 0 5 16,0 0-13-1,0 0-2-15,0 6-16 0,0 26 3 16,15 16-6-16,23 12 3 15,6 0 2-15,-6-3-4 16,8-8 1-16,-6-12-1 16,-18-10 0-16,-6-6-1 15,-3-11 1-15,-2 0 1 16,-11-10 7-16,0 2-1 16,0-2 2-16,0 0 1 15,0 0-5-15,0 0-3 16,0 0 1-16,0 0-4 15,0 0-6-15,0 0-28 0,0 0-48 16,0 0-104 0,0 0-354-16</inkml:trace>
  <inkml:trace contextRef="#ctx0" brushRef="#br0" timeOffset="115143.4189">16616 8096 145 0,'0'0'128'0,"0"0"-62"16,0 0-7-16,0 0 30 16,0 0-8-16,0 0-13 15,0 0 0-15,0-43-28 16,0 31 7-16,0-3-5 15,0-3 8-15,16 1-16 16,-7 2 13-16,-5-5 1 16,-4 5-17-16,0-1 1 15,0-2 5-15,0 7-15 16,0 3-5-16,0 2-7 0,-4 6 6 16,-1 0 7-16,-4 0-10 15,-2 6-12-15,3 27 5 16,-6 12-6-16,8 15 1 15,6 2-1-15,0 4 0 16,0-14 1-16,0-2-1 16,15-12 2-16,-6-13-1 15,2-7-1-15,-7-11 0 16,-4-4 1-16,0-3 0 16,5 0 1-16,-5 0 1 15,0 0 6-15,0 0 4 16,0 0-2-16,-16 0-5 15,-6 0-5-15,7 0 1 0,2 0 1 16,1 0 4 0,12 0 8-16,0 0-3 0,0 0-8 15,0 0-4-15,0 0 1 16,0 0-2-16,0 0-2 16,12 0 3-16,10-3 2 15,13-2 3-15,-2-2-4 16,-4 1-1-16,-7 2-1 15,-2-1-11-15,-7 2-27 16,-13 1-37-16,0 2-57 16,0 0-268-16</inkml:trace>
  <inkml:trace contextRef="#ctx0" brushRef="#br0" timeOffset="115610.4233">16979 8147 600 0,'0'0'242'16,"0"0"-207"-16,0 0 34 0,-4 125-32 16,4-90-16-16,20-5 1 15,13-5-7-15,-5-5-8 16,1-10 4-16,9-8-8 16,-1-2 19-16,1-5 5 15,11-25-4-15,-3-12-6 16,3-13-8-16,-16-6-5 15,-4-2-3-15,-14 3 3 16,-15 8-4-16,0 2-1 16,-29 10 0-16,-24 10-6 15,-4 9 7-15,-5 17 2 16,4 4 17-16,1 15-7 16,-1 25-11-16,8 10-2 15,25 10 0-15,16 0-16 0,9 0-67 16,27-13-82-16,17-11-199 15</inkml:trace>
  <inkml:trace contextRef="#ctx0" brushRef="#br0" timeOffset="116493.4863">17490 7327 233 0,'0'0'453'0,"0"0"-361"15,0 0 14-15,0 0-27 16,0 0-57-16,0 0-1 15,18-55 17-15,-12 39-10 16,-1 1-3-16,-1 0 9 0,-4 2-15 16,0 4-11-16,0-2 5 15,0 6-8-15,0 3 6 16,0 2-8-16,0 0-1 16,0 0 16-16,0 0-16 15,0 15-2-15,0 15-4 16,0 16 4-16,0 8 4 15,13 7-2-15,-2-1 3 16,-6-2-5-16,4-8 1 16,-9-6 3-16,0-12-4 15,0-3 2-15,0-6-1 16,0-6-1-16,-9-7 1 16,-20 0 1-16,5-3-2 15,-14-4-1-15,5 0-2 0,-5-3 2 16,10 0 2-16,3 0-2 15,5 0 2-15,7 0-1 16,9 0 1-16,4 0 3 16,0 0 1-16,0 0-5 15,0 0-5-15,9 0 4 16,19 0 1-16,10 0 3 16,-9 0-2-16,-5 0-1 15,0 0 0-15,-2 0-2 16,-6 0-40-16,-3 0-50 15,-8 0-138-15,1 0-255 0</inkml:trace>
  <inkml:trace contextRef="#ctx0" brushRef="#br0" timeOffset="116866.779">17696 7594 711 0,'0'0'92'0,"0"0"-12"15,0 0 32-15,0 0-67 16,0 0-27-16,42 111-8 16,-23-96 1-16,-5-5-3 0,6-5-5 15,2-5 1-15,2 0 6 16,5 0-7-16,-5-20 2 15,5-10 1-15,-5-11 2 16,-11-9-8-16,-8 0 0 16,-5 0-3-16,0 0 1 15,0 8 0-15,-42 4-8 16,-2 12 7-16,-3 15 3 16,5 11 9-16,-11 4-9 15,4 39-4-15,12 19-7 16,24 21-21-16,13 2-143 15,4-9-323-15</inkml:trace>
  <inkml:trace contextRef="#ctx0" brushRef="#br0" timeOffset="143521.6481">18381 8294 331 0,'0'0'145'0,"0"0"-136"16,0 0 19-16,0 0 8 16,0 0-22-16,0 0 3 15,0 0 10-15,9 0-5 16,-9 0 13-16,0 0 19 16,0 0-18-16,0 3 4 15,0-1-12-15,0 3 10 16,0-2 0-16,0-1-9 15,0-2-7-15,0 0-2 0,0 0-10 16,0 0 5-16,11-15-3 16,31-17-3-16,11-14-2 15,5-4 4-15,-8 0 2 16,-5 8-4-16,-8 4 1 16,-12 8-4-16,-12 6-3 15,-13 8-3-15,0 7 0 16,9 5 0-16,-9 1-1 15,0 3-15-15,0 0-33 16,0 0-85-16,0 0-84 16,-9 0-126-16</inkml:trace>
  <inkml:trace contextRef="#ctx0" brushRef="#br0" timeOffset="143951.7585">18430 7928 181 0,'0'0'373'16,"0"0"-267"-16,0 0 15 15,0 0-5-15,0 0-39 16,0 0-19-16,0-7-26 16,0 11-16-16,4 27-1 15,34 9 6-15,-5 10 30 16,9 3-27-16,2 4-3 15,-6-5-14-15,4-4-4 16,-2-5 1-16,-7-8-1 16,-9-7-3-16,-6-8-1 15,-3-5 0-15,-6-3 0 16,-5-4-19-16,-4-1-21 0,0-2-34 16,0-5-126-1,0 0-361-15</inkml:trace>
  <inkml:trace contextRef="#ctx0" brushRef="#br0" timeOffset="151640.4105">19606 8024 64 0,'0'0'81'0,"0"0"-76"16,0 0-2-16,0 0 32 15,0 0 10-15,0 0 1 16,0 0 5-16,20-48 8 16,-16 38-12-16,1-6-7 15,-1 2 29-15,5-4-37 0,-2 0 0 16,-7 0-6-16,0 2 8 15,0-1 7-15,0 0-3 16,0 5-10-16,0 2 8 16,0 3 0-16,0-1 2 15,0 3-6-15,0 0-12 16,0 5-5-16,0 0-2 16,0 0-8-16,0 0 8 15,0 20-2-15,0 20-11 16,0 11-4-16,0 9 4 15,0 0 10-15,0-8-7 16,0 4 0-16,0-8 0 16,0-4 2-16,0-9-4 15,0-4 4-15,0-12-1 16,0-6 0-16,0-8-1 0,0-2 8 16,0-3-3-16,-11 0 0 15,2 0 4-15,-7 0 8 16,-1 0 14-16,-8 0-14 15,-3-8-8-15,3 1-2 16,8 7 3-16,-3-3-3 16,6 3 0-16,8 0-3 15,6 0-2-15,0 0 0 16,0 0-2-16,0 0-2 16,0 0-1-16,0 0-10 15,15 0 2-15,10 0 7 16,-3 0-6-16,2 0-8 15,-4 0-18-15,0 0-35 0,-7 0-47 16,0 0-99-16,-6-7-259 16</inkml:trace>
  <inkml:trace contextRef="#ctx0" brushRef="#br0" timeOffset="152003.6869">19825 8262 269 0,'0'0'89'0,"0"0"-5"0,0 0 1 16,0 0-33-16,0 0-24 16,0 0 2-16,135 52 0 15,-122-54 6-15,16-18 0 16,-9-10-10-16,2-10 7 15,-2-6-29-15,-11 1 0 16,-5 0-1-16,-4 0-6 16,0 7 0-16,-4 1 3 15,-29 14 1-15,-5 5 3 16,5 14 7-16,-11 4 40 16,10 10 50-16,-8 25-71 15,9 5-28-15,9 7-2 16,11 1-5-16,13-6-39 0,0-9-88 15,22-5-102-15,22-16-287 16</inkml:trace>
  <inkml:trace contextRef="#ctx0" brushRef="#br0" timeOffset="152959.3856">20163 7068 601 0,'0'0'156'15,"0"0"-31"-15,0 0-34 16,0 0-47-16,0 0-21 15,0 0-7-15,0-9-6 16,5 6-7-16,19-2 0 16,20 0-1-16,-10 5 3 15,-1 0-4-15,-9 0-1 16,-11 3-1-16,1 11 0 16,-14 7-4-16,0 4 4 15,-5 2 1-15,-28 0 6 0,-13 1 7 16,-7-3-2-16,4 0-1 15,11-10-4-15,5-2 5 16,13-8-7-16,16-2 5 16,4-3-9-16,0 0-3 15,0 0-1-15,24 0-9 16,18 0 5-16,11 0 8 16,-9 7 6-16,-10 3-6 15,-1 7 14-15,-20 3-5 16,-13 6 12-16,0 1-3 15,-13 0 6-15,-31 1-4 16,-7 0 0-16,-11-3 1 16,4-6-7-16,5-6-8 0,5-8-2 15,6-5-3 1,22 0-1-16,2 0-9 0,13-7-23 16,5-5-34-16,0 1-29 15,43 4-208-15</inkml:trace>
  <inkml:trace contextRef="#ctx0" brushRef="#br0" timeOffset="177850.8961">20935 7982 250 0,'0'0'101'15,"0"0"-55"-15,0 0 32 16,0 0 49-16,0 0-119 15,0 0 4-15,0 0 4 0,0 0 10 16,0 0 0-16,11 0-4 16,-11 0-2-16,0 0 1 15,0 0 7-15,0 0 10 16,0 0 18-16,0 0 16 16,0 0-12-16,0 0-13 15,0 0-12-15,0 0-6 16,0 0-7-16,0 0-15 15,18 0-7-15,15 0 0 16,20 0 8-16,14 0-1 16,6 0-5-16,-7 0 2 15,-4-4-3-15,-9 4-2 16,-16 0-11-16,-12 0-19 0,-8 0-19 16,-5 8-16-1,-8 5-72-15,-4-4-43 0,0-1-121 16</inkml:trace>
  <inkml:trace contextRef="#ctx0" brushRef="#br0" timeOffset="178099.9478">20971 8288 718 0,'0'0'155'0,"0"0"-41"0,0 0-23 16,0 0-35-16,223-4-39 16,-181 2-7-16,2 2-10 15,-6 0-11-15,-1 0-77 16,-3 0-178-16</inkml:trace>
  <inkml:trace contextRef="#ctx0" brushRef="#br0" timeOffset="188669.6887">22629 7807 244 0,'0'0'291'0,"0"0"-217"16,0 0-32-16,0 0 32 15,0 0-24-15,0 0 58 16,0 0-33-16,0 0-52 15,-33-2 10-15,33 2 4 16,0 0-16-16,0 0 6 16,0 0 4-16,0 0 0 15,0 0 0-15,0 0-6 16,0 0 0-16,0-17 0 0,0-6-7 16,0-7-13-1,9-2-3-15,-5 1-1 0,-4 6 1 16,0 8 2-16,0 6-3 15,0 7-1-15,0 4 0 16,0 0 0-16,0 0-7 16,0 0-13-16,0 32 3 15,0 18 17-15,0 18 2 16,0 5-2-16,0 5-1 16,0 2-4-16,0-8 0 15,0-4 0-15,0-7-7 16,0-11 2-16,-4-15 7 15,-12-10-1-15,-1-6 2 16,-12-3 0-16,0-4 2 16,-13 1 4-16,-11-11 0 0,15 3 0 15,-1-3-4-15,21-2 6 16,-6 0-3-16,15 0-3 16,4 0 4-16,5 0-2 15,0 0-2-15,0 0-1 16,0 0-8-16,0 0-6 15,38 0 11-15,0 0-4 16,-1 0-10-16,7 0-33 16,-6 0-54-16,-5 0-129 15,-4 0-41-15,-9 0-168 16</inkml:trace>
  <inkml:trace contextRef="#ctx0" brushRef="#br0" timeOffset="189002.7583">22786 8216 407 0,'0'0'186'0,"0"0"-134"15,0 0-3-15,0 0 5 16,38 103-6-16,-14-65-14 16,0-6-9-16,5-4-15 15,0-3 8-15,-3-10-1 16,-1-4-5-16,3-11-4 15,6 0 13-15,5-21 22 16,-1-17-5-16,-5-7-15 16,-15-7-9-16,-7-6-8 15,-11 1 1-15,0 3-4 0,-29 4-3 16,-19 8 0-16,-10 15-1 16,3 11 1-16,-3 16 0 15,10 10-2-15,1 35-12 16,18 18 4-16,18 8-33 15,11-1-78-15,0-11-84 16,40-13-156-16</inkml:trace>
  <inkml:trace contextRef="#ctx0" brushRef="#br0" timeOffset="189800.814">23330 7263 317 0,'0'0'255'0,"0"0"-197"16,0 0 20-16,0 0-5 15,0 0-21-15,0 0-17 16,0-5 13-16,0 5-22 16,9 0-16-16,4 0 6 15,7 0 10-15,13 0-6 16,1 0-4-16,-6 0-11 15,1 3-1-15,-14 5-2 16,-1 7 1-16,-14 3-1 16,0 4 4-16,-9 11 2 15,-35 4 7-15,2 8-4 0,-11 0 1 16,6 3 11-16,7-8 2 16,7-8-6-16,15-1-6 15,7-11-3-15,11-5-10 16,0-5-4-16,0 0 2 15,40-5 2-15,-7-3 2 16,14-2-2-16,-10 0 0 16,-8 0-11-16,7 0-34 15,-14 0-53-15,2-12-84 16,-4-5-208-16</inkml:trace>
  <inkml:trace contextRef="#ctx0" brushRef="#br0" timeOffset="190198.2736">23781 7249 433 0,'0'0'430'15,"0"0"-362"-15,0 0-40 16,0 0-3-16,0 0-17 15,0 0 2-15,106 0 1 16,-68 5 0-16,-9 7-5 16,0-1 1-16,-10 4-6 15,-10-1 4-15,-9 7-2 0,0 6 5 16,0 8-1-16,-9 5 4 16,-30 5-5-16,-12 3 11 15,2-1 2-15,0-5 5 16,12-6-1-16,13-8-7 15,10-8-9-15,14-5-7 16,0-5-3-16,20 0-5 16,22-5 7-16,0 0 2 15,7-2-2-15,-1-1-8 16,-5 0-49-16,-6 4-39 16,-4-2-156-16,-13 4-313 0</inkml:trace>
  <inkml:trace contextRef="#ctx0" brushRef="#br0" timeOffset="198095.9872">24016 5101 483 0,'0'0'71'0,"0"0"-55"15,0 0-3-15,0 0-1 16,0 0 9-16,0 0 13 16,0 0 26-16,4 0-13 0,-4 0 9 15,0 0 6-15,0 0-24 16,0 0-14-16,5 0 7 15,6 0-1-15,2-10-10 16,2-10-7-16,3-9-6 16,11 0-6-16,-14-4 5 15,-6 6 0-15,-9-1-2 16,0 3-2-16,0 7 6 16,0 3-6-16,0 11 4 15,0 1 15-15,0 3 4 16,0 0-25-16,0 15-8 15,-9 20 2-15,3 14 6 16,1 8 0-16,5-6 2 16,0 8 2-16,0-7-4 15,0-7 1-15,0-4-2 0,0-12 1 16,0-8 0-16,0-9 2 16,0-9-2-16,0-1 0 15,0-2 1-15,0 0 19 16,0 0 10-16,0 0 8 15,-4 0-19-15,-10-2-8 16,-5-5-10-16,-1 1 3 16,2 1 2-16,14 5-6 15,4 0-1-15,0 0 1 16,0 0-8-16,0 0-22 0,0 0-46 16,0 3-22-1,22 1-78-15,17-4-115 0,-5 0-80 16</inkml:trace>
  <inkml:trace contextRef="#ctx0" brushRef="#br0" timeOffset="198416.0206">24378 5213 218 0,'0'0'301'15,"0"0"-221"-15,0 0-5 16,25 126-18-16,-8-96-24 15,3-5-16-15,0-5 3 16,-2-5-9-16,2-10 2 16,-3-5-2-16,3 0 16 0,5-5 0 15,3-26 1-15,-3-8-8 16,-12-11 2-16,-4-3-5 16,-9 0-4-16,0 1-8 15,0 7-4 1,-18 5-1-16,-26 12-10 0,15 13-13 15,-8 12 18-15,8 3-3 16,-4 18-5-16,8 17-31 16,1 9-21-16,15 5-32 15,9-6-55-15,0-11-64 16</inkml:trace>
  <inkml:trace contextRef="#ctx0" brushRef="#br0" timeOffset="198892.1042">24894 4401 276 0,'0'0'368'0,"0"0"-309"0,0 0-1 16,0 0-33-1,0 0-25-15,0 0 1 0,13-25-2 16,16 22 2-16,-5 3 0 16,5 0 6-16,-12 0-2 15,-10 0 6-15,6 0 5 16,-13 3 7-16,0 14 13 15,0 6-19-15,-13 5 5 16,-22 7 5-16,-7 0 2 16,0 0 6-16,-7 0-10 15,25-8-2-15,6-4-11 16,14-8-8-16,4-3-2 16,0-3 2-16,22-1-3 15,22-8 5-15,7 0 1 0,2 0 2 16,-9 0-9-16,-6-4-3 15,-10-6-35-15,-14-1-67 16,-3-3-101-16,-11 2-359 16</inkml:trace>
  <inkml:trace contextRef="#ctx0" brushRef="#br0" timeOffset="199372.1956">25427 4206 648 0,'0'0'106'0,"0"0"-54"16,0 0-28-16,0 0-3 15,0 0 27-15,0 0-2 16,0 130-21-16,0-98-1 16,-5 1-2-16,5-5-10 15,0-3-10-15,0-10 0 16,0-2-2-16,9-9-3 16,-5-1 2-16,16-3-17 0,5 0-11 15,3-10 18-15,6-17 11 16,-6-9-1-16,1-1 1 15,-5-1 1-15,-15 4 0 16,4 3 1 0,-8 8-1-16,-5 6 8 0,0 7 42 15,0 10-3-15,0 0 9 16,0 10-36-16,0 30-15 16,0 25 1-16,0 10 17 15,0 6-17-15,0-1-6 16,-22-3-1-16,-3-3-40 15,-8-16-117-15,9-19-641 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4311.44727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6-22T19:35:12.31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3308 3502 638 0,'0'0'49'16,"0"0"-19"-16,0 0 7 16,0 0-12-16,0 0-4 15,0 0 16-15,0 0 27 16,0-8 7-16,0 8-22 15,0 0-10-15,0 0-10 16,0 0 2-16,0 0-17 16,0 0 1-16,0 13-15 15,0 26 0-15,5 27 0 0,12 11 8 16,3 11 3-16,5-2-4 16,3-9-4-16,-6-2-1 15,3-14 0-15,-5-16-1 16,-3-18-1-16,-6-12 0 15,-2-12-1-15,0-3-6 16,-2 0 0-16,6-13 7 16,7-30 18-16,-2-12 12 15,6-12-9-15,-9-4-14 16,-1 4-5-16,-10 2 0 0,1 9-2 16,-5 16 0-1,0 15-1-15,0 13 2 0,0 12 1 16,0 0-2-16,0 2-2 15,15 28-12-15,-2 24 4 16,12 12 10-16,12 18 7 16,-8-2-3-16,4-7-4 15,0-4-5-15,-8-21-9 16,-1-10 12-16,-11-20 2 16,-2-10-1-16,-6-10-2 15,4 0-7-15,6-10 10 16,3-30 3-16,10-18 25 15,-3-10-7-15,-12-7-14 16,-2 3-7-16,-6 1 0 16,-5 4-1-16,0 6 1 0,0 21-3 15,0 15-9 1,-5 13 12-16,1 9-1 0,4 3-6 16,0 0-35-16,0 10-30 15,0 20-12-15,9 3-84 16,19 5-63-16,-10-8-368 15</inkml:trace>
  <inkml:trace contextRef="#ctx0" brushRef="#br0" timeOffset="218.7968">4485 3880 1002 0,'0'0'40'15,"0"0"-24"-15,0 0 32 16,0 0-28-16,0 0-18 16,0 0-2-16,172 2 6 15,-134 1-5-15,8 2-1 16,-6 0-32-16,-11-2-43 16,-12 6-126-16,-12-1-121 15,-5 2-104-15</inkml:trace>
  <inkml:trace contextRef="#ctx0" brushRef="#br0" timeOffset="406.2588">4513 4184 509 0,'0'0'460'0,"0"0"-419"0,0 0 52 16,0 0-31-16,228-36-3 15,-166 23-28-15,-13 4-25 16,4 0-6-16,-11 8-21 15,11 1-49-15,4 0-20 16,-6 0-172-16,-11 5-356 16</inkml:trace>
  <inkml:trace contextRef="#ctx0" brushRef="#br0" timeOffset="875.2765">5725 3764 701 0,'0'0'171'0,"0"0"-169"16,0 121 8-16,0-66 23 15,0 6-17-15,0-2-3 16,0-3-13-16,0-16 0 15,0-12 0-15,0-16 0 16,0-12 1-16,0 0 5 16,0 0 20-16,0-25 46 0,0-20-23 15,0-11-36-15,0-9 2 16,0-5-9 0,0 0-6-16,-20-3 0 0,-4 5-1 15,-9 1 1-15,9 14-1 16,6 23 1-16,2 10 3 15,16 15 16-15,0 5-9 16,0 0-9-16,0 0-1 16,34 0-3-16,19 0 3 15,17 0 1-15,3 0 0 16,-6 3 0-16,-1-3 0 16,-17 0-1-16,-7 0-1 0,0 0-13 15,-18 0-55-15,0 0-87 16,-19 0-143-16,-5 2-221 15</inkml:trace>
  <inkml:trace contextRef="#ctx0" brushRef="#br0" timeOffset="1062.7415">5590 3903 1082 0,'0'0'56'0,"0"0"-42"16,0 0 14-16,0 0-12 15,0 0 10-15,0 0 8 16,153 4-26-16,-104 2-8 16,-7-2-14-16,2 7-44 15,-7-1-66-15,1 5-227 0</inkml:trace>
  <inkml:trace contextRef="#ctx0" brushRef="#br0" timeOffset="1250.2341">6216 4201 1193 0,'0'0'104'0,"0"0"-97"16,0 0 14-16,0 0-11 15,0 0-10-15,0 0-41 0,0 0-51 16,22 0-152-16,-2 0-368 15</inkml:trace>
  <inkml:trace contextRef="#ctx0" brushRef="#br0" timeOffset="1656.49">6888 4063 727 0,'0'0'373'16,"0"0"-371"-16,0 0-2 0,0 0 0 15,0 0-1-15,0 0 1 16,76 90 4-16,-34-82-4 16,6-3-11-16,-6-5 10 15,7 0-1-15,-3-18 2 16,3-13-3-16,-11-2-1 15,-14-6 2-15,-9 4-4 16,-15 0 4-16,0 2 2 16,-11 4 12-16,-35 1 3 15,-12 8-3-15,-8 5 11 16,-2 7-1-16,6 8-10 16,15 0 2-16,3 18-14 0,11 14-1 15,15 4-6-15,14 3-20 16,4 3-21-16,0-6 1 15,28-3-81-15,10-10 7 16,0-11-27-16,-5-12-86 16,-9 0-173-16</inkml:trace>
  <inkml:trace contextRef="#ctx0" brushRef="#br0" timeOffset="1875.275">7202 3403 257 0,'0'0'780'0,"0"0"-681"16,0 0-29-16,0 0-21 0,0 0-46 15,0 154 5-15,0-48 0 16,9 6-4-16,11-2-2 16,-2-3-2-16,-7-7-32 15,-2-14-22-15,-5-18-58 16,12-23-14-16,-12-29-105 15,5-16-303-15</inkml:trace>
  <inkml:trace contextRef="#ctx0" brushRef="#br0" timeOffset="4969.6167">10721 3414 191 0,'0'0'199'0,"0"0"-149"15,0 0-44-15,0 0-2 16,0 0-1-16,0 0 9 16,0 0 14-16,0-23 27 15,0 21 11-15,0 2 21 16,0 0-13-16,0 0-24 15,0-3-17-15,0 1-9 16,0 2 4-16,0-2-9 16,0-4 0-16,0 1 0 15,0 0-9-15,0 0 5 16,0 1 4-16,0 0 8 16,0 4-1-16,0 0-9 0,0 0 1 15,0 16-16-15,0 18-4 16,0 25 4-16,4 8 3 15,10 8 5 1,1-5-8-16,-6 1 2 0,-5-12-2 16,-4-10 0-16,0-12 0 15,0-12 2-15,0-8 1 16,0-9-2-16,0-3 2 16,0-5-1-16,0 0 1 15,0 0 1-15,0-10-4 16,0-20-7-16,0-18 2 15,0-9 2-15,0-8 3 16,0-3 1-16,0 3 3 0,0 2-3 16,0 8 0-16,0 5-1 15,0 10 0-15,0 7 3 16,-9 8-3-16,-4 12 6 16,7 11 16-16,6 0-5 15,0 2-6-15,0 0 3 16,0 0-9-16,0 0-5 15,0 0-9-15,0 0-2 16,0 0 1-16,6 0 5 16,16 0 5-16,7 0 3 15,9 0-3-15,-3 0 1 16,7 2-1-16,-4 0-15 0,-5 6-29 16,-4-3-62-16,-10 3-120 15,-14 1-253-15</inkml:trace>
  <inkml:trace contextRef="#ctx0" brushRef="#br0" timeOffset="5172.7432">10619 3652 445 0,'0'0'677'0,"0"0"-646"15,0 0-23-15,0 0 29 16,0 0 11-16,254-25-29 15,-174 17-13-15,2 1-6 0,-11 7-18 16,2 0-44 0,-12 0-38-16,-18 0-179 0,-19 5-445 15</inkml:trace>
  <inkml:trace contextRef="#ctx0" brushRef="#br0" timeOffset="5360.2445">11588 3542 984 0,'0'0'130'0,"0"0"-130"16,0 0-10-16,0 0 0 16,0 0 5-16,0 0-27 0,190-8-122 15,-150 8-188-15</inkml:trace>
  <inkml:trace contextRef="#ctx0" brushRef="#br0" timeOffset="5547.7513">11501 3817 1024 0,'0'0'151'16,"0"0"-151"-16,0 0 0 15,0 0 18-15,0 0 2 16,277 0-14-16,-191-4-6 0,-9-5-36 16,-1 8-75-16,-19-6-209 15</inkml:trace>
  <inkml:trace contextRef="#ctx0" brushRef="#br0" timeOffset="7993.4552">12842 3448 662 0,'0'0'140'0,"0"0"-126"15,0 0 7-15,0 0 20 31,0 0 1-31,0 0-26 0,-14-117 16 16,14 99 8-16,-6-1-7 16,-3 1 17-16,4 3-11 15,-10-2-15-15,10 1 8 16,-8 4-12-16,9 2 4 16,-1 2-12-16,-6 4-3 15,11 4 2-15,0 0-11 16,-4 0-3-16,4 0-11 15,0 29-18-15,0 21 32 16,0 11 7-16,0 8-1 0,24 4-6 16,-6-3 3-16,-3-4-3 15,-10-11-3-15,-5-8 3 16,0-9 0-16,0-13-2 16,0-7-5-16,0-6 5 15,-13-4 1-15,-12-2 1 16,1 1 6-16,-9 0 11 15,4 0-8-15,0-1-5 16,9 1-1-16,3-5 5 16,12-2-2-16,5 3-6 15,0-3-1-15,0 0-8 16,0 0-6-16,9 0 1 16,20 0 14-16,4 0 2 0,5 0-2 15,1 0-3-15,-5-10-33 16,-1-2-39-16,4-6-74 15,-17-2-276-15</inkml:trace>
  <inkml:trace contextRef="#ctx0" brushRef="#br0" timeOffset="8399.706">13160 3323 659 0,'0'0'203'0,"0"0"-193"16,0 0 77-16,0 0-36 16,0 0-44-16,0 0-7 15,24-27 3-15,-13 27-3 16,3 0 0-16,-1 0-1 16,2 0-6-16,-1 0 3 15,1 10-1-15,-10 7 3 16,3 4 2-16,-8 4 5 15,0 7 1-15,0 3 1 16,-28 5 13-16,-10 5-16 16,0 3 5-16,1-3-8 15,-7 4 6-15,19-10 5 16,8-9-1-16,8-8 8 0,9-1-16 16,0-11-3-1,0 0-3-15,22-1-4 0,18-3 6 16,-3-3-5-16,10-3 5 15,1 0 0-15,5 0-20 16,9-9-66-16,-4-10-126 16,-7-2-206-16</inkml:trace>
  <inkml:trace contextRef="#ctx0" brushRef="#br0" timeOffset="8571.5887">13666 3713 596 0,'0'0'400'0,"0"0"-367"16,0 0 16-16,-8 132-10 0,-4-87-28 16,4-7-11-16,3-6-10 15,5-7-26-15,0-9-51 16,0-12-160-16,0-4-269 16</inkml:trace>
  <inkml:trace contextRef="#ctx0" brushRef="#br0" timeOffset="9103.2153">13976 3251 870 0,'0'0'58'16,"0"0"-51"-16,0 0 15 15,0 0 1-15,0 0-6 16,0 0 2-16,172-23-9 16,-149 23-6-16,-8 0-4 15,-11 0-1-15,-4 8 1 16,0 7 0-16,0 5 10 16,-24 3 8-16,-9-1-9 15,-5 6-3-15,1-6 0 16,4-4 1-16,8-4 1 15,10-5-4-15,10-2-4 0,5 0 0 16,0 1-11-16,29 6 3 16,9 5 8-16,10 3 0 15,5 8 4-15,-15 2 0 16,-9 9 1-16,-16-1 1 16,-9 0-3-16,-4-3 3 15,0-6 9-15,-13-6 8 16,-20-8-2-16,-5-2 1 15,-15-7-12-15,5-5 4 16,1-3-14-16,10 0 0 16,8 0 0-16,5 0 2 15,15-7-2-15,2 7-5 16,7-1-25-16,0 1-36 0,0-3-28 16,16-4-118-16,26-3 44 15,6-1-88-15</inkml:trace>
  <inkml:trace contextRef="#ctx0" brushRef="#br0" timeOffset="9509.2722">14905 3261 330 0,'0'0'137'0,"0"0"-106"16,0 0-5-16,0 0 52 16,0 0-16-16,15 140-15 0,-6-93-19 15,-9 7-14-15,0-10-14 16,0-3-9-16,0-11-45 15,0-8-33-15,0-12-54 16,0-7-237-16</inkml:trace>
  <inkml:trace contextRef="#ctx0" brushRef="#br0" timeOffset="9697.0839">14805 3473 679 0,'0'0'154'0,"0"0"-132"16,0 0 81-16,0 0-31 16,0 0-51-16,239-14-15 15,-190 14-6-15,-7 0-42 16,-9 3-156-16,-20 8-247 16</inkml:trace>
  <inkml:trace contextRef="#ctx0" brushRef="#br0" timeOffset="9884.588">14810 3863 1082 0,'0'0'54'0,"0"0"-32"0,0 0 41 16,0 0-16-16,0 0-27 15,243-8-16-15,-181 3-4 16,-5 0-27-16,-4 2-65 15,-6-1-131-15,-7 1-300 16</inkml:trace>
  <inkml:trace contextRef="#ctx0" brushRef="#br0" timeOffset="10275.2147">15736 3557 847 0,'0'0'65'0,"0"0"10"0,-15 102-14 16,15-69-23-16,0-4-17 15,15-4-8-15,12-7-11 16,13-5-4-16,-12-8 1 15,10-5-1-15,4-7 2 16,7-23 12-16,-7-20-3 16,-3-3 0-16,-12-5-5 0,-20 3-4 15,-7-1 0-15,0 4 2 16,-40 4-2 0,-11 6-6-16,-7 9-5 0,-4 16 11 15,5 17 3-15,-9 0 1 16,17 30-4-16,-4 18-7 15,31 11-36-15,11 5-37 16,11-4-146-16,0-8-124 16</inkml:trace>
  <inkml:trace contextRef="#ctx0" brushRef="#br0" timeOffset="10514.7363">16340 3552 403 0,'0'0'243'0,"0"0"-180"15,-18 150-18-15,14-88 2 16,-16 2-47-16,0-4 0 0,2-13-97 15,-2-12-171-15</inkml:trace>
  <inkml:trace contextRef="#ctx0" brushRef="#br0" timeOffset="12846.8249">16703 3309 453 0,'0'0'150'0,"0"0"-46"15,0 0 8-15,0 0 26 16,0 0-61-16,0 0-37 0,0-15-9 16,-9 15-2-1,9 0-14-15,0 0-8 16,0 0-7-16,0-3-5 0,17 0 4 15,12 1 0-15,11 2 1 16,-7 0-5-16,-8 0-2 16,-8 12-2-16,3 6-10 15,-11 7 7-15,-9 7 6 16,0 6 0-16,0 5 6 16,-42 7-2-16,-11 3 1 15,-13-1 1-15,-12 3 6 16,12-6 7-16,4-8 4 15,20-6 11-15,18-11-14 16,19-9-14-16,5-5-5 16,5-6-8-16,37-1 1 0,31-3 12 15,-3 0 7-15,5 0 1 16,-6-13-4-16,-27 2-4 16,-9 5-11-16,-13 1-55 15,-7 2-60-15,-13 0-171 16</inkml:trace>
  <inkml:trace contextRef="#ctx0" brushRef="#br0" timeOffset="13206.2173">17180 3023 749 0,'0'0'266'16,"0"0"-235"-16,0 0-17 15,0 0 1-15,0 0 15 16,100 150-8-16,-47-89 13 15,-7 1-25-15,3 5 1 16,-11 4-2-16,-10 4-4 0,-23 0 1 16,-5 5-6-1,0 1 0-15,-33-11-12 0,-21-7 4 16,-7-11-14-16,14-9-25 16,-2-6-64-16,12-12-229 15</inkml:trace>
  <inkml:trace contextRef="#ctx0" brushRef="#br0" timeOffset="14425.3129">12574 3088 595 0,'0'0'98'15,"0"0"-95"-15,0 0 27 16,0 0 15-16,0 0-6 16,0 0-20-16,-4-25-1 15,4 19-8-15,0 4 3 16,0-1 43-16,0 3-13 16,0-1-10-16,0-5-21 15,0 5-6-15,0-5 0 16,0 0-4-16,0 4-2 15,0-1 1-15,0 1 1 16,0 2 2-16,0 0 3 16,0 0 4-16,-14 0 10 0,-10 19-21 15,-9 25-2-15,-11 24 2 16,-7 29 10-16,11 21 6 16,13 15 0-16,12 9-7 15,15-9-5-15,0-12-4 16,9-26-1-16,31-24-3 15,-7-20 2-15,0-12 2 16,-15-14 0-16,6-10-1 16,-20-5 1-16,7-7-25 15,-11-3-32-15,0 0-120 16,0 0-111-16</inkml:trace>
  <inkml:trace contextRef="#ctx0" brushRef="#br0" timeOffset="15628.6893">17956 3795 281 0,'0'0'172'0,"0"0"-94"15,0 0 33 1,0 0-26-16,0 0-25 0,0 0-22 15,0 0-16-15,5 0 9 16,-5 0 15-16,0 0-4 16,0 0 5-16,0-6-1 15,0-13 15-15,15-12-19 16,-6-13-10-16,7-14-4 16,-3-5-13-16,7-2-2 15,-16-1-7-15,-4-4-1 16,0 10-5-16,0 0-1 15,0 16 0-15,0 8-1 16,0 15 1-16,0 14 1 0,0 7 1 16,0 0-1-16,0 0-11 15,0 25-21-15,9 18 32 16,20 13 6-16,0 3 1 16,-1-1-4-16,10-5 2 15,-9-8-2-15,-1-10-3 16,-8-10-1-16,-2-10 1 15,2-10-3-15,-11-5-7 16,0 0-4-16,11-10 12 16,-1-21 2-16,-1-13 34 15,2-12 3-15,-20-1-21 16,0-3-9-16,0 2 2 16,0 4-9-16,-9 12-5 0,-11 13 5 15,0 14-17-15,12 9 5 16,-6 6-10-16,8 0-25 15,6 11-45-15,0 20-78 16,0 1-118-16</inkml:trace>
  <inkml:trace contextRef="#ctx0" brushRef="#br0" timeOffset="19020.6244">10630 5384 276 0,'0'0'92'0,"0"0"9"16,0 0 6-16,0 0-42 15,0 0 8-15,0 0-10 0,0 0 8 16,0 0-16-1,0 0 1-15,0 0-2 0,0 0-17 16,0 22-17-16,-11 8 0 16,-11 13-5-16,11 0-1 15,6 5-2-15,5-4-10 16,0-5-2-16,12-7-1 16,25-7-3-16,10-10 2 15,-3-11 1-15,-2-4-15 16,6 0 16-16,-6-18 2 15,-8-14 0-15,-10-18-2 16,-4-2-6-16,-16-11 0 16,-4 1-4-16,0 7 9 0,-20 5 0 15,-22 12 1-15,-6 15-1 16,1 13-1-16,-10 10 1 16,4 0 1-16,11 22-4 15,2 16 3-15,18 10 0 16,15 2-10-16,7 2-28 15,0-9-48-15,16-2-55 16,17-14-43-16,0-10-129 16</inkml:trace>
  <inkml:trace contextRef="#ctx0" brushRef="#br0" timeOffset="19301.8901">10887 4967 494 0,'0'0'315'0,"0"0"-178"15,0 0-58-15,0 0-74 16,0 0 24-16,0 181 10 16,-5-86-10-16,-4 10-2 15,-2 1-18-15,2-3-7 16,1-10-1-16,-3-15-1 15,11-16-1-15,0-14-21 16,0-16 9-16,0-14-3 16,0-11-33-16,0-7-73 0,19-5-99 15,-3-28-22-15,6-9-236 16</inkml:trace>
  <inkml:trace contextRef="#ctx0" brushRef="#br0" timeOffset="19505.0017">11269 5439 786 0,'0'0'145'0,"0"0"-144"16,0 0 12-16,0 0 0 15,0 0-1-15,0 0-8 16,228-10-4-16,-184 10-72 15,-11 2-148-15,-10 9-191 0</inkml:trace>
  <inkml:trace contextRef="#ctx0" brushRef="#br0" timeOffset="19692.6724">11349 5707 928 0,'0'0'147'15,"0"0"-146"-15,0 0 5 16,0 0-2-16,0 0-2 16,0 0 5-16,214 28-1 15,-156-28-6-15,-5 0-27 0,-7 0-70 16,-6 0-77-16,-18 0-273 16</inkml:trace>
  <inkml:trace contextRef="#ctx0" brushRef="#br0" timeOffset="22033.7556">12895 5419 254 0,'0'0'96'0,"0"0"-45"15,0 0 63-15,0 0-8 0,0 0-35 16,0 0-9-16,0 0-10 15,0-50 14-15,0 50-5 16,0 0-7-16,0 0-15 16,0 0 5-16,-5 0-16 15,-15 15-24-15,-4 15-2 16,0 13 0-16,-5 9 4 16,20 0-4-16,0-3-2 15,9-14 0-15,0-8-5 16,18-7-6-16,17-9-6 15,7-11-17-15,7-3 24 16,2-27 1-16,2-12 1 16,-16-12-7-16,-8-6-12 15,-13 0 16-15,-16 3 4 16,0 4 3-16,-7 13 2 16,-31 9 2-16,-8 11 19 15,-3 13-2-15,3 7-12 0,-3 0 1 16,7 25-6-16,7 13-4 15,17 12-19-15,14 0-34 16,4 5-74-16,4-8 20 16,34-9-163-16</inkml:trace>
  <inkml:trace contextRef="#ctx0" brushRef="#br0" timeOffset="22249.4212">13485 5444 613 0,'0'0'183'15,"-9"123"-110"-15,-15-51-7 0,4 6-23 16,2-3-34-16,7-7-4 16,11-8-5-16,0-13-39 15,0-19-28-15,0-14-33 16,0-14-50-16,11-9-139 15,7-25-20-15</inkml:trace>
  <inkml:trace contextRef="#ctx0" brushRef="#br0" timeOffset="22769.3638">13980 5209 226 0,'0'0'38'0,"0"0"9"15,0 0 18-15,0 0 11 0,0 0-21 16,0 0-8-16,206-48 14 16,-197 46-7-16,-9-1 9 15,0 0 19-15,0 3 47 16,0-2-51-16,-9-1-42 31,-29 3-22-31,-15 0-12 16,5 0-2-16,-3 13 3 0,-7 7-3 15,1 2-1-15,4 3 1 16,28-2 0-16,8 2-3 16,17-3-3-16,0 2-9 15,37 1-2-15,21-3 3 16,-1 6 1-16,5 2 13 15,0 2 0-15,-20 6 1 16,-9 1-1-16,-13 2 0 16,-20-1 2-16,0-7 1 15,-4-1 5-15,-29-4 9 0,-16-6-7 16,3-4 10 0,-7-8-5-16,-5-3-11 0,5-7 0 15,20 0 1-15,20 0 0 16,8 0-5-16,5 0-7 15,0 0-9-15,0-7-38 16,38-3-29-16,4-4-65 16,6 6-130-16</inkml:trace>
  <inkml:trace contextRef="#ctx0" brushRef="#br0" timeOffset="28738.086">14701 5178 128 0,'0'0'485'0,"0"0"-473"16,0 0 30-16,0 0 35 0,0 0-5 16,0 0 27-16,0-2-18 15,0 2-40-15,0 0-19 16,0-3-1-16,0 3-12 15,0 0-3-15,0 0-3 16,0 0 2-16,0 0 9 16,0 0 12-16,0 0-2 15,0 0-3-15,0 0 2 16,-20 0-1-16,7 0-12 16,-7 0 8-16,11 0-14 15,-6 0 6-15,15 0-1 16,0 0-7-16,0 0-2 15,0 0-5-15,0 0-1 0,0 0-3 16,11 0-3 0,18 0 12-16,13 0 0 0,11 0 4 15,-7 0-4-15,3 0-2 16,-3 0 1-16,-6 0-3 16,-13 0 3-16,-16 0-4 15,-2 0 4-15,-5 0 1 16,-4 0 0-16,0 5 4 15,0 8-2-15,0 12-1 16,-9 12 15-16,-6 14-6 16,-3 4-4-16,-2 3-1 15,16-6-5-15,-5-2 0 0,4-8-1 16,5-4 1 0,0 2-1-16,0-7-6 0,0-1-10 15,0-4-1-15,0-5-14 16,9-8-46-16,0-5-4 15,2-10-151-15,-11 0-159 16</inkml:trace>
  <inkml:trace contextRef="#ctx0" brushRef="#br0" timeOffset="28972.4643">14748 5494 664 0,'0'0'132'0,"0"0"-15"0,0 0 7 16,0 0-52-16,0 0-17 15,0 0-16-15,214-2-16 16,-185-1-20-16,4 3-3 16,-4 0-14-16,0 0-50 15,4 0-117-15,-13 0-509 16</inkml:trace>
  <inkml:trace contextRef="#ctx0" brushRef="#br0" timeOffset="31660.1553">15502 5276 433 0,'0'0'142'0,"0"0"-64"16,0 0-22-16,0 0-18 15,0 0-14-15,0 0 0 16,-9-5-3-16,9 2 8 15,0 3 25-15,0 0 0 16,0 0-1-16,0 0-12 16,0-4-4-16,0-1-3 15,9-6-19-15,28 1-8 16,16-7-3-16,9 2 1 16,9 2-4-16,-13 6-1 15,-10 5-2-15,-15 2 0 16,-15 0-19-16,2 7-9 15,-20 18 13-15,0 10 17 0,-38 12 6 16,-19 16 6 0,-14 5-2-16,-2 2 13 0,2-8-8 15,10-1 21-15,12-8-16 16,11-13 5-16,18-13-8 16,20-6-17-16,0-6-2 15,29-8-6-15,33-2 4 16,7-5 4-16,6 0 6 15,-4-2-2-15,-14-11-4 16,-8 3-4-16,-7 2-56 16,-18 1-42-16,-4-3-58 15,-11-1-115-15,-5-3-321 0</inkml:trace>
  <inkml:trace contextRef="#ctx0" brushRef="#br0" timeOffset="32176.1772">16302 5228 756 0,'0'0'297'0,"0"0"-281"15,0 0-4-15,0 0-5 16,0 0 6-16,0 0-2 0,191-25-5 15,-163 25-5 1,-3 0-1-16,-17 0-1 0,-3 0-5 16,-5 6 5-16,0 8 2 15,0 9-1-15,-42 4 15 16,-16 4-4-16,-4-1-6 16,9-5 1-16,11-3-3 15,18-5-3-15,11-4 0 16,13-5-2-16,0 0-15 15,13-4 12-15,36 7-6 16,17-1 7-16,-4 5 4 16,-5 0 5-16,-15 2-5 0,-17 3 2 15,-16 8-1 1,-9-3 3-16,0 2 5 0,0 2 10 16,-47-7 12-16,-6 0-9 15,-13-5-12-15,8-2 4 16,1-8 0-16,10-1-12 15,14-3 2-15,9-3-4 16,13 0-4-16,6 0-22 16,5 0-1-16,0 0-8 15,0 0-38-15,29-5-53 16,20 0-92-16,8-1-236 16</inkml:trace>
  <inkml:trace contextRef="#ctx0" brushRef="#br0" timeOffset="32504.3277">17523 5168 701 0,'0'0'104'16,"0"0"-32"-16,0 0 40 15,0 0-55-15,0 0-37 0,0 0 17 16,0 100 0-16,-20-50-13 16,16-2-12-16,-1-3-7 15,5-2-4-15,0-8-2 16,0-10-2-16,0-5-41 15,0-7-22-15,0-11-185 16,0-2-277-16</inkml:trace>
  <inkml:trace contextRef="#ctx0" brushRef="#br0" timeOffset="32707.4233">17127 5409 1041 0,'0'0'162'0,"0"0"-162"16,0 0 8-16,0 0 16 0,268-11 6 16,-149 10-17-16,-15 1-11 15,-13 0-2-15,-14 0-18 16,-22 0-40-16,-6 5-39 16,-16 12-81-16,-24 0-206 15</inkml:trace>
  <inkml:trace contextRef="#ctx0" brushRef="#br0" timeOffset="32894.9248">17160 5785 813 0,'0'0'310'16,"0"0"-250"-16,0 0-4 0,0 0-8 16,0 0-47-16,0 0 22 15,133 35 8-15,-36-35-22 16,-2 0-9-16,-11 2-1 15,-6 1-30-15,-7 2-66 16,-18 0-100-16,-20 0-386 16</inkml:trace>
  <inkml:trace contextRef="#ctx0" brushRef="#br0" timeOffset="35129.5965">18554 5271 693 0,'0'0'91'0,"0"0"-23"16,0 0-1-16,0 0-9 0,0 0-28 15,0 0-5-15,0-12 9 16,0 12-3-16,0 0 4 16,0 0-3-16,0 0-9 15,-25 30-15-15,1 10 6 16,-5 17-6-16,9 4 2 16,11-1-10-16,9-10 0 15,0-12-5 1,16-13-1-16,21-9-2 0,10-13-15 15,6-3 5-15,9-19 16 16,0-22-7-16,-5-9 6 16,-19-10-6-16,-9-5 3 15,-14 5 3-15,-15 5-5 0,0 4-5 16,-15 14 12-16,-32 12 1 16,-10 8 0-16,-16 17-6 15,2 0 4-15,5 25-6 16,8 14-7-16,25 9-10 15,20 7-68-15,13-2-127 16,0-5-142-16</inkml:trace>
  <inkml:trace contextRef="#ctx0" brushRef="#br0" timeOffset="35332.7183">19082 5276 656 0,'0'0'124'0,"-66"135"-77"15,41-60 31-15,1-2-61 16,0-3-11-16,2 1-6 16,-3-16-114-16,10-13-232 15</inkml:trace>
  <inkml:trace contextRef="#ctx0" brushRef="#br0" timeOffset="35708.0102">19277 5457 724 0,'0'0'69'0,"0"0"-51"16,-18 120 10-16,18-93-5 16,0-7-23-16,22-8-2 15,7-6-5-15,0-6 6 16,19 0 1-16,-1-20 9 16,15-18 9-16,-14-10-18 15,-10-6-6-15,-14-1 1 16,-11-3 5-16,-13 5 2 0,0 5 5 15,-26 8 15-15,-32 5 8 16,1 10-13-16,-9 16 11 16,4 9 17-16,0 0-22 15,9 32-22-15,0 11-1 16,19 7-31-16,21 0-91 16,13-5-98-16,0-5-296 15</inkml:trace>
  <inkml:trace contextRef="#ctx0" brushRef="#br0" timeOffset="36045.2573">19706 5429 767 0,'0'0'76'15,"-9"100"-41"-15,9-59 24 16,0-7-38-16,29-9-16 15,-1-4-5-15,10-14 0 16,0-7-2-16,6 0 2 16,2-21 13-16,-2-16-1 15,-2-8-4-15,-8-10 3 0,-14-2 3 16,-16-1-6-16,-4 3 10 16,0 4-11-16,-4 11 9 15,-34 11-4-15,-11 16-4 16,1 13 10-16,-8 2 3 15,-12 38-21-15,12 11-13 16,8 11-7-16,28 1-20 16,20-8-85-16,0-13-86 15,20-14-211-15</inkml:trace>
  <inkml:trace contextRef="#ctx0" brushRef="#br0" timeOffset="36389.0035">20174 5386 734 0,'0'0'127'0,"0"0"-96"16,-35 143 4-16,35-102-1 15,0-14-23-15,20-4-10 16,9-11 1-16,-5-5-4 15,9-7 6-15,9 0 10 16,11-28 20-16,0-13-27 16,-6-10 2-16,-10-7 4 15,-17-1-9-15,-20 1 3 16,0 3-6-16,-13 7 5 16,-31 13-4-16,-14 10-2 0,3 15 2 15,-2 10-2-15,4 10 0 16,10 32-6-16,8 11-12 15,17 5-82-15,18-3-85 16,0-8-158-16</inkml:trace>
  <inkml:trace contextRef="#ctx0" brushRef="#br0" timeOffset="36951.523">20935 5159 624 0,'0'0'93'0,"0"0"-89"15,0 0 4-15,0 0 21 16,0 0 4-16,0 0-4 15,177-13-16-15,-153 5-6 16,-15 1 23-16,7 2 29 16,-12 0 13-16,-4 1-9 15,0 0 3-15,-15 0-36 0,-18 1-14 16,-14 0-5-16,-26 3-3 16,2 0-7-16,-15 6-1 15,2 13-2 1,11 1 2-16,20 0 4 0,31 0-2 15,22 8-2-15,0 4-10 16,46 4-2-16,32-2 6 16,8-1 6-16,-6 5 1 15,-14-4 1-15,-13 2-2 16,-11 4 2-16,-26-7-1 16,-3-4 3-16,-13 5-1 15,0-7 14-15,-38-2-3 16,-19-2-4-16,-1-4 1 15,-4-5-6-15,7-2-2 16,6-7-3-16,12 0-1 0,21-2-1 16,7-3-14-16,9 0-24 15,0 0-30-15,14 0-34 16,30-8-111-16,13-2-114 16</inkml:trace>
  <inkml:trace contextRef="#ctx0" brushRef="#br0" timeOffset="38436.1713">21647 4930 366 0,'0'0'145'0,"0"0"-24"16,0 0-1-16,0 0 18 15,0 0-64-15,0 0-7 16,-62-42-31-16,56 42-4 0,6 0 3 16,-14-3-13-16,10 0-3 15,4 1-4-15,0 2-12 16,-4 0 8-16,-1 0 0 15,5 0-2-15,0 0-7 16,0 0-1-16,0 0-1 16,0 0-1-16,0 8 0 15,0 21-3-15,9 17 4 16,15 11 6-16,-10 14 1 16,1 14-4-16,-15 10-3 15,0 13 1-15,-15-5-3 16,-32-6 0-16,-10-16 2 15,-1-12 3-15,-8-13 0 16,17-11-2-16,12-15 2 0,8-10-3 16,9-5-1-16,7-7-16 15,8-8-58-15,5 0-39 16,0-3-295-16</inkml:trace>
  <inkml:trace contextRef="#ctx0" brushRef="#br0" timeOffset="39732.081">12718 5016 308 0,'0'0'122'15,"0"0"-112"-15,0 0 12 16,0 0 48-16,0 0-13 16,0 0-23-16,0-15 13 15,0 12-7-15,0 3 0 16,0 0 2-16,0 0 1 15,0 0-1-15,0 0-13 16,0 0-3-16,0 0 3 16,0 0 5-16,0 0-7 0,0 0 7 15,0 0-14-15,0 0-1 16,0 0-5-16,0 0-5 16,-9 3-8-16,-15 27 1 15,-14 17-2-15,-2 26 1 16,3 19 0-1,-1 24 7-15,9 7-5 0,5 2 12 16,11-12-3-16,2-13-5 16,11-20-6-16,0-14-1 15,0-16-2-15,24-16-2 16,-4-9 1-16,-3-9 1 16,-1-6-18-16,-3-2-17 0,-2-6-30 15,7-2-85-15,-14 0-51 16,12 0-234-16</inkml:trace>
  <inkml:trace contextRef="#ctx0" brushRef="#br0" timeOffset="41127.0732">22160 5620 586 0,'0'0'152'0,"0"0"-90"15,0 0-10-15,0 0-14 16,0 0-38-16,0 0 2 15,-9 2-2-15,9-2 16 16,0 0 16-16,0-5 32 16,0-5-15-16,0-5-29 15,16-7-9-15,6-6-6 16,7-7-3-16,15-5-2 16,-2-4 0-16,-4 5-4 15,6 9 0-15,-20 7 1 16,-15 15 1-16,-5 7 2 0,-4 1 3 15,0 4 4-15,0 26-1 16,0 11 9-16,0 6 3 16,0-2-9-16,-4-5-3 15,4-10-5-15,0-12 0 16,0-9-1-16,0-9-7 16,0 0-2-16,24-7 9 15,18-23 4-15,7-10 3 16,-3-5 5-16,-8-5 1 15,2 5-3-15,-11 7-4 16,-12 13-5-16,-12 12 0 16,1 11 1-16,-6 2 7 0,0 0 9 15,0 25-10-15,0 7 3 16,0 11-6-16,0 0-4 16,0-10-1-16,0-11-1 15,14-7-15-15,-1-10-10 16,7-5-6-16,9 0 6 15,13-20 23-15,-3-10 3 16,-1-10 3-16,-14 2 4 16,-2 5 5-16,-6 11-3 15,-16 10 1-15,0 7-1 16,0 5 4-16,0 0 1 16,0 7-8-16,0 24 0 0,0 6-6 15,0 2-1-15,0-3-71 16,9-11-24-16,15-10-224 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4311.44727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6-23T10:58:59.536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23673 2982 151 0,'0'0'30'15,"0"0"-14"-15,0 0 42 16,0 0-30-16,0 0-12 16,0 0-13-16,4 0 4 15,-4 0 7-15,0 0 12 16,0 0 15-16,0 0 11 15,0 0 9-15,0 0-10 16,0 0-17-16,0 0-2 16,0 0-10-16,0 0-5 15,0 0 10-15,0 0-10 0,0 0-16 16,14 0 7 0,6 0 20-16,4 6 8 0,13-4-2 15,5 0 3-15,12 4-5 16,7-4-11-16,12-2-6 15,3 2-5-15,1-2 5 16,-2 0-5-16,3 0-9 16,6 0 0-16,-3 0-1 15,-5 0 0-15,5 3 1 16,1-1-1-16,-7 1 0 16,-2-3 0-16,-2 3 0 15,-9-1 1-15,13 0 13 16,7-2-3-16,4 0-4 15,9 0 2-15,1 0-2 16,3 0-4-16,-2 0-2 0,-8 0-1 16,-7 0 0-16,-12 0 0 15,-8 0 1-15,7 0-1 16,-18 0 1-16,11 0-1 16,-5 0 1-16,5 0-1 15,0 0 0-15,4 0 0 16,3 0 0-16,6 0 1 15,2 0 1-15,-10 0-2 16,4 0 1-16,-5 0-1 16,7 0 1-16,-2 0-1 15,10 0 0-15,4 0 0 16,-4 0 0-16,10 0-2 0,-14 0 2 16,-10 0 0-1,-1 0 1-15,-4 0-2 0,9 0 2 16,2 0-1-16,2-2 2 15,2 0-2-15,7 2 3 16,3 0-2-16,-1-3 0 16,0 3 3-16,0-3-4 15,-2 3 1-15,-2 0 0 16,9 0 1-16,0 0-1 16,4 0 0-16,4 0-1 15,3 0-2-15,-3 0 1 16,5 0 1-16,-2 0 0 15,-7 0 0-15,13 0-1 0,-1 0 0 16,12-5 1-16,0 1 1 16,-1-2-1-16,5 4 1 15,-3-3-1-15,-5 2 3 16,0 1-3-16,-16 2 3 16,1 0-3-16,2 0-2 15,-3 0 2-15,1 0 0 16,6 0 3-16,-7 0 1 15,-12 0-1-15,8 0-3 16,-5 0 7-16,-10 0 0 16,-7 0 8-16,-16-7-6 15,-19 7-8-15,-25 0-1 0,-8 0 0 16,-5 0 0 0,0 0 2-16,0 0-2 0,-5 0-68 15,-28 0-146-15,0 4-263 16</inkml:trace>
  <inkml:trace contextRef="#ctx0" brushRef="#br0" timeOffset="2462.6948">25369 1702 132 0,'0'0'212'0,"0"0"-122"0,0 0-6 15,0 0 5-15,0 0-52 16,0 0-17-16,0 0-10 16,0 0-10-16,0 0 8 15,0 0-5-15,0 0-2 16,0 7 25-16,0 8-11 15,0 5 7-15,-9 5 17 16,5 5-22-16,4 10 16 16,-11 3-11-16,11 15-3 15,0 9-1-15,0 14-3 0,0 0-9 16,0 2-5 0,0-2-1-16,0-6 1 0,0-7 0 15,0-3 2-15,0-4-3 16,0-4 0-16,0-4-3 15,6-2-5-15,-1-10 3 16,8-3-17-16,-9-1 11 16,3-3 9-16,2-12-5 15,-5 0 6-15,1-9 1 16,-1-3 0-16,-4-5 0 16,7-2-1-16,-7 1-3 15,0-1 4-15,0 4 4 16,0 4 7-16,0-1 3 0,0-1-10 15,0 3 1 1,0-5-4-16,0-6-2 0,0-1-9 16,0 0 2-16,0 0 0 15,0 0-8-15,0 0-22 16,0 0-39-16,0-14-112 16</inkml:trace>
  <inkml:trace contextRef="#ctx0" brushRef="#br0" timeOffset="3732.7324">25493 1632 179 0,'0'0'89'15,"0"0"-21"-15,0 0 19 16,0 0-19-16,0 0 3 15,0 0-22-15,-66 0-14 16,66 0 34-16,0 0 0 16,-5 0 9-16,-4 0-1 15,-6 0-33-15,-3 0-14 16,-6 0-18-16,13 2 2 16,-3 3-10-16,6-5-4 15,-8 2 0-15,16-2 0 16,0 3 0-16,0-3-1 15,0 0-2-15,0 0-1 0,0 0-2 16,0 0-7-16,0 0 5 16,29 0 8-16,24 0 16 15,9 0 10-15,13 0 4 16,22 0-14-16,3 0-9 16,19 0 2-16,10 0-4 15,19 0-3-15,18-5-2 16,-18-5 0-16,-9 5 1 15,-31 2-3-15,-21 3 2 16,-25 0 0-16,-16 0-3 16,-22 0 0-16,-4 0 3 0,-11 0 0 15,0 0 1 1,-2 0 0-16,-3 0 1 0,9 0 1 16,3 0 1-16,-7 0 3 15,-1 0 0-15,-8 0-2 16,11 0 4-16,-2 0 2 15,-9 3-8-15,0-3 3 16,0 0-3-16,0 3 0 16,0-1-2-16,0 3 1 15,0 2-2-15,0 6 0 16,5 4 0-16,-5 14 5 16,0 6 0-16,0 8-2 15,0 16-2-15,0 14 0 16,-5 22 1-16,-19 19 4 0,6 11-6 15,-6 1-11-15,4-15-11 16,11-20 3-16,-11-10 14 16,20-14 4-16,0-8 0 15,0-8-1-15,0-13 0 16,0-10 2-16,0-8-2 16,16-7 2-16,-7-5 1 15,4-5-1-15,-6-2 0 16,-7-3 0-16,0 0 0 15,0 3 4-15,0-1-4 16,0-2 0-16,0 2 1 16,0-2 1-16,0 0-1 15,0 0-1-15,0 0 0 0,0 0-8 16,0 0-26 0,0 0-34-16,0-7-103 0,0-8-201 15</inkml:trace>
  <inkml:trace contextRef="#ctx0" brushRef="#br0" timeOffset="4316.164">24993 3023 49 0,'0'0'399'0,"0"0"-295"15,0 0-31-15,0 0-6 16,0 0-40-16,0 0-27 16,0-6 0-16,38 6 5 15,19 0 51-15,1 0-19 16,17 0 24-16,16 0 4 16,28 0-36-16,29 0-15 15,20 0-8-15,2 0-5 16,3-2 1-16,-7 0-2 15,2 2-1-15,-11 0-2 0,4 0-4 16,-28 0-24-16,-14 0-26 16,-41 0-11-16,-32-3-70 15,-30-2-333-15</inkml:trace>
  <inkml:trace contextRef="#ctx0" brushRef="#br0" timeOffset="5627.0532">26366 2411 262 0,'0'0'77'0,"0"0"4"15,0 0-6-15,0 0 0 16,0 0-14-16,0 0-11 15,0 0 2-15,0 0-17 16,0 0-9-16,0 0 1 16,0 0 11-16,0 0 14 15,-4 0-7-15,4 0-7 16,-7 0-4-16,7 0-7 16,-4 0-7-16,4 0 0 15,0 0-2-15,0 0 6 16,0 0-3-16,0 0-4 15,0 0 2-15,0 0-14 0,0 0-1 16,0 0-4-16,0-3-8 16,29 3 0-16,24 0 8 15,29 0 2-15,26 0 0 16,16 0 0 0,24 0-1-16,9 0 1 0,15 0-2 15,5 0 0-15,9 0-7 16,-16-2-12-16,3-3-25 15,-21-5 1-15,-14 0 6 16,-8 0 16-16,-17 0 10 16,-31-3 11-16,-20 6 0 15,-38 4 2-15,-20 1 17 16,-4 2 24-16,0 0 4 0,0 0-19 16,0 0-28-16,0 0-41 15,-9 0-63-15,-2 0-124 16,-2 0-251-16</inkml:trace>
  <inkml:trace contextRef="#ctx0" brushRef="#br0" timeOffset="5989.7815">28220 2198 406 0,'0'0'377'16,"0"0"-332"-16,0 0-9 0,0 0-19 15,0 0-17-15,0 0 0 16,123-4 17-16,-74 16 0 16,4 2-8-16,-6 4 2 15,-19 2-5-15,5 0-2 16,-22-4 7-16,3 1 5 15,-14 3-10-15,0 5 12 16,0-3 3-16,-33 1 10 16,-5 2-12-16,-6-5 8 15,-14 0-1-15,3-3 2 16,15-6-12-16,3 2-16 16,3-6-2-16,15-2-47 0,14-5-42 15,5 0-194-15</inkml:trace>
  <inkml:trace contextRef="#ctx0" brushRef="#br0" timeOffset="6755.5209">28315 1286 191 0,'0'0'114'16,"0"0"-48"-1,0 0 46-15,0 0 27 0,0 0-58 16,0 0-4-16,-5-16-10 15,5 16-24-15,-9 0-32 16,5 18-5-16,-1 7 4 16,-14 10 47-16,10 5-11 15,-16 5-12-15,6 0-26 16,1 1-2-16,13-6-5 16,-6-5 2-16,3-5-3 15,8-10-2-15,0-10 2 16,0-5-1-16,0-5 0 0,0 0-7 15,0-20-17-15,0-16 19 16,19-10 3-16,-1-8 3 16,-13 4-5-16,10-2-19 15,-6-1 2-15,-9 6 5 16,0 4 6-16,4 7-9 16,-4 10 20-16,0 8 6 15,0 5 25-15,0 6 10 16,5 2-11-16,6 2-13 15,-2-2-11-15,10 3-5 16,19 2-1-16,4 0 0 16,16 0 2-16,-1 0 3 15,-4 0-4-15,-6 0 1 0,1 0-2 16,-19 0-1 0,0 0-3-16,4 0-27 0,-9 0-36 15,-6 0-54-15,-7 0-62 16,-11 0-290-16</inkml:trace>
  <inkml:trace contextRef="#ctx0" brushRef="#br0" timeOffset="6957.2246">28100 1458 528 0,'0'0'131'15,"0"0"14"-15,0 0-29 16,0 0-51-16,226-5-41 0,-180 1-18 16,3-1-6-16,-7-1-38 15,-2-1-95-15,-7-1-182 16</inkml:trace>
  <inkml:trace contextRef="#ctx0" brushRef="#br0" timeOffset="7387.2461">28330 724 179 0,'0'0'255'15,"0"0"-138"-15,0 0 1 16,0 0-30-16,0 0-10 15,0 0-3-15,-77 8-35 16,77-8-13-16,0 0 0 0,0 0-11 16,0 0-7-16,20 0-9 15,17 2 0-15,16 1 28 16,5-3-14-16,17 0-13 16,11 0-2-16,5 0-29 15,0-10-31-15,-10-13-55 16,-19-2-114-16,-24 0-84 15</inkml:trace>
  <inkml:trace contextRef="#ctx0" brushRef="#br0" timeOffset="7638.3091">28903 544 302 0,'0'0'166'0,"0"0"-33"0,0 0-15 15,0 0-58-15,0 0-44 16,0 0 14-16,46 23 63 15,-17-1 2-15,-5 3-38 16,-4-2-26-16,-11-3-6 16,-9 0-12-16,0 5-6 15,0 2 14-15,-49 6-17 16,-1 1 0-16,-19-9 2 16,14-4-5-16,19-8-2 15,23-11-9-15,13 0-79 16,0-2-125-16,29 0-128 15</inkml:trace>
  <inkml:trace contextRef="#ctx0" brushRef="#br0" timeOffset="8734.776">26899 3316 207 0,'0'0'240'15,"0"0"-180"-15,0 0 36 16,0 0-5-16,0 0-17 15,0 0-28-15,0-47-10 16,0 41 13-16,0 6 3 16,0-4-9-16,0 1 4 0,0 0-13 15,0 3 0 1,0 0-4-16,0 0-6 0,0 0-5 16,0 0 1-16,0 8-20 15,0 27-4-15,0 20 4 16,0 12 10-16,0 9-7 15,0 4-3-15,0 0 0 16,0-2-11-16,0-7-19 16,0-17-3-16,0-11 28 15,0-13-2-15,0-10-17 16,0-13 3-16,0-1-27 16,0-6-78-16,-9 0-72 15,-6 0-195-15</inkml:trace>
  <inkml:trace contextRef="#ctx0" brushRef="#br0" timeOffset="9584.8602">26957 3820 163 0,'0'0'182'15,"0"0"-137"-15,0 0 21 16,0 0-10-16,0 0-26 15,0 0 52-15,99 0-31 16,-59 0 16-16,11 0-9 16,6 1-27-16,5 3 11 15,11-1-12-15,3 1-5 16,19-1-18-16,0 0 0 16,11-1-4-16,13 0-2 15,-15 1-1-15,7 5 0 0,-7-4 0 16,6 4-1-16,-1 2 2 15,-3-3-1-15,-2 3 1 16,-9-2 0-16,-9 2-1 16,-4-5 1-1,-2 3-4-15,-3-6 3 0,3-2 0 16,-7 0 0-16,6 0 0 16,-6 0 0-16,-2-8-6 15,-9 6-2-15,-5 2-13 16,-19 0 9-16,-1 0 10 15,3 0-5-15,-7 5 3 16,9 7 4-16,12-2 0 16,-8-2 3-16,7-1-3 15,13-1-3-15,-4-6 3 16,7 0 0-16,2 0-7 0,-1 0-7 16,-17 0-13-16,1 0 13 15,-8 0 9-15,-17 0 4 16,-1 0 1-16,-8 0 1 15,-2 0 15-15,6 0 4 16,1 0 21-16,3 0-28 16,1 0-11-16,4 0-1 15,1 0 4-15,-10 0 0 16,5 0 15-16,8 0-5 16,-12-3-5-16,8-2-5 15,-9 3-3-15,3-3-2 16,8 2 0-16,-9-2 0 0,-1 0-1 15,-5 5-6-15,-7-3-12 16,-13 3 7-16,0 0 8 16,0 0-12-16,0 0-34 15,0 0-14-15,0 0-38 16,-22-4-248-16</inkml:trace>
  <inkml:trace contextRef="#ctx0" brushRef="#br0" timeOffset="9943.7156">30999 3429 470 0,'0'0'245'16,"0"0"-222"-16,0 0 60 16,0 0-8-16,0 0-69 15,0 0 10-15,0 94 20 16,0-43-5-16,0 2 1 16,-13 8-6-16,-11 0-2 15,4 0-2-15,6-8-7 16,-1-9-1-16,11-9-5 0,4-7-3 15,0-8-5-15,0-1-1 16,0-8-12-16,4-3-28 16,3-1-50-1,10 0-102-15,-12-4-230 0</inkml:trace>
  <inkml:trace contextRef="#ctx0" brushRef="#br0" timeOffset="10796.899">28863 4720 767 0,'0'0'64'0,"0"0"-24"16,0 0 43-16,0 0-13 15,0 0-34-15,0 0-20 16,20 112-8-16,0-96-3 16,-2-7-4-16,-3 1 4 15,9-7-3-15,-6-3-1 16,11 0 2-16,0 0 1 16,13-17 2-16,-3-8-6 15,-5-5 0-15,-10-1-6 16,-2-1-1-16,-18 1-1 15,-4 5 4-15,0-3 4 0,-17 7-2 16,-16 6 2-16,-16 12 0 16,2 4 0-16,-10 0 15 15,-1 10-2-15,1 20-12 16,8 1-1-16,23 1-7 16,6 3 4-16,15-5-14 15,5-7-17-15,0-4-58 16,14-8-16-16,14-4 36 15,-3-7-2-15,-1 0 10 16,5 0-27-16,-11-12-5 16,6-13-79-16</inkml:trace>
  <inkml:trace contextRef="#ctx0" brushRef="#br0" timeOffset="11022.3491">29175 4276 336 0,'0'0'243'16,"0"0"-140"-16,0 0 36 16,0 0-4-16,0 0-63 15,0 0-53-15,26 58 0 16,-10-6-1-16,-7 9-3 16,-5 3-14-16,7-1 4 15,-6 2-5-15,-5 0-2 16,0-2-40-16,0 5-82 0,0-11-142 15,-20-1-273-15</inkml:trace>
  <inkml:trace contextRef="#ctx0" brushRef="#br0" timeOffset="33544.1914">3421 7615 324 0,'0'0'136'16,"0"0"-60"-16,0 0 32 15,0 0-49-15,0 0-14 16,0 0 23-16,0 0 6 0,0 0-14 16,4-40-5-1,-4 40-15-15,0 0-10 0,0 0-5 16,7 0-2-16,-7 0-8 16,0 0 0-16,0 0-7 15,9 19-4-15,11 22 0 16,-2 14 0-16,1 10 5 15,10 4-8-15,-5-8 3 16,-1-3-2-16,-3-8-2 16,-7-12 0-16,-2-11-1 15,-2-11 1-15,-5-9-4 16,1-7 0-16,6 0-9 16,-7-13 9-16,9-22 4 15,3-12 14-15,-3-8 9 16,2-1-12-16,-6 6-9 0,0 7 15 15,2 16-11 1,-6 15-1-16,-1 7-1 0,-4 5 4 16,0 0-2-16,5 15-1 15,10 22-4-15,12 14 5 16,1 7 4-16,-3 0-5 16,3-2-3-16,-3-11-2 15,3-7-3-15,-14-16-4 16,1-9 3-16,-10-13-1 15,-1 0-2-15,5-9-9 16,11-27 16-16,0-14 13 16,8-12 13-16,-1-5 0 0,-7 5-9 15,0 2-7-15,-16 10-8 16,-4 10 2-16,0 20-4 16,0 8 2-16,0 9-2 15,0 3 0-15,0 0-21 16,0 0-20-16,5 0-18 15,15 12-49-15,2 6-60 16,2-1-175-16,0 6-227 16</inkml:trace>
  <inkml:trace contextRef="#ctx0" brushRef="#br0" timeOffset="33746.6394">4485 7891 565 0,'0'0'233'16,"0"0"-168"-16,0 0 15 16,0 0-8-16,0 0-48 15,0 0-7-15,77 0-9 16,-59 0-8-16,2 0-5 16,8 0-30-16,-14 0-105 15,-5 5-60-15,-9 5-199 16</inkml:trace>
  <inkml:trace contextRef="#ctx0" brushRef="#br0" timeOffset="33908.7368">4465 8116 306 0,'0'0'599'0,"0"0"-482"16,0 0-37-16,0 0-13 16,0 0-44-16,0 0 19 15,73 6-9-15,-31-12-25 16,11 3-8-16,4 3-8 15,-6 0-83-15,2 0-185 16,-15 0-533-16</inkml:trace>
  <inkml:trace contextRef="#ctx0" brushRef="#br0" timeOffset="35981.4622">5743 7586 161 0,'0'0'518'16,"0"0"-460"-16,0 0-2 16,0 0 6-16,0 0-25 15,0 0-16-15,0 0 12 16,0-1 0-16,0 1-3 16,0 0 4-16,0 0-3 15,0 0-4-15,0 0 0 0,0 0-5 16,0 15-11-16,0 25-5 15,0 20 7-15,0 15-9 16,4 3 0-16,-4 0-4 16,16-3 0-16,-12-5-10 15,5-10-17-15,2-17-18 16,2-16-8-16,12-27-108 16,-12 0-95-16,7-23-260 15</inkml:trace>
  <inkml:trace contextRef="#ctx0" brushRef="#br0" timeOffset="36385.4845">6130 7672 856 0,'0'0'139'0,"0"0"-127"16,0 0-12-16,0 0 36 15,0 0-10-15,0 0-9 16,153-9-4-16,-136 9-11 16,-1 0 1-16,-7 2-2 15,-5 5 5-15,0 3-2 16,-4 3-1-16,0 7 2 16,0 10 8-16,0 3-4 0,-17 14-1 15,-16 6 6 1,-12 5-6-16,8-1 0 0,4-4-7 15,8-13 2-15,12-8-3 16,9-9 0-16,4-8 0 16,0-13-14-16,8-2 3 15,26 0 11-15,3 0 2 16,7 0 7-16,-6-2-1 16,-9-5-8-16,8-4 0 15,-8 4-25-15,0-2-75 16,-9-2-155-16,-16 1-533 15</inkml:trace>
  <inkml:trace contextRef="#ctx0" brushRef="#br0" timeOffset="36598.3691">6658 7961 1085 0,'0'0'41'0,"0"0"-41"16,0 0 28-16,0 0-19 16,0 105-9-16,5-55-11 15,6 0-16-15,-7-3-27 16,-4-6-76-16,0-11-46 16,0-10-120-16</inkml:trace>
  <inkml:trace contextRef="#ctx0" brushRef="#br0" timeOffset="37103.4717">6906 7625 830 0,'0'0'56'0,"0"0"-3"15,0 0 11-15,0 0-38 16,0 0 4-16,0 0-16 16,190-6-1-16,-156 23-11 15,-6 4 4-15,-8 0-4 0,-7 6 6 16,-13-2-5-16,0 8 1 16,-17-1 4-16,-21-2-7 15,-2-2-1-15,7-7-11 16,4-4-7-16,16-8 11 15,-2-3 1-15,10-6 2 16,5 0 2-16,0 0-2 16,0 0-11-16,33 0 0 15,12 0 15-15,-3 7 15 16,-5 8 7-16,-4 10-10 16,-13 4-1-16,-15 5-2 0,-5 6 10 15,0 0 7 1,-25-5 6-16,-12 0-17 0,-1-4-4 15,1-9-7 1,-8-4 6-16,12-8-8 0,-4-10 2 16,12 0-4-16,1 0-24 15,11-10 1-15,4-3-13 16,9-3-38-16,0 2-52 16,9-1-105-16,15 2-267 15</inkml:trace>
  <inkml:trace contextRef="#ctx0" brushRef="#br0" timeOffset="37906.7441">5599 7364 207 0,'0'0'93'0,"0"0"66"15,0 0 5-15,0 0-79 16,0 0-9-16,0 0 3 16,-104 53 5-16,76-3-12 15,-6 18-30-15,14 22 1 16,16 7-19-16,4 6 16 16,11 0-18-16,51-3-21 15,4-4 0-15,5-4-1 16,0-9-18-16,-3-6-21 15,-12-9-11-15,-12-5-84 16,-24-10-408-16</inkml:trace>
  <inkml:trace contextRef="#ctx0" brushRef="#br0" timeOffset="38738.7447">7846 7640 611 0,'0'0'267'0,"0"0"-247"16,0 0 35-16,0 0-14 0,-9 135-28 15,9-92-13-15,0 2 0 16,0-2-10-16,5-8-75 16,8-5-24-16,-4-8-12 15,2-9-185-15</inkml:trace>
  <inkml:trace contextRef="#ctx0" brushRef="#br0" timeOffset="38934.739">7521 7999 1037 0,'0'0'56'0,"0"0"-24"16,0 0 19-16,0 0 19 15,0 0-35-15,248-11-29 0,-175 9-6 16,-11-2-4-16,8 4-59 16,-17 0-60-16,-11 0-188 15</inkml:trace>
  <inkml:trace contextRef="#ctx0" brushRef="#br0" timeOffset="39240.8628">7727 8404 443 0,'0'0'367'0,"0"0"-300"16,0 0 57-16,0 0-31 16,0 0-31-16,0 0-20 15,95-5-20-15,-47 3-15 16,8-1-7-16,6-2-3 16,6 3-45-16,-2-3-46 15,-4-1-170-15,-9-3-356 16</inkml:trace>
  <inkml:trace contextRef="#ctx0" brushRef="#br0" timeOffset="40020.5123">7740 7785 414 0,'0'0'131'16,"0"0"-42"-16,0 0 9 15,0 0-10-15,0 0-18 16,0 0-22-16,6 20-16 16,-6 10 13-16,9 10-21 15,0 6-15-15,-9 4-5 16,5 5-1-16,6-5-2 16,-7-2-2-16,5-6 1 15,0-9-17-15,-3-6 0 16,3-15-37-16,-4-6-69 0,-1-6-65 15,-4-6-301 1</inkml:trace>
  <inkml:trace contextRef="#ctx0" brushRef="#br0" timeOffset="41580.7049">8885 7988 558 0,'0'0'182'0,"0"0"-139"16,0 0 45-16,0 0-52 16,0 0-21-16,0 0-2 15,-53 138-1-15,53-103-8 16,29 1-3-16,-5-11 9 15,10-9-2-15,-6-3-5 16,5-10 3-16,-8-3-2 16,12-3 4-16,1-24 6 15,-9-11 6-15,-9-1-12 16,-12-12 2-16,-8 4-3 16,0 1 1-16,0 6 7 15,-19 2-8-15,-15 12 10 16,-8 2 17-16,5 15-8 0,-12 3 10 15,16 6-21-15,-5 0 3 16,10 22-18-16,12 12-7 16,7 7-19-16,9 8-41 15,0-9-54-15,38 0-113 16,2-8-336-16</inkml:trace>
  <inkml:trace contextRef="#ctx0" brushRef="#br0" timeOffset="41778.3691">9332 7949 927 0,'0'0'54'0,"0"0"-51"16,0 112 20-16,7-65-14 15,2 1-9-15,-9 2-4 16,8-5-73-16,-3-9-81 15,-5-11-114-15,4-20-85 16</inkml:trace>
  <inkml:trace contextRef="#ctx0" brushRef="#br0" timeOffset="42090.4911">9518 7785 878 0,'0'0'175'15,"0"0"-172"-15,0 0 20 16,0 0-13-16,0 0-3 16,0 0-4-16,172-10 1 15,-134 15 0-15,-18 15-4 16,-16 8 11-16,-4 10 11 16,0 3 18-16,-9 13-9 15,-24 1-9-15,-11 0-9 16,11 0-2-16,8-9-3 15,12-12-3-15,4-3-5 16,9-14-4-16,0-8 1 16,0-5-6-16,22-4-30 15,14 0 0-15,10-5-20 0,-4-15-25 16,3-6-146-16,-17-4-237 16</inkml:trace>
  <inkml:trace contextRef="#ctx0" brushRef="#br0" timeOffset="42355.9888">9962 7575 572 0,'0'0'481'0,"0"0"-419"16,0 0 22-16,0 0-29 15,0 0-46-15,0 0-6 16,129 120 34-16,-76-47-22 0,-16 9-2 15,-12 9-7-15,-21 4-1 16,0-5-5-16,-4-3 0 16,0-13-5-16,-24-14-7 15,-2-20-4-15,1-10-15 16,10-18-38-16,10-9-61 16,5-3-168-16,0-8-277 15</inkml:trace>
  <inkml:trace contextRef="#ctx0" brushRef="#br0" timeOffset="43103.42">10597 8274 601 0,'0'0'188'15,"0"0"-134"-15,0 0 15 16,0 0-31-16,0 0-16 0,0 0 8 16,9-45-11-1,-9 40-7-15,0 0 5 0,4 2 1 16,-4 0-6-16,0 1-12 16,0-3 3-16,5-2-3 15,-1 2 0-15,3-3-2 16,-7 5 2-16,0 1 0 15,0 2 0-15,0 0 4 16,0 0 26-16,0 0 36 16,0 0-27-16,0 10-27 15,-7 0-6-15,3-3-6 16,-1-2 2-16,5-2-5 16,0-3 0-16,0 0-4 15,0 0-6-15,0 0 13 16,16-10 6-16,-3-2-6 0,-9 1 5 15,7 4-3-15,-11 5 3 16,0 0 3-16,0-1 7 16,0 3-5-16,0 0-3 15,0 0-1-15,0 7-6 16,-11 3-32-16,11 5-38 16,0-3-21-16,0-6-219 15</inkml:trace>
  <inkml:trace contextRef="#ctx0" brushRef="#br0" timeOffset="43627.6728">11583 7444 760 0,'0'0'45'0,"0"0"5"15,0 0 44-15,0 0-46 16,0 0-20-16,0 0 1 16,-24 10-15-16,-14 30-8 15,-15 16 4-15,-9 22 3 16,9 19 9-16,11 6 19 15,22 7-13-15,20-7-18 16,0-8 2-16,40-20-12 16,7-14 0-16,6-19 0 15,-7-14 0-15,-6-8 21 0,-16-8 3 16,-19-7 3-16,-5-2-12 16,0-1-15-16,0-2-5 15,0 0-74-15,0 0-87 16,0 0-512-16</inkml:trace>
  <inkml:trace contextRef="#ctx0" brushRef="#br0" timeOffset="45177.125">12050 7900 257 0,'0'0'115'0,"0"0"-65"16,0 0 23-16,0 0 70 0,0 0-71 15,0 0-21-15,-13-15 19 16,13 15 2-16,-5 0-6 16,5 0-13-16,-6 0-11 15,-3 11-11-15,0 17-23 16,-7 9-4-16,12 8 1 16,0 0-2-16,4-8-1 15,0-9-2-15,8-8-1 16,17-7 1-16,12-13-4 15,3 0-9-15,2-18 13 16,-4-20 5-16,-5-9 2 16,-18-6 1-16,-15-2 4 15,0 2-7-15,0 3-3 0,-15 10 0 16,-18 5 4 0,0 10-1-16,-1 10 2 0,1 10 7 15,9 5-5-15,-9 0-3 16,19 30-6-16,3 13-13 15,11 7-33-15,0 0-8 16,5-6-84-16,39-10-101 16,9-14-211-16</inkml:trace>
  <inkml:trace contextRef="#ctx0" brushRef="#br0" timeOffset="45368.4459">12623 7805 848 0,'0'0'74'15,"0"0"-65"-15,0 151 10 16,0-96-9-16,0-3-10 16,0 1-11-16,0-13-86 15,0-8-117-15,-5-16-207 16</inkml:trace>
  <inkml:trace contextRef="#ctx0" brushRef="#br0" timeOffset="47930.3819">13290 7504 704 0,'0'0'75'15,"0"0"-28"-15,0 0 18 16,0 0-38-16,0 0-18 16,0 0-1-16,0-5 20 15,0 5 4-15,0 0 11 16,0 0-2-16,0 0 17 15,0 0-21-15,0 0 4 16,-24 0-10-16,-9 0-26 16,-11 0-4-16,-3 0 0 0,-1 11 1 15,14 3-2 1,1-3 0-16,9 8-2 0,11-1 2 16,8 4-3-16,5 3-4 15,9 3 3-15,49 3-11 16,12 1-1-16,12 3 3 15,-11 0 4-15,-9 3-2 16,-18 7-8-16,-22-2 5 16,-22-3 8-16,0 0 0 15,0-5 6-15,-42 0 6 16,-11-10 30-16,-4-5-12 16,10-8 2-16,-1-9-11 15,10-3 2-15,5 0-7 16,8 0-4-16,8-3-6 15,17-4-24-15,0 0-18 0,0-4-37 16,51 1-15-16,6-2-149 16,5-1-232-16</inkml:trace>
  <inkml:trace contextRef="#ctx0" brushRef="#br0" timeOffset="48591.8437">13786 7464 427 0,'0'0'253'16,"0"0"-158"-16,0 0 2 15,0 0-45-15,0 0-38 16,0 0-10-16,13-7 6 16,-2 4 12-16,7 3 5 15,2 0 1-15,0 0-7 0,-7 0-12 16,7 0 1-16,-11 0 4 16,-1 5-1-16,-3 14 0 15,10 10 4-15,-10 11 10 16,-1 16 0-16,-4 6-11 15,0 3-9-15,0 8-7 16,0-6 3-16,5-1-3 16,6-14 0-16,2-7-6 15,-9-15-28-15,1-10-6 16,1-10-33-16,-6-10-140 16,0 0-139-16</inkml:trace>
  <inkml:trace contextRef="#ctx0" brushRef="#br0" timeOffset="48799.0243">13786 7825 1165 0,'0'0'35'0,"0"0"-21"15,0 0 57-15,0 0-23 16,0 0-28-16,0 0-16 15,239 0-4-15,-193 0-21 16,3 0-70-16,-3 0-63 0,-17 0-205 16</inkml:trace>
  <inkml:trace contextRef="#ctx0" brushRef="#br0" timeOffset="49139.402">14414 7564 1053 0,'0'0'61'16,"0"0"-49"-16,0 0 7 15,0 0-17-15,0 0 7 16,0 0 4-16,135-10-9 16,-107 13 1-16,1 12-5 15,-11 5 3-15,-14 6 4 0,3 6-2 16,-7 11-1-16,0 7 10 15,-29 12 6-15,-15 1-4 16,11 5 8-16,-5-8 0 16,14-5-23-16,11-13 0 15,13-9-1-15,0-12-3 16,0-7-2-16,28-9-5 16,14-5-11-16,0 0 6 15,11-5-19-15,-8-15-54 16,-8-5-81-16,-12-5-443 15</inkml:trace>
  <inkml:trace contextRef="#ctx0" brushRef="#br0" timeOffset="49608.7785">15020 7600 1104 0,'0'0'194'15,"0"0"-185"-15,0 0 2 16,0 0-2-16,0 0-9 16,0 0 0-16,139-15 0 15,-101 15-5-15,4 0-14 16,-14 7 0-16,-3 5 1 16,-10 3-2-16,-10 1 10 15,-5-1 5-15,0 3 0 16,0 4 5-16,-20 1 1 15,-9-1 1-15,-9-2-1 0,10 0 1 16,19-2-2-16,2-6 0 16,7 1-1-16,0-6-5 15,16 3 1-15,12-2-5 16,14 2 9-16,3 3 1 16,-8 6 2-16,-17 3 0 15,-2 9 4-15,-18 7-3 16,0-1 4-16,-9-1 0 15,-35-2 1-15,2-6 1 16,0-8 10-16,9-8 5 0,-3-6-14 16,18-6-2-1,3 0-8-15,6 0-12 0,9-18-24 16,0-5-41-16,0 1-42 16,29 2-175-16,13 5-354 15</inkml:trace>
  <inkml:trace contextRef="#ctx0" brushRef="#br0" timeOffset="49881.3581">16092 7507 1079 0,'0'0'36'16,"0"0"-11"-16,0 0-4 15,0 0-21-15,0 0 0 16,0 148 1-16,0-98-1 16,0 2-6-16,0-4-8 15,0-8-52-15,11-10-184 16,-6-9-219-16</inkml:trace>
  <inkml:trace contextRef="#ctx0" brushRef="#br0" timeOffset="50074.4041">15902 7816 1233 0,'0'0'101'0,"0"0"-87"16,0 0 0-16,0 0-7 15,0 0 13-15,0 0-14 16,263 0-6-16,-201 0-18 16,-15 0-68-16,-10 0-34 15,-12 0-94-15,-21 2-274 16</inkml:trace>
  <inkml:trace contextRef="#ctx0" brushRef="#br0" timeOffset="50237.3671">15922 8031 365 0,'0'0'568'0,"0"0"-476"0,0 0-6 16,0 0 10-16,0 0-31 16,0 0 7-16,108 93-18 15,-30-93-28-15,-12 0-13 16,-4 0-12-16,-9 0-1 16,-6-8-47-16,-10 0-98 15,-13 1-181-15</inkml:trace>
  <inkml:trace contextRef="#ctx0" brushRef="#br0" timeOffset="51496.8175">17045 7825 540 0,'0'0'229'15,"0"0"-101"-15,0 0-4 0,0 0-45 16,0 0-16-16,0 0-20 15,0 0-16-15,-79 31-4 16,59 9-19-16,0 7 0 16,20 6 5-16,0-6-7 15,0-7-2-15,24-5 0 16,21-12-3-16,5-13-3 16,8-10-3-16,-1 0 2 15,14-35 2-15,-13-13 2 16,-10-9-15-16,-15-4-6 15,-28 7 15-15,-5-1 4 16,0 9 5-16,-24 6 1 16,-18 3 0-16,-12 14 0 0,-3 8 6 15,-5 15 2-15,11 0-3 16,11 23-6-16,18 19-6 16,11 8-35-16,11 4-43 15,25-7-148-15,32-12-174 16</inkml:trace>
  <inkml:trace contextRef="#ctx0" brushRef="#br0" timeOffset="51690.0687">17656 7715 946 0,'0'0'78'0,"0"0"-71"0,0 148 15 15,0-83-8-15,0 3-6 16,0 2-5-16,0-7-3 16,0-11-44-16,0-9-213 15,0-20-511-15</inkml:trace>
  <inkml:trace contextRef="#ctx0" brushRef="#br0" timeOffset="52065.1245">17914 7924 726 0,'0'0'206'15,"0"0"-178"-15,0 0 1 16,0 117 6-16,18-90-32 15,6-4-3-15,5-8-1 16,0-5-8-16,-5-10-28 16,14 0 9-16,-5-3 11 15,-4-24-6-15,8-13 17 16,-8-5-12-16,-13-3 11 0,-8 1 7 16,-8 1 13-1,0 10 15-15,-19-3 12 16,-15 14 10-16,-8 5-10 0,-2 8-8 15,2 12 1-15,-4 0-2 16,6 22-31-16,7 21-12 16,15 5-22-16,18-4-60 15,0-4-168-15</inkml:trace>
  <inkml:trace contextRef="#ctx0" brushRef="#br0" timeOffset="52416.8231">18430 7813 861 0,'0'0'182'0,"0"0"-169"0,-29 115 11 16,29-67-6-16,0-8-12 15,18-5-3-15,2-10-3 16,4-10-2-16,-6-10-2 15,15-5 1-15,-13 0 3 16,8-18 1-16,-8-11 5 16,-2-7 0-16,-3-3-6 15,-15 1 2-15,0 1 1 16,0 4-1-16,-24 2-1 16,-13 6 6-16,-3 8-2 15,2 9-1-15,-4 8-1 0,9 0-3 16,0 20-6-16,-3 13-19 15,14 11-23-15,16-1-59 16,6-11-101-16,0-3-318 16</inkml:trace>
  <inkml:trace contextRef="#ctx0" brushRef="#br0" timeOffset="52739.5019">18757 7863 1048 0,'0'0'48'0,"0"0"-33"16,0 0-5-1,0 119-6-15,0-77-3 0,15-8-1 16,10-9 1-16,-3-12-2 16,7-6-18-16,15-7-1 15,-2-10 13-15,0-22 7 16,2-13 1-16,-20-3 1 15,-10 1 1-15,-14 1 13 16,0 6 20-16,-14 5-11 16,-34 5-4-16,6 7-2 15,-2 11-10-15,2 7-9 16,8 5 0-16,1 15 0 16,4 18-31-16,18 9-46 15,11 1-20-15,0-10-250 0</inkml:trace>
  <inkml:trace contextRef="#ctx0" brushRef="#br0" timeOffset="53182.4219">19619 7486 1003 0,'0'0'125'0,"0"0"-110"15,0 0-3-15,0 0-12 16,0 0-4-16,0 0-1 16,7 0 5-16,-7 0 0 0,0 0 2 15,0 0 11-15,0 0 20 16,-33 3 1-16,-25 12-30 16,1 5-3-16,-9 0 3 15,8 5 0-15,9 0-1 16,21 0 0-16,28-1-3 15,0-2-4-15,57 6-6 16,38-6-26-16,11 1 9 16,3-1-6-16,-23 3 2 15,-20 6 12-15,-28-2 10 16,-23 8 2-16,-15 5 7 16,0 0 11-16,-48-5 20 15,-3-2 27-15,-22-5-14 16,2-7-22-16,9-3-6 15,5-9-2-15,24-7-9 0,13-4-5 16,20 0-31-16,0 0-52 16,15-23-38-16,32-4-175 15</inkml:trace>
  <inkml:trace contextRef="#ctx0" brushRef="#br0" timeOffset="53451.0188">20006 7254 1031 0,'0'0'74'0,"0"0"-74"15,0 0 0-15,0 0 25 16,182 168 5-16,-129-91 3 15,-24 10-19-15,-12 9-8 16,-17 4-5-16,0 3 5 16,-33-2-6-16,-33-4-15 15,-12-6-38-15,-10-18-45 16,11-21-403-16</inkml:trace>
  <inkml:trace contextRef="#ctx0" brushRef="#br0" timeOffset="56744.9489">3598 10522 475 0,'0'0'52'16,"0"0"10"-16,0 0 45 15,0 0-64-15,0 0-18 16,0 0 20-16,0-22 18 16,0 22 0-16,0 0-2 15,0 0-7-15,0 0-17 0,0 0-7 16,0 0-1-16,0 0-14 16,0 22-15-16,0 24 0 15,9 14 0-15,15 15 1 16,14 3-1-16,1-1 0 15,-1-4-2-15,0-10 3 16,-5-16-1-16,-9-15 0 16,-11-16 0-16,-6-11-3 15,2-5-7-15,0-13 10 16,-5-29 1-16,12-14 22 16,-12-9-1-16,-4 0-8 15,0 1-10-15,0 7-2 0,0 10 0 16,0 15-2-16,0 16 6 15,0 11-3-15,0 5 4 16,0 0-7-16,0 36-4 16,20 14 2-16,13 14 1 15,5 12 1-15,-1-8-5 16,8-7-9-16,-8-15-1 16,-4-10-5-16,-13-18 20 15,-2-13-1-15,-3-5-5 16,8-14-5-16,5-27 11 15,-3-18 21-15,3-8 7 16,-8-8-9-16,-11 3-8 16,-4 8-8-16,-5 7-1 0,0 17 5 15,0 9-4-15,-5 16 8 16,5 11-3-16,0 4-8 16,0 0-12-16,0 0-67 15,0 9-127-15,24 7-285 16</inkml:trace>
  <inkml:trace contextRef="#ctx0" brushRef="#br0" timeOffset="57541.0971">5133 10774 280 0,'0'0'392'0,"0"0"-319"16,0 0 50-16,0 0 24 16,0 0-76-16,0 0 3 0,-34 4-26 15,34-4-2-15,0 0-4 16,0 0-7-16,0 0-20 16,0 0-15-16,0 0-7 15,0 0-9-15,20 0-13 16,14 0 20-16,19 0-3 15,-16-3-53-15,5 2-8 16,-4 1-92-16,-27 0-167 16</inkml:trace>
  <inkml:trace contextRef="#ctx0" brushRef="#br0" timeOffset="57711.1432">5042 11033 168 0,'0'0'896'0,"0"0"-891"0,0 0-3 16,0 0 24-16,0 0-23 15,219-19-3-15,-128 19-13 16,-1 0-107-16,-17 0-286 16</inkml:trace>
  <inkml:trace contextRef="#ctx0" brushRef="#br0" timeOffset="58870.6279">6271 10578 360 0,'0'0'152'15,"0"0"-37"-15,0 0-8 16,0 0-29-16,0 0-22 15,0 0 3-15,0-91-17 16,0 72-16-16,0-5 12 16,0 9 8-16,0 1 4 15,0 6-29-15,0 5 0 0,0 3 3 16,0 0-15-16,0 0-9 16,0 0-5-16,0 28-13 15,0 12 9-15,12 20 7 16,16 11 4-1,-6 1-2-15,7 3 1 0,-5-4-1 16,1-9 0-16,-12-6 1 16,-6-14 2-16,-7-9-2 15,0-6 2-15,0-12-3 16,0-4 3-16,-20-5-3 16,-9-3 1-16,-9-3-1 15,1 0-1-15,-3 0 1 0,7 0-1 16,9 0 2-16,6 0 0 15,7 0-1-15,11 0 0 16,0 0-4-16,0-3-26 16,6-6 7-16,28-2 20 15,8-1 3-15,2-1 0 16,-2 4 0-16,-5-2 0 16,1 2-46-16,-3 1-67 15,-8-2-96-15,-7 0-271 16</inkml:trace>
  <inkml:trace contextRef="#ctx0" brushRef="#br0" timeOffset="59334.3996">6701 10522 684 0,'0'0'64'0,"0"0"19"16,0 0 22-16,0 0-33 15,0 0-7-15,0 0-16 16,0-17-25-16,0 17-12 16,0-4-7-16,15 4-5 15,18 0 0-15,0 0 0 16,5 0-5-16,-9 0 5 0,4 11-1 15,-9 9 0-15,-8 3 0 16,-8 4 1-16,-3 3 0 16,-5 11 2-16,0 5 4 15,-20 4 0-15,-18 4 3 16,-4-4 7-16,5 0 0 16,12-10 6-16,1-7-13 15,15-13-7-15,5-10 1 16,4-2-3-16,0-8-6 15,0 0 1-15,0 2 0 16,18 3 2-16,15-2 2 16,0-3 2-16,7 2-2 15,-3-2-6-15,5 0-56 0,3 0-40 16,-17 0-175-16</inkml:trace>
  <inkml:trace contextRef="#ctx0" brushRef="#br0" timeOffset="59538.0655">7187 10849 957 0,'0'0'211'16,"0"0"-208"-16,0 0-2 15,0 0 11-15,0 127-12 0,0-87 0 16,0 0-6-16,11 0-47 15,2-8-52-15,-8-11-146 16,10-13-76-16</inkml:trace>
  <inkml:trace contextRef="#ctx0" brushRef="#br0" timeOffset="60022.7615">7603 10450 924 0,'0'0'151'0,"0"0"-115"15,0 0 23-15,0 0-46 16,0 0-8-16,0 0-2 16,90-38 0-16,-61 41-3 15,-5 14 0-15,-1 6 1 16,-8-2 2-16,-2 4-2 15,-8 2 2-15,-5 0-3 16,0 5 3-16,-33 1-3 16,-5 0-6-16,0-5-3 15,10-3 9-15,8-7 1 16,7-10-1-16,8-5-2 16,5-3-15-16,0 0-11 15,18 0-1-15,26 0 28 0,-2 0 0 16,7 0 2-16,-7 5 1 15,-9 12-2 1,-9 12 1-16,-11 6 0 0,-13 2 4 16,0 6 16-16,-13-3 13 15,-24-5-13-15,-3 1-6 16,-7-7 3-16,-1-6-14 16,10-9 4-16,14-8-8 15,6-6 0-15,3 0-1 16,10-11-34-16,5-9-57 15,0-5-43-15,25 5-190 16</inkml:trace>
  <inkml:trace contextRef="#ctx0" brushRef="#br0" timeOffset="60712.0236">8560 10846 479 0,'0'0'323'16,"0"0"-279"-16,0 0 19 16,0 0 8-16,0 0-36 15,0 0 12-15,0 0 6 16,0 5 0-16,0 8-21 15,0 6-17-15,0 1 8 16,0-7-8-16,0-3-12 16,0-5 4-16,0-3-2 0,0-2-5 15,0 0-1-15,0 0-4 16,20-5 5-16,-2-9 2 16,-3-4 0-16,-1 5 3 15,-8 1 2-15,-6 5 4 16,0 7 6-16,0 0 3 15,0 0-5-15,0 0 6 16,0 0-9-16,0 10-6 16,0 2 5-16,-11 5-10 15,2-4-1-15,9-5-1 16,0-8-9-16,0 0-15 16,0 0-11-16,0 0 25 0,0 0 11 15,0 0 3-15,0-3 0 16,0-2 7-16,0 3 3 15,0-6 2-15,0 5-6 16,0 1-5-16,0 2-2 16,-15 0-2-16,-3 0-16 15,3 2-20-15,1 11-38 16,14-3-74-16,0-8-308 16</inkml:trace>
  <inkml:trace contextRef="#ctx0" brushRef="#br0" timeOffset="62218.1465">9195 10543 596 0,'0'0'250'0,"0"0"-205"15,0 0 10-15,0 0-26 16,0 0-21-16,0 0 1 16,-49 97 4-16,49-55-4 15,0 0-9-15,0-5 2 16,5-5-2-16,19-4 0 15,5-6 1-15,-5-7-2 16,0-7 1-16,-6-6 0 16,2-2 0-16,9-4 3 15,0-27 17-15,-5-13-2 16,-2-7-6-16,-11-5-3 16,-11 6 0-16,0 3 8 0,0 5 5 15,-11 4-18-15,-18 8 4 16,-4 6 11-16,0 13-5 15,4 5 8-15,11 6 16 16,-6 3-17-16,0 25-21 16,6 8-2-16,7 6-7 15,11 0-16-15,0 1-45 16,20-6-23-16,22-3-90 16,2-9-136-16</inkml:trace>
  <inkml:trace contextRef="#ctx0" brushRef="#br0" timeOffset="62506.8569">9644 10597 153 0,'0'0'13'0,"0"0"-6"15,0 0 39-15,0 0 35 16,0 0 23-16,66 118 32 16,-61-80 25-16,8 10-38 15,-13 2-15-15,0 0-33 16,0 2-30-16,0-2-22 0,0-5-11 16,-13-6-11-1,8-12-1-15,5-7-40 0,0-12-148 16,0-8-152-16</inkml:trace>
  <inkml:trace contextRef="#ctx0" brushRef="#br0" timeOffset="63165.0579">10049 10368 214 0,'0'0'269'16,"0"0"-159"-16,0 0 38 15,0 0-54-15,0 0-54 16,0 0-9-16,0-4-7 16,0 2-15-16,0 2 1 15,0 0-6-15,0 0 12 16,0 0 4-16,0 0 7 16,0 0-3-16,0 0 4 0,0 0-6 15,0 0 8-15,0 0 5 16,0 0-1-16,0 0-3 15,-12 0 0-15,-5 0-4 16,-16 10-24-16,-1 11 1 16,-5-2-4-16,5-2 0 15,17 4-1-15,6-3 0 16,11 1 1-16,0-1-5 16,0-1-6-16,44 4-3 15,7-2-4-15,6 1 8 16,-4 1 5-16,5 4-1 15,-21 2 3-15,-8 8-12 16,-9 0 11-16,-20 5 3 16,0-2 1-16,-4-2 6 15,-29-4-1-15,-12-4 3 0,3-3 3 16,-2-6-6-16,11-9 4 16,9-2-2-16,10-5-2 15,10-3-5-15,-1 0-5 16,5 0-9-16,0 0-36 15,0-3-9-15,0-7-10 16,18 0-128-16,-2 2-142 16</inkml:trace>
  <inkml:trace contextRef="#ctx0" brushRef="#br0" timeOffset="64786.522">10564 10357 493 0,'0'0'144'16,"0"0"-43"-16,0 0 15 15,0 0-33-15,0 0-26 16,0 0-8-16,-16-3-22 15,16 3-10-15,0 0-6 16,0 0-6-16,0 0-4 16,0 0 2-16,0 0-3 15,0 0-2-15,0 0-8 0,20 0 5 16,9-3 5-16,0-1 3 16,-12 1-3-16,8 3 0 15,-1 0-2-15,-6 0-1 16,2 0 0-16,-11 0 0 15,10 10-1-15,-10 11 2 16,2 5 0-16,-6 13 2 16,-5 8 5-16,0 9 12 15,0 4-1-15,0 5 9 16,0-5-1-16,0 1-9 0,0-7-11 16,13-14-1-1,-2-5-3-15,-2-10 0 0,4-7-3 16,-8-8-25-16,6-5-19 15,-7-5-5-15,-4 0-135 16,0-2-121-16</inkml:trace>
  <inkml:trace contextRef="#ctx0" brushRef="#br0" timeOffset="65005.9218">10663 10724 1095 0,'0'0'56'16,"0"0"-47"-16,0 0 26 0,0 0 0 15,0 0-7-15,0 0-17 16,133-9-8-16,-95 9-3 16,-3-2-11-16,3 2-52 15,-5-3-53-15,0-1-144 16,-9 1-270-16</inkml:trace>
  <inkml:trace contextRef="#ctx0" brushRef="#br0" timeOffset="65402.9959">11068 10412 573 0,'0'0'485'0,"0"0"-456"0,0 0-26 16,0 0 1-16,0 0-1 15,0 0-1-15,111-25 1 16,-78 25-3-16,0 0 0 16,-9 0-2-16,-2 0-2 15,-11 14 1-15,-6 14-4 16,-5 8 7-16,0 8 3 15,0 7 1-15,-24 4 0 16,-5 4 6-16,4-1 19 0,8-1-11 16,1-13 2-1,16-6-8-15,0-16 1 0,0-1-12 16,11-11-1-16,22-6-2 16,10-1-1-16,5-3 2 15,-6 0 0-15,0 0-12 16,-6 0-24-16,-10-7-36 15,-2-3-98-15,-4-1-207 16</inkml:trace>
  <inkml:trace contextRef="#ctx0" brushRef="#br0" timeOffset="66346.8393">11473 10351 615 0,'0'0'204'0,"0"0"-199"16,0 0-5-16,0 0 18 15,0 0 10-15,0 0-23 16,135-29-2-16,-102 29 7 16,-5 0-10-16,-5 0 1 15,-17 0 7-15,8 15 16 0,-14 5 16 16,0 2 4-16,0 3-10 16,0 0-11-16,-5 1-9 15,-15-1-7-15,2-5-6 16,-1 0-1-16,5-5 0 15,14-5 0-15,0-2-4 16,0 1-2-16,0-6-14 16,5 4-13-16,28-4 2 15,9 2 26-15,-9 0 5 16,7 5 0-16,-22 2 0 0,-7 6 9 16,-11 6 10-1,0 5 0-15,0 3 4 0,-36 1 7 16,-6 2 2-16,-6-2 2 15,1-5-8-15,10-6 0 16,8-7-14-16,13-8-3 16,12-7-9-16,4 0-3 15,0 0-54-15,0-9-17 16,0-12-25-16,4-1-53 16,16 9-498-16</inkml:trace>
  <inkml:trace contextRef="#ctx0" brushRef="#br0" timeOffset="67929.0487">12899 10124 623 0,'0'0'76'0,"0"0"-2"16,0 0 41-16,0 0-50 15,0 0-10-15,0 0-7 16,0 25-39-16,0 10-2 16,0 15-7-16,0 8 2 15,20-6-1-15,-2 5 0 16,2-7-1-16,-7-6-1 15,2-7 0-15,-6-12-21 16,0-7-81-16,-9-8-84 16,0-8-48-16,0-2-178 0</inkml:trace>
  <inkml:trace contextRef="#ctx0" brushRef="#br0" timeOffset="68139.8346">12751 10426 602 0,'0'0'112'0,"0"0"18"16,0 0-32-16,0 0-70 16,0 0-19-16,0 0 30 15,95-29 33-15,-33 16-6 16,-9 4-29-16,-11 2-2 16,-2-2-29-16,2 4-5 0,-9 2-1 15,-9 3-38-15,1 0-56 16,-8 0-66-16,-12 11-167 15</inkml:trace>
  <inkml:trace contextRef="#ctx0" brushRef="#br0" timeOffset="68347.917">12846 10836 797 0,'0'0'222'0,"0"0"-188"16,0 0 51-16,0 0 14 0,276-40-31 16,-185 22-9-1,-14 4-27-15,-10-1-26 0,-21 9-6 16,-2 3-26-16,-10 3-97 16,-21 0-146-16</inkml:trace>
  <inkml:trace contextRef="#ctx0" brushRef="#br0" timeOffset="69299.0715">11864 10011 648 0,'0'0'47'0,"0"0"-10"0,0 0 8 16,0 0-30-16,0 0-10 16,0 0 2-16,0-3-2 15,5 3-3-15,6 5 42 16,2 13-3-16,7 5-17 15,8 11-11-15,1 9-4 16,9 15 5-16,-5 12-9 16,9 14-3-16,-13 5-1 15,0 7 1-15,-5 4 1 16,-15 3-2-16,-5-1-2 0,-4-2 2 16,0-9-1-1,0-12 1-15,-13-10-1 0,-11-15 0 16,-5-8 6-16,11-14 2 15,-2-17-8-15,16-9-10 16,-1-6-65-16,5-7-141 16,-6-22-280-16</inkml:trace>
  <inkml:trace contextRef="#ctx0" brushRef="#br0" timeOffset="70575.8995">5915 10134 186 0,'0'0'11'16,"0"0"-7"-16,0 0 0 15,0 0-3-15,0 0 6 16,0 0 24-16,58 12-5 15,-58-12 24-15,0 3 40 16,0-3 27-16,0 0-28 16,0 2-48-16,0-2-17 15,0 0-4-15,0 0-11 16,0 0-8-16,0 3-1 16,4-3 0-16,-4 0 0 0,0 2 4 15,0-2-4-15,0 0 0 16,0 0 23-16,0 6 27 15,0 1 9-15,0 8-25 16,0 18-22-16,-20 9-12 16,-4 16 6-16,6 14-3 15,3 11-2-15,11 20 7 16,4 10-8-16,0 10 0 16,19-3-1-16,19-10-8 15,11-17-33-15,-3-13 14 16,-8-12-5-16,-10-11 16 15,-8-12 12-15,-11-14 4 16,7-12 1-16,-12-8 1 0,1-9-1 16,-1 1-8-1,-4-3-16-15,0 0-51 0,0 0-128 16</inkml:trace>
  <inkml:trace contextRef="#ctx0" brushRef="#br0" timeOffset="73277.0189">14434 10001 224 0,'0'0'109'0,"0"0"-39"15,0 0 22-15,0 0-36 0,0 0 8 16,0 0-21-16,0 0-5 15,0-27-11-15,0 24-8 16,0-5 1-16,0 6 13 16,0-3 7-16,0 2-4 15,0 3 1-15,0 0-5 16,0 0-1-16,0 0-5 16,0 0-2-16,0 3 3 15,-20 24-14-15,-2 21-12 16,-11 25 1-16,8 22 1 15,14 10 1-15,11 10 4 16,0-4-2-16,40-4-4 16,11-1 1-16,-3-16 1 0,1-2-8 15,-11-15 8-15,-5-16-7 16,-9-9 6-16,-11-13-3 16,-4-16 2-16,-2-8-2 15,-7-6-6-15,0-5 3 16,0 0-5-16,0-7-63 15,0-18-99-15,0-5-190 16</inkml:trace>
  <inkml:trace contextRef="#ctx0" brushRef="#br0" timeOffset="73766.1621">14905 10304 562 0,'0'0'59'15,"0"0"31"-15,0 0-14 16,0 0-30-16,0 0 21 15,0 0 19-15,11-22-15 16,-11 22-22-16,0 0-17 0,0 0-2 16,0 0 2-1,0 0-5-15,0 0-6 0,0 0-3 16,0 0-5-16,0 0-3 16,0 0-2-16,0 0-4 15,0 0 0-15,0 0 2 16,0 0-6-16,0 12-5 15,0 20-1-15,0 18 6 16,9 14 6-16,-5-3-6 16,7 8 1-16,-2-7 5 15,-5-4-6-15,-4-5 0 16,9-7-2-16,-9-11 2 16,0-16-4-16,0-9-21 15,0-10-31-15,0 0-30 0,0 0 20 16,0-20-68-16,0-12-257 15</inkml:trace>
  <inkml:trace contextRef="#ctx0" brushRef="#br0" timeOffset="74158.7978">15168 10312 795 0,'0'0'150'15,"0"0"-124"-15,0 0 28 16,0 0-32-16,0 0-7 16,0 0-1-16,128-20-5 0,-104 37-7 15,-4 3-1 1,-6 5 6-16,1 3-3 0,-15 2-3 16,9 2 5-16,-9 4-5 15,0-4 3-15,0 9-4 16,-9-1 1-16,-11 4 2 15,-9 1 3-15,5-6 5 16,15-4 0-16,-6-9 2 16,15-5-4-16,0-3-6 15,0-8 1-15,0-2 0 16,15-4 1-16,14-4 5 16,4 0 4-16,5 0 6 0,-5 0-7 15,7-2-8-15,-7-6-5 16,-4 1-16-16,-3 5-81 15,-10-4-17-15,4 2-171 16,-16-7-376-16</inkml:trace>
  <inkml:trace contextRef="#ctx0" brushRef="#br0" timeOffset="74334.3726">15663 10685 831 0,'0'0'256'16,"0"0"-195"-16,0 0-10 15,0 0-41-15,0 0-9 16,0 0 3-16,49 105-4 16,-36-62 0-16,-8-8-11 15,1-4-65-15,-6-12-59 0,14-9-141 16,-14-7-151-16</inkml:trace>
  <inkml:trace contextRef="#ctx0" brushRef="#br0" timeOffset="74813.2046">16041 10284 991 0,'0'0'115'0,"0"0"-101"16,0 0 30-1,0 0-30-15,0 0-2 0,0 0-2 16,157-92-3-16,-119 92-5 15,-9 0 2-15,0 17-4 16,-5 6 2-16,-20 7 3 16,10 9-5-16,-14 3 0 15,0 8-5-15,-25-9 2 16,-8 0 2-16,0-7-2 16,4-11 3-16,11-5-5 15,7-11 5-15,11-7-4 16,0 0-4-16,0 0-13 15,29 0 18-15,15 0 3 16,-2 0 4-16,-8 3 2 16,-10 9 1-16,0 11-1 0,-11 7 0 15,-13 2 3-15,0 6-2 16,-8 2 5-16,-30-1-2 16,-6-6 4-16,-14 1-4 15,12-4-2-15,-7-8-6 16,11-7 5-16,13-7-5 15,18-8-2-15,-2 0-14 16,13 0-29-16,0-15-58 16,0-8-47-16,28 1-131 15,19 5-225-15</inkml:trace>
  <inkml:trace contextRef="#ctx0" brushRef="#br0" timeOffset="75814.1858">16884 10707 466 0,'0'0'106'0,"0"0"-47"15,0 0-23-15,0 0-29 16,0 0-4-16,0 0-2 16,0 0 3-16,4 36 13 0,7-51 17 15,-2-3-2 1,-9 1 8-16,0 6 48 0,0 3-8 15,0-1-24-15,0 6-19 16,-9 3-2-16,-2 0 0 16,7 0-13-16,-5 0-8 15,-2 12-14-15,2 2 1 16,5-3-2-16,4-4-7 16,0-3-26-16,0-4-8 15,0 0 19-15,9 0 2 16,11-10-1-16,-12-2-10 15,3 5-5-15,-6 1-32 16,-1 5-3-16,-4-3-53 16,0 4-42-16,0 0-59 15</inkml:trace>
  <inkml:trace contextRef="#ctx0" brushRef="#br0" timeOffset="76284.1009">17370 10244 709 0,'0'0'45'0,"0"0"13"16,0 0 7-16,-28 135-21 16,23-88-9-16,5 2 14 15,0-4-20-15,0-3-13 16,0-4-2-16,14-6-12 16,5-4-1-16,15-10-1 15,-10-6-1-15,0-9-5 16,-2-3-22-16,7-11 9 15,0-21 15-15,0-15 3 16,-9-11-11-16,-12-5 6 16,-8-1 6-16,0 0 12 0,-13 4-2 15,-20 8 8-15,-16 6 9 16,1 17 4-16,-8 13-5 16,3 16 28-16,9 0-32 15,6 31-12-15,10 19-10 16,19 12-5-16,9 3-41 15,9-6-74-15,39-15-145 16,10-11-311-16</inkml:trace>
  <inkml:trace contextRef="#ctx0" brushRef="#br0" timeOffset="76561.5189">17886 10372 420 0,'0'0'311'0,"0"0"-292"16,0 0 23-16,70 123 11 15,-61-81-23-15,7 6-15 16,-16 2-9-16,0 5-4 15,0-5 2-15,-20-8 1 16,2-13-5-16,12-16 0 16,6-13-45-16,0 0-128 15,0-21-195-15</inkml:trace>
  <inkml:trace contextRef="#ctx0" brushRef="#br0" timeOffset="77160.6799">18270 10091 576 0,'0'0'96'0,"0"0"-95"15,0 0 10-15,0 0 15 16,0 0-2-16,0 0-3 16,98-28-8-16,-94 28-1 15,-4 0 29-15,0 0 30 16,0 0 3-16,0 0-6 15,0 0-13-15,0 0-1 16,-29 3-7-16,-10 12-38 16,-8 3-8-16,-1 4 4 0,1-1-4 15,18-1 5 1,5-6-2-16,20 4-1 0,4 5-3 16,8 4-11-16,50 11 2 15,19-6 5-15,-1 8-1 16,1 3 1-16,-11-3-1 15,-15 3 4-15,-15-1-1 16,-19-4 2-16,-12-5 0 16,-5-1 6-16,0-4 8 15,-22 1 2-15,-18-5 1 16,-2-2-2-16,0-7-1 16,-7-2 0-16,20-8-10 0,1-5 5 15,8 0-9-15,6 0-4 16,10 0-28-16,4 0-25 15,0-18-53-15,38-1-101 16,15-5-201-16</inkml:trace>
  <inkml:trace contextRef="#ctx0" brushRef="#br0" timeOffset="78742.4788">18839 10021 637 0,'0'0'210'16,"0"0"-182"-16,0 0-11 15,0 0-17-15,0 0-1 16,0 0 1-16,0 0 10 16,95-20 11-16,-42 15-11 15,-11 2 8-15,-13 1 2 16,-5 2-12-16,-6 0 8 16,-7 0 6-16,-2 17 0 0,11 8-3 15,-16 13 0-15,-4 8 0 16,0 8-3-16,0 12-7 15,0-2 5-15,0 7-1 16,-15-11-4-16,10-8-8 16,5-4-1-16,0-5 0 15,0-8 0-15,0-8-4 16,20-9-13-16,-11-3-24 16,2-10-30-16,-11-2-102 15,0-3-32-15,0 0-95 16</inkml:trace>
  <inkml:trace contextRef="#ctx0" brushRef="#br0" timeOffset="78949.491">18819 10480 566 0,'0'0'171'15,"0"0"-75"-15,0 0 65 16,0 0-60-16,201-30-43 15,-143 24-20-15,-16 5-23 16,2 1-15-16,-7 0 0 16,1 0-50-16,0 0-51 15,-1 0-186-15,-1 0-363 16</inkml:trace>
  <inkml:trace contextRef="#ctx0" brushRef="#br0" timeOffset="79302.1282">19524 10101 851 0,'0'0'214'16,"0"0"-209"-16,0 0-1 16,0 0 4-16,0 0-2 15,0 0-6-15,144-27-1 16,-115 27 1-16,-9 14-3 15,-16 10 3-15,-4 10 1 16,0 4 2-16,0 10 3 16,-20 12 2-16,-8-1 5 0,-6 9-8 15,1-5 17-15,9-2 14 16,11-11-17-16,13-15-12 16,0-10-7-16,0-10 0 15,24-8-4-15,13-4 3 16,6-3 0-16,1 0 1 15,-7-13-2-15,5-2-19 16,-13-3-48-16,-13 1-35 16,-12-1-137-16</inkml:trace>
  <inkml:trace contextRef="#ctx0" brushRef="#br0" timeOffset="80390.9684">20060 9983 198 0,'0'0'180'16,"0"0"-45"-16,0 0-11 15,0 0-52-15,0 0-34 16,0 0-1-16,0 0 0 15,0-2-24-15,0-1 1 16,13-1 18-16,11 1 12 16,14-2-26-16,-5 2-10 15,0 3 0-15,-4 0-4 16,-14 3-3-16,-10 17 2 16,-5 10 3-16,-5 5 3 0,-48 8 1 15,0 5-7 1,-9-6 4-16,7 0-3 0,20-6 7 15,12-11-9-15,4-8-2 16,10-9 2-16,-2-3-2 16,11-3-3-16,0-2-2 15,11 0 5-15,17 0 2 16,6 0 2-16,-1 5 0 16,-4 10 5-16,-5 8-7 15,-11 9 4-15,7 8 0 16,-20 2-5-16,0 4 1 15,0-6-2-15,0 1 0 16,0-1 0-16,-11-9 2 16,-7-10 1-16,3-3 10 15,2-7 27-15,13-11-7 0,-16 0-10 16,12 0-13-16,-14-3-10 16,-6-8-10-16,4 4-16 15,11-1 2-15,4 3-46 16,5 0-78-16,0 2-98 15,0-1-242-15</inkml:trace>
  <inkml:trace contextRef="#ctx0" brushRef="#br0" timeOffset="80837.0731">20506 9799 516 0,'0'0'134'0,"0"0"-88"15,0 0 41-15,0 0-2 16,0 0-45-16,0 0-13 15,49-31 5-15,-49 31-15 16,4 0-6-16,12 0 19 16,1 3-3-16,17 25 10 15,10 13 12-15,2 20-23 16,3 14-16-16,-11 18-2 0,-1 17-8 16,-21 8-9-16,-16 4-33 15,0-4 11-15,-25-12 5 16,-23-11-5-16,-3-9 31 15,-2-17 22-15,4-9-18 16,11-14 12-16,10-17 0 16,14-11-11-16,-1-11-5 15,15-7-3-15,0 0-33 16,0 0-116-16,0-9-271 16</inkml:trace>
  <inkml:trace contextRef="#ctx0" brushRef="#br0" timeOffset="82532.6691">21747 9650 427 0,'0'0'89'16,"0"0"1"-16,0 0-7 15,0 0-24-15,0 0 6 16,0 0 5-16,0 0-11 16,0 0-5-16,0 0-20 15,0 0-9-15,0 0-11 16,0 0-5-16,0 0-1 16,0 0 10-16,-16 0-6 15,-17 3-11-15,-9 6-1 0,0 4 1 16,2-1 0-16,-2-2 13 15,14 3 3-15,-10-3-9 16,18 2-5-16,7-4-3 16,6-3-1-16,7-1-3 15,0-4-2-15,0 1-4 16,0-1-4-16,0 0 5 16,16 3 8-16,-3 1 1 15,-2-1 0-15,2 5 0 16,-8 2 1-16,1 2 1 15,8 9 0-15,-10 0 2 16,0 8-3-16,7 6-1 16,-2 0 0-16,0 5 1 0,7 5 0 15,-12 2-1 1,14 11 1-16,-7 8-3 0,2 6 4 16,-2 3-3-16,-2 3 1 15,0-3-2-15,-5-2-1 16,16-1-4-16,-11 9-7 15,2-5 0-15,-7-1 6 16,-4-6 0-16,0-6 5 16,0-3 2-16,0-2 0 15,0-5-1-15,0 2 1 16,-15-3-1-16,6 3 2 16,-11 0 2-16,11 6-2 0,-4-1 2 15,-2-5-4-15,1 0 3 16,8-5-1-16,6 0 1 15,0-4-1-15,0-6-2 16,0-5-1-16,0-7-1 16,0-9-3-16,20-9 5 15,-5-5 2-15,18-5 4 16,5 0 6-16,8 0 8 16,7 0 1-16,-8-5-7 15,1 1-7-15,3 1-3 16,-12 3-2-16,1 0-18 15,-14 0-27-15,1-3-149 16,-12-4-411-16</inkml:trace>
  <inkml:trace contextRef="#ctx0" brushRef="#br0" timeOffset="83753.009">22481 9863 302 0,'0'0'148'16,"0"0"-4"-16,0 0-35 16,0 0-19-16,0 0 1 15,0 0-21-15,0-2-28 0,0 2-21 16,0 20-4-16,-4 10-4 15,-1 10-5-15,5 8 2 16,0-6-8-16,5-2 0 16,28-8-2-16,0-3 0 15,4-20 0-15,-3-9-2 16,3 0-3-16,-1-17 3 16,6-18 1-16,-14-13 2 15,-8-2 6-15,-15-5-7 16,-5 5 2-16,0 4-2 15,-20 7 2-15,-9 9 2 16,-17 5 3-16,1 9 7 16,8 16 3-16,-5 0-9 0,-2 3 1 15,19 25-9-15,3 12-4 16,22-1-16-16,0 4-18 16,5-3-72-16,32-7-87 15,16-8-86-15,-2-10-195 16</inkml:trace>
  <inkml:trace contextRef="#ctx0" brushRef="#br0" timeOffset="83952.9818">23047 9883 634 0,'0'0'90'16,"0"0"-11"-16,7 138 12 15,-3-90-58-15,5 4-29 16,6-6-4-16,-6-6-4 16,5-10-72-16,1-16-31 15,-6-14-40-15,6 0-141 16</inkml:trace>
  <inkml:trace contextRef="#ctx0" brushRef="#br0" timeOffset="84256.3489">23297 9740 684 0,'0'0'68'15,"0"0"42"-15,0 0-12 0,0 0-56 16,0 0-19-16,199-25-6 16,-170 30-2-16,8 15-2 15,-26 0 22-15,3 10-4 16,-14 1 8-16,0 11-19 15,-5 8-4-15,-28 8-11 16,9 2 1-16,-1-4-4 16,21-9-2-16,4-10 0 15,0-9-2-15,0-10-3 16,29-9 2-16,-5-6 1 0,18-3-11 16,2 0-17-16,-2-7-23 15,-4-3-21-15,0-3-172 16,-19 3-287-16</inkml:trace>
  <inkml:trace contextRef="#ctx0" brushRef="#br0" timeOffset="84636.4118">22647 10465 714 0,'0'0'193'0,"0"0"-65"16,0 0-49-16,0 0-35 15,0 0-24-15,0 0-3 16,-5 0-6-16,5 0-9 15,20 0 0-15,33 0 1 16,23 0 17-16,34 0 0 16,18-3-13-16,5-2-2 15,24-1-5-15,-4 2-1 16,10 0-17-16,-21-2 5 16,-18-2-34-16,-34 4-11 0,-23 1 2 15,-28 0-10-15,-21 3-70 16,-18-1-18-16,0-2-92 15</inkml:trace>
  <inkml:trace contextRef="#ctx0" brushRef="#br0" timeOffset="86213.2222">22589 11117 493 0,'0'0'141'0,"0"0"-58"15,0 0 22-15,0 0-18 16,0 0-22-16,0 0-7 16,0-53-24-16,0 37 0 15,0 5 2-15,0-2-10 16,-4 8-6-16,-5 0-5 15,9 5-1-15,0 0 3 16,-4 0-10-16,-1 0 1 16,1 0 4-16,-16 10-3 0,4 12-9 15,-1 8-2-15,1 8 2 16,-1 1 0-16,12 9-4 16,5 2 2-16,0 0 2 15,0 0-9-15,0-1-11 16,0-4 1-16,5-3-22 15,-1-4 13-15,-4-13 18 16,0-5 10-16,0-7 0 16,-4-6 2-16,-12-2-2 15,-2-3 3-15,-6-2 11 16,0 0 13-16,-9 0-22 16,13 0 6-16,2-2 4 0,18 0-6 15,-4-4-5-15,4 4-3 16,0-3-1-16,0-3-8 15,17-2 7-15,16-2 1 16,16 2 0-16,4-2-4 16,-11 2 2-16,0 0-8 15,-9 2-24-15,-4-2-39 16,0-2-87-16,-9-1-274 16</inkml:trace>
  <inkml:trace contextRef="#ctx0" brushRef="#br0" timeOffset="86611.233">22895 11016 940 0,'0'0'56'0,"0"0"-56"15,0 0 0-15,0 0 6 16,0 0-1-16,0 0 8 15,163-2 1-15,-139 2-3 16,-6 0-1-16,-13 5 8 16,10 9 5-16,-11 9 4 15,-4 13 4-15,0 6-12 16,-4 3-8-16,-25 10-6 16,1-5 1-16,-6 3 1 15,14-6-1-15,-4-6-5 0,11-13 1 16,13-11-2-16,0-4 0 15,0-11-2-15,0 3 2 16,0-5 1-16,9 0 0 16,19 0-1-16,6 0 4 15,-1-7-4-15,-4-4 0 16,10-2-6-16,-12 7-31 16,2-2-48-16,-1-3-141 15,-3 3-336-15</inkml:trace>
  <inkml:trace contextRef="#ctx0" brushRef="#br0" timeOffset="86790.158">23425 11325 1056 0,'0'0'87'16,"0"0"-61"-16,0 0-15 15,0 0-11-15,0 0-8 16,14 133-8-16,-14-96-8 15,0-7-24-15,4-2-15 16,3-11-137-16,-7-9-70 16</inkml:trace>
  <inkml:trace contextRef="#ctx0" brushRef="#br0" timeOffset="87233.1958">23711 10966 811 0,'0'0'204'0,"0"0"-192"15,0 0 23-15,0 0-22 16,0 0 1-16,0 0-6 16,176-33-7-16,-151 41 1 15,3 12-2-15,-14 2 4 16,-5 9-2-16,-9-1 3 15,0 2 0-15,0 1-5 16,-23-3-5-16,8-5-3 0,6-5-6 16,9-10 4-1,0-5 0-15,0-5-21 0,18 0-2 16,11 0 19-16,19 0 13 16,-19-2 1-16,9 2 3 15,-19 0 8-15,-5 20 11 16,-14 10 2-16,0 7-3 15,0 1-8-15,-14-3 1 16,-25 1 8-16,6-10-4 16,-1-5 14-16,6-6-12 15,14-12-5-15,-1-3-15 16,-3 0-1-16,14-21-46 16,4-4-50-16,0-3-123 15,0 6-167-15</inkml:trace>
  <inkml:trace contextRef="#ctx0" brushRef="#br0" timeOffset="87908.9846">25188 10031 283 0,'0'0'397'0,"0"0"-285"16,0 0 3-16,0 0-39 16,0 0-30-16,0 0 0 15,-5-43-6-15,1 43-5 0,-1 5-13 16,5 26-14-16,0 14-2 16,0 7-1-16,0 9-3 15,0-4-2-15,9-4-9 16,-4-2-14-16,10-15-45 15,-10-14-79-15,-5-8-113 16,0-10-204-16</inkml:trace>
  <inkml:trace contextRef="#ctx0" brushRef="#br0" timeOffset="88095.1163">25013 10362 916 0,'0'0'159'15,"0"0"-135"-15,0 0 7 16,0 0 51-16,0 0-37 16,223-33-27-16,-161 26-13 15,-4 4-5-15,-1 1-18 16,-15 2-81-16,-13 0-104 16,-16 0-559-16</inkml:trace>
  <inkml:trace contextRef="#ctx0" brushRef="#br0" timeOffset="89837.2621">26499 9811 99 0,'0'0'56'0,"0"0"-25"15,0 0-22-15,0 0-7 16,0 0-2-16,0 0 0 16,-38 46-2-16,38-42-20 15,-4-4 13-15,0 0 5 16,-3 0 4-16,7 0-18 16</inkml:trace>
  <inkml:trace contextRef="#ctx0" brushRef="#br0" timeOffset="90189.4917">26499 9811 178 0,'-18'2'178'0,"18"-2"-5"16,0 0-46-16,0 0-43 15,0 0-14-15,0 0 8 16,0 11-30-16,0 18-10 16,-6 14-26-16,-8 7 5 15,14 5-15-15,0-5 9 16,0-7-10-16,20-6-1 15,18-17-1-15,0-9-18 0,15-11-4 16,-7 0 0 0,3-33 7-16,-7-9 16 0,-14-8 2 15,1-6 7-15,-29-1 5 16,0 1 20-16,0 6-13 16,0 10-20-16,-29 5 16 15,-13 12 4-15,9 8 8 16,-15 10-13-16,1 5-9 15,3 12-7-15,11 26-2 16,4 12 2-16,11 11-35 16,18-6-75-16,0-10-152 15,22-5-299-15</inkml:trace>
  <inkml:trace contextRef="#ctx0" brushRef="#br0" timeOffset="90378.0068">27147 9818 247 0,'0'0'536'0,"0"0"-517"16,0 153-16-16,0-100-3 15,0-3-5-15,0-3-48 16,0-6-135-16</inkml:trace>
  <inkml:trace contextRef="#ctx0" brushRef="#br0" timeOffset="90735.3386">27373 9856 516 0,'0'0'190'0,"0"0"-158"16,-16 125 22-16,16-85-4 15,0-10-33-15,29-7-14 16,4-9-3-16,11-8-20 16,-2-6-25-16,-13-3 17 0,9-22 23 15,-5-10 4-15,-4-5 1 16,-10-2 6-16,-10-4 13 15,-9 4 4-15,0 5-1 16,-4 3 13-16,-29 7-19 16,-5 9 21-16,-11 5 6 15,3 13-23-15,6 0-19 16,-2 13 0-16,5 24-1 16,8 12-24-16,24 1-105 15,5-3-83-15</inkml:trace>
  <inkml:trace contextRef="#ctx0" brushRef="#br0" timeOffset="91086.6236">27897 9840 875 0,'0'0'71'0,"0"0"-64"15,0 0 18-15,-20 134-19 16,20-100-5-16,9-1 0 16,11-5-1-16,-1-9 0 15,6-11-16-15,-8-8-17 16,8 0 8-16,-1-9 12 16,5-22 3-16,0-7 9 15,-12-6-21-15,-8 1 22 0,-9 0 0 16,0 4 25-16,0 5-16 15,-18 7 12-15,-15 10 18 16,-11 6-17-16,11 11-6 16,-9 3 3-16,9 30-19 15,-5 14-23-15,14 9-44 16,13-4-75-16,11-7-127 16</inkml:trace>
  <inkml:trace contextRef="#ctx0" brushRef="#br0" timeOffset="91433.743">28401 9815 985 0,'0'0'50'0,"0"0"-41"15,-29 116-5-15,29-71 2 16,0-3-2-16,11-9-4 15,7-5 1-15,6-13-1 16,5-8-1-16,4-7-3 16,-4 0-4-16,13-25 6 15,-2-13 2-15,-3-4 4 16,-17-3 5-16,-15-3 13 16,-5 6-1-16,0 2 2 0,-20 9-8 15,-13 9 10 1,-16 7-10-16,-2 12-4 0,2 3-2 15,-8 15-9-15,19 20-12 16,5 14-16-16,18-5-40 16,15-4-84-16,6-12-169 15</inkml:trace>
  <inkml:trace contextRef="#ctx0" brushRef="#br0" timeOffset="91890.4947">29226 9550 161 0,'0'0'767'0,"0"0"-677"16,0 0-62-16,0 0-8 16,0 0-12-16,0 0-8 15,15 0 1-15,-15 0-1 16,0 0 4-16,0 0 12 15,0 0 26-15,0 0 9 16,0 0-15-16,-20 0 5 16,-22 12-22-16,-6 6-17 15,-10-1 0-15,1-2 1 16,15 3 6-16,8-3-6 16,19 0-1-16,15 0-2 15,0 3-9-15,35 7-14 0,16 6 13 16,11-2 9-16,-4 4 1 15,-1-4 0-15,-19 9 0 16,-1 0 0-16,-26 2 0 16,-6-3 1-16,-5-1 1 15,-5-3 1-15,-23-4 1 16,-10-3 2-16,9-9-1 16,5-9-1-16,20-4-4 15,-16-4-6-15,20 0-36 16,-9-4-81-16,4-12-100 15,-6 3-305-15</inkml:trace>
  <inkml:trace contextRef="#ctx0" brushRef="#br0" timeOffset="92481.366">26351 10543 662 0,'0'0'103'0,"0"0"-70"16,0 0 31-16,0 0 36 15,0 0-35-15,0 0-22 0,-80 17-22 16,80-17 16 0,0 0 18-16,0 0 8 15,0 0-23-15,38 0-22 0,44 0-7 16,46-5 23-16,38 3-20 16,44 2-13-16,29 0 2 15,28 0-6-15,14 0-9 16,13 0-23-16,3 0-8 15,3-3 11-15,-23-17 18 16,-43-3 0-16,-44 3 11 16,-66 5 3-16,-38 5 8 15,-52 10 13-15,-26 0-10 16,-3 0-3-16,-5 0-8 0,0 0-12 16,0 0-66-1,0 0-162-15</inkml:trace>
  <inkml:trace contextRef="#ctx0" brushRef="#br0" timeOffset="95260.2365">26685 11151 404 0,'0'0'290'15,"0"0"-219"-15,0 0 47 16,0 0-50-16,0 0-35 15,0 0-7-15,0 0 4 16,-33 23-27-16,15 7-2 16,-6 5 20-16,13 2 1 15,6 1-5-15,5-2-5 16,0-10-9-16,20-2-3 16,18-12-3-16,-1-12-8 0,3 0 3 15,6-12 1-15,3-23 7 16,-11-8 9-16,-5-7-3 15,-24 0 3-15,2-3-2 16,-11 8-1-16,0 5-2 16,-16 7 19-16,-12 8-6 15,-1 13 7-15,7 4 1 16,-3 8-8-16,1 0-3 16,4 18-14-16,-2 11-7 15,22 12-29-15,0-1-44 16,0-5-31-16,22-10-191 15</inkml:trace>
  <inkml:trace contextRef="#ctx0" brushRef="#br0" timeOffset="95436.2459">27224 11132 722 0,'0'0'19'15,"0"0"-18"-15,-4 142-1 16,4-94-16-16,0-8-37 16,0-9-95-16,0-15-98 15</inkml:trace>
  <inkml:trace contextRef="#ctx0" brushRef="#br0" timeOffset="96053.8606">27563 10821 139 0,'0'0'471'0,"0"0"-364"0,0 0-64 16,0 0-11-16,0 0 13 15,0 0 33-15,99-22-19 16,-79 19-37-16,-7 0 3 15,-8 3-17-15,-5 0 18 16,0 0 2-16,0 0-6 16,0 0 17-16,-18 6 6 15,-15 10-27-15,-11 2-15 16,-3 2-1-16,-1 3 1 16,14-3 10-16,10 0-4 15,6 5-2-15,14 0-7 0,4 8 0 16,0 1-2-16,38 2 0 15,8-2 1-15,12-3 0 16,-5-1-1-16,-16 0 2 16,-12 0 0-16,-12-3 4 15,-13-2-4-15,0-1 3 16,0-2 0-16,-18-5 9 16,-6 1-10-16,-5-3 2 15,0-3-4-15,-4-3 0 16,9-5 0-16,11 0 0 15,-7-4-4-15,20 0-20 16,0 0-55-16,0-7-25 16,20-11-168-16,13-4-73 0</inkml:trace>
  <inkml:trace contextRef="#ctx0" brushRef="#br0" timeOffset="96421.3289">27987 10811 906 0,'0'0'172'15,"0"0"-117"-15,0 0-24 16,0 0-31-16,0 0-1 0,0 0 1 16,71 0 8-1,-42 0-2-15,-9 0 4 0,-3 0-4 16,8 0-2-1,-16 3 2-15,6 4-3 0,-10-2 1 16,-5 2-1-16,8 6 3 16,-3 9-1-16,-5 6 10 15,0 12 1-15,0 7-5 16,-18 3-5-16,-6 4 14 16,4 3-9-16,11-7-4 15,5-2-3-15,4-3-4 16,0-6-4-16,0 0-11 15,0-10-27-15,0-8-36 16,0-3-54-16,0-14-161 0,0-4-207 16</inkml:trace>
  <inkml:trace contextRef="#ctx0" brushRef="#br0" timeOffset="96619.0791">27934 11184 821 0,'0'0'288'0,"0"0"-220"16,0 0-61-16,0 0-1 15,0 0-4-15,0 0 8 16,244-22-10-16,-154 19-4 16,-8 1-41-16,-2 2-54 0,-18 0-149 15,-14 0-241-15</inkml:trace>
  <inkml:trace contextRef="#ctx0" brushRef="#br0" timeOffset="98102.7525">28834 10903 400 0,'0'0'167'15,"0"0"-63"-15,0 0 11 16,0 0 1-16,0 0-13 16,0 0-38-16,-9-17 2 15,9 17-26-15,0-3-27 16,0 3-14-16,0-2-1 15,25-3 1-15,8 3 1 16,16 2-1-16,-21 0-4 0,-1 0-24 16,-7 9-3-16,-16 19 5 15,-4 10 11-15,0 7 2 16,-33 2 8-16,-13 6 5 16,-7 0 1-16,-9 1 4 15,13-6-1-15,11-4 5 16,10-12 9-16,14-13-5 15,14-6-7-15,0-5-6 16,0-8 2-16,29 0 0 16,37-3 6-16,5-20-1 15,7-2-7-15,-12 4-10 16,5 0-42-16,-18 3-42 16,-16 3-155-16,-3 0-259 0</inkml:trace>
  <inkml:trace contextRef="#ctx0" brushRef="#br0" timeOffset="98536.9859">29369 10824 991 0,'0'0'112'0,"0"0"-108"15,0 0-4-15,0 0-2 16,0 0 2-16,0 0 4 15,219-9-1-15,-190 9-1 16,-5 3-2-16,-6 7 0 16,-11 1 1-16,-7 3 0 0,0 7 3 15,-7 1 6-15,-26 6-9 16,-5 1 0-16,-4 1 3 16,9-10-3-16,13-2-1 15,20-6-1-15,0-4-5 16,0-3-8-16,49 2 1 15,-3-1 12-15,7 2-1 16,-6-2 2-16,-18 8-1 16,-9 2 0-16,-20 9 1 15,0 4 1-15,-20 1 14 16,-18 0 3-16,-15 2 19 16,-5-5-17-16,8-2-14 15,1-7-6-15,16-8 3 0,13-5-3 16,15-5-2-1,5 0-69-15,0-27-50 0,34-1-104 16,14-4-164-16</inkml:trace>
  <inkml:trace contextRef="#ctx0" brushRef="#br0" timeOffset="99459.6894">30033 9322 195 0,'0'0'100'0,"0"0"-7"16,0 0 35-16,0 0-7 15,0 0-91-15,0 0 39 16,-58-30-25-16,47 27 20 16,11 3 10-16,0 0-5 0,0 0-39 15,0 0-9-15,0 0 1 16,0 0 2-16,0 0-21 16,20 0 6-16,9 0 32 15,4 0-30-15,0 0-8 16,-8 3 2-16,3 2-4 15,-3-3-1-15,-8 6-5 16,-12-3 4-16,10 9-7 16,-15 9 5-16,0 10 3 15,0 14 2-15,0 11-2 16,0 6 0-16,0 15 0 16,0 3 0-16,0 6-2 15,0 5-8-15,18-3-16 16,-3 1 6-16,-1 2-9 0,-3 2-10 15,-7 2 1-15,9-5-3 16,-1-6 11-16,5-1 23 16,3-1 1-16,-7-1-26 15,7 2-11-15,5-1 8 16,-17 2 9-16,-3-2 6 16,-5 2 6-16,0-6 14 15,-13-5 1-15,-21-10 51 16,-5-6 43-16,-8-19 17 15,10-8-38-15,-3-14-27 16,18-8-8-16,-7-8-17 0,5-2-3 16,4 0-13-1,11-17-6-15,9-6-56 0,0 1-97 16,0 7-247-16</inkml:trace>
  <inkml:trace contextRef="#ctx0" brushRef="#br0" timeOffset="114533.9908">3908 13621 499 0,'0'0'254'16,"0"0"-207"-16,0 0 22 16,0 0-18-16,0 0-36 15,0 0-2-15,0 0 42 0,-5-66-6 16,5 63-2-16,0 3-3 16,0 0-24-16,0 0-10 15,0 0-2-15,0 0-6 16,0 0-2-16,0 13-10 15,0 19 1-15,0 17 9 16,24 13 8-16,1 8-4 16,-3-2-3-16,11-5 0 15,-9-15-1-15,1-14 2 16,-5-14-1-16,-3-9-1 16,-1-11-3-16,8 0-3 15,9-20 6-15,-4-25 17 16,4-14 11-16,-4-8 2 0,-11-3-14 15,-10 10-1 1,-1 2-14-16,-7 15 4 0,0 18 0 16,0 10 0-16,0 7 10 15,0 8-4-15,0 0-11 16,5 12-16-16,12 21 3 16,8 13 13-16,28 14 4 15,4 3 1-15,-4-3-5 16,-6-5-1-16,-14-12 1 15,0-15 0-15,0-11-5 16,-4-12-4-16,4-5-12 16,0-17 21-16,-4-29 3 0,4-13 11 15,3-15 1-15,-23 1-7 16,-4 4 6-16,-9 4-12 16,0 12 4-16,0 7-3 15,-22 19-2-15,2 12-2 16,4 7-2-16,7 8-36 15,9 0-29-15,0 5-87 16,0 15-361-16</inkml:trace>
  <inkml:trace contextRef="#ctx0" brushRef="#br0" timeOffset="114809.1774">5405 13723 573 0,'0'0'484'16,"0"0"-484"-16,0 0 3 15,0 0-7-15,0 0-7 16,0 0 11-16,128 3 3 15,-62-3 4-15,-4 0-7 16,2 0-1-16,-13 0-26 16,-7 7-121-16,-10 1-109 15</inkml:trace>
  <inkml:trace contextRef="#ctx0" brushRef="#br0" timeOffset="114991.1831">5635 13961 1190 0,'0'0'27'15,"0"0"-22"-15,0 0 53 16,0 0-24-16,0 0-33 16,0 0-1-16,252-2-50 15,-195 2-118-15,-10 10-449 16</inkml:trace>
  <inkml:trace contextRef="#ctx0" brushRef="#br0" timeOffset="133398.581">21198 10693 28 0,'0'0'169'0,"0"0"-65"15,0 0 18-15,0 0 3 16,0 0-37-16,0 0-46 15,0 0-12-15,0 0-11 16,9 0 4-16,-9 0-1 16,0 0-5-16,0 0 10 15,0 0 28-15,0 0-1 16,0 0 4-16,0 0-23 16,0 0-5-16,0 0-3 15,0 0-1-15,0 2-4 0,0 3-6 16,5 1-7-16,1 1-9 15,8-2 0-15,-6 1-4 16,12-6 4-16,5 0-1 16,-8 0 1-16,-1 0-5 15,-12-11-1-15,5 5 6 16,-9-1 7-16,0 2 2 16,0 3-6-16,-13 2 19 15,-3 0 7-15,-1 0-21 16,1 0-8-16,16 2-7 15,0-2-82-15,20 0-278 16</inkml:trace>
  <inkml:trace contextRef="#ctx0" brushRef="#br0" timeOffset="182340.8688">7074 13312 244 0,'0'0'12'0,"0"0"-1"16,0 0 20-16,0 0-15 16,0 0 1-16,0 0 8 15,0-15-22-15,13 9-3 16,3 5-78-16,-3-6-203 0</inkml:trace>
  <inkml:trace contextRef="#ctx0" brushRef="#br0" timeOffset="182701.8671">7074 13312 48 0</inkml:trace>
  <inkml:trace contextRef="#ctx0" brushRef="#br0" timeOffset="183062.7737">7074 13312 48 0,'-24'-68'272'0,"8"71"-204"15,3 0 40-15,4-1 3 0,-2 0-58 0,11 2-7 16,-4-4 15-16,4 0-25 15,0 0 25-15,0 0 14 16,0 0-24-16,0 0-14 16,0 0-6-16,0 0 1 15,0 0-3-15,0 0 1 16,0 0-12-16,0 0-7 16,0 0-11-16,0 0-5 15,4 0-6-15,40 0 2 16,14 0 9-16,8 0 5 15,-4 1-5-15,-15 9-1 16,-14 8-11-16,-13 7-3 0,-11 15 6 16,-9 13 9-1,0 12 7-15,-23 5 12 0,4 1 7 16,-1-2 4-16,6-1 1 16,6-10-15-16,8-3-7 15,0-13-9-15,0-4 2 16,0-7-1-16,0-12-1 15,0-8-1-15,0-4-31 16,0-5-22-16,0-2-20 16,0 0-36-16,0 0-128 15,-25-14-353-15</inkml:trace>
  <inkml:trace contextRef="#ctx0" brushRef="#br0" timeOffset="183250.505">6926 13881 238 0,'0'0'440'16,"0"0"-392"-16,0 0 61 16,0 0 12-16,0 0-46 15,0 0-15-15,219-78-11 16,-153 68-38-16,-13 3-5 16,-11 2-6-16,3 0-6 15,-8 2-51-15,-4 3-67 16,-13 0-157-16</inkml:trace>
  <inkml:trace contextRef="#ctx0" brushRef="#br0" timeOffset="183563.3823">7674 13801 649 0,'0'0'101'0,"0"0"12"16,0 0 44-16,0 120-116 15,0-75-30-15,0 5-5 16,0-2-6-16,0 0-18 16,0-11-61-16,0-12-146 15,0-12-270-15</inkml:trace>
  <inkml:trace contextRef="#ctx0" brushRef="#br0" timeOffset="184066.7264">8052 13540 495 0,'0'0'109'0,"0"0"-42"16,0 0 30-16,-11 131-17 15,11-86-20-15,0 3-16 16,0-1-21-16,28-6-8 15,1-12-7-15,9-8-8 16,10-12-4-16,-10-9 4 16,15 0 8-16,-11-27 27 15,7-16 16-15,-16-12-9 16,-13-10-27-16,-7-1-9 16,-13 1-1-16,0 5 0 15,-24 2 5-15,-23 16 12 16,-6 7 0-16,-9 12-5 15,14 13-6-15,1 10-7 0,10 0-4 16,8 38-11 0,9 9-22-16,20 8-51 0,0 1-58 15,38-14-354-15</inkml:trace>
  <inkml:trace contextRef="#ctx0" brushRef="#br0" timeOffset="187300.1161">8870 13302 511 0,'0'0'63'0,"0"0"19"16,0 0 34-16,0 0-14 15,0 0-34-15,0 0 8 16,0 0-29-16,0-11-6 16,0 11 1-16,0 0-26 15,0 0-11-15,0-1-5 16,15-5-8-16,23 5 2 16,4-2 2-16,7 3 3 15,-7 0 1-15,-9 4-11 16,-13 21-11-16,-20 7 11 15,0 17 11-15,-5 1 1 0,-37 3 5 16,-6 0-3-16,-1-9 0 16,11-6 0-16,10-11 3 15,10-4-6-15,7-10 2 16,6-8-3-16,5-5 1 16,0 0-10-16,0 0-3 15,20 0 7-15,18 0 6 16,4 0 5-16,-7 0 3 15,-8 0 1-15,-7 12-5 16,-5 11-3-16,-15 12 5 16,0 5 8-16,0 6 3 15,-20-2-3-15,-17 1 6 16,-3-8-3-16,2-6 2 16,1-8-10-16,8-11-5 0,-4-4 2 15,0-8 2-15,-5 0-8 16,3 0-6-16,13-15-5 15,-3 2-14-15,10-2-52 16,15-3-47-16,0 1-141 16,35-4-181-16</inkml:trace>
  <inkml:trace contextRef="#ctx0" brushRef="#br0" timeOffset="187742.7943">9423 13370 677 0,'0'0'143'16,"0"0"-142"-16,0 0 89 16,0 0-38-16,0 0-32 15,11 110 3-15,6-103 0 16,-1-1-15-16,8-6-8 0,3 0 0 16,13-28 1-16,-3-10 8 15,-4-9-5-15,-8 0-4 16,-16 4-4-16,-5 3-6 15,-4 6 10-15,0 9 0 16,-13 13 6-16,-25 2 2 16,-2 10 5-16,-6 0-3 15,8 0-9-15,3 20-1 16,17 3-3-16,3 2-22 16,15-3-62-16,0 2-76 15,11-10-10-15,18-3-187 16</inkml:trace>
  <inkml:trace contextRef="#ctx0" brushRef="#br0" timeOffset="188011.0118">9423 13370 185 0,'152'-80'157'0,"-145"80"35"16,-7 0-23-16,0 1-93 15,4 28-8-15,5 16 52 16,0 12-58-16,2 11-46 16,-2 2-2-16,-9 0 6 15,0 1 5-15,0-11-13 16,0-7 4-16,0-11 10 15,-4-7 2-15,-12-12 1 16,-6-3-7-16,-2-2-12 16,-5-9-2-16,-4-1-1 15,-7-5-5-15,2-3 0 0,5 0-2 16,-4-13-13 0,12-5-14-16,1 5-13 0,19 1-27 15,1 7-9-15,4 3-85 16,0-5-26-16,0 3-156 15</inkml:trace>
  <inkml:trace contextRef="#ctx0" brushRef="#br0" timeOffset="188403.6828">9987 13360 631 0,'0'0'459'0,"0"0"-452"0,0 0-5 16,0 0-4-16,0 0-1 15,0 0-1-15,128-5 4 16,-95 5 0-16,-13 15 4 16,-16 5-4-16,5 12 4 15,-9 8 4-15,0 8 1 16,-9 7 7-16,-35 1 13 15,7 3-18-15,-10 2 17 16,3-6 1-16,15-7-5 16,16-11-15-16,8-7-4 15,5-9-4-15,5-7-1 16,32-7-5-16,12-1 1 0,2-6 3 16,11 0 1-1,-9 0 2-15,0-7-2 0,-15 1-50 16,-10 1-36-16,-8 5-4 15,-11 0-137-15,0 0-222 16</inkml:trace>
  <inkml:trace contextRef="#ctx0" brushRef="#br0" timeOffset="191008.0468">10663 13250 150 0,'0'0'87'15,"0"0"10"-15,0 0 50 0,0 0-32 16,0 0-54-16,0 0-12 16,0 0-13-16,9-3 10 15,-9 3 3-15,0 0 4 16,0 0-1-16,0 0 8 15,0 0-8-15,0 0-18 16,0 3 0-16,0 16-8 16,-4 9-12-16,-1 8-8 15,5 1-2-15,0-2-2 16,0-10-2-16,18-5-2 16,22-15 1-16,6-5-3 0,16-3-11 15,0-29-6-15,-13-11-6 16,-7-7 1-16,-18 0 5 15,-24 2 11-15,0 6 9 16,-20 4 1-16,-17 3 6 16,-10 10 9-16,-2 13 2 15,7 7 5-15,-2 5-15 16,16 0-7-16,10 12-10 16,2 11-14-16,16-1-49 15,0-2-70-15,20 0-48 16,18-10-150-16,-1-7 24 15</inkml:trace>
  <inkml:trace contextRef="#ctx0" brushRef="#br0" timeOffset="191060.0485">10663 13250 280 0</inkml:trace>
  <inkml:trace contextRef="#ctx0" brushRef="#br0" timeOffset="191277.7195">10663 13250 280 0,'268'-68'179'0,"-268"75"-3"0,9 16-42 0,11 15 26 16,-7 14-75-16,0 11-48 16,3 7-6-16,-7 0-13 15,6-3-6-15,-11-3-5 16,1-11-5-16,-5-9-2 15,0-6 5-15,0-8-2 16,0-8-1-16,-9-4 7 16,-6-6 19-16,-10-4-13 15,12-3-4-15,-11 0 9 16,-10-5-5-16,6 0-3 16,-10 0-9-16,5 0 0 15,0 0-3-15,13-2-3 0,11-6-21 16,9 0-42-16,0 1-43 15,24-3-139-15,23-3 6 16</inkml:trace>
  <inkml:trace contextRef="#ctx0" brushRef="#br0" timeOffset="191648.517">11970 13184 727 0,'0'0'146'0,"0"0"-45"16,0 0 0-16,0 0-56 15,0 0-34-15,0 0-10 16,0 45 1-16,0 6 4 16,0-1-4-16,0 7-2 0,0-4-3 15,14-8-30 1,-6-5-47-16,3-15-81 0,-11-4-67 15,0-14-306-15</inkml:trace>
  <inkml:trace contextRef="#ctx0" brushRef="#br0" timeOffset="191831.525">11798 13415 924 0,'0'0'148'16,"0"0"-142"-16,0 0 59 15,0 0-6-15,219-85-29 16,-142 77-17-16,-11 8-13 16,-15 0 0-16,2 8-41 0,-8 14-47 15,-17 6-48-15,-14 2-172 16</inkml:trace>
  <inkml:trace contextRef="#ctx0" brushRef="#br0" timeOffset="192024.5368">11941 13932 499 0,'0'0'546'16,"0"0"-518"-16,0 0 48 16,0 0 5-16,228-18-28 15,-161 6-25-15,-5 1-26 0,-23 6-2 16,3 5-45-16,-13 0-62 15,-20 3-149-15</inkml:trace>
  <inkml:trace contextRef="#ctx0" brushRef="#br0" timeOffset="194011.5984">13060 13410 495 0,'0'0'150'0,"0"0"-68"16,0 0 63-16,0 0-46 16,0 0-38-16,0 0-19 15,-24-10 1-15,20 10-4 16,-5 0 0-16,-11 2-9 15,2 26-17-15,-6 14-8 16,0 13-2-16,10-2 3 16,14-7-3-16,0-6 0 15,0-10-3-15,22-8-7 16,18-12 7-16,7-7-9 16,6-3-3-16,4-15 7 15,14-25 2-15,-18-14 2 16,-11-3 0-16,-13-8-3 0,-29 2 3 15,0 6 1-15,0 4 0 16,-33 9 2-16,-29 11 0 16,4 8 1-16,-8 9-3 15,8 15 2-15,12 1 9 16,-3 6 6-16,16 32-17 16,13 12-5-16,20 13-6 15,0 2-29-15,33 2-45 16,25-12-117-16,4-10-324 15</inkml:trace>
  <inkml:trace contextRef="#ctx0" brushRef="#br0" timeOffset="194205.9498">13604 13462 960 0,'0'0'177'15,"0"0"-175"-15,-4 128 26 16,4-72-14-16,0 1-11 16,0 4-3-16,0 3-18 15,0-3-74-15,0-11-155 16,-15-12-225-16</inkml:trace>
  <inkml:trace contextRef="#ctx0" brushRef="#br0" timeOffset="194704.054">14071 13139 166 0,'0'0'763'16,"0"0"-697"-16,0 0-15 0,0 0-21 16,0 0-26-16,0 0-4 15,0 38 11-15,0 12-1 16,0 13 6-16,0 7-5 16,0 5-2-16,0-2-7 15,20-3-1-15,-2-12-1 16,-3-14-6-16,-10-6-6 15,-5-15 7-15,0-11 5 16,0-4 3-16,0-8-2 16,-20 0 3-16,2 0-4 15,-2 0 1-15,-4 0-1 16,10 0 7-16,6-3 11 16,1 3 16-16,7 0-4 15,0 0-21-15,0 0 2 16,0 0-11-16,20 0-4 0,33 0 1 15,4 0 3-15,10 0 4 16,-1-2 2-16,-8-6-6 16,-16 1-3-16,-9-3-39 15,-9 5-48-15,-4-3-127 16,-11-2-344-16</inkml:trace>
  <inkml:trace contextRef="#ctx0" brushRef="#br0" timeOffset="195132.7405">14558 13189 400 0,'0'0'684'16,"0"0"-666"-16,0 0-9 15,0 0 52-15,0 0-44 16,194-42-13-16,-141 34-3 15,5 3 2-15,-10 3-3 16,-6 2-2-16,-13 0 0 16,-5 0-2-16,-15 9 3 15,-9 14 1-15,0 10 0 16,0 4 4-16,-13 13 0 16,-36 13 7-16,1 10 16 15,-3 4-6-15,-7-2 4 0,10-7 10 16,10-12-10-16,29-16-14 15,9-8-11-15,0-11-3 16,18-9-4-16,31-10-1 16,13-2 6-16,8 0 2 15,3-10 5-15,-6-5 0 16,-21 1 5-16,-6 8-10 16,-18-1-1-16,-2 7-14 15,-7 0-41-15,3 0-31 16,-7 0-33-16,2 0-197 15</inkml:trace>
  <inkml:trace contextRef="#ctx0" brushRef="#br0" timeOffset="197733.5767">15559 13352 449 0,'0'0'228'15,"0"0"-190"-15,0 0 44 0,0 0 59 16,0 0-84-16,0 0-23 16,-20-7-2-16,20 7-13 15,0 0-5-15,-4 0 8 16,-5 20-8-16,-6 15-5 15,-3 17-3-15,7 10 7 16,7-4 1-16,4 0-9 16,0-12 0-16,24-11-5 15,29-13-4-15,-2-12-1 16,17-10-1-16,-12 0-3 16,12-25 3-16,-17-17-13 0,-18-12 6 15,-8-4 5 1,-25-6 3-16,0-1 5 0,0 7-1 15,-34 6 2-15,-12 10 13 16,-3 9-2-16,-8 12 10 16,-1 11-10-16,12 10-8 15,-3 0-4-15,20 21-2 16,12 19-25-16,17 5-6 16,0 0-29-16,17 0-124 15,45-13-164-15</inkml:trace>
  <inkml:trace contextRef="#ctx0" brushRef="#br0" timeOffset="198213.7852">16475 13099 984 0,'0'0'49'0,"0"0"-47"16,0 0 7-16,0 0-9 16,0 0 0-16,0 0 1 15,0 0 12-15,0 0 16 16,-24 0 21-16,-14 10-43 16,-15 0-4-16,-5 3 11 15,1 4 3-15,-1 3-4 0,12-2-2 16,13 4 8-16,22 3-15 15,11 6-4-15,11 6-3 16,31 6 0-16,35-1-2 16,-6 4 3-16,0-2 2 15,-5-1 1-15,-13 1-1 16,-20-8 1-16,-4 4-1 16,-25-8 10-16,-4 4 9 15,0-1 11-15,-33-2-1 16,-13-3 5-16,-12 0-14 15,-8-5-9-15,9-5-3 16,12-10-2-16,23-3 0 0,2-7-6 16,16 0-2-1,4 0-23-15,0 0-37 0,0-2-53 16,33-5-16-16,5-1-219 16</inkml:trace>
  <inkml:trace contextRef="#ctx0" brushRef="#br0" timeOffset="201885.8711">17008 13334 114 0,'0'0'603'0,"0"0"-583"0,0 0-12 16,0 0 47-16,0 0-35 15,0 0-15-15,0 0 18 16,-62 91 29-16,53-61-4 15,9 2 7-15,0 3-20 16,0 1-25-16,0-1 2 16,13-6-2-16,7 0-1 15,13-8-4-15,-4-2-5 16,0-12 0-16,4-7 0 16,5 0 0-16,-1-15 2 15,3-17 15-15,2-16 10 0,-13-5-20 16,-16-2-1-16,-13 0 3 15,0 8-1 1,0 6-5-16,-38 9 3 0,1 2-3 16,-5 9 0-16,-11 10 10 15,-5 11-6-15,5 0 1 16,11 14-8-16,9 23-3 16,9 6 0-16,19 5-17 15,5-1-37-15,5-9-42 16,48-8-166-16,9-15-208 15</inkml:trace>
  <inkml:trace contextRef="#ctx0" brushRef="#br0" timeOffset="202331.9253">17713 13149 868 0,'0'0'148'16,"0"0"-133"-16,0 0 32 16,0 0-21-16,0 0-25 15,0 0-2-15,0 35 1 16,0 8 0-16,0 7 2 16,0 3 1-16,0 7 0 0,0-5 1 15,0 0-4-15,20-8 0 16,-7-11-1-16,-2-8 1 15,-6-9 1-15,-5-6-1 16,0-3 2-16,0 1 2 16,-29-4 3-16,-8 0-2 15,-3 1 3-15,2-3-5 16,5-3 5-16,9 6 30 16,10-8 3-16,10 0-18 15,4 0-11-15,0 0-5 16,0 0-7-16,9 0-7 15,28 0 7-15,12 0 2 0,2 0-1 16,-7 0-1 0,-6 0-5-16,-1 0-33 0,-4 0-27 15,-8 0-18-15,-5 0-85 16,-3-5-211-16</inkml:trace>
  <inkml:trace contextRef="#ctx0" brushRef="#br0" timeOffset="202686.3221">18125 13505 810 0,'0'0'196'16,"0"0"-174"-16,0 0 64 16,37 116-19-16,-19-86-38 15,2-10 5-15,4-8 4 0,0 1-34 16,-10-8-2-16,14-5 12 15,6 0-1-15,3-15 1 16,7-24-8-16,3-8-5 16,-7-3-1-16,-27-10-7 15,0 7-5-15,-13-1-1 16,0 8 5-16,-22 9-1 16,-35 6 0-16,-1 12 3 15,-4 10 6-15,0 9 0 16,5 3 8-16,4 22-8 15,15 14-3-15,18-6 1 16,20 11-18-16,0-9-65 0,40-3-40 16,11-7-156-16,17-12-139 15</inkml:trace>
  <inkml:trace contextRef="#ctx0" brushRef="#br0" timeOffset="203118.7461">18819 13182 669 0,'0'0'79'0,"0"0"30"15,0 0 47-15,0 0-99 16,0 0-28-16,0 0 19 16,29-60-10-16,-29 65 3 0,0 22-23 15,0 19-12 1,-9 8-4-16,4 12-1 0,5 1-1 15,0 6 2-15,0-6 1 16,0-4-1-16,14-6-2 16,-3-13-1-16,-7-7 0 15,-4-12 1-15,0-7 2 16,0 0-1-16,-15-9 1 16,-14-1-2-16,-13-6 3 15,4-2 1-15,-2 0 3 16,12 0 6-16,10 0 12 15,14-2-3-15,4-3 0 0,0-5-21 16,50-5-1 0,12 0 6-16,-4 0 3 0,15 5-7 15,-22 5-1-15,-3 0-1 16,-19 5-2-16,-5 0-17 16,-6 0-24-16,-13 7-41 15,-5 13-93-15,0 0-632 16</inkml:trace>
  <inkml:trace contextRef="#ctx0" brushRef="#br0" timeOffset="208522.3183">4374 16148 142 0,'0'0'65'0,"0"0"-60"15,0 0 82-15,0 0-10 16,0-101-34-16,0 81 11 16,0 5 27-16,0 2-8 15,0 1-33-15,0 4 18 0,0 1-12 16,-4 4-1-16,-1 1 2 16,1 2 1-16,-5 0 0 15,9 0-1-15,0 0-1 16,0 0-9-16,0-3-5 15,0 3-5-15,0 0-10 16,0 0-4-16,0-2 11 16,0 2-7-16,0 0-8 15,0 0 5-15,0 0 1 16,0 0-3-16,0 0-8 16,0 5-4-16,0 22-5 15,18 21 5-15,2 12 3 16,4 8 0-16,-6 2-2 0,-3 0 1 15,9-3-2-15,5-11 0 16,-11-9 0-16,6-11-5 16,-11-15-1-16,-1-12 2 15,-4-9-2-15,-3 0-9 16,15-20 0-16,-3-27 15 16,12-17 14-16,0-14-7 15,-5 1-1-15,1 4-3 16,-17 10-2-16,-3 13 5 15,-5 23-5-15,0 9 2 16,0 13 5-16,0 5 4 16,0 0-12-16,0 23-5 0,4 20 1 15,12 16 0-15,4 15 4 16,2-2-17-16,2-9 16 16,0-6-8-16,-6-17-7 15,2-16-11-15,0-17 14 16,4-7-1-16,3-18 4 15,8-21 10-15,-8-22 24 16,8-14 7-16,-13-6-8 16,-2 0-4-16,-16 2 15 15,-4 14-19-15,0 7-9 16,0 15 6-16,-24 18-9 16,2 10-3-16,7 12-2 15,1 3 2-15,8 0-11 0,6 3-47 16,0 23-65-16,0 4-49 15,11 2-236-15</inkml:trace>
  <inkml:trace contextRef="#ctx0" brushRef="#br0" timeOffset="208723.3232">5442 16199 602 0,'0'0'333'0,"0"0"-332"16,0 0 36-16,0 0 51 16,0 0-29-16,0 0-43 0,182-26-13 15,-145 23-3-15,3 3-32 16,-2 0-28-16,-10 0-93 16,-14 3-142-16</inkml:trace>
  <inkml:trace contextRef="#ctx0" brushRef="#br0" timeOffset="208903.6464">5453 16479 639 0,'0'0'426'16,"0"0"-424"-16,0 0 24 0,0 0 77 16,204-33-61-1,-136 24-24-15,-1 8-8 0,-17 1-10 16,-1 0-10-16,0 7-62 15,-12 12-65-15,-3 2-430 16</inkml:trace>
  <inkml:trace contextRef="#ctx0" brushRef="#br0" timeOffset="252248.599">7001 15912 43 0,'0'0'61'0,"0"0"-54"16,0 0 2-16,0 0 44 15,0 0 19-15,0 0 29 16,0 0-14-16,0 0-4 16,0 0-17-16,0 0-12 15,0 0-4-15,0 0 86 16,0 0-106-16,0 0 16 16,0 0 6-16,0 0-20 15,0 0-8-15,0 0-16 16,0 0-3-16,0 0 5 15,0 0 6-15,0 0-3 16,0 0-4-16,0 0-1 0,0 0 5 16,0-3 13-16,0 0 12 15,-4 3-5-15,-1-2-2 16,1 0-8-16,0 2-9 16,4 0-1-16,0 0 1 15,0 0 2-15,0 0-5 16,0 0-6-16,0 0 2 15,0 0-7-15,0 0 0 16,0-3-7-16,0 3-4 16,17-6-6-16,27-1 8 15,14 0 6-15,4 2 0 16,-16-1-20-16,-8 5 4 0,-9 1 4 16,-18 0 2-1,-7 0 8-15,-4 5-2 0,0 22 7 16,0 11 7-16,-20 9 4 15,-4 6 3-15,2 2 2 16,6 2-9-16,3-4-2 16,13-3 2-16,0-4-6 15,0-4 1-15,0-7-2 16,0-10-3-16,0-4-9 16,0-5-18-16,4-5-20 15,5-1-33-15,0-10-131 16,2 0-151-16</inkml:trace>
  <inkml:trace contextRef="#ctx0" brushRef="#br0" timeOffset="252459.9376">7012 16362 653 0,'0'0'400'0,"0"0"-367"16,0 0 23-16,0 0 4 15,0 0 7-15,0 0-25 16,129-35-18-16,-92 31-18 16,12-1-6-16,-7-3 0 15,0 6-32-15,-2 2-47 0,-12 0-63 16,-10 0-169 0</inkml:trace>
  <inkml:trace contextRef="#ctx0" brushRef="#br0" timeOffset="252727.393">7497 16280 924 0,'0'0'7'0,"0"0"-7"15,0 0 0-15,0 0 4 16,0 0 35-16,39 110 21 0,-39-57-15 16,0 5-13-16,0 4-11 15,0-2-4-15,-4-2-17 16,4-13-5-16,0-10-50 16,0-12-123-16,0-15-380 15</inkml:trace>
  <inkml:trace contextRef="#ctx0" brushRef="#br0" timeOffset="253211.3097">7961 16277 334 0,'0'0'556'15,"0"0"-540"-15,0 0 5 16,0 0 21-16,-40 131-25 0,40-93-8 15,16-4 2-15,21-6-7 16,1-7-4 0,11-13 0-16,-3-8 0 0,11 0 2 15,-3-26 3-15,-1-17 15 16,-7-10-15-16,-13-7-3 16,-13-8-1-16,-20 5 0 15,0-2 1-15,-15 11 1 16,-32 5 8-16,-6 10 15 15,-9 14 14-15,-4 10-2 16,8 15-9-16,1 0 1 16,6 35-30-16,11 15-3 15,36 7-11-15,4 4-73 16,29-11-134-16,37-3-447 16</inkml:trace>
  <inkml:trace contextRef="#ctx0" brushRef="#br0" timeOffset="253615.6487">9051 15877 768 0,'0'0'236'0,"0"0"-212"16,0 0-5-16,-17 117-4 15,17-67-5-15,0-2-3 16,0 2-7-16,0-2-3 16,4-1-20-16,0-14-58 15,-4-5-175-15,0-16-301 0</inkml:trace>
  <inkml:trace contextRef="#ctx0" brushRef="#br0" timeOffset="253825.5789">8819 16173 1005 0,'0'0'161'0,"0"0"-160"16,0 0 35-16,0 0 44 15,0 0-34-15,257-25-23 16,-196 25-22-16,-3 0-1 16,-1 0-40-16,-19 0-38 0,-5 1-51 15,-17 23-191-15,-16 1-390 16</inkml:trace>
  <inkml:trace contextRef="#ctx0" brushRef="#br0" timeOffset="254006.622">8965 16598 1048 0,'0'0'143'15,"0"0"-119"-15,0 0 65 16,0 0-14-16,210-30-38 16,-137 20-23-16,-11 6-14 0,-7 1-12 15,3 3-53-15,-10 0-44 16,-6 7-185-16</inkml:trace>
  <inkml:trace contextRef="#ctx0" brushRef="#br0" timeOffset="254627.674">9920 16212 687 0,'0'0'237'15,"0"0"-135"-15,0 0-10 0,0 0-30 16,0 0-32-16,0 0-11 15,0 86-6-15,0-39 16 16,5-2-2-16,12-5 4 16,8-5-20-16,3-13-5 15,-3-4-6-15,8-15-3 16,0-3-1-16,9 0 4 16,7-22 1-16,4-16 8 15,-2-2-3-15,-11-10-2 16,-27-3-2-16,-13 0-2 15,0 7 2-15,-13 7 0 0,-27 2 2 16,-16 12-2-16,3 7 4 16,0 5 3-16,7 13 14 15,2 0-14-15,2 7-9 16,13 21-3-16,5 11-5 16,15 3 0-16,9 5-48 15,4-1-49-15,43-11-67 16,10-10-349-16</inkml:trace>
  <inkml:trace contextRef="#ctx0" brushRef="#br0" timeOffset="254859.1911">10544 16149 1003 0,'0'0'239'0,"0"0"-236"15,0 0-2-15,53 144-2 16,-24-89 0-16,-12 5 0 16,-1 15-3-16,-12 0-25 15,-4-4 9-15,0-7 0 16,0-14 3-16,0-19 2 16,0-13-40-16,0-18-113 15,0 0-368-15</inkml:trace>
  <inkml:trace contextRef="#ctx0" brushRef="#br0" timeOffset="255357.8853">10964 15989 778 0,'0'0'99'15,"0"0"-47"-15,0 0 3 16,0 0-26-16,0 0 5 0,0 0 17 16,9 30-23-1,-9 7-24-15,0 13 4 0,0 9 21 16,0 3-14-16,0-2-2 15,4-2 1-15,16-7-3 16,5-10-11-16,-8 1 1 16,-1-13 2-16,-7-8 1 15,-9-2 11-15,0-6 16 16,0-3 4-16,0-2-3 16,-25 1-22-16,12-9 6 15,-2 0 0-15,10 0-9 16,5 0-2-16,0-12-2 15,0-6 1-15,9 6-1 16,20-5 1-16,10 6 7 16,-12 1 4-16,8 6-11 0,-1-2 4 15,-17 6-5-15,3 0-3 16,0 0-13-16,-2 0-43 16,11 0-82-16,4 0-215 15</inkml:trace>
  <inkml:trace contextRef="#ctx0" brushRef="#br0" timeOffset="255646.4688">11444 15666 1085 0,'0'0'172'0,"0"0"-172"15,0 0-14-15,0 0 4 16,0 0 9-16,206 145-6 16,-140-82-12-16,0 10-5 15,-13 9 18-15,-19 12 6 16,-10 3 6-16,-20 1-1 16,-4 2 6-16,-4-7 0 15,-34-3 4-15,-10-5-8 16,6-10-7-16,-3-18-4 15,8-16-127-15,-1-19-376 16</inkml:trace>
  <inkml:trace contextRef="#ctx0" brushRef="#br0" timeOffset="256531.3705">6701 15593 186 0,'0'0'216'16,"0"0"-45"-16,0 0-8 15,0 0-34-15,0 0-34 0,0 0-18 16,6-10-30-16,-6 10-3 16,0 0 11-16,0 0-11 15,0 4-14-15,-11 32-19 16,-18 27-11-16,-8 28 0 16,8 25 0-16,0 18 2 15,25 4-2-15,4-1 2 16,24-10-5-16,47-19-4 15,20-14-80-15,15-21-84 16,-7-16-199-16</inkml:trace>
  <inkml:trace contextRef="#ctx0" brushRef="#br0" timeOffset="257793.8016">12466 15842 1080 0,'0'0'77'0,"0"0"-13"15,0 0-10-15,0 0-40 16,0 0-8-16,0 0 34 16,199 0-18-16,-118 0-18 15,1 0 0-15,-11 0-3 16,0-6-1-16,-14 4-15 16,-19-3-43-16,-9 3-27 15,-18 2-37-15,-11 0-35 16,0 0-19-16,-16 0 67 15,-21 0-177-15,-12 0 109 0,3 0 177 16,8 0 41 0,3 0-13-16,1 0 91 0,12 0 43 15,-6 2 1-15,16-2 34 16,-1 2-34-16,13 1-78 16,0 12-30-16,0 10-23 15,18 15 7-15,6 10-1 16,9 3-15-16,-13 9-18 15,9 7 2-15,-5 3-4 16,-15 3-3-16,-9-5-4 16,0-6-13-16,0-6 11 15,-24-2 3-15,-14-11 3 16,1-4 1-16,4-19 1 16,-1-10 9-16,-5-12 4 0,5 0 3 15,-3-12-5-15,-5-21-13 16,2-4-7-16,18-1 2 15,2 3-40-15,20 10-35 16,0 4-66-16,9 7-265 16</inkml:trace>
  <inkml:trace contextRef="#ctx0" brushRef="#br0" timeOffset="263753.9905">3883 15387 233 0,'0'0'56'0,"0"0"29"16,0 0 9-16,0 0-21 0,0 0 22 16,0 0-43-16,0 0-3 15,0-32-1-15,0 29 2 16,0 1-1-16,0-3-13 15,0 3-5-15,0 2 9 16,0-6-3-16,-4 6-12 16,4 0-4-16,0 0 2 15,0 0-7-15,0 0-12 16,0 0-4-16,0 28-12 16,0 19 6-16,0 21 6 15,0 28 0-15,20 14 5 16,-7 20-4-16,-2 8-1 0,2 10-3 15,-4-2-4 1,-2-7-5-16,-3-8-1 0,1-16 4 16,3-19 1-16,-3-16 1 15,1-25 3-15,8-20 2 16,-14-7 3-16,9-16-2 16,-5-2-1-16,3-10 2 15,-7 3 3-15,0-3 2 16,0 0 17-16,0 0 5 15,0 0-4-15,0 0-2 16,0 2-4-16,0 3-3 16,0-2-10-16,0 12-2 15,0 2-1-15,0 6 0 0,0-3-1 16,0-5 4 0,9 2-4-16,-5-5 2 0,0 2 0 15,1 0-1-15,1 1 0 16,-1-2 2-16,-1 5-1 15,-4-3 0-15,0-5 1 16,5 5 1-16,-1-5 2 16,5-5 2-16,-9-5 1 15,0 0 0-15,7 0-4 16,-3 0-3-16,0 0 0 16,5 0-2-16,11 0 1 15,13 0 3-15,20 0-1 0,5 0-1 16,17 0-1-1,3 5 0-15,1-3-1 0,12 6 0 16,-14-3 0-16,7 0 0 16,14-5-1-16,1 0-7 15,1 0 1-15,6 0-5 16,-7 0 4-16,1 0-8 16,-10 0 11-16,1 0 3 15,0 0-3-15,4 0 4 16,0 5-4-16,11 7-3 15,-6 3-1-15,3-2 2 16,-1-1-9-16,2-4 7 16,7 2-13-16,-12-5-2 15,-8 0 13-15,0 5 6 16,-16-7 3-16,7 6 2 0,8-3 1 16,10-4 0-16,28 2 20 15,11-4-16-15,-2 0-5 16,3 0 0-16,-12 0-3 15,-9 0 1-15,-15 0 1 16,3-4 1-16,-12 2 0 16,4-1 0-16,1 0 0 15,-3 3 0-15,-6-2 1 16,8 2 3-16,-13 0-4 16,5 0 0-16,0 0 0 15,4 0 0-15,4 0 1 16,12 0 0-16,2 0 10 0,6-7-2 15,-4 4-8 1,-11 2 5-16,-9-3-5 0,-9 4 6 16,1 0 3-16,-6 0 6 15,10 0 3-15,4 0-10 16,5 0-6-16,23 0 3 16,1-2-1-16,0-11-4 15,-4-5-1-15,-5 1 0 16,0 0 0-16,-16 1-1 15,-4 9 1-15,-9 2-7 16,-19 5 6-16,-1 0 1 16,-4 0 1-16,4 0-1 15,12 0 0-15,12 0 0 0,1-5 0 16,17-5 0 0,3-3 0-16,-3 1 0 0,-1-1-1 15,-12 6-2-15,-9-3-3 16,-11 5 1-16,-9 5 0 15,-4 0-2-15,-9 0 2 16,5 0 3-16,4 5 2 16,9 2 0-16,6-4 0 15,5 2 0-15,-7-3 1 16,-4 1-1-16,-9 4 0 16,-5-4 0-16,-17 2 0 15,-2 2 0-15,-10 1-1 16,1 2 1-16,4 0 0 15,-4 2-1-15,4-4 1 0,5 2-1 16,-5-3 0 0,0-1-8-16,-9-4 5 0,-10 3 3 15,-3-5 0-15,2 0 1 16,-9 0 0-16,7 0-2 16,-2 0-3-16,-9 0 0 15,9-18 5-15,-9-11 9 16,0-14-1-16,0-10-8 15,0-10-1-15,-9-2-6 16,-11-5 7-16,12-10 1 16,-1 0 2-16,-11-11 6 15,15 7 6-15,-3-2-1 16,1 1 6-16,7 0-2 0,0-11-4 16,0 9-4-16,0-4-3 15,-5 9-4-15,-3 4-2 16,3 10 1-16,-15 3 1 15,11 5 1-15,1 2-2 16,-3-4 7-16,2-2-4 16,0 6-4-16,-2-6-1 15,11 7 0-15,-9 1 0 16,9 6 0-16,0 3 0 16,0 14 0-16,0 5 0 15,0 11 0-15,0 9 0 16,0 4 1-16,0 1 0 0,0 3 4 15,0-3-4 1,0 3-1-16,0 0 0 0,0-5 0 16,0 5 1-16,0 0 1 15,0 0-2-15,-4 0-1 16,-1-2-5-16,1-1 0 16,-3-2-3-16,-2 5 2 15,0-7 4-15,-6 4 1 16,-7-2 1-16,-7 0 0 15,-11 5-1-15,-2 0-4 16,-20 0 1-16,-4 0-1 16,-11 17-3-16,-10-4 7 15,3 5-1-15,-11-6 2 0,-20 3 1 16,-4 1 0 0,-25-1 0-16,-9-4-9 0,-17 3 6 15,-2-4 3-15,10-1 7 16,-1-3-1-16,12-2 1 15,-8-4 1-15,17 0-8 16,-6 0 1-16,-4 0 0 16,-1 0-1-16,-8 0-1 15,-21 0 1-15,5 0 0 16,9 0 0-16,11 3 0 16,16 0 0-16,2 2 0 15,-5-2-2-15,20 1 2 16,0 2 0-16,11-2 0 15,12 7 0-15,1-4 1 0,9 0 0 16,5 1-1-16,7-3 0 16,-12 0 0-16,9 2-1 15,7-4 1-15,-11 0 0 16,-1-3 0-16,-8 0 1 16,0 0 0-16,0 0 1 15,0 0-2-15,9 0 0 16,0 0 0-16,-9 0 0 15,4 0 1-15,5 0 2 16,-10 0-3-16,-3 0 0 16,8 0-1-16,-10 0 0 15,17 2-1-15,-3 5 1 16,5 3 0-16,12-2 0 0,3-1 1 16,14-4 0-16,0-3 0 15,2 0 1-15,-11 0-2 16,-6 0 1-16,2 0-2 15,-1 0-2-15,-4 0 3 16,10 0 0-16,-8 0 1 16,7-7 0-16,0-1 0 15,7-5 0-15,-9 1 0 16,-3 2 0-16,5 5 2 16,-4 0 0-16,9 5 3 15,-1 0-2-15,7 0 6 16,3 0-6-16,6 0 0 0,-7 0-6 15,3 3 2-15,-8 4 0 16,-3 6-1-16,-5 2-5 16,-15 0 4-16,6 2 3 15,5-2 1-15,-1-2 2 16,14-1 2-16,7-5 1 16,10-4 1-16,14 0-4 15,2-3-1-15,0 3 0 16,-2-3 3-16,2 0-5 15,-4 0-4-15,0 0 4 16,2 2 0-16,-18 0 0 16,-2 0 0-16,-16 1 1 15,-8 0 0-15,0-1-1 16,4-2 0-16,13 0 2 16,20 0-1-16,20 0-2 0,9 0-4 15,0 0-55-15,0 0-83 16,14 0-266-16</inkml:trace>
  <inkml:trace contextRef="#ctx0" brushRef="#br0" timeOffset="265825.9571">18067 4161 201 0,'0'0'169'16,"0"0"-80"-16,0 0 13 15,0 0-3-15,0 0-81 16,0 0 25-16,0 0 7 15,-4-15-2-15,4 11 11 16,0 3-7-16,0-5-9 16,0 5-10-16,0-7-22 15,0-2-2-15,0-3-8 16,37-5 0-16,25-12 0 16,29-5-1-16,24-7 0 15,13-6 0-15,9 0 0 16,-9 1 1-16,-26 7 1 15,-31 8 1-15,-38 11 2 16,-29 11-2-16,-4 5 9 16,0 5-12-16,-28 0-26 0,-19 18-129 15,-10 8-61-15,-10 7-244 16</inkml:trace>
  <inkml:trace contextRef="#ctx0" brushRef="#br0" timeOffset="266007.0979">18056 4246 220 0,'0'0'127'0,"0"0"87"16,0 0 94-16,0 0-127 15,0 0-134-15,268-108-18 0,-116 55-18 16,1 9-11 0,-25 4 5-16,-26 6-5 0,-27 12-7 15,-22 12-58-15,-29 10-178 16,-24 0-337-16</inkml:trace>
  <inkml:trace contextRef="#ctx0" brushRef="#br0" timeOffset="267175.1825">22390 6050 401 0,'0'0'155'0,"0"0"-60"16,0 0 19-16,0 0-31 15,0 0-25-15,0 0-18 16,-48-2 9-16,48 0-12 15,0 2-5-15,0-4-8 16,0 3 6-16,0-6-26 16,53-6 0-16,24-2-7 15,27-6 3-15,29-4-8 16,15-5-9-16,13 0 3 0,-21-5 6 16,-21 5 0-16,-24 2-6 15,-37 9 12-15,-21 6-3 16,-37 5 3-16,0 8 1 15,-42 0-28-15,-40 8-89 16,-17 22-38-16,-16 5-54 16,-5 5-259-16</inkml:trace>
  <inkml:trace contextRef="#ctx0" brushRef="#br0" timeOffset="267341.5173">22324 6243 262 0,'0'0'287'0,"0"0"-104"0,310-32-56 16,-182 2-51 0,0-8-7-16,-9 6-9 0,-28 2-18 15,-33 10-27-15,-34 9-15 16,-24 3-90-16,0 7-433 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4311.44727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6-22T19:46:53.21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3211 4243 260 0,'0'0'2'0,"0"0"4"16,0 0 18-16,0 0-16 16,0 0 3-16,0 0 2 15,0 0 18-15,102-72-16 16,-93 57 29-16,-5-6-5 16,0 2 40-16,-4-2-22 15,0-1-12-15,0 4-8 16,0-2 9-16,0 11 15 15,-8-2 13-15,-6 6-23 16,-10 4-7-16,0 1-38 16,-5 0 12-16,-4 4-18 15,-1 24 0-15,1 12 0 0,0 13 11 16,13 9-4-16,20 1 2 16,0 1-6-16,0-3 2 15,38-11-3-15,6-7-1 16,-2-16 3-16,2-12-4 15,-6-7-3-15,0-8 3 16,-1 0-13-16,-4-20 13 16,-4-8 7-16,-5-4-5 15,-8 1 11-15,-12 8-12 16,1 6 1-16,-5 12-2 16,0 5 8-16,0 0-8 15,0 0 0-15,0 20 0 0,0 10 20 16,0 10-9-16,0 1 0 15,9-7-7-15,10-3-1 16,-1-12-2-16,-2-8 0 16,-3-6 3-16,-2-5-8 15,7 0-4-15,2-13 1 16,-1-22 7-16,-1-12 6 16,2-8-3-16,-20-1-3 15,0 1-2-15,0 5-4 16,-15 7-7-16,-8 11-1 15,-16 12 7-15,5 12 4 16,10 8 6-16,-13 0 17 16,12 23-16-16,3 14 5 0,11 8-2 15,11-2-4-15,0-3 0 16,0-12-3-16,29-13 0 16,4-7-6-16,0-8 2 15,7 0-6-15,-2-13 7 16,-1-19 3-16,-8-4 0 15,-5-1 11-15,-6 9-11 16,-7 10-3-16,-2 11 3 16,-9 7 0-16,0 0 0 15,0 3-13-15,0 19 13 16,0 8 22-16,4 5 0 16,1-5-6-16,10-5-10 0,-10-10-5 15,10-8 0 1,-11-3-1-16,5-4 0 0,5 0-17 15,1-6 1-15,14-17 16 16,0-7 12-16,4 1-11 16,-9 4-1-16,-2 7-2 15,-2 8-7-15,-11 8 5 16,-9 2-6-16,6 0-5 16,8 12-6-16,-1 10 21 15,11 8 33-15,-4 4-21 16,-6-7 1-16,-3-2-6 15,-3-7-3-15,1-11-4 16,-4-5 0-16,6-2-5 16,-11 0-2-16,13-7-14 15,7-15 18-15,18-9 3 0,-5-2 1 16,0 6-1-16,-4 4-8 16,-21 14 1-16,4 7 7 15,-12 2 0-15,0 0 0 16,0 7-13-16,0 13 13 15,17 5 17-15,-1 7 3 16,8-4-10-16,-15 0 0 16,0-11-9-16,2-4 0 15,-7-11-1-15,5-2 0 16,-5 0 0-16,8 0-12 16,1-18 4-16,-4-7 8 15,6-7 15-15,3 1-12 0,-3 4 3 16,-10 9-6-16,4 13 4 15,-9 5-9-15,0 0 1 16,0 0-12-16,0 20 13 16,0 13 3-16,0 12 4 15,0 11 2-15,0-6-2 16,11 0-2-16,2-5-2 16,2-10 2-16,-6-10-1 15,4-12 0-15,-6-11-1 16,-2-2-2-16,8 0-3 15,-4-23-4-15,2-17 9 16,2-15 10-16,-9-7 0 16,3-3 0-16,-7-1-4 0,0 12-1 15,0 8-5 1,0 16-9-16,0 12 9 0,0 16 3 16,0 2-3-16,0 0-11 15,4 10-9-15,19 15 18 16,1 7 2-16,5 1 6 15,-5-5-4-15,-4-6 2 16,-2-1-4-16,-3-12 2 16,-6-4-1-16,0-5-1 15,-5 0-1-15,3 0-18 16,6-14 4-16,11-11 15 16,1-11 6-16,8 4-6 0,-4 2 0 15,-7 9-10 1,-7 9 0-16,-6 9 7 0,-9 3-2 15,4 0-12-15,3 11 13 16,6 8 4-16,1 4 25 16,1-3-10-16,-2-5-5 15,3-3 0-15,-3-3-2 16,3-7-2-16,-8-2 3 16,1 0-9-16,7 0-8 15,8-13 8-15,5-10 2 16,0-9 1-16,-3 0 5 15,-6-1-5-15,-4 10-3 16,1 8-4-16,-17 13 2 16,5 2-5-16,-5 0-1 15,0 0 1-15,11 20 7 0,-7 10 11 16,14 0 5-16,-7-5-12 16,2-7 8-16,3-6-11 15,-12-7 3-15,5-5-4 16,-5 0 0-16,1 0-12 15,10-10 1-15,5-10 11 16,2-3 8-16,11-4 0 16,-13 7-6-16,5 10-2 15,-12 5-5-15,-13 5-2 16,4 0-4-16,3 0-12 16,6 23 23-16,3 2 25 15,1 4-3-15,3-1-12 0,-6-5 5 16,1-5-11-16,-6-7-4 15,-5-3 0-15,1-8 2 16,6 0-2-16,-2 0-12 16,-1-5-15-16,21-15 27 15,0-5 1-15,9-8 8 16,-10 3-7-16,-8 5-2 16,-7 5 1-16,3 11-1 15,-16 6-2-15,4 3-2 16,1 0-9-16,-1 3 13 15,12 16 10-15,-3 9 17 16,2 2-10-16,3 0-5 16,2-10-1-16,0-3-11 0,-2-4 3 15,2-8-5-15,-3-3 2 16,-1-2-2-16,17 0-15 16,4-7 7-16,12-18 3 15,-2-7-4-15,-8-4-8 16,-10 4 1-16,-16 2 16 15,-8 7-6-15,-5 8 8 16,0 8 6-16,0 7 13 16,0 0 19-16,0 0-8 15,0 0 4-15,0 20-28 16,0 10 0-16,0 5-2 16,0-2 4-16,0-10-8 0,0-9 1 15,15-9-1 1,-1-5-9-16,5 0-3 0,6 0-1 15,-3-12 13-15,11-9 8 16,-4-1 5-16,-9 4-12 16,0 6 2-16,-12 7-3 15,-3 5-5-15,-5 0-6 16,0 0-2-16,15 15 13 16,-6 7 4-16,9 1 23 15,2 2-12-15,-5-7-7 16,3-6-5-16,-3-4-2 15,-1-8-1-15,10 0-13 16,0 0-16-16,5-8 16 16,4-15 1-16,0 2 4 15,-4 0-3-15,-7 1 9 0,-11 10-4 16,-6 10 3-16,-5 0 5 16,0 0-4-16,0 0 4 15,0 0 11-15,9 0-10 16,-9 10 11-16,20 0 1 15,-1-8-8-15,-1-2-6 16,2 0-2-16,13-2-1 16,5-28 2-16,-1-10 9 15,12-13 0-15,-2-5 4 16,-8-2-13-16,-6-5-5 0,-8-5 4 16,-21-5-17-1,-4-4-34-15,0 10 16 0,-20 16 4 16,-8 23 32-16,10 18 10 15,7 9 34-15,2 3-15 16,9 10-9-16,-9 33-11 16,9 27-2-16,0 23 4 15,0 15 7-15,0-6-11 16,9-15-7-16,15-18-7 16,-2-21 6-16,-2-19-3 15,-4-14 4-15,-12-9 0 16,14-6-8-16,-3 0-15 15,10-3-12-15,3-17 35 16,-1 0 3-16,2 0-3 16,-5 8-4-16,-15 4 2 0,2 8-7 15,-7 0-2-15,5 20 11 16,2 10 4-16,7 3 25 16,11-1-9-16,0-9-11 15,8-11-3-15,3-10-5 16,2-2-1-16,7 0 0 15,-3-25 2-15,7-12 0 16,-6-1 1-16,-19-4-3 16,-8 4-8-16,-11 0 8 15,-9 1-9-15,0 2-11 16,0 10 20-16,-29 13 7 16,-4 3-5-16,0 9 16 0,-9 0-11 15,2 3-6 1,3 17-1-16,12-1-13 0,8-8-31 15,12-1-66-15,5-10-35 16,0 0-116-16,0-4-16 16,-11-21 17-16</inkml:trace>
  <inkml:trace contextRef="#ctx0" brushRef="#br0" timeOffset="171.8763">7096 3829 511 0,'0'0'405'16,"0"0"-391"-16,0 0-8 16,0 0 50-16,244 16-27 15,-158-16-2-15,0 0-18 0,-11-5-9 16,-13-7-41-16,-22 1-220 16,-22 4-494-16</inkml:trace>
  <inkml:trace contextRef="#ctx0" brushRef="#br0" timeOffset="765.8644">5133 4041 547 0,'0'0'225'15,"0"0"-135"-15,0 0-39 16,0 0-42-16,0 0-9 16,0 0-31-16,95-28-164 15,-62 28-294-15</inkml:trace>
  <inkml:trace contextRef="#ctx0" brushRef="#br0" timeOffset="1953.4703">8927 4253 576 0,'0'0'88'15,"0"0"-21"-15,0 0 44 16,0 0-44-16,0 0-8 15,0 0 7-15,-13 0-43 16,13 0 2-16,-4 8-9 16,4 12-1-16,-7 8-3 0,7-1 2 15,0-6-6-15,0-7-4 16,0-3-4-16,16-9-6 0,12-2-16 16,5 0-14-1,9-27 4-15,12-14 1 0,-17-16-24 16,-8-1-39-16,-14 3-39 15,-15 4 22-15,0 11 6 16,-20 8 15-16,-17 10 90 16,-12 11 0-16,3 11 168 15,-3 0-27-15,7 27-52 16,13 15-77-16,9 5 6 16,20 3-18-16,0 0-42 15,5-13-35-15,39-4-19 16,-2-21-83-16,7-12-75 0</inkml:trace>
  <inkml:trace contextRef="#ctx0" brushRef="#br0" timeOffset="2352.6041">9129 3634 536 0,'0'0'108'16,"0"0"-29"-16,0 162 51 15,0-83-68-15,0 1-31 16,17-5-18-16,12-4-1 16,15-13-11-16,3-11-1 15,-3-15-3-15,-6-11-13 0,8-17-9 16,3-4-49-16,8-17-2 15,-15-23-13-15,2-10-82 16,-22-3-62-16,-15 1 87 16,-7 6 142-1,0 11 4-15,-20 18 68 0,0 12 114 16,-13 5 81-16,4 15-37 16,7 27-158-16,2 8-16 15,20 11-29-15,0-11-23 16,20-5 0-16,27-10-12 15,10-15-54-15,1-8-90 16,-5-12-145-16</inkml:trace>
  <inkml:trace contextRef="#ctx0" brushRef="#br0" timeOffset="5908.1133">10524 3888 459 0,'0'0'49'0,"0"0"64"15,0 0-9-15,0 0 0 16,0 0-27-16,0 0-3 16,-42-46-42-16,13 74-27 15,-4 17-1-15,9 5 6 16,10 2-8-16,14-2-2 16,0-4 6-16,14-3 1 15,23-11-6-15,3-9-1 16,2-8-6-16,7-15 3 15,-3 0-6-15,7-5-2 0,5-28-11 16,-12-7-11 0,-2-7-14-16,-21-1 29 0,-12 5 9 15,-11 8 9-15,0 13 12 16,0 11 35-16,-5 9 30 16,-1 2-24-16,-3 0-31 15,0 17-10-15,9 21-5 16,0 2 2-16,0 6-6 15,0-6-2-15,24-10-2 16,-2-14-3-16,3-2-4 16,-1-9-5-16,-4-5 1 15,9 0-3-15,-3-15 8 16,10-14 2-16,1-7 2 0,-4-7 3 16,-4 3 0-16,0 2 0 15,-20 10-18-15,11 16 17 16,-16 7 0-16,-4 5 1 15,0 0-6-15,0 8-3 16,9 11 9-16,-5 12 8 16,12-1 2-16,-7 1 1 15,-1-2-7-15,3-7 0 16,3 2 0-16,1-10-4 16,7-1 0-16,-2-3-5 15,13-5-13-15,-4-5-11 16,9 0-19-16,6 0-17 0,-6-15 12 15,-5-12-11 1,4-12-6-16,-8-1 40 0,-5-6 12 16,1 2 18-16,-1 4 0 15,-2 10 22-15,-2 10-14 16,-7 8 9-16,3 6 7 16,-12 4 16-16,1 2-9 15,-5 0-5-15,0 0 11 16,0 0 15-16,0 0 5 15,0 0-23-15,0 8-13 16,-14 9-10-16,-19 8-1 16,0 10-5-16,-7 5-4 15,23 3 1-15,1-6 10 16,16-2-5-16,0-7 2 16,0-9-7-16,24-2-2 0,10-5 0 15,8-7-2 1,-3-5-7-16,3 0 3 0,7-5 4 15,-7-20 1-15,7-11-18 16,-7-1 3-16,-13-1-13 16,-5 1-8-16,-15 6 32 15,-9 12 5-15,0 6 5 16,0 10 32-16,0 3 20 16,0 0-16-16,0 13-17 15,0 12-18-15,0 10 2 16,0 2-4-16,0-3 3 15,0-9-5-15,20-9-2 0,2-2-6 16,13-11-2-16,3-3-13 16,8 0 12-16,12-25 2 15,-1-6-16-15,-8-5 7 16,-12-1 0-16,-17-3 15 16,-11 5-3-16,-9 3 4 15,0 9 0-15,0 11 14 16,0 9 10-16,0 3 20 15,0 0-12-15,0 15-26 16,-9 15 10-16,9 7-14 16,0 3 1-16,0-2 1 15,0-7 1-15,9-6-8 16,20-10 3-16,0-5-10 0,-1-5-3 16,1-5 0-16,4 0-8 15,18-11 1-15,-7-18 3 16,-2-11 5-16,-8-4-7 15,-10 0 19-15,-4 6-8 16,-16 5 6-16,-4 19 2 16,0 9 3-16,0 5 14 15,0 0 6-15,0 27 1 16,0 11-20-16,0 9 5 16,0-2-7-16,0-2 10 15,9-13-12-15,0-13-4 16,11-6 0-16,0-11-16 0,13 0-6 15,0-8 7 1,13-23 16-16,-1-1 1 0,-8-8 2 16,-4-2 0-16,-8 4-7 15,-5 8-1-15,-7 12 0 16,2 11-12-16,-15 7 18 16,0 0 2-16,0 10 17 15,0 15-14-15,0 10 12 16,0 2 1-16,5-1-1 15,8-9-9-15,11-6 1 16,-4-6-3-16,-2-8-3 16,6-7-1-16,1 0-12 15,8 0-2-15,4-28 8 16,17-12 5-16,-8-15 0 16,3-15-11-16,-12-6-1 0,-12-4 1 15,-12 0-2-15,-2 0-2 16,-11 10 10-16,0 8-12 15,-16 16 10-15,-1 23 8 16,1 17 56-16,3 6-4 16,2 12-17-16,-2 33-31 15,-7 25 16-15,11 20-7 16,0 24 2-16,9 11-9 16,0 7-3-16,0 1-3 15,-15-13-7-15,-10-20-20 16,3-22 24-16,7-33 3 15,6-22 3-15,4-20 8 0,5-3 8 16,0-6-19-16,0-28-1 16,0-12-3-16,0-8 4 15,0 0 0-15,0 10-3 16,0 11 3-16,0 20 3 16,0 6-3-16,0 7-4 15,0 0-5-15,0 0-2 16,29 0 0-16,13 0 11 15,7 0 5-15,2 0-5 16,2 0-16-16,0-15 6 16,-2-10-9-16,6-13-2 15,-8-5-23-15,-7-2-26 16,-9 0-8-16,-13-2 49 0,-20-1-25 16,0 11 15-16,0 6 39 15,-20 16 53-15,-2 12 54 16,-7 3 1-16,0 11-71 15,-4 21-2-15,9 14-19 16,8-1-6-16,12-1-3 16,4-4-1-16,0-9-6 15,15-9-1-15,14-6-3 16,-7-8-2-16,11-8-3 16,-8 0-4-16,15-4 9 15,-7-23-4-15,9-9-10 16,-9-3 6-16,0-1-3 0,-4 0-1 15,-5 9 9 1,-4 9-1-16,-11 12 8 0,-9 7 0 16,0 3 5-16,4 0 5 15,5 18-6-15,-4 10 0 16,10 4 20-16,-6 0-10 16,6-1-6-16,-10-1-6 15,4-3 5-15,0 2 6 16,6-8 0-16,-6 0-9 15,15-9-2-15,1-5-2 16,-1-7-11-16,13 0-18 16,10 0 4-16,-7-22-2 15,2-13-7-15,-9-5 6 16,-9-5 11-16,-15-3 8 16,-9 8 9-16,0 7 10 0,0 14 11 15,0 10 22-15,-4 9-2 16,-5 0 6-16,-2 6-3 15,2 24-39-15,0 10 8 16,9 5-10-16,0 3 3 16,0-16-6-16,0-3-1 15,9-15-1-15,0-7-6 16,15-7 3-16,0 0-11 16,14-10 2-16,6-20 14 15,3-7 0-15,-3-6-1 0,-7 8-4 16,-12 8-17-1,-3 9 11-15,-22 13 10 0,0 5 1 16,0 0 6-16,0 15 16 16,0 18-6-16,0 11 6 15,0-1-8-15,0-8 4 16,0-4-15-16,0-15-1 16,0-2-2-16,11-11-15 15,11-3-11-15,18 0-7 16,2-18 13-16,2-7-14 15,-6-6 23-15,-10-1-4 16,-10 2 13-16,2 5-14 0,0 9-15 16,-20 12 30-1,0 4 2-15,0 0 20 0,0 10 14 16,0 12-18-16,0 8-2 16,0 0 27-16,4-10-31 15,10-5-3-15,6-7-8 16,4-8-9-16,9 0 1 15,5 0-3-15,4-15 10 16,6-13-12 0,-6 0-7-16,-2 1 6 0,-13 2 8 15,-7 0-5-15,-5 8 11 16,-11 7-8-16,-4 7 8 16,0 3 29-16,-4 0 18 15,-31 15-16-15,-3 10-18 16,0 10 11-16,10-3-10 15,8-1 3-15,20-3-12 16,0-13-3-16,0-1-1 0,15-6-1 16,18-5-13-1,5-3-12-15,11 0 11 0,-3 0-4 16,3-21 2-16,-3 2 10 16,-6-2-21-16,-2 1 11 15,-10 5 16-15,-8 2 0 16,-2 11-1-16,-14 2 1 15,7 0 14-15,-6 0 10 16,-5 10-1-16,13 13 35 16,-2-1-41-16,3-4-1 15,-1-1-3-15,7-7-11 16,0-5 2-16,-3-2-4 16,8-3-11-16,12 0 7 15,3-8-5-15,6-12 1 16,3-2-12-16,-11-1 2 0,10 8 7 15,-21 5 7-15,-7 5 0 16,-20 5 3-16,0 0 1 16,4 3 15-16,7 14 8 15,-2 4-1-15,4-5-9 16,12-3-11-16,-1-2 0 16,5-11-2-16,8 0 0 15,-3 0-2-15,10-13 2 16,-2-10 0-16,-9-9-4 15,-4-9-10-15,-20-1-19 16,-9-3 3-16,0-5 0 16,-18 9 3-16,-40 11 25 0,1 10 4 15,-14 20 10-15,3 0 34 16,1 20-7-16,16 20-11 16,12 11-4-16,25-1-22 15,14-5 7-15,5-10-8 16,48-5 6-16,31-10-7 15,22-12 0-15,4-6 1 16,-6-2-1-16,-13 0-6 16,-16-10-11-16,-22-10-19 15,-19-5-35-15,-10-5-73 0,-24-8-317 16</inkml:trace>
  <inkml:trace contextRef="#ctx0" brushRef="#br0" timeOffset="6066.7102">15778 3771 160 0,'0'0'779'0,"0"0"-758"16,0 0-6-16,0 0-15 16,0 0-11-16,0 0-155 15,133-17-397-15</inkml:trace>
  <inkml:trace contextRef="#ctx0" brushRef="#br0" timeOffset="6877.0563">10940 3634 366 0,'0'0'217'16,"0"0"-51"-16,0 0 23 16,0 0-71-16,0 0-37 15,0 0-30-15,-29 0-10 0,29 0-10 16,0 0-17-16,0 0-14 15,0 0-9-15,0 0-41 16,0 3-58-16,0 2-182 16,0-3-349-16</inkml:trace>
  <inkml:trace contextRef="#ctx0" brushRef="#br0" timeOffset="7986.4369">14511 3624 479 0,'0'0'177'0,"0"0"-73"15,0 0-1-15,0 0-26 16,0 0-19-16,0 0-17 15,0 0-11-15,-11 0-11 16,7 5 13-16,-5 3-3 16,-2-1-10-16,2 3-4 0,-4 0 6 15,-3 0 1-15,12 0-12 16,-16-5-5-16,20-2-5 16,0 0 2-16,0-3-2 15,0 0 1-15,0 0-2 16,0 0-3-16,0 0-3 15,0-11-8-15,0-6-9 16,0-6 15-16,20 0 1 16,13 4 1-16,-9 4 2 15,-4 7 3-15,-2 3-2 16,-18 5-1-16,0 0 4 16,4 0-1-16,12 8 2 0,-3 4 16 15,7 3 8 1,4-3-12-16,-6-4-12 15,11-3-17-15,-1-5-40 0,1 0-104 16,-9 0-449-16</inkml:trace>
  <inkml:trace contextRef="#ctx0" brushRef="#br0" timeOffset="12740.7819">4323 5617 176 0,'0'0'63'0,"0"0"-6"16,0 0 13-16,0 0 4 0,0 0 4 16,0 0-3-1,0 0-31-15,0 0 12 0,5-7-13 16,-5 7 14-16,0 0-26 15,0 0-25-15,0 10-1 16,0 17-3-16,0 11 50 16,4 13-20-16,1 10-2 15,10 7-17 1,-6 2 0-16,0-2-10 0,-5-10 1 16,7-13-2-16,-11-17-2 15,0-14 0-15,0-11-1 16,0-3-12-16,0-10-50 15,0-30-149-15,-15-15-9 16,6-10 88-16,4-6-94 16</inkml:trace>
  <inkml:trace contextRef="#ctx0" brushRef="#br0" timeOffset="13123.7648">4427 5499 160 0,'0'0'190'16,"0"0"22"-16,0 0-126 15,201 10-17-15,-159 13 41 16,-13 4-10-16,-13-2-34 16,-12 2-31-16,-4 1-9 15,0 3-21-15,-4-1 5 16,-32-5-6-16,8-3-4 16,1-9-6-16,-8-3-9 15,8-2 5-15,3-8 9 0,4 0-18 16,11 0-28-16,5-6-9 15,4 4 26-15,0 2 30 16,0 0 5-16,0 0 14 16,0 0 8-16,0 22-21 15,28 16 64-15,19 2-40 16,1 6-3-16,-1-3-11 16,-3-7-3-16,-6-3-1 15,-5-8 11-15,-13-5-9 16,-3-5-8-16,3-7-6 0,-11-3 0 15,7-5-27 1,-3 0-47-16,7-3-130 0,-7-22-186 16</inkml:trace>
  <inkml:trace contextRef="#ctx0" brushRef="#br0" timeOffset="13311.2648">5124 5778 252 0,'0'0'641'16,"0"0"-634"-16,0 0 8 15,0 0 31-15,0 0-28 16,0 0-12-16,219 12-6 16,-171-12-60-16,-1 0-125 0,-14 0-176 15</inkml:trace>
  <inkml:trace contextRef="#ctx0" brushRef="#br0" timeOffset="13494.3468">5256 6088 888 0,'0'0'36'0,"0"0"23"15,0 0 40-15,0 0-43 16,0 0-24-16,244-7-20 15,-191 7-12-15,-7-3-19 16,3 3-61-16,-12 0-179 16,3 0-477-16</inkml:trace>
  <inkml:trace contextRef="#ctx0" brushRef="#br0" timeOffset="15900.9739">6526 5800 575 0,'0'0'295'0,"0"0"-217"16,0 0 0-16,0 0-30 16,0 0-16-16,0 0-13 15,4-12-12-15,5 2-4 16,-5-8 9-16,12-7-12 16,2-6 4-16,-3-3 2 15,-6 3-5-15,0 2 2 16,-9 1-1-16,0 5 0 15,0 8 1-15,0 0 0 16,0 13-1-16,0-1 1 16,0 3-2-16,0 0-1 15,0 0-5-15,0 10-7 0,0 26-21 16,0 22 33 0,-5 14 5-16,5 18 1 0,0 0-2 15,0 0-3-15,0-7-1 16,5-13 1-16,6-17 1 15,-7-15-2-15,-4-16 0 16,0-10-2-16,0-6 2 16,0-6 3-16,-24 0 4 15,-22 0-6-15,-8 0 1 16,1 0 6-16,11 0 2 16,9-3 7-16,4 3-6 15,14 0-2-15,6 0 5 0,9 0-7 16,0 0-6-1,0 0-1-15,0 0-6 0,0-3-12 16,20 2-1-16,18-5 17 16,8 4-5-16,7-6-12 15,5-1-50-15,-5-7-83 16,-7 1-276-16</inkml:trace>
  <inkml:trace contextRef="#ctx0" brushRef="#br0" timeOffset="16088.476">6926 6050 1038 0,'0'0'1'0,"0"0"39"16,0 0 12-16,9 141-31 0,0-101-20 16,2 1-1-16,-2-9-27 15,0-5-39-15,2-10-89 16,-11-13-149-16,4-4-217 15</inkml:trace>
  <inkml:trace contextRef="#ctx0" brushRef="#br0" timeOffset="16573.0331">7302 5539 817 0,'0'0'33'0,"0"0"-5"0,0 0-28 16,0 0-21-16,0 0 21 15,0 0 21-15,15 78 33 16,-15-34-2-16,0 10-15 16,0 1-16-16,0-5-17 15,0-5 6-15,0-7 2 16,0-11-1-16,9-9-4 15,9-7-7-15,6-11 0 16,10 0-6-16,5-4-1 16,-1-21-1-16,0-10 5 15,-5-7-4-15,-9-1-17 16,-4 3 15-16,-20 2-18 16,0 6 25-16,0 4 2 0,0 9 5 15,0 8 14-15,0 8-3 16,0 3 20-16,-11 0-15 15,6 11-21-15,1 28 10 16,0 17-10-16,-7 19 27 16,6 5-11-16,5 4-3 15,-4-7-6-15,-1-10-7 16,5-14-2-16,0-23-20 16,0-10-8-16,0-17-25 15,5-3-210-15,19-23-283 0</inkml:trace>
  <inkml:trace contextRef="#ctx0" brushRef="#br0" timeOffset="17073.033">8065 5650 981 0,'0'0'34'0,"0"0"-33"15,0 0-1-15,0 0 4 16,0 0 6-16,0 0-7 16,82-22 3-16,-73 16-2 15,-9 4 0-15,4 2 3 16,-4-6 14-16,0 2 4 0,0 1 3 16,0 0 0-16,-13 3-14 15,-7 0-3-15,0 0-11 16,-13 16 2-16,11 6-2 15,-3 8 0-15,14 5 0 16,11-2-9-16,0-1-3 16,7 1 5-1,35 0-3-15,0-1-3 0,11-2 7 16,-4 0 5-16,-12 6-1 16,1 4-1-16,-18 0-8 15,-11 2 9-15,-9-4 0 16,0-5 4-16,-25-6 6 0,-17-7 9 15,5-4-2-15,-12-7-7 16,-4-1-1-16,-2-6 0 16,6-2-2-16,11 0-5 15,14 0 0-15,9 0-14 16,6 0-9-16,9 0-12 16,0 0-52-16,29-10-191 15,24-3 9-15,13-7-164 16</inkml:trace>
  <inkml:trace contextRef="#ctx0" brushRef="#br0" timeOffset="17416.8137">9067 5527 461 0,'0'0'124'0,"0"0"-32"15,0 0 17-15,0 0-18 0,0 0-75 16,0 0 3-1,0 83 38-15,0-36-21 0,0 6-10 16,0 2-18-16,0-3-2 16,0-2-6-16,0-8-2 15,0-13-14-15,0-12-57 16,0-9-189-16,0-8-260 16</inkml:trace>
  <inkml:trace contextRef="#ctx0" brushRef="#br0" timeOffset="17604.4984">8919 5797 1029 0,'0'0'75'16,"0"0"-51"-16,0 0-14 0,0 0-2 16,0 0 14-16,0 0-1 15,210 0-15-15,-153 0-6 16,-10 0-4-16,1 0-25 15,-10 0-62-15,-9 0-112 16,-5 0-176-16</inkml:trace>
  <inkml:trace contextRef="#ctx0" brushRef="#br0" timeOffset="17807.6259">8874 6141 582 0,'0'0'151'0,"0"0"-83"0,0 0 60 16,0 0-35-16,215 25-6 16,-147-25-34-16,-10-5-25 15,-7 0-13-15,-18 0-14 16,0 2-1-16,0 1-41 16,-8 2-95-16,-10 0-361 15</inkml:trace>
  <inkml:trace contextRef="#ctx0" brushRef="#br0" timeOffset="19654.4057">10314 5710 415 0,'0'0'80'0,"0"0"-15"16,0 0 19-16,0 0-3 16,0 0 30-16,0 0-53 15,-42-32 29-15,33 32-47 16,5 0-5-16,-3 0-5 16,-2 0-3-16,-9 1-20 15,-6 24-1-15,-9 13 0 16,-7 12 5-16,22 5 6 15,3-2-13-15,15-11-4 16,0-6-1-16,20-14-5 16,17-6-9-16,17-15 7 0,3-1-5 15,9-11-10-15,5-29-4 16,-5-16 14-16,-12-7-13 16,-21 1-17-16,-18 2 15 15,-15 5 18-15,0 5 7 16,-4 9 3-16,-36 6 13 15,2 18 9-15,-4 9 13 16,-6 8-8-16,-10 17-27 16,16 19-7-16,5 14 2 15,21 6-13-15,16-2-43 16,0 4-143-16,44-10-157 16</inkml:trace>
  <inkml:trace contextRef="#ctx0" brushRef="#br0" timeOffset="19857.5655">10796 5788 606 0,'0'0'30'0,"0"107"22"15,0-47-16-15,-4 2-23 16,-10 2-10-16,-6-11-3 15,1-6-41-15,5-19-143 16,14-19-226-16</inkml:trace>
  <inkml:trace contextRef="#ctx0" brushRef="#br0" timeOffset="20185.6764">11077 5830 440 0,'0'0'298'16,"0"0"-280"-16,0 120 37 15,20-89 3-15,8-9-27 16,6-8-18-16,-1-6-1 16,0-8 0-16,5 0-12 15,6-15-9-15,-2-28 9 16,6-11 8-16,-10-9-8 0,-18 5-59 15,-7 6 59-15,-13 1 11 16,0 9-2-16,-42 5-4 16,-6 11 5-1,1 14-9-15,-6 12 40 0,11 0-39 16,-2 23-2-16,11 14-14 16,33 9-30-16,0-4-77 15,0-7-81-15,37-8-184 16</inkml:trace>
  <inkml:trace contextRef="#ctx0" brushRef="#br0" timeOffset="20592.2401">11844 5447 548 0,'0'0'189'15,"0"0"-178"-15,-13 127 34 16,13-72-9-16,0-2-5 16,0 7 7-16,4 1-21 15,5-1-11-15,11-3-6 16,-4-7 0-16,-12-11 1 16,-4-10-1-16,0-11-1 15,0-6 1-15,0-7 0 16,-4 0 5-16,-36-5 16 0,-11 0-15 15,-7 0 0-15,1 0 1 16,19 0 8-16,5 0 18 16,13 0-6-16,16 0 6 15,4 0-24-15,0 0-9 16,29 0-8-16,21 0 2 16,23 0 6-16,3 0 1 15,-14-3-1-15,4-4-25 16,-22 0-78-16,-11-4-113 15,-13 2-243-15</inkml:trace>
  <inkml:trace contextRef="#ctx0" brushRef="#br0" timeOffset="20904.7314">12280 5289 819 0,'0'0'167'15,"0"0"-159"-15,0 0 10 16,0 0-17-16,0 0 24 16,57 130 2-16,-15-70-7 15,-4 10-9-15,-5 3-7 16,-4 12 0-16,-14 8-2 0,-15-1 3 15,0 7-5-15,-15-9-2 16,-43-10-5-16,-4-10-2 16,-13-12-18-1,2-13-15-15,11-18-126 0,7-14-447 16</inkml:trace>
  <inkml:trace contextRef="#ctx0" brushRef="#br0" timeOffset="21951.8243">6378 5331 129 0,'0'0'6'16,"0"0"13"-16,0 0 78 0,0 0 48 15,0 0 13-15,0 0-41 16,-25-9-20-16,21 9-26 16,-5 0 12-16,2 0-55 15,-6 0 12-15,-7 0-26 16,-2 7 2-16,-18 15 2 15,-2 21-9-15,-11 17 1 16,-9 18 2-16,9 10 4 16,11 17 2-16,22 8-3 15,20 2-3-15,0 3-7 16,45-8-5-16,25-10-5 16,3-4-25-16,7-12-9 15,-7-6-63-15,-11-20-185 0,-20-13-294 16</inkml:trace>
  <inkml:trace contextRef="#ctx0" brushRef="#br0" timeOffset="24436.5178">13003 5992 220 0,'0'0'230'0,"0"0"-211"16,0 0 48-16,0 0-10 16,0 0-23-16,0 0 8 15,0 0 13-15,-42 18-8 16,42-18 0-16,0 0 42 15,0 0-4-15,0 0-31 16,0 0-2-16,0-29-36 16,4-18-11-16,25-9-3 0,9-9-2 15,-1 7-40 1,-1 10 29-16,-8 11 1 0,-19 9-4 16,5 15 14-16,-10 12 0 15,-4 1 0-15,0 14-17 16,7 26 13-16,-7 13 4 15,13 4 25-15,2-2-15 16,3-10-2-16,2-7-6 16,-2-15 4-16,-3-13-2 15,-2-10-4-15,12 0 0 16,8-22 0-16,4-19 1 0,3-9 5 16,-18 0 11-1,-2 10-12-15,-4 8-5 0,-7 8-4 16,-9 15 4-16,0 9 2 15,0 0 0-15,0 0 2 16,0 22 5-16,0 11-2 16,0 2 4-16,4-3-4 15,5-4-6-15,2-8 1 16,2-7-2-16,12-11-10 16,8-2-12-16,4-8-16 15,8-17 9-15,-3-7 10 16,-14-3 16-16,-3 5 3 15,-8 2 2-15,-6 13 2 16,-11 8-1-16,0 7 9 0,0 0 18 16,0 3 3-16,-4 23-10 15,-7 15-17-15,-2 4-5 16,13 3-1-16,0-2-46 16,0-13-37-16,33-5-145 15,4-17-358-15</inkml:trace>
  <inkml:trace contextRef="#ctx0" brushRef="#br0" timeOffset="25073.5104">14109 5867 837 0,'0'0'35'0,"0"0"15"15,0 0 9-15,0 0-19 16,0 0-28-16,0 0-12 16,39-27 0-16,-1-6 18 15,0-4-13-15,-5-1 4 0,-9 10-6 16,-8 9 0 0,-3 6 0-16,-9 11-4 0,-4 2 1 15,0 0-6-15,0 30 6 16,0 10 27-16,0 8-12 15,0-6-8-15,0-2 2 16,0-10-8-16,0-8 0 16,0-9-1-16,5-7-4 15,15-6-15-15,8-3 2 16,19-25-11-16,6-12 25 16,-4 0-13-16,-12 0 10 15,-8 10 6-15,-16 6 1 0,-2 10 3 16,-6 12 1-16,-5 2 25 15,0 0-4-15,0 8 11 16,0 14-19-16,0 8-7 16,0 0-5-16,0-8-3 15,0-4-3-15,0-11 0 16,8-7-1-16,17 0-10 16,12-7-14-16,16-23 20 15,-6-5-8-15,6-3 13 16,-9 1 0-16,-11 2 0 15,-4 7 6-15,-16 10-4 16,-4 9 0-16,-4 9 4 16,-5 0 14-16,0 9-7 15,0 22-1-15,0 9 2 0,0 7 0 16,0-4-14-16,0-5 0 16,0-11-29-16,28-10-48 15,12-11-125-15,2-6-253 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4311.44727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6-23T11:03:49.607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4014 8274 143 0,'0'0'272'0,"0"0"-97"15,0 0 47-15,0 0-116 16,0 0-14-16,0 0-37 15,0 0-21-15,0 0-4 16,0 0-13-16,0 0 5 16,0 0-10-16,0 0 7 15,0 0-8-15,0 0 6 16,0 0-12-16,0-2-2 16,0-8-1-16,0-5 0 15,9 5-2-15,-9-1 1 16,0 1-2-16,0 2 1 15,-5 6-3-15,-24 2-8 0,-15 0-4 16,-11 18-5 0,-14 27 18-16,-6 20-1 0,9 13 3 15,17 7-4 1,31-2 4-16,18-6-5 0,0-16 2 16,38-9 3-16,19-15-1 15,1-9 1-15,13-10 1 16,-5-11 4-16,-4-4 1 15,-9-3 1-15,-15 0-2 16,-14 0-5-16,-15 0 0 16,-9-6-12-16,4-2-30 15,-4-10-108-15,0-6-302 0</inkml:trace>
  <inkml:trace contextRef="#ctx0" brushRef="#br0" timeOffset="180.2992">4633 8565 527 0,'0'0'456'15,"0"0"-444"-15,0 0 1 16,0 0 29-16,0 0-35 16,0 0-7-16,199-43-1 15,-150 43-72-15,-1 4-112 16,-1 7-104-16</inkml:trace>
  <inkml:trace contextRef="#ctx0" brushRef="#br0" timeOffset="390.5814">4679 8853 648 0,'0'0'230'15,"0"0"-202"-15,0 0 28 16,0 0-24-16,0 0-20 15,0 0 8-15,98 88 29 16,-19-88-28-16,7 0-12 16,-10-5-7-16,5-13-2 0,1 3-17 15,-11 0-86 1,-5-2-103-16,-13 2-136 0</inkml:trace>
  <inkml:trace contextRef="#ctx0" brushRef="#br0" timeOffset="766.2949">5929 8324 929 0,'0'0'16'0,"0"0"-11"16,0 0 57-16,0 0-56 15,0 0-6-15,234-86 0 0,-172 82-1 16,-16 4 0-16,-6 0-2 16,-22 4-16-16,-14 17-13 15,-4 12 15-15,-4 7 17 16,-47 12 6-16,-11 11 5 16,-11-3 21-16,2 1 20 15,14-11-5-15,19-11-25 16,18-8-18-16,20-9-4 15,0-2-1-15,0-3 0 16,34-1-4-16,3-1-3 16,16-8-2-16,0-1-6 15,0-4-38-15,3-2-74 0,-3 0-13 16,-16-11-205-16</inkml:trace>
  <inkml:trace contextRef="#ctx0" brushRef="#br0" timeOffset="1013.7892">6782 8247 544 0,'0'0'431'0,"0"0"-423"15,0 0 2-15,0 0 35 16,0 129-17-16,0-51-21 15,0 5-2-15,0 2-5 16,0-10 0-16,0-12-13 0,9-13-25 16,2-11-51-16,2-20-40 15,7-13-3-15,5-6-113 16,-3-21-74-16</inkml:trace>
  <inkml:trace contextRef="#ctx0" brushRef="#br0" timeOffset="1207.944">7059 8362 157 0,'0'0'752'15,"0"0"-716"-15,0 0 9 16,0 106 21-16,0-48-54 0,0 6-2 16,0-1-4-16,0-3-6 15,0-5-2-15,0-16-42 16,0-11-67-16,0-14-51 15,0-14-116-15,0 0-156 16</inkml:trace>
  <inkml:trace contextRef="#ctx0" brushRef="#br0" timeOffset="1411.0709">6678 8322 185 0,'0'0'756'0,"0"0"-663"15,0 0-34-15,0 0-6 0,0 0-43 16,0 0-10-16,142-46 5 16,-56 42 0-16,-4-1-4 15,-16 5-1-15,-13 0 0 16,-6 0-46-16,-10 2-63 16,3 8-120-16,-15-2-261 15</inkml:trace>
  <inkml:trace contextRef="#ctx0" brushRef="#br0" timeOffset="1874.548">7632 8913 499 0,'0'0'94'0,"0"0"-6"15,0 0 17-15,86-132-82 16,-73 79-2-16,11-7 51 16,-15-1-29-16,-9-3-24 15,0-3-4-15,0 13-1 16,0 6-13-16,0 13 1 15,0 13 21-15,0 12 2 16,0 0-12-16,0 1-13 0,20 8-1 16,22 1-2-16,7 0-3 15,-7 0 4-15,2 20-1 16,-11 15-7-16,-15 15 6 16,-18 9 4-16,0 8 24 15,0-5 0-15,0-4 9 16,0-11 21-16,11-12-18 15,18-8-25-15,22-6-11 16,6-11-1-16,5-7-3 16,15-3-12-16,-6 0-43 0,-9 0-90 15,-24-11-325 1</inkml:trace>
  <inkml:trace contextRef="#ctx0" brushRef="#br0" timeOffset="3789.2267">9790 8372 389 0,'0'0'89'0,"0"0"-53"16,0 0 86-16,0 0-66 15,0 0-30-15,0 0 2 16,0 0 17-16,0 0-25 16,130-3 13-16,-79 1 9 15,-2 2-30-15,4 0-11 16,-11 0-1-16,-5 0-9 16,-3 5-92-16,-10 10-78 15,-15-1-181-15</inkml:trace>
  <inkml:trace contextRef="#ctx0" brushRef="#br0" timeOffset="3956.7232">9732 8807 650 0,'0'0'99'0,"0"0"-92"16,0 0 16-16,0 0 92 15,210-14-49-15,-95-4-57 16,0 3-9-16,-6 12-23 15,-23 3-139-15,-29 0-279 16</inkml:trace>
  <inkml:trace contextRef="#ctx0" brushRef="#br0" timeOffset="5297.3521">11756 8143 384 0,'0'0'264'0,"0"0"-213"16,0 0 39-16,0 0 41 15,0 0-77-15,0 0-25 16,-36-65-11-16,36 55-9 15,29-2-9-15,15-1 1 16,18 1 0-16,13 5-1 16,12-1-4-16,-1 8 3 15,5 0 1-15,-16 0-9 16,-18 15-29-16,-24 12-10 0,-28 11-20 16,-5 13 26-16,-51 10 42 15,-26 10 5-15,-23 7 10 16,1 7 43-16,-8-2 14 15,12-7 0-15,16-9-17 16,21-20 2-16,34-15-30 16,19-11-26-16,5-7-1 15,18-5-11-15,35-7 11 16,25-2 2-16,6 0-2 16,-2 0-11-16,-7-5-50 15,-22-2-73-15,-16 1-131 16</inkml:trace>
  <inkml:trace contextRef="#ctx0" brushRef="#br0" timeOffset="5649.6426">12552 8647 946 0,'0'0'73'0,"0"0"-71"0,0 0 72 16,0 0-51-16,0 0-21 16,0 0-2-16,0 0 1 15,0 0 3-15,4 0-2 16,5 0-2-16,0 0-1 15,11 0 0-15,-7 0-5 16,3 0-6-16,-12-2 0 16,-4-3 2-16,0 3 6 15,0 2-4-15,0 0-17 16,-4 0-70-16,-5 0-67 16,9 0-61-16</inkml:trace>
  <inkml:trace contextRef="#ctx0" brushRef="#br0" timeOffset="6046.2298">13748 8001 305 0,'0'0'412'15,"0"0"-405"-15,0 0 23 16,0 0 86-16,-90 112-76 16,78-59-31-16,-1 10 5 15,-2 5-6-15,6 7-7 16,0-3-1-16,5-9-6 16,4-2-29-16,0-22-48 15,0-11-31-15,0-18-141 16</inkml:trace>
  <inkml:trace contextRef="#ctx0" brushRef="#br0" timeOffset="6272.2927">14025 7976 1004 0,'0'0'40'15,"0"0"-40"-15,-16 115 21 16,3-52-12-16,2 2-5 16,2 4-3-16,0 7-1 15,5-5-33-15,-3-13-57 0,7-14-69 16,0-21 31 0,0-15-137-16</inkml:trace>
  <inkml:trace contextRef="#ctx0" brushRef="#br0" timeOffset="6474.6087">13501 8103 327 0,'0'0'727'16,"0"0"-727"-16,0 0 0 15,0 0 0-15,298-47 30 16,-179 42-23-16,-4 5 0 15,-15 0-6-15,-14 0-1 0,-24 5-19 16,-24 15-71-16,-18 0-189 16</inkml:trace>
  <inkml:trace contextRef="#ctx0" brushRef="#br0" timeOffset="6941.9248">14673 8575 1083 0,'0'0'53'0,"0"0"-40"16,0 0 8-16,0 0-21 15,0 0-18-15,0 0-60 16,0-18-166-16,0 18-466 15</inkml:trace>
  <inkml:trace contextRef="#ctx0" brushRef="#br0" timeOffset="8579.5345">15935 7828 379 0,'0'0'76'0,"0"0"-30"16,0 0 92-16,0 0-17 15,0 0-35-15,0 0 11 16,0-21-32-16,0 21-28 15,0 0-13-15,0 0-8 16,-24 18-16-16,-5 23 1 16,-8 18 1-16,-1 22 5 0,5 9-3 15,9 11-1 1,24-1-1-16,0-3 1 0,0-12-3 16,37-14 0-16,7-16-1 15,-2-13-2-15,-8-14-4 16,3-6-16-16,-13-9-47 15,1-5-129-15,-21-8-191 16</inkml:trace>
  <inkml:trace contextRef="#ctx0" brushRef="#br0" timeOffset="9047.6865">16588 7943 76 0,'0'0'672'0,"0"0"-639"16,0 0-9-16,0 0 11 15,0 0-29-15,0 0-6 16,-56 113 2-16,56-58 6 15,0 6-5-15,0 5 6 16,14 3-2-16,-6-2-7 16,8 3-2-16,-16-10 2 0,9-10 0 15,-9-10-1-15,0-16 2 16,0-12 1-16,0-4 3 16,0-8 18-16,0 0 28 15,-13 0 1-15,-21 0-44 16,-1-10 0-16,13 4 16 15,-2 2 9-15,8 1 4 16,16 1-11-16,0 2-25 16,0 0-1-16,0-3-5 15,16 0-6-15,26 3 11 16,6-6 0-16,-1 5 0 16,-3-2-18-16,-7-1-64 15,12-4-112-15,-16-5-120 16</inkml:trace>
  <inkml:trace contextRef="#ctx0" brushRef="#br0" timeOffset="9249.7984">17045 8299 909 0,'0'0'13'16,"0"0"18"-16,-8 113 38 15,3-68-48-15,1 2-20 16,-1 0-1-16,-10-1-27 16,15-8-109-16,0-16 0 0,0-11-71 15,0-11-155-15</inkml:trace>
  <inkml:trace contextRef="#ctx0" brushRef="#br0" timeOffset="9834.0705">17503 7755 461 0,'0'0'91'16,"0"0"-7"-16,0 0 47 15,0 0-79-15,0 0-9 16,0 0 20-16,0-8-24 15,0 21-29-15,0 12 1 16,-18 10 7-16,3 5-12 16,11 3 0-16,-1 0-4 15,5-3 2-15,0-8 0 16,5-4-4-16,19-8 0 16,9-5 1-16,-4-8 0 15,8-2-1-15,-8-5-1 16,-9 0-10-16,-2 0-46 0,-3 0-57 15,-15-15-77-15,5-5-286 16</inkml:trace>
  <inkml:trace contextRef="#ctx0" brushRef="#br0" timeOffset="10059.9015">17786 7703 843 0,'0'0'28'0,"0"0"48"16,0 122 23-16,0-59-62 16,0 12-13-16,0 8 0 0,-15 2-16 15,10 0-8-15,-4-9-7 16,3-19-10-16,6-12-3 16,0-15-1-16,0-15-36 15,0-10-80-15,20-5-32 16,17-18-88-16</inkml:trace>
  <inkml:trace contextRef="#ctx0" brushRef="#br0" timeOffset="10517.3629">18352 7710 466 0,'0'0'52'0,"0"0"-8"16,0 0 53-16,0 0-47 15,0 0-15-15,0 0 45 16,25-13-5-16,-25 13-47 16,-34 10 5-16,-5 5-12 15,-8 3-18-15,-1-1-1 16,1 1-1-16,18 0 2 15,9-4-2-15,20 4-1 16,0 0-10-16,16 5 4 0,41-4 2 16,14 9 4-1,15 0 0-15,-6 5 1 16,-7-1 5-16,-7 8 11 0,-24 0 12 16,-13 0-7-16,-18 3-6 15,-11-1-3-15,-15-2 7 16,-38 1-3-16,-18-1 0 15,0-3 1-15,-2-2-15 16,16-10 1-16,15-7-2 16,13-14-2-16,29-4-22 15,0 0-37-15,4-7-100 16,41-13-24-16,-3-5-105 16</inkml:trace>
  <inkml:trace contextRef="#ctx0" brushRef="#br0" timeOffset="13087.0646">19496 7803 366 0,'0'0'125'15,"0"0"-70"-15,0 0 35 16,0 0-2-16,0 0-27 15,0 0-17-15,-29-28-7 16,29 25-4-16,0 1 17 16,0 2 3-16,0 0-11 0,0 0-13 15,0 0-6-15,-5 5-3 16,1 23-19-16,4 14 11 16,0 12-1-16,0 3-5 15,0-2-5-15,24-5-1 16,-4-8-15-16,2-9-24 15,-2-11-63-15,-6-8-141 16,-8-10-255-16</inkml:trace>
  <inkml:trace contextRef="#ctx0" brushRef="#br0" timeOffset="13270.5554">19321 8076 878 0,'0'0'65'0,"0"0"-42"16,243-33 71-16,-152 26-48 16,-16 7-30-16,-13 0-16 15,-20 0-4-15,-7 10-41 16,-30 18-107-16,-5-3-124 16</inkml:trace>
  <inkml:trace contextRef="#ctx0" brushRef="#br0" timeOffset="13450.7204">19354 8535 929 0,'0'0'175'16,"0"0"-160"-16,0 0 13 16,195-13 19-16,-89-5-20 15,-7 3-24-15,-12 5-3 16,-17 6-64-16,-17 4-179 15,-19 0-306-15</inkml:trace>
  <inkml:trace contextRef="#ctx0" brushRef="#br0" timeOffset="14177.0156">20654 8126 351 0,'0'0'395'0,"0"0"-370"15,0 0-4-15,0 0 80 16,0 0-41-16,-50 112-21 0,50-71-9 15,0-3-6-15,0-6-10 16,22-5-10-16,6-6 1 16,6-11-4-16,5-8 0 15,-1-2 9-15,0 0 7 16,15-30 6-16,-11-5-9 16,6-10-2-16,-19-5-6 15,0 0 2-15,-12 0-1 16,-17-3 3-16,0 6-6 15,-4 4 3-15,-38 5-5 16,-7 11 6-16,-4 11 8 0,-13 9-1 16,8 7 1-1,8 6-6-15,1 20-10 0,11 12 0 16,23 10-6-16,15-1-22 16,0 1-51-16,15-3 0 15,23-10-132-15,0-9-148 16</inkml:trace>
  <inkml:trace contextRef="#ctx0" brushRef="#br0" timeOffset="14401.5229">21280 8091 772 0,'0'0'62'0,"0"0"17"15,-24 120 11-15,4-72-39 16,-4 7-31-16,2-2-8 16,2-3-10-16,15-7-2 15,1-10-15-15,4-14-37 16,0-12-116-16,9-7-49 16,28-9-208-16</inkml:trace>
  <inkml:trace contextRef="#ctx0" brushRef="#br0" timeOffset="14774.6887">21694 8106 279 0,'0'0'414'0,"0"0"-385"16,0 0-4-16,-18 118 50 15,18-98-18-15,9-5-27 16,24 0 0-16,-4-10-2 16,4-5-4-16,-4 0 5 15,17-7 19-15,7-23-37 16,5-8-8-16,-16-8-3 16,-2 4-1-16,-27-6-5 15,-9 6 4-15,-4 2 0 16,0 4 2-16,-33 7 4 0,-18 7-3 15,-2 8 9-15,4 14 2 16,-1 0-6-16,-3 21-3 16,8 14-3-16,23 5-4 15,7 3-5-15,15-4-46 16,0-1-86-16,20-8-64 16,13-10-158-16</inkml:trace>
  <inkml:trace contextRef="#ctx0" brushRef="#br0" timeOffset="15212.7801">22333 7788 724 0,'0'0'150'0,"0"0"-30"15,0 0-25-15,0 0-52 16,0 0-43-16,0 0-10 15,0 47 10-15,0 0 9 16,-9 7-7-16,9 6 4 16,0 7 4-16,0 1-3 15,0-2-7-15,0-7-1 16,0-8 1-16,0-11 0 16,0-11 0-16,0-8 0 0,0-11 0 15,0-8 1 1,0-2 1-16,0 0 6 0,-24 0 7 15,-10 0-14-15,-10-2 1 16,11-1-2-16,-5-2 13 16,25 5 12-16,2 0 3 15,11 0-16-15,0 0-10 16,0 0-2-16,0-2-8 16,40-3 3-16,6 0 4 15,12-8 1-15,13 1-6 16,-14-1-21-16,1 3-30 15,-10-3-87-15,-10-1-185 16,-14-4-229-16</inkml:trace>
  <inkml:trace contextRef="#ctx0" brushRef="#br0" timeOffset="15511.7319">23009 7444 791 0,'0'0'204'16,"0"0"-187"-16,0 0 27 16,0 0-28-16,0 0-13 15,0 0 0-15,96 113 9 0,-72-48-2 16,9 10-4-16,-13 13 8 15,-20 15-8-15,0 10-4 16,-15 8-4-16,-43 6-1 16,-4 8-5-16,-22-7-21 15,-2-8-71-15,-9-20-16 16,13-25-103-16</inkml:trace>
  <inkml:trace contextRef="#ctx0" brushRef="#br0" timeOffset="146052.0676">2974 10244 292 0,'0'0'296'16,"0"0"-252"-16,0 0 25 15,0 0-3-15,0 0-40 16,0 0-16-16,0 0 4 15,5 0 0-15,-1-2-6 16,-4 2 3-16,0-5-7 16,0 2-2-16,0-2 2 15,0-2-2-15,0 7-2 0,-4 0-17 16,-40 0-50-16,-12 35-27 16,-12 15 73-16,1 12 21 15,5 12 27 1,9 5 38-16,16 2 23 0,19-6-21 15,18-13-25-15,0-13-12 16,13-14-15-16,20-10 2 16,5-10-6-16,2-5-4 15,-7-6 6-15,-9-4 1 16,3 0-7-16,-3 0-4 16,-8 0 0-16,-3 0-3 15,2 0-55-15,-6 0-99 16,-4-4-162-16</inkml:trace>
  <inkml:trace contextRef="#ctx0" brushRef="#br0" timeOffset="146310.7452">3399 10451 745 0,'0'0'143'0,"0"0"-141"0,0 0 78 15,0 0-80 1,0 0-1-16,0 0-7 0,88 0 7 16,-39 0 1-16,13-1-31 15,-5 1-47-15,-4 0-94 16,-24 0-284-16</inkml:trace>
  <inkml:trace contextRef="#ctx0" brushRef="#br0" timeOffset="146498.543">3403 10793 758 0,'0'0'167'0,"0"0"-167"15,0 0 0-15,0 0 47 0,191-40-35 16,-116 22-7-16,-7 7-5 16,-21 8-62-16,-14 0-198 15,-18 3-318-15</inkml:trace>
  <inkml:trace contextRef="#ctx0" brushRef="#br0" timeOffset="147183.9968">4617 10182 474 0,'0'0'289'16,"0"0"-240"-16,0 0 90 15,0 0-76-15,0 0-63 16,0 0-6-16,16-8 3 16,21 1 2-16,8 2 0 0,1 2-1 15,-13 3-2-15,-4 0 0 16,-25 28-38-16,-4 14-4 16,0 13 43-16,-42 12 3 15,-24 7 0-15,-11 6 3 16,-3 0 4-16,3 0 27 15,2-7 15-15,17-15 7 16,18-18-38-16,23-12-11 16,17-14-7-16,0-3-4 15,24-7-4-15,18-1 2 16,7-3 6-16,-12 0 2 16,1 0 2-16,-18 0-4 15,-7 0-16-15,2 0-71 0,-10 3-116 16,-1 1-293-1</inkml:trace>
  <inkml:trace contextRef="#ctx0" brushRef="#br0" timeOffset="147532.5121">4991 10753 1075 0,'0'0'14'16,"0"0"-8"-16,0 0 30 15,0 0-22-15,0 0-14 0,0 0-1 16,0 71 1-16,0-67 1 16,0-1-1-16,9-3-5 15,-5 0 4-15,5 0-7 16,-4 0 8-16,-5 0 4 15,0 0 4-15,0 0 6 16,0-3 5-16,0 1-5 16,0 2-4-16,-14 0 16 15,1 0-26-15,2 0-4 16,11 0-41-16,0 0-73 16,0 0-196-16,0 0-256 15</inkml:trace>
  <inkml:trace contextRef="#ctx0" brushRef="#br0" timeOffset="150401.7423">5743 10144 243 0,'0'0'57'0,"0"0"-1"15,0 0 51-15,0 0-51 0,0 0 0 16,0 0 11-1,0 0 5-15,0-23-24 0,0 23 7 16,0 0-1-16,0 0-12 16,0 0-4-16,0 0-6 15,0 0-2-15,0 0-12 16,0 0-5-16,0 0 4 16,0 0 12-16,0 0-8 15,0 16-14-15,-13 26-5 16,-7 21-1-16,11 14 0 15,9 11 4-15,0 2-5 16,0 0 0-16,9-3 1 0,24-5-2 16,0-12 0-1,-4-10 0-15,0-7-13 0,-5-14-11 16,-4-5-22-16,-2-15-80 16,-10-11-206-16</inkml:trace>
  <inkml:trace contextRef="#ctx0" brushRef="#br0" timeOffset="150957.6751">6258 10244 653 0,'0'0'279'0,"0"0"-278"15,0 0 27-15,0 0 4 16,0 0-32-16,0 0 0 16,124-55 0-16,-86 55 2 15,-10 0 7-15,-3 0 2 16,-12 20 3-16,-13 10 1 15,0 7-4-15,-4 9 3 16,-34 1-8-16,-11-1-3 16,7-6-1-16,5-5 0 0,-1-7 0 15,18-9-2 1,5-6-4-16,15-6 2 0,0-4-10 16,6-1-37-16,41-2 29 15,10 0 17-15,1 3 3 16,-1 4 0-16,-19 3 4 15,-5 11 7-15,-17 4 24 16,-12 7-6-16,-4 7-3 16,-4 2 1-16,-45 1-2 15,7-3 0-15,-11-4-4 16,-5-5-10-16,12-5 7 16,2-8-7-16,15-6-9 15,5-7-1-15,15-4-2 16,9 0-30-16,0 0-43 15,0-12-35-15,4-1-95 0,29 1-102 16</inkml:trace>
  <inkml:trace contextRef="#ctx0" brushRef="#br0" timeOffset="151164.1874">6778 10715 228 0,'0'0'776'16,"0"0"-768"-1,-9 106-6-15,-6-61 26 0,15 3-28 16,-5 2-23-16,1-2-90 16,-5-14-133-16,2-7-265 15</inkml:trace>
  <inkml:trace contextRef="#ctx0" brushRef="#br0" timeOffset="151631.1158">7154 10156 722 0,'0'0'32'16,"0"0"-31"-16,0 0 1 15,0 0 1-15,15 108-3 16,3-50 3-16,-7 4 5 16,-2-2 10-16,-5-3 17 15,1 4 0-15,-5-11-22 16,4 0-12-16,3 1 3 15,-7-8-3-15,0-6 1 16,0-2-2-16,0-7-7 16,-16-8-14-16,-4-3 16 15,3-9-7-15,-3-3 12 16,2-3 1-16,3 1 6 0,1-3 18 16,10 0 25-16,4 0-14 15,0 0 6-15,0 0-13 16,0 0-29-16,4-5-10 15,34-8 10-15,8 1 1 16,-6-3 0-16,2 2 1 16,-9 3-2-16,-8 3-58 15,-5-5-154-15,-7 2-332 16</inkml:trace>
  <inkml:trace contextRef="#ctx0" brushRef="#br0" timeOffset="152112.0549">7718 10113 1052 0,'0'0'27'0,"0"0"-15"15,0 0 47-15,0 0-59 16,0 0-13-16,0 0-2 15,0 74 15-15,0-32 1 16,0 1 1-16,0-3 0 0,0-1-1 16,0-6 0-1,13-5-1-15,7-3-2 0,9-7-10 16,-7-8 0-16,-2-7-13 16,0-3 6-16,2 0-25 15,2-21-19-15,-8-14 26 16,6-8-9-16,-11-4 12 15,-2-3 20-15,-1 0 14 16,-8 4 1-16,0 8 13 16,0 13 56-16,0 13 19 15,0 10-1-15,0 2-8 16,0 0-29-16,0 35-17 16,-13 23-15-16,-7 14 11 15,-2 13-4-15,11-2-13 16,2-6-9-16,0-4-2 0,9-12-4 15,0-5-15-15,0-17-25 16,0-6-14-16,0-15-64 16,9-8-123-16,0-10-332 15</inkml:trace>
  <inkml:trace contextRef="#ctx0" brushRef="#br0" timeOffset="155295.0531">8441 10267 64 0,'0'0'410'16,"0"0"-325"-16,0 0-5 16,0 0 26-16,0 0-26 15,15-105 13-15,-15 94 5 16,0 2-55-16,0 5 4 15,0 0 4-15,0 1-20 16,0 3-8-16,0 0 3 16,0 0-8-16,0 0-3 15,0 0-12-15,0 0-3 16,0 0-11-16,0 18 1 16,0 15 0-16,0 17 10 15,0 10 9-15,0 5-8 16,0 4 0-16,0 2-1 0,0-3-10 15,0-1-12-15,0-11 8 16,0-12-3-16,0-8 11 16,0-11 5-16,0-12 2 15,0-5 0-15,0-7 2 16,-20-1 7-16,-4 0 9 16,6 0-11-16,-6 0 5 15,4 0 4-15,7 0-10 16,9-1-3-16,4 1 4 15,0-3-8-15,0 3-2 16,0-4-9-16,4 0 3 16,29-3 8-16,5 1 1 15,-1-2 1-15,3 4-2 0,-7 0 0 16,0-5-11-16,-4 1-59 16,4 1-44-16,-8-8-175 15,-8-5-392-15</inkml:trace>
  <inkml:trace contextRef="#ctx0" brushRef="#br0" timeOffset="155795.093">8947 10112 730 0,'0'0'79'16,"0"0"-36"-16,0 0 64 0,0 0-56 15,0 0-21-15,0 0-4 16,129-25-4-16,-105 21-4 16,-15 4 2-16,0 0-2 15,-9 0-1-15,0 0-4 16,0 0 5-16,0 0-1 16,0 0 2-16,0 0-1 15,0 0 7-15,-18 0-11 16,-20 0-14-16,-2 4 0 15,3 8 0-15,-1 6-2 16,14-1 0-16,15 8 2 16,9 3-14-16,0 7-7 15,42 2 15-15,20 1 4 16,4-3-1-16,7-5 1 0,-6 1 1 16,-21-2 2-16,-6-1-1 15,-27-3 1-15,-13 5-1 16,0-3 1-16,-24 6 9 15,-18 2 2-15,-11-3 0 16,0-4-10-16,11-6 10 16,9-4-10-16,8-8-1 15,16-5-1-15,1-2-3 16,8-3-19-16,0 0-23 16,0 0-33-16,22 0-2 15,22 0-68-15,-15-11-228 0</inkml:trace>
  <inkml:trace contextRef="#ctx0" brushRef="#br0" timeOffset="159382.8851">9958 10129 180 0,'0'0'121'0,"0"0"-98"15,0 0 66-15,0 0 16 16,0 0-1-16,0 0-20 16,0 0-1-16,0 0-1 15,0 0-8-15,0 0-4 16,0 0-27-16,-16 13-12 16,3 14-15-16,4 5-4 0,-2 6-6 15,11-1-1 1,0-1-4-16,0-5 6 0,16-10-7 15,17-3-2-15,4-11 2 16,1-3 8-16,2-4-6 16,2-4 5-16,0-21-4 15,-2-5 0-15,-12-7-2 16,-10 2-1-16,-18-5-1 16,0 10-1-16,0 1 2 15,-18 8 1-15,-26 8-1 16,11 3 0-16,0 4-4 15,9 6 2-15,6 0-9 16,-2 0-2-16,11 6-2 16,9 6-27-16,0-1-56 15,0-4-72-15,29-2-72 0,4-5-24 16</inkml:trace>
  <inkml:trace contextRef="#ctx0" brushRef="#br0" timeOffset="159435.8893">9958 10129 210 0</inkml:trace>
  <inkml:trace contextRef="#ctx0" brushRef="#br0" timeOffset="159644.0994">9958 10129 210 0,'267'25'191'0,"-262"0"-9"0,-5 13-27 0,13 7 26 0,-8 10-104 16,-1 0-40-16,7 5-4 16,-11-2-17-16,0-3-3 15,0-5-7-15,0-8 0 16,0-9 7-16,-11-10-5 16,2-9 4-16,-4 0-2 15,2-7 1-15,-7-3-3 0,-6 2 11 16,-14-6 4-16,-6 0-18 15,2 0-1-15,4 0 1 16,10 0-1-16,-1-6-4 16,9 5 0-16,16-2-13 15,4 0-27-15,0 2-45 16,4-10-149-16,40-2-112 16</inkml:trace>
  <inkml:trace contextRef="#ctx0" brushRef="#br0" timeOffset="160035.1647">10701 10169 740 0,'0'0'263'0,"0"0"-259"15,0 0 21-15,0 0 50 16,0 0-66-16,0 0-9 15,66-27-3-15,-26 27-5 16,-7 0 6-16,-4 0 1 16,-7 12-3-16,-6 8-1 15,-16 7 0-15,0 9 5 16,0 3 2-16,-34 9 7 16,-5 7 6-16,-17 0 10 15,-1 4 10-15,13-7-4 0,6-4-9 16,18-9-5-16,16-6-11 15,4-5-6-15,0-11-2 16,44-3-2-16,2-7 4 16,7-7 0-16,5 0-1 15,-12 0-17-15,-6 0-14 16,-11-10-11-16,-11-5-63 16,-3-1-91-16,-11-6-276 15</inkml:trace>
  <inkml:trace contextRef="#ctx0" brushRef="#br0" timeOffset="160498.2111">11555 10131 926 0,'0'0'24'15,"0"0"-21"-15,0 0 88 16,0 0-59-16,0 0-28 16,0 0 5-16,-124 53 3 15,75-5 1-15,-2 4 9 16,3 7 6-16,14-8-3 16,21 2-8-16,13-5-2 15,0 0 6-15,4-4-21 0,39-9-4 16,5-2 0-1,-1-7-6-15,1-14-22 0,-1-12 21 16,1 0 1-16,-10 0 9 16,0-25-2-16,-10 0 1 15,-8-6-13-15,-20 4-4 16,0 4 6-16,0 8 13 16,-37 5 1-16,-12 8 7 15,7 2 21-15,-11 5-8 16,11 17-15-16,2 9 4 15,27-2-10-15,13 2 0 16,0-3-17-16,13-9-30 16,31-6-13-16,14-13-72 0,-1 0-117 15,-6-6-375-15</inkml:trace>
  <inkml:trace contextRef="#ctx0" brushRef="#br0" timeOffset="161338.4379">12070 10109 435 0,'0'0'26'16,"0"0"44"-16,0 0 23 15,0 0-68-15,0 0 7 16,0 0 4-16,186-22-11 16,-178 16 17-16,1 6 5 15,-2 0 2-15,-7-2 13 0,0-1-3 16,0 1-4-16,0-1 6 15,-16 3-35-15,-21 0-5 16,-1 0-16-16,-2 0-1 16,3 8-4-16,-1 9 0 15,5 6 1-15,24 7 3 16,3 5-4-16,6 3-4 16,11 2-4-16,35-8 6 15,12 0 0-15,8-7 2 16,0-1-6-16,-13-5 1 15,-8-1 0-15,-23 2 4 16,-11-1 1-16,-11 6 0 16,0 4 6-16,-40 3 26 15,-2 3-11-15,-16-2-5 0,1-1-4 16,15-1-1-16,0-6-2 16,13-8-3-16,9-3-6 15,5-7-2-15,10-6-11 16,5-1-14-16,0 0-50 15,0 0-7-15,25-8-75 16,-1-10-102-16</inkml:trace>
  <inkml:trace contextRef="#ctx0" brushRef="#br0" timeOffset="161923.2421">12828 10008 421 0,'0'0'305'15,"0"0"-263"-15,0 0 100 16,0 0-26-16,0 0-74 15,0 0-9-15,0-12 1 16,0 12-20-16,0 17-7 16,-6 13 11-16,-3 8 5 15,4 5-9-15,-3 0 1 0,8-3-6 16,0-8-8-16,0-7-1 16,8-2 0-16,12-11-2 15,2-4-3-15,-2-3-14 16,18-5 1-16,-1-3 7 15,3-22 6-15,-7-8-2 16,1-6 6-16,-6-2 1 16,-10-4 0-16,2 6 1 15,-11 3-1-15,2 11 8 16,-11 7 7-16,0 9 12 16,0 9 21-16,0 0-11 15,0 0-5-15,0 27-15 0,-11 23-9 16,-2 20 6-16,-3 8-3 15,12-3-11-15,4-2 4 16,0-5-4-16,0-8 0 16,0-7 1-16,0-13-1 15,0-11-5-15,0-11-3 16,0-9-13-16,0-9-22 16,0 0-27-16,0 0-58 15,0 0-106-15,4-17-227 16</inkml:trace>
  <inkml:trace contextRef="#ctx0" brushRef="#br0" timeOffset="167197.6445">13770 9999 637 0,'0'0'21'0,"0"0"39"0,0 0 52 16,0 0-31-16,0 0-23 15,0 0-12-15,0 0-16 16,0-8-21-16,0 18-9 16,0 18 0-16,0 12 24 15,0 8 4-15,0 6-18 16,0 1 1-16,7-2-5 16,-3-10-4-16,10-8-2 15,6-10-4-15,-7-7-33 16,7-11-43-16,-7-7-181 15,-6 0-216-15</inkml:trace>
  <inkml:trace contextRef="#ctx0" brushRef="#br0" timeOffset="167398.87">13646 10289 752 0,'0'0'125'0,"0"0"20"16,0 0-89-16,0 0-36 15,0 0 34-15,0 0-25 16,215-72-1-16,-158 67-11 16,-8 5-11-16,-7 0-6 15,-9 2-13-15,-8 16-42 16,-21 9-41-16,-4 1-137 16,0 7-351-16</inkml:trace>
  <inkml:trace contextRef="#ctx0" brushRef="#br0" timeOffset="167570.1827">13781 10688 1062 0,'0'0'72'16,"0"0"-38"-16,0 0 53 16,0 0-45-16,219-60-36 15,-172 50-6-15,-3 4-26 16,-11 6-85-16,-9 0-146 15,-6 0-468-15</inkml:trace>
  <inkml:trace contextRef="#ctx0" brushRef="#br0" timeOffset="168283.2885">14710 10264 94 0,'0'0'698'0,"0"0"-660"16,0 0 7-16,0 0 15 16,0 0-47-16,0 0 12 15,0 108 35-15,0-71-37 16,0-3-8-16,20-8-8 15,2-2 5-15,2-8-4 16,5-3-2-16,0-10-3 16,-9-3 5-16,9 0 8 15,8-13 7-15,-4-12-8 16,-4-11-7-16,0-6-4 16,-16-5-2-16,-13 2 1 15,0 2-3-15,0 6 2 16,-13 1-2-16,-20 9 1 0,-16 4-1 15,3 10 6-15,-3 12-5 16,-9 1 7-16,16 9 0 16,5 21-4-16,8 6-4 15,14 3-1-15,15 2 1 16,0 1-22-16,11-4-65 16,31-1-28-16,0-3-180 15</inkml:trace>
  <inkml:trace contextRef="#ctx0" brushRef="#br0" timeOffset="168537.4729">15245 10274 39 0,'0'0'1037'16,"0"0"-1026"-16,0 0-9 15,0 0-2-15,0 0 7 16,0 113-3-16,-20-60 1 16,-8 2-5-16,8 3 4 15,2 1-4-15,7-1-5 16,7-13-35-16,4-11-71 16,0-18-50-16,0-13-38 15,0-3-218-15</inkml:trace>
  <inkml:trace contextRef="#ctx0" brushRef="#br0" timeOffset="168957.5135">15469 10264 745 0,'0'0'27'16,"0"0"-18"-16,0 0 90 16,33 118-59-16,-13-81-29 0,-3-5 28 15,3-1-5 1,-2-6-25-16,-3-7-6 0,10 0 5 16,-7-8-3-16,1-8 5 15,6-2-2-15,-3 0 13 16,7-12 1-16,4-22-5 15,2-7-3-15,-6-8-12 16,-11-2-2-16,-3-3-5 16,-15 4-4-16,0 5 7 15,-7 5 2-15,-35 5 4 16,-6 12 0-16,-3 14-4 16,-7 9 0-16,5 0-1 0,7 30 0 15,2 10-3-15,15 10 1 16,11 0-35-16,18-3-85 15,0-8-105-15,18-7-323 16</inkml:trace>
  <inkml:trace contextRef="#ctx0" brushRef="#br0" timeOffset="169386.1042">16125 10332 75 0,'0'0'595'16,"0"0"-551"-16,0 0-14 15,-33 123 22-15,33-96-29 16,0 0-18-16,29-4 2 15,0-2 7-15,0-9-3 16,-1-5-10-16,5-4 2 16,1-3 1-16,10 0 10 15,-2-22 16-15,-9-9-17 16,-9-9-4-16,-6 1-4 16,-18-3-4-16,0 3 1 15,0 3 1-15,-13 4-2 0,-36 0 5 16,-2 9 4-16,-6 6-9 15,-1 12 2-15,5 5 5 16,16 0-7-16,3 17-1 16,15 16-4-16,10 4-36 15,9 3-78-15,0-5-18 16,24-5-300-16</inkml:trace>
  <inkml:trace contextRef="#ctx0" brushRef="#br0" timeOffset="169850.5377">16765 10343 586 0,'0'0'57'16,"0"0"-7"-16,0 0 26 16,0 0-20-16,-25 114-35 15,25-89 29-15,20-6-24 16,9-5-9-16,0-1 1 16,-5-9-2-16,9-4 6 0,5 0 11 15,-5 0 1-15,4-27-9 16,-8-6 11-16,4-10-17 15,1-4-12-15,-15-6 0 16,-10 3-7-16,-9 3 1 16,0 4 0-16,-9 8 4 15,-28 5-2-15,-16 10-2 16,6 10 0-16,-1 10 9 16,-10 0-5-16,16 27-5 15,-6 14 0-15,14 4-1 16,21 10-3-16,13-5-8 15,0-5-56-15,22-9-15 0,27-7-76 16,0-14-135 0,1-5-175-16</inkml:trace>
  <inkml:trace contextRef="#ctx0" brushRef="#br0" timeOffset="170304.1273">17293 10322 642 0,'0'0'135'0,"0"0"-134"15,0 0 95-15,0 0-27 0,-38 103-43 16,38-84-6-16,16-1-1 15,2-5-1-15,2-1-12 16,4-4 4-16,-6-2 3 16,6-6-9-16,5 0 6 15,-5 0 4-15,18-8-1 16,-9-16-6-16,0-5-1 16,-8-7 1-16,-5-4-7 15,-12 0-3-15,-8 0 3 16,0 3 5-16,-4 4 6 15,-29 3 3-15,0 9-6 16,-12 12 4-16,8 4 13 0,4 5-7 16,-1 0-12-16,6 13 34 15,-1 14-40 1,9 6-11-16,16-1-5 0,4-2-52 16,0-2-29-16,44-8-36 15,-2-8-160-15,7-7-224 16</inkml:trace>
  <inkml:trace contextRef="#ctx0" brushRef="#br0" timeOffset="170753.38">17890 10232 164 0,'0'0'540'0,"0"0"-512"16,0 0-6-16,0 0 57 15,0 0-16-15,-53 111-8 16,44-85 24-16,9 2-42 16,0 0-20-16,0-2 0 15,0 5 1-15,9-8-2 16,11-3-12-16,4-5-3 15,-2-10 2-15,3-5 0 16,8 0 4-16,7-10 9 0,11-24-3 16,-3-5-11-1,-10-5-2-15,4-5-3 0,-22 2-10 16,-16-1 7-16,-4 6 2 16,0 2 4-16,-29 4 4 15,-13 4 3-15,-6 17 2 16,1 7 4-16,-6 8 4 15,11 0-15-15,2 20-1 16,3 10-1-16,12 8-6 16,12-1-28-16,13-1-40 15,0-6-57-15,13-5-193 16</inkml:trace>
  <inkml:trace contextRef="#ctx0" brushRef="#br0" timeOffset="171191.6007">18381 10234 607 0,'0'0'180'0,"0"0"-169"15,0 0 46-15,0 0 19 16,-38 105-49-16,38-82-4 0,0-1 20 16,0 1-37-16,9-8-2 15,11 0 4-15,2-2 1 16,-6-6-1-16,8-5-7 16,-2-2 7-16,18 0 2 15,2-15 11-15,2-11 8 16,7-13-25-16,-13-1-4 15,-10-5-15-15,-12 2-6 16,-16 1 20-16,0 4 1 16,-16 4 2-16,-17 6 4 15,-13 10-2-15,-3 15-4 16,-4 3 2-16,7 3 0 16,4 27-4-16,6 5-1 0,14 3-4 15,7 2-17 1,15-2-68-16,0-11-116 0,11-4-210 15</inkml:trace>
  <inkml:trace contextRef="#ctx0" brushRef="#br0" timeOffset="171665.7795">18949 10232 657 0,'0'0'107'15,"0"0"-49"-15,0 0 40 16,0 0-48-16,-44 111-19 15,44-86 7-15,0 0-5 16,0-6-20-16,0 1 2 16,9-5 0-16,15-3-8 15,1-6 0-15,3-3-4 16,-3-3 3-16,3 0 3 16,6-11-1-16,-1-17-6 15,0-7-2-15,-9-8 0 0,-2 1-5 16,-11-5-7-1,-11-3 1-15,0 5 4 0,0-1 7 16,-37 16 0-16,-12 5-2 16,1 13 0-16,-14 12-1 15,0 0 3-15,0 27-1 16,15 13-1-16,14 6-3 16,9-1-33-16,24-3-178 15,0-9-439-15</inkml:trace>
  <inkml:trace contextRef="#ctx0" brushRef="#br0" timeOffset="172520.2325">19405 10137 410 0,'0'0'141'0,"0"0"-51"15,0 0-23-15,0 0-25 16,0 0 9-16,0 0 25 16,-91 105-4-16,91-75-14 15,0 2-6-15,0 1-21 0,0-8-12 16,20 2 1-16,9-7-10 15,4-7-2-15,5-3-4 16,6-8 6-16,7-2-8 16,13-2 5-16,-2-21-7 15,-11-10-1-15,-3-4-6 16,-10-5-6-16,-14-1-2 16,-19 1 4-16,-5 1 6 15,0 4 5-15,-42 4 0 16,-7 8 2-16,-13 7 8 15,-4 11 0-15,-1 7-2 16,14 0 0-16,5 18-6 16,15 12-2-16,15 5-4 0,18 2-16 15,0 1-50-15,4-5-115 16,29-8-92-16,5-5-253 16</inkml:trace>
  <inkml:trace contextRef="#ctx0" brushRef="#br0" timeOffset="173239.4883">20192 9961 581 0,'0'0'114'15,"0"0"-93"-15,0 0 119 0,0 0-55 16,0 0-25-16,0 0-19 16,0-73 2-16,0 71-1 15,0-1 0-15,0 1-4 16,0 2-12-16,0 0-4 15,0 0-11-15,-4 0-7 16,-10 20 4-16,-1 12-8 16,2 13 1-16,6 6 1 15,7 1-1-15,0 4 2 16,0-1-3-16,0-8 0 16,0-4 0-16,0-8 3 15,0-8-1-15,0-3-2 0,0-8 1 16,0-3 0-1,0-1 2-15,-4-2-2 0,-21 0 5 16,-8-2-2-16,-4-1-3 16,-5 0 5-16,-7-3-5 15,25 0 0-15,1-1 12 16,8-3-5-16,15 0-5 16,0 0-3-16,33 0-9 15,40 0 9-15,7-7 5 16,15-8-3-16,-13-3 0 0,-16 8 1 15,-17 2-2 1,-25 5-2-16,-20 3-16 0,-4 0-62 16,0 0-78-16,-15 0-650 15</inkml:trace>
  <inkml:trace contextRef="#ctx0" brushRef="#br0" timeOffset="174034.485">20592 9640 631 0,'0'0'129'16,"0"0"-59"-16,0 0 82 15,0 0-70-15,0 0-65 16,0 0-16-16,-13-8-1 16,13 8-3-16,0 0-1 15,0 5-3-15,13 23 7 16,25 12 10-16,2 11 6 16,-3 8-7-16,1 9 5 15,-9 10-4-15,-20 10-8 16,-9 5-1-16,0-3 0 15,-18-3 0-15,-26-12-1 16,-18-4 0-16,7-6 2 16,-14-10-2-16,23-8 10 0,-3-9 6 15,20-13-13-15,11-7-3 16,14-10-24-16,4-8-46 16,0 0-178-16,13-15-205 15</inkml:trace>
  <inkml:trace contextRef="#ctx0" brushRef="#br0" timeOffset="177370.3565">21574 10294 371 0,'0'0'33'0,"0"0"-4"16,0 0 41-16,0 0-12 15,0 0-12-15,0 0 2 16,0 0-3-16,-9 3-11 0,9-3 10 16,0 0 0-16,0 0-19 15,-4 0-8-15,4 0-15 16,-9 0 9-16,-2 0 24 15,2 0 19-15,-11 0-12 16,3 0-9-16,-3 10-19 16,0 5 14-16,7-3 1 15,-3 1-22-15,16-6-1 16,0-2-4-16,0-5-2 16,0 0-4-16,0 0 4 15,24 0 7-15,-8-5 0 16,-3-2 0-16,-8 3-3 15,-5-5 0-15,0 4 1 0,0 2-5 16,0-1-8 0,0 4-40-16,0 0-20 0,0 0-157 15,0-3-409-15</inkml:trace>
  <inkml:trace contextRef="#ctx0" brushRef="#br0" timeOffset="177776.9999">21952 9662 275 0,'0'0'151'0,"0"0"-29"15,0 0 4-15,0 0-46 16,0 0-4-16,0 0 24 16,-28 8-33-16,-5 32-59 15,-7 21 31-15,7 6 13 16,8 6-5-16,12 7 0 15,13-2-25-15,0-5-13 16,0-3-4-16,0-13-4 0,20-14 1 16,-11-11-2-1,11-8 0-15,-16-10-8 0,9-2-40 16,-4-6-35-16,7-6-107 16,-3 0-293-16</inkml:trace>
  <inkml:trace contextRef="#ctx0" brushRef="#br0" timeOffset="178451.7715">22399 9712 370 0,'0'0'192'0,"0"0"-169"16,0 0 33-16,0 0 9 15,0 0-32-15,0 0-5 16,0 0 22-16,0 0 6 16,0 0 19-16,0 8-19 15,0-3-26-15,0 7-14 16,0 1 2-16,0 8 8 15,0-2-8-15,0 6-9 0,-4 3-3 16,-5 3-3 0,-7 3-1-16,12 7-2 0,0 1 0 15,4 10 0-15,0 6 0 16,0 0 1-16,0-5 2 16,4-3-3-16,5-11 0 15,6-8 1-15,-10-6 2 16,-1-10-3-16,1-3-1 15,-5-3 1-15,0-8 1 16,0 2 6-16,0-3-1 16,0 0 12-16,0 0 9 15,0 0 1-15,0 0-4 0,-5 0-9 16,-4 0-12 0,0 0 13-16,-2 0-14 0,11 0 4 15,-8 0-3-15,3 0 0 16,-10 0-3-16,15 4 1 15,-9-4-1-15,9 0 0 16,-9 3 3-16,9-3-2 16,0 0-1-16,0 0-7 15,0 0-3-15,24 0-1 16,23-3 11-16,-5-1 9 16,-2 0-8-16,-3 0-1 15,-13 4-1-15,-6 0-13 16,-7 0-44-16,2 0-36 15,-8 0-44-15,-1 0-390 16</inkml:trace>
  <inkml:trace contextRef="#ctx0" brushRef="#br0" timeOffset="178661.2779">22857 10199 1137 0,'0'0'18'0,"0"0"-17"16,0 0 42-16,-18 125-28 16,18-85-10-16,-6-3-5 15,1 2-2-15,1-10-19 16,4-5-25-16,0-10-18 0,0-9-131 16,0-5-97-16,4 0-131 15</inkml:trace>
  <inkml:trace contextRef="#ctx0" brushRef="#br0" timeOffset="179193.3338">23195 9610 825 0,'0'0'114'15,"0"0"-101"-15,0 0 42 0,0 0-40 16,0 0-15 0,0 0 2-16,5 40 29 0,-5 5-10 15,-5 0-4-15,-12 5 11 16,6-8-5-16,2 2-9 16,9-4-2-16,0-7-2 15,0-8-9-15,20-6-2 16,2-6 2-16,2-6-2 15,0-4-3-15,5-3 0 16,-5 0 1-16,-1-13-8 16,5-12-8-16,5-10-4 15,-8-2-10-15,-5-4 21 16,-7 0 12-16,-6 2 0 0,-7 4 2 16,0 10 12-1,0 10 14-15,0 5-14 0,0 5 18 16,0 5 2-16,0 0-12 15,0 29-15-15,0 18 2 16,0 10 9-16,0 8-8 16,-11 0 9-16,2 3-3 15,4 5 6-15,5-5-19 16,-11-3-3-16,2-15-2 16,5-18 0-16,-1-12 0 15,5-10-12-15,0-7-34 16,0-3-47-16,18-3-37 15,18-27-183-15</inkml:trace>
  <inkml:trace contextRef="#ctx0" brushRef="#br0" timeOffset="179697.8646">24040 9687 677 0,'0'0'156'16,"0"0"-145"-16,0 0-2 15,0 0-5-15,0 0-2 16,0 0-2-16,0-7 20 0,0 7 8 16,0 0 27-16,0 0 7 15,0 0-27-15,-20 0-29 16,2 0-5-16,-10 10 9 15,3 3 0-15,1 4-10 16,4 6 1-16,2-1-2 16,18 3 1-16,0 0-1 15,0-2 0-15,38 0-3 16,15-3-6-16,5 2-2 16,3 6 11-16,-14 2-2 15,-9 8 3-15,-14 4 1 16,-9 5 1-16,-15 2-1 15,0-4 8-15,0-1 11 16,-28-8 6-16,-6-6 12 16,1-8 13-16,-11-4-12 0,11-3-17 15,-5-8-12-15,10-2 1 16,8-2-9-16,15-3-2 16,1 0-6-16,4 0-33 15,0-13-25-15,0-2-11 16,20 3-21-16,8-3-85 15,1 0-240-15</inkml:trace>
  <inkml:trace contextRef="#ctx0" brushRef="#br0" timeOffset="180086.172">24763 9635 800 0,'0'0'118'15,"0"0"-45"-15,0 0-51 16,0 0-17-16,0 0 18 16,0 139-5-16,0-92-9 15,0 3 3-15,0-3-11 16,0-4-1-16,0-5-37 15,0-8-125-15,0-10-65 16,0-11-197-16</inkml:trace>
  <inkml:trace contextRef="#ctx0" brushRef="#br0" timeOffset="180261.3295">24626 9921 951 0,'0'0'129'15,"0"0"-106"-15,0 0-11 16,0 0-7-16,0 0-3 16,0 0-2-16,248-13-26 15,-186 11-32-15,-9 2-97 16,-29 0-160-16</inkml:trace>
  <inkml:trace contextRef="#ctx0" brushRef="#br0" timeOffset="180446.9114">24688 10282 942 0,'0'0'219'0,"0"0"-217"0,0 0 23 16,0 0-7-16,0 0-12 15,0 0-6-15,206 0-21 16,-136 0-63-16,-8 0-64 15,-20-6-161-15</inkml:trace>
  <inkml:trace contextRef="#ctx0" brushRef="#br0" timeOffset="180821.3111">25418 10159 1035 0,'0'0'36'0,"0"0"-23"15,0 0 32-15,0 0-28 16,0 0-7-16,0 0-8 16,232 92 0-16,-170-99 2 15,0-18 0-15,-5-10 0 16,1-7 4-16,-21-1-8 15,-1 0 1-15,-32 5 3 16,-4 1 0-16,0 7 0 0,-20 0 7 16,-26 5-5-16,-7 5 6 15,0 12-6-15,-18 8-5 16,5 0 6-16,4 13-6 16,13 14-1-16,25 11-7 15,19 4-46-15,5 1-48 16,25 2-105-16,21-9-118 15,16-6-161-15</inkml:trace>
  <inkml:trace contextRef="#ctx0" brushRef="#br0" timeOffset="181048.4517">26289 9949 929 0,'0'0'121'16,"0"0"-85"-16,-29 102 47 16,20-57-44-16,-4 5-30 15,6 0-7-15,-10 1-2 16,17-4-3-16,-20-9-31 16,15-13-34-16,-3-10-3 15,8-15-148-15,0 0-252 16</inkml:trace>
  <inkml:trace contextRef="#ctx0" brushRef="#br0" timeOffset="181427.6601">26652 9968 509 0,'0'0'464'15,"0"0"-413"-15,0 0 4 16,-58 108-7-16,58-80-14 16,0-1-22-16,5-7-5 15,23-2-6-15,-3-8-1 16,3-10-3-16,10 0 3 16,2-10 4-16,6-17-3 0,7-14-1 15,-11 2-5-15,-4-2 2 16,-18 1-6-16,-16 2 9 15,-4 6 1-15,0 2 3 16,-17 10-3-16,-23-1 11 16,2 13-8-16,-4 8 0 15,-7 0-1-15,3 17-3 16,6 8-3-16,11 7-3 16,21 3-41-16,8-2-20 15,0-4-42-15,24-6-122 16,14-8-85-16</inkml:trace>
  <inkml:trace contextRef="#ctx0" brushRef="#br0" timeOffset="181858.0344">27300 9707 871 0,'0'0'228'0,"0"0"-146"15,0 0-29-15,0 0-30 16,0 0-23-16,0 0-4 16,-29 83 4-16,20-41 5 15,-4 7-5-15,6-2 1 16,-11 3 11-16,14-2-1 0,0 2-9 16,4-9-2-16,-7-7 1 15,2-9-1-15,-8-5 0 16,-2-4 1-16,-3-6 4 15,-15-3-5-15,-2-4 2 16,-8-3-1-16,10 0 4 16,-4 0-1-16,17 0-1 15,11 0 1-15,9 0-4 16,0 0-1-16,9 0-8 16,28 0 7-16,21-10 2 15,-1 0 4-15,-19-1 0 16,6 6 6-16,-15 1-10 15,-7 1 2-15,-2 3-2 0,0-2-23 16,-11-1-38 0,19 1-76-16,-8-11-202 0</inkml:trace>
  <inkml:trace contextRef="#ctx0" brushRef="#br0" timeOffset="182187.1801">27786 9369 762 0,'0'0'167'15,"0"0"-144"-15,0 0 3 16,0 0-20-16,0 0 37 15,111 121-17-15,-58-68-18 16,-2 11 5-16,-7 11 1 16,-22 11 0-16,-11 3 12 15,-11 10-22-15,0 3 11 16,-53 2 0-16,-5-9-6 16,-12-13-6-16,3-17 19 15,-6-10-22-15,16-14-9 16,15-19-124-16,9-12-375 15</inkml:trace>
  <inkml:trace contextRef="#ctx0" brushRef="#br0" timeOffset="185349.3463">2716 12547 917 0,'0'0'73'16,"0"0"-49"-16,0 0 30 16,0 0-46-16,0 0-8 15,0 0-19-15,39 0 3 16,-30-2 14-16,0-6 2 16,-4 1 2-16,6-1 3 15,-7 1-1-15,-4 0 1 16,0-4 15-16,0 9-12 15,-11 2-8-15,-27 0-2 16,-8 15 1-16,-12 25 2 0,-4 13-1 16,5 12 3-16,8 3 11 15,27-3 0-15,7-5 2 16,15-10-5-16,0-8-7 16,28-6 2-16,10-11-2 15,2-7-3-15,-3-9 1 16,-8-1 0-16,4-8 0 15,-8 0-2-15,8 0-14 16,4-8-78-16,1-14-129 16,0-8-343-16</inkml:trace>
  <inkml:trace contextRef="#ctx0" brushRef="#br0" timeOffset="185539.7978">3058 12708 487 0,'0'0'556'0,"0"0"-555"16,0 0 13-16,0 0 14 16,0 0-26-16,0 0 4 15,193-11 0-15,-136 11-6 16,-10 0-1-16,-14 0-31 16,-4 0-87-16,-21 0-125 15,-8 18-242-15</inkml:trace>
  <inkml:trace contextRef="#ctx0" brushRef="#br0" timeOffset="185704.8839">3136 12981 936 0,'0'0'129'0,"0"0"-127"16,0 0 60-16,0 0-38 16,0 0 50-16,0 0-31 15,214 0-17-15,-161 0-26 16,5 0 0-16,8 0-27 15,1 0-87-15,-21 0-230 16</inkml:trace>
  <inkml:trace contextRef="#ctx0" brushRef="#br0" timeOffset="186969.627">4432 12344 506 0,'0'0'201'16,"0"0"-146"-16,0 0 19 0,0 0-54 15,0 0-14 1,0 0 30-16,81-19-4 0,-39 13-19 16,3 6 72-16,-8 0-84 15,-4 0 0-15,-8 0-1 16,-16 6-2-16,6 9 2 16,-10 7 1-16,-5 7 7 15,0 13 13-15,0 5 10 16,-38 10-4-16,-11 3-4 15,-4 1 9-15,11-5 3 16,0-6-8-16,22-13-14 16,5-10-5-16,10-4-2 15,5-10-2-15,0-9-4 16,0-4-1-16,0 0-4 0,0 0 4 16,5 0 1-16,30 0 0 15,-13 0 0-15,7 0 0 16,0 0-1-16,8 0-34 15,-3 0-48-15,10 0-28 16,-11 0-137-16,-4 0-242 16</inkml:trace>
  <inkml:trace contextRef="#ctx0" brushRef="#br0" timeOffset="187360.6117">5066 12753 722 0,'0'0'22'16,"0"0"43"-16,0 0 38 15,0 0-96-15,0 0-4 16,0 0-1-16,5 0-2 15,-5 0-3-15,4 0-2 16,7 0 5-16,-6 0 2 16,-1 0-1-16,0 0 1 15,-4 0 5-15,0 0 16 0,0 0 30 16,0 0-2 0,0 0-3-16,0 3-13 0,0-1-7 15,0 1-10-15,0 2-14 16,0-5-4-16,0 0 0 15,0 0-4-15,0 0-9 16,0 0-35-16,0 0-25 16,9 0-122-16,7 0-125 15</inkml:trace>
  <inkml:trace contextRef="#ctx0" brushRef="#br0" timeOffset="188034.9617">6028 12241 667 0,'0'0'270'0,"0"0"-227"0,0 0 35 16,0 0-52-16,0 0-26 15,0 0-5-15,44-37 5 16,-6 32 2-16,-5 3-2 15,5 2 2-15,-9 0-2 16,-14 0-4-16,-2 10-1 16,-13 12 3-16,0 8 2 15,0 2 3-15,-37 4 7 16,-1-1 7-16,1-7 3 16,3-3 2-16,14-5-15 15,12-8-7-15,-3-1 0 16,11-9-1-16,0 3-7 15,0-2-15-15,15 1 15 0,23 4 6 16,-5 2 2 0,-4 3 0-16,4 4 4 0,-18 8-4 15,-2 2 2-15,-8 4 0 16,-5 5 4-16,0-4 13 16,-18 0 6-16,-11-2 1 15,-10-5 5-15,1-5-9 16,9-2 3-16,-4-8-10 15,9-5 6-15,-5-2-3 16,7-3-13-16,2 0-5 16,-4 0-11-16,10 0-14 15,-1-3-4-15,15 0-16 0,0 3-9 16,0-2-27 0,0-6-85-16,15-1-109 0,23-4-165 15</inkml:trace>
  <inkml:trace contextRef="#ctx0" brushRef="#br0" timeOffset="188676.6085">6601 12681 975 0,'0'0'63'16,"0"0"-11"-16,0 0 8 16,0 0-53-16,0 0-7 0,0 0-8 15,-29 2-24-15,25 11-1 16,-1 6 8-16,-10 5-19 16,-3 10-69-16,-6 11-33 15,0 5-97-15,1 5-254 16</inkml:trace>
  <inkml:trace contextRef="#ctx0" brushRef="#br0" timeOffset="189520.1299">6944 12277 319 0,'0'0'296'0,"0"0"-223"16,0 0-13-16,0 0 13 15,0 0-43-15,0 0 15 16,29-113 0-16,-29 98 0 16,0 5-10-16,0 8 6 15,0 2-9-15,0 0-9 16,0 7-22-16,0 26-1 16,0 17 0-16,0 17 0 15,0 5 1-15,15-1 1 16,3 0 2-16,-3-9-4 15,-2-4 0-15,-6-11 0 0,-3-14 1 16,-4-8 0-16,0-10 1 16,0-5-2-16,0-7 3 15,0 0-2-15,-4-3 6 16,-16 0 4-16,-17 0 3 16,17 0 2-16,0 0-6 15,6 0-3-15,14 0 5 16,0 0-10-16,0 0-2 15,0 0-1-15,0 0-5 16,0 0-4-16,5 0-1 16,4 0 9-16,15 0 0 15,5-3-14-15,-5-2-32 0,9-8-24 16,-4-2-90 0,-5-2-111-16</inkml:trace>
  <inkml:trace contextRef="#ctx0" brushRef="#br0" timeOffset="190009.1214">7298 12191 688 0,'0'0'222'0,"0"0"-221"16,0 0-1-16,0 0 1 15,0 0 2-15,0 0 30 16,28 73 4-16,-28-40-20 0,9 0 6 16,0 2 10-16,2-3-18 15,-2-7-10-15,15-2-2 16,-6-10-1-16,6-3-1 16,-4-6 0-16,-11-4 0 15,11 0-1-15,-2-4 0 16,-7-17 10-16,2-10 7 15,-2 2 15-15,-7-3-10 16,5 2-18-16,-4 9 1 16,-5 8 2-16,0 9-2 15,0 4 17-15,0 0 2 16,0 0 1-16,0 29-16 0,0 14-2 16,0 13 4-16,4-1 0 15,-4 3-6-15,0 3 9 16,5-4-13-16,10 0 1 15,-6-4-4-15,2-13 1 16,2-13-13-16,-8-11-16 16,15-9-20-16,-3-7-55 15,8 0-6-15,8-28-150 16,-9-12-295-16</inkml:trace>
  <inkml:trace contextRef="#ctx0" brushRef="#br0" timeOffset="190510.5329">8127 12229 579 0,'0'0'298'0,"0"0"-267"16,0 0 36-16,0 0-46 15,0 0-21-15,0 0-5 16,0 18 5-16,0 1 2 16,-20 9 8-16,11 3 18 15,0 3-4-15,5 7-7 0,4 4-6 16,0 5 2-16,0 2-5 16,18 9-3-16,6-1-2 15,0-6-2 1,-6 0 0-16,-3-14-1 0,-1-10-2 15,-14-10 2-15,0-10 2 16,0-5 0-16,0-5 1 16,0 0 5-16,-22 0 19 15,-18 0-27-15,2 0-2 16,1-3 2-16,8 1 5 16,9 2-4-16,15 0 7 15,1 0 4-15,4 0-9 16,0-3-3-16,0 1-14 15,29-1 14-15,13 1 0 16,2-3 2-16,2-3 2 0,-12 1-4 16,10 0-8-16,-11-6-43 15,5-2-56-15,-5 0-83 16,-4-5-217-16</inkml:trace>
  <inkml:trace contextRef="#ctx0" brushRef="#br0" timeOffset="190984.5885">8713 12287 351 0,'0'0'189'0,"0"0"-182"16,0 0 56-16,0 0-11 15,0 0-36-15,0 0 1 16,71-30 24-16,-71 30-19 16,0 0 36-16,0 0 41 15,0 0-9-15,-5 0-37 16,-17 9-35-16,-13 8-18 16,2 4 0-16,4 2 2 15,2 5-1-15,7 0 0 16,20 1 3-16,0-1-4 15,14 2 0-15,39-3-10 16,13 4 0-16,0-1 0 16,7 2 4-16,-15 6 6 0,-16-1 2 15,-22 6-1-15,-3-3 13 16,-17 1 9-16,0-9 7 16,-4-2 17-16,-25-3-2 15,-4-7-14-15,-4-2-29 16,3-6 5-16,1-4-7 15,0-5-3-15,9-3-3 16,4 0-45-16,15-3-30 16,5-14 3-16,0-6-184 15</inkml:trace>
  <inkml:trace contextRef="#ctx0" brushRef="#br0" timeOffset="192161.0597">9434 12197 207 0,'0'0'209'16,"0"0"-112"-16,0 0 55 15,-11 118-57-15,11-86-24 16,0-2-8-16,24-2-17 0,0-11-15 16,10-4-23-1,-1-8 10-15,4-5 7 0,3 0-5 16,-2 0 4-16,-1-18-14 16,-4-7-1-16,-8-7-9 15,-12-6-13-15,-13 5-12 16,0 1 10-16,0 7 9 15,-33 4 6-15,-5 12 18 16,-8 4 10-16,2 5-11 16,2 0-9-16,2 10-8 15,7 12-2-15,11 1 1 16,15 4-5-16,7-3-27 16,0-5-92-16,15-9-82 0,23-10-163 15</inkml:trace>
  <inkml:trace contextRef="#ctx0" brushRef="#br0" timeOffset="192451.12">9715 12262 424 0,'0'0'118'0,"0"0"-92"15,0 0 107-15,0 0 31 16,57 121-78-16,-33-67-35 16,-6 6-21-16,-2-1-6 15,-12-1-4-15,0-7-9 16,-4-2-2-16,0-10-3 15,0-9 21-15,-8-10 13 0,-8-5-5 16,7-5-20 0,-11-5-3-16,7-2-1 0,-2-3-6 15,-3 0 3-15,-6 0-5 16,-1-3 0-16,1-4-3 16,11-1-8-16,4 6-1 15,9-6-24-15,0 1-14 16,0-5-36-16,18-9-100 15,19-6-105-15</inkml:trace>
  <inkml:trace contextRef="#ctx0" brushRef="#br0" timeOffset="192850.3442">10206 12194 1098 0,'0'0'20'0,"0"0"25"16,0 0 14-16,0 0-48 16,0 0-9-16,0 0-4 15,103-28 1-15,-63 28 0 16,-2 0-2-16,-5 0 3 16,-4 0-1-16,-12 11 0 15,-1 6-3-15,-12 5 2 16,-4 9 2-16,0 9 1 0,0 3 3 15,-37 4 0 1,-12 4-1-16,3-1 8 0,-7-3 12 16,15-4-1-16,5-3 1 15,28-9-2-15,-1-9-4 16,6-5-17-16,0-6 0 16,11-3 0-16,22-2-3 15,0-6 1-15,5 0-1 16,6 0 2-16,-6 0-8 15,8 0-20-15,3-13-7 16,8-2-38-16,1-2-40 16,-3-2-260-16</inkml:trace>
  <inkml:trace contextRef="#ctx0" brushRef="#br0" timeOffset="193727.352">11236 12069 236 0,'0'0'285'16,"0"0"-190"-16,0 0-14 16,0 0 8-16,0 0-38 15,0 0 0-15,0-3-10 16,0 3 13-16,0 0-24 15,0 3-1-15,-24 19-17 16,-9 14-2-16,-1 9 7 0,-1 10 13 16,17 2 3-16,9 3-10 15,9-1-4-15,0-7-5 16,0-10-14-16,38-4-1 16,15-13-24-16,-6-7-7 15,6-11-4-15,-2-7 9 16,-7 0-6-16,-2-15-7 15,-9-8-4-15,-13-4-15 16,-16 0 9-16,-4 2 48 16,0 0 2-16,-24 7 51 15,-9 5 33-15,-9 9-17 16,-7 4-17-16,-2 0-1 0,-2 20-26 16,16 5-13-16,8 2 3 15,18 1-7-15,11-8-6 16,0-1-26-16,35-8-18 15,7-9-4-15,16-2-11 16,-1-10-97-16,9-18-66 16,-8-7-359-16</inkml:trace>
  <inkml:trace contextRef="#ctx0" brushRef="#br0" timeOffset="194187.1178">11749 12129 723 0,'0'0'142'16,"0"0"-113"0,0 0 107-16,0 0-106 0,0 0-24 15,0 0 2-15,73-22 2 16,-51 17-8-16,-11 2 2 16,-2 1 6-16,-9 2-1 15,0 0-5-15,0 0 10 16,0 0 6-16,0 0-3 15,0 0 4-15,-29 0-15 16,1 6-6-16,-1 7 1 16,0 5-1-16,11 0 7 15,-1 4-1-15,19 1-3 0,0 2-3 16,0 3 0 0,28 1-1-16,10-4 3 0,2-2-3 15,-14 0 1-15,10-7 0 16,-28 5 0-16,-8 0 2 15,0 1 0-15,0 6-2 16,-33 1 3-16,-15 2 3 16,-3-2-6-16,-7-1 3 15,10-6-2-15,10-1 0 16,9-3-1-16,20-14-1 16,3 2-3-16,6-6-15 15,0 0-57-15,29-7-15 16,10-18-61-16,8-4-149 15</inkml:trace>
  <inkml:trace contextRef="#ctx0" brushRef="#br0" timeOffset="194656.5235">12309 11981 764 0,'0'0'179'0,"0"0"-124"16,0 0 33-16,0 0-51 16,0 0-34-16,0 0-1 15,-25 58 5-15,21-26 19 16,4 0 10-16,0-1 22 0,0-8-39 16,4-3-11-1,21-6-3-15,8-6-5 0,4-3 0 16,1-5-3-16,0 0-3 15,10-20-2-15,-6-7-12 16,-9-8-5-16,-4 0 9 16,-9-6 11-16,0 9 5 15,-7 2 4-15,-4 4-4 16,-9 14 25-16,0 3 1 16,0 9 4-16,0 0 6 15,0 7-14-15,-4 27 0 16,-14 22-9-16,-6 7 0 15,-5 6 5-15,5-1 0 0,6 2 5 16,-2 1-12 0,16-9-10-16,-8-9-1 0,8-13-12 15,4-14-27-15,0-14-18 16,0-10-54-16,0-2-46 16,20-8-138-16,0-21-301 15</inkml:trace>
  <inkml:trace contextRef="#ctx0" brushRef="#br0" timeOffset="195961.1739">12965 12495 672 0,'0'0'46'0,"0"0"3"16,0 0 59-16,0 0-56 15,0 0-31-15,0 0 1 16,-20 75-7-16,20-73-4 16,0-2 14-16,0 0-3 0,12 0-11 15,1-12-9-15,7-8 8 16,-7 0-4-16,-9 3-4 16,-4 1 4-16,0 7-4 15,0 3 11-15,0 4 1 16,0 2 12-16,0 0 20 15,-17 0-18-15,-3 0-17 16,-5 15-11-16,21 0-6 16,-5 0 6-16,9-5-1 15,0-7-1-15,0-3-2 16,0 0-21-16,5 0 4 16,3 0 18-16,8 0-11 0,-12 0-7 15,-4 0 3-15,0 0-13 16,0 0-8-16,0 0-112 15,0 0-76-15,16 0-314 16</inkml:trace>
  <inkml:trace contextRef="#ctx0" brushRef="#br0" timeOffset="197186.0587">13881 11994 474 0,'0'0'65'0,"0"0"-21"16,0 0 35-16,0 0-27 15,0-105-42-15,-5 89 26 0,1 4 8 16,0 4 29 0,-3 6-9-16,7 2 16 0,-9 0-35 15,9 0-29-15,-9 0-7 16,5 20-9-16,-12 12 0 16,8 9-1-16,-4 4 0 15,8 3 1-15,4 2 8 16,0 0-6-16,0 0 1 15,0 4-6-15,0 2 3 16,0-6-10-16,0-10-7 16,0-5 0-16,0-10 10 15,0-4 3-15,0-9 4 16,0-2 0-16,-13-3 0 16,-12-1 2-16,-8-4 4 0,0-2-2 15,-4 0-1-15,3 0-2 16,-5 0 0-16,10 0 3 15,11 0-2-15,7 0 5 16,7 0-6-16,4 0-1 16,0 0 0-16,0 0-5 15,33 0 5-15,24-8 3 16,1 1 0-16,-1-3-3 16,-8 0-3-16,-7 2-19 15,-13 4-61-15,-5-4-42 16,-11 3-108-16,3-3-260 15</inkml:trace>
  <inkml:trace contextRef="#ctx0" brushRef="#br0" timeOffset="197368.322">14109 12322 521 0,'0'0'169'0,"0"0"-20"15,0 0-5-15,15 103-95 16,-15-63-36-16,0 0-10 15,0-5-3-15,0-3-17 16,0-7-50-16,0-8-47 16,0-13-34-16,5-4-130 15,14-8-135-15</inkml:trace>
  <inkml:trace contextRef="#ctx0" brushRef="#br0" timeOffset="197863.1362">14462 11858 224 0,'0'0'577'0,"0"0"-504"16,0 0-9-16,0 0-27 15,0 0-34-15,0 0 22 16,29 108-3-16,-29-60-15 15,0 2-2-15,0-2 13 0,0-3-4 16,0-5-7 0,0-13-5-16,0-7 0 0,13-10-2 15,-1-7 0-15,5-3-2 16,8 0-1-16,3-10 3 16,10-23-1-16,-5-7-11 15,-9-7-10-15,5 2 6 16,-20 0-1-16,2 2 8 15,-7 5 9-15,-4 3 27 16,0 12 2-16,0 11 5 16,0 12-5-16,0 0 30 15,0 0-15-15,0 30-20 16,0 18-15-16,0 14 8 16,0 3 11-16,0-2-8 0,0-3-5 15,0 1-9-15,0-3-5 16,9-8-1-16,-9-11-3 15,5-14-20-15,-1-14-11 16,3-7-29-16,10-4-72 16,12-15-68-16,0-20-120 15</inkml:trace>
  <inkml:trace contextRef="#ctx0" brushRef="#br0" timeOffset="198316.5183">15245 11886 653 0,'0'0'203'15,"0"0"-139"-15,0 0 7 16,0 0-50-16,0 0-17 16,0 0-2-16,0-18 9 15,0 18 4-15,0 0 6 16,0 0 10-16,0 0 0 15,-11 0-4-15,-17 5-20 16,-6 5 21-16,1 3-5 16,9 2 3-16,11 5-10 15,4 5 1-15,9 0-17 16,0 6-5-16,17-4 3 0,32 0 1 16,2 1 0-16,2-6 1 15,-4 3 0-15,-16 0 1 16,-9-2-2-16,-15 4 3 15,-9 4-2-15,0 1 0 16,-20 4 8-16,-18-1-2 16,-10-2-1-16,10-4 2 15,-4-4-3-15,9-7-3 16,13-8 1-16,16-7-2 16,4-3-5-16,0 0-32 15,0 0-41-15,4 0-8 16,34-15 27-16,-5-1-172 15,-4-1-296-15</inkml:trace>
  <inkml:trace contextRef="#ctx0" brushRef="#br0" timeOffset="199098.1799">16141 11718 369 0,'0'0'414'0,"0"0"-331"15,0 0 43-15,0 0-35 16,0 0-63-16,0 0-22 16,-5 60 54-16,5-10-10 15,0 3-40-15,0-1-4 16,0-1-5-16,0-7-1 15,0-1-5-15,14-7-53 0,1-14-38 16,-6-7-138-16,-4-10-132 16</inkml:trace>
  <inkml:trace contextRef="#ctx0" brushRef="#br0" timeOffset="199296.1714">15964 12039 1060 0,'0'0'108'0,"0"0"-68"16,0 0-14-16,0 0-16 15,0 0 3-15,223-13-5 0,-161 13-8 16,-4 0-12-16,-14 0-42 16,-11 0-27-16,-20 8-96 15,-13 10-188-15</inkml:trace>
  <inkml:trace contextRef="#ctx0" brushRef="#br0" timeOffset="199474.4327">15935 12470 1099 0,'0'0'84'0,"0"0"-68"15,0 0 56-15,0 0-7 16,0 0-42-16,239-5-15 15,-168-10-8-15,-14 5-28 16,-8 3-56-16,-11 2-50 0,-30-3-150 16</inkml:trace>
  <inkml:trace contextRef="#ctx0" brushRef="#br0" timeOffset="200098.5151">15329 11575 408 0,'0'0'81'0,"0"0"62"15,0 0-21-15,0 0-49 16,0 0-71-16,0 0 3 15,-9 10 33-15,29 11 32 16,3 6-9-16,1 5-29 16,-4 9-2-16,-7 17-4 15,-2 14-2-15,-7 8-8 0,-4 10-13 16,0 7 0 0,0 2-3-16,-15 3 0 0,-18-3-7 15,-5-5-12-15,1-13 9 16,-8-3 9-16,-1-13-1 15,2-8-24-15,-7-7-24 16,7-10-116-16,-3-14-217 16</inkml:trace>
  <inkml:trace contextRef="#ctx0" brushRef="#br0" timeOffset="201487.1099">4146 12179 219 0,'0'0'60'0,"0"0"-28"16,0 0 103-16,0 0-34 15,0 0-21-15,0 0-22 0,0-27 7 16,0 24-5 0,-8 1-1-16,3 2-28 0,-2 0 8 15,7 0-9-15,-13 0-15 16,-2 0 6-16,-14 27-21 16,-4 23-3-16,-9 28 3 15,4 17 0-15,14 16 2 16,11 2 0-16,13 2 9 15,0-5-4-15,33-10-7 16,22-12 0-16,7-13-35 16,7-10-84-16,6-12-179 15</inkml:trace>
  <inkml:trace contextRef="#ctx0" brushRef="#br0" timeOffset="203122.0491">17070 11923 445 0,'0'0'204'16,"0"0"-171"-16,0 0 69 15,0 0 13-15,0 0-65 16,0 0 22-16,0 0-12 16,-18-22-13-16,18 22 0 15,0-3-14-15,0 3-20 16,0-2-12-16,0 2-1 16,0 0-8-16,0 0-7 15,4 0 5-15,14 0 5 16,-7 10-10-16,2 10 1 0,-8 10 14 15,-5 5-2-15,0 8 4 16,0 5 0-16,-38 4 1 16,1 8-2-16,-12 3 1 15,7-5 3-15,13-7 9 16,9-8-3-16,12-12-5 16,8-9-2-16,0-9-4 15,0-10-4-15,13-3 4 16,27 0 0-16,-7 0 7 15,4 0-2-15,-3-8-1 16,-10 3-4-16,0 0-7 16,-11 3-40-16,-4 2-45 15,7 0-210-15,-12 0-214 0</inkml:trace>
  <inkml:trace contextRef="#ctx0" brushRef="#br0" timeOffset="203349.444">17428 12350 587 0,'0'0'400'16,"0"0"-361"-16,0 0 19 15,0 0-9-15,0 0-44 0,0 0-5 16,0 0-8-16,0 0-32 15,0 0-15-15,0 0-60 16,0 0-81-16,0 8-379 16</inkml:trace>
  <inkml:trace contextRef="#ctx0" brushRef="#br0" timeOffset="204925.0569">17795 11926 538 0,'0'0'165'0,"0"0"-71"15,0 0 16-15,0 0-65 16,0 0-45-16,0 0-5 15,-9-18-13-15,36 13 18 16,8 3 2-16,3 2 2 16,-5 0-4-16,-9 0-3 15,-2 10 2-15,-6 7-8 0,-7 6 9 16,-9 2 0 0,0 5 0-16,-9 1 6 0,-29 1 17 15,-2 1 5-15,3-8-13 16,4-3 13-16,4-5-9 15,16-1-10-15,8-11-7 16,5 2-2-16,0-4 0 16,0 4-7-16,22-2 6 15,11 2 1-15,7 4 0 16,-7-1 1-16,-4 7 2 16,-11 4-3-16,-14 1 11 15,7 6-6-15,-11-1 7 0,0-2-3 16,0-5 5-1,-20-1 6-15,-4-2-2 0,-5-7 3 16,7-3-1-16,-11-4-3 16,-2-3 3-16,13 0-15 15,-12 0-4-15,19 0-1 16,6 0-35-16,-6 0-3 16,15 0-25-16,0-3-87 15,24 0-61-15,14-4-74 16</inkml:trace>
  <inkml:trace contextRef="#ctx0" brushRef="#br0" timeOffset="205399.5466">18390 12266 188 0,'0'0'408'0,"0"0"-359"15,0 0 28-15,0 131 12 16,-9-83-48-16,5 0-9 16,-16 2-18-16,6-4-4 15,-5-7-8-15,14-11-2 0,5-13-38 16,0-8-89-16,0-7-169 16</inkml:trace>
  <inkml:trace contextRef="#ctx0" brushRef="#br0" timeOffset="205757.1449">18591 11823 630 0,'0'0'256'16,"0"0"-245"-16,0 0 62 15,0 0-46-15,0 0-19 16,0 0 0-16,0 63 24 16,0-23-19-16,0 5 22 15,0 8 0-15,-20 0-10 16,3-3-10-16,-3 2-15 15,15-7 15-15,-6-3-15 16,11-11-5-16,0-3 3 16,0-13-27-16,0-8-31 0,16-4-61 15,4-3-149-15,-7 0-239 16</inkml:trace>
  <inkml:trace contextRef="#ctx0" brushRef="#br0" timeOffset="206366.5852">18797 11808 163 0,'0'0'416'16,"0"0"-344"-16,0 0-9 15,0 0-13-15,0 0-23 16,0 0 39-16,0 48 19 16,0-15-42-16,-7 4 6 15,-6 3-26-15,8 0-5 16,-6 0-7-16,11-4-6 15,0-11-2-15,0-5-2 16,0-8-1-16,7-7-1 16,22-5 1-16,-7 0-4 15,18 0 9-15,-3-7-6 0,-12-3 1 16,3-8-21-16,-6 6-19 16,-17-8-40-16,2 0-27 15,-7 0 2-15,0-1 21 16,0 1-6-16,0-3 16 15,0-2 59-15,0 3-2 16,0-3 11-16,0 5 6 16,0 7 13-16,0 9 66 15,0 1 3-15,0 3 5 16,0 3 42-16,0 24-41 0,0 19-46 16,0 11 23-1,0 2-38-15,0 10 8 0,-12 3-4 16,-1 0-16-16,4 2-11 15,3-11-4-15,-3-13 0 16,9-16-4-16,0-13-31 16,0-14-25-16,0-7-175 15,0-5-398-15</inkml:trace>
  <inkml:trace contextRef="#ctx0" brushRef="#br0" timeOffset="208196.1476">19350 11969 455 0,'0'0'230'16,"0"0"-159"-16,0 0 46 15,0 0-41-15,0 0-51 16,0 0 17-16,0-58 2 16,0 43-20-16,0 0-5 15,0 0 11-15,0 2-10 16,0-1-7-16,0 6 3 16,0 3-4-16,0 5-4 15,0 0-4-15,0 0 0 16,-16 0 0-16,16 30-4 15,0 10-2-15,0 15 2 16,0 3 1-16,20-3-1 16,-2-5 0-16,-7-2-7 0,-2-6-11 15,-9-7-9-15,0-5 15 16,0-5 12-16,0-7 0 16,-29-3 0-16,5-5 0 15,6 0 0-15,-2-5 2 16,7 1 2-16,2-6 1 15,6 0 10-15,-4 1 2 16,9-1 0-16,0 0-1 16,0 0-8-16,0 0-5 15,0 0-3-15,0 0-3 16,14 0-10-16,19 0 13 16,-4 0 1-16,19 0-1 15,-10-1-4-15,-5-10-24 16,-4 1-42-16,4-8-28 15,-4-4-289-15</inkml:trace>
  <inkml:trace contextRef="#ctx0" brushRef="#br0" timeOffset="212099.3047">19830 11765 186 0,'0'0'84'15,"0"0"-17"-15,0 0 54 16,0 0 6-16,0 0-42 16,0 0-19-16,0 0-5 15,0 0 10-15,4 0-15 16,-4 0-9-16,0 0-4 15,0 0-7-15,0 0-5 16,0 0-7-16,0 0-10 16,11 0-10-16,-7 0-1 0,16 0 0 15,7 0 2-15,-3 0 0 16,1 0 3-16,-6 0 0 16,-10-1-5-16,-4-2-1 15,-1 3 0-15,-4 0 2 16,0 0 4-16,0 0 8 15,0 0 8-15,0 0-2 16,-9 0-11-16,-19 0-11 16,3 4 3-16,-8 12-3 15,-5 4 0-15,5 5 0 16,5 7 0-16,3-1-2 16,16 6-3-16,9-7 1 15,9-2-13-15,35-6-15 0,18 0-1 16,-6-4 25-16,6 0 4 15,-5-4-3-15,-8 5 6 16,-21 6-1-16,-3 2 1 16,-21 6-2-16,-4 1 3 15,0 2 8-15,-11-4 19 16,-31 0 6-16,5-4-17 16,-17-6 4-16,12-1-14 15,-2-3-5-15,11-7-1 16,15-5-3-16,-2 0-5 15,20-6-47-15,0 0-36 16,9 0-135-16,29-6 1 16,2-4-318-16</inkml:trace>
  <inkml:trace contextRef="#ctx0" brushRef="#br0" timeOffset="214251.3117">20535 11740 294 0,'0'0'94'0,"0"0"-14"15,0 0 20-15,0 0-24 16,0 0 5-16,0 0 8 16,0 38-1-16,0-20-17 15,0 2-19-15,0 3-23 16,0 4-16-16,0-4 0 15,0-1-7-15,0-5-2 16,0-1 0-16,24-12-4 16,1-4-5-16,3 0 5 15,10-11 4-15,-5-20-1 16,-9-4-3-16,-4-3-2 16,-15 1-14-16,-5 2-16 0,0 5 1 15,-11 7 17 1,-18 11 7-16,-4 1 4 0,4 11 2 15,-13 0-8-15,9 11 1 16,4 15-12-16,5 3-6 16,11-4-10-16,13-5-69 15,0-2-84-15,0-16-186 16</inkml:trace>
  <inkml:trace contextRef="#ctx0" brushRef="#br0" timeOffset="214315.8527">20535 11740 299 0</inkml:trace>
  <inkml:trace contextRef="#ctx0" brushRef="#br0" timeOffset="214535.9527">20535 11740 299 0,'168'-4'256'0,"-164"21"-190"0,16 19 57 0,2 11-29 16,3 3-4-1,-1 5-25-15,-4-5-28 0,-7-2-19 16,1 0-10-16,-8-6 0 16,-6 1 3-16,0-6 2 15,0 1 2-15,-29-8-3 16,10 1 0-16,-10-12-11 15,4 1 7-15,3-9 12 16,2-3-14-16,5-5 2 16,-3-3-5-16,3 0-3 15,6 0-33-15,5-4-19 16,4-14-5-16,0 4-58 0,0-10-62 16,4 2-35-1,16-8-166-15</inkml:trace>
  <inkml:trace contextRef="#ctx0" brushRef="#br0" timeOffset="214911.2993">21079 11743 694 0,'0'0'128'15,"0"0"-110"-15,0 0 84 16,0 0-53-16,0 0-21 15,0 0 3-15,190-21-19 16,-166 21 7-16,-8 11 6 16,-7 3-3-16,-9 11-1 0,0 9 4 15,0 6 3-15,0 3-17 16,0 5 6-16,-25 2-1 16,1-3 1-16,-5 3-3 15,7-7-4-15,2-4-6 16,20-8-1-16,0-12-3 15,0-1-2-15,20-8-5 16,9-7 2-16,17-3 5 16,-1 0 1-16,-12 0 1 15,4 0-2-15,-8 0-13 16,-4-6-21-16,-3 4-30 16,-11 0-23-16,6 2-70 0,-12 0-226 15</inkml:trace>
  <inkml:trace contextRef="#ctx0" brushRef="#br0" timeOffset="216576.8609">22043 11647 540 0,'0'0'92'16,"0"0"-74"-16,0 0 55 0,0 0-23 16,0 0-36-16,0 0-6 15,-15-16 54-15,6 16 14 16,-7 0-7-16,-6 0-43 15,-2 14-4-15,-9 16-8 16,-16 10-4-16,3 16 14 16,-3 12-11-16,0 9-3 15,32-4 12-15,12-3-14 16,5-13 4-16,5-9-12 16,37-13-3-16,6-7-20 15,3-11-8-15,-2-11 19 16,-1-6 1-16,-10 0 3 0,0-16 7 15,-14-9-2-15,0 0 1 16,-24-2-5-16,0-3 3 16,0 2 4-16,0 7 0 15,-33 9 3-15,-7 8 0 16,7 4 14-16,-4 0-9 16,8 15-8-16,9 10-4 15,7-3 2-15,13 1-8 16,0-8-46-16,13-8-116 15,22-4-51-15,3-3-257 16</inkml:trace>
  <inkml:trace contextRef="#ctx0" brushRef="#br0" timeOffset="217075.8874">22514 11643 585 0,'0'0'207'16,"0"0"-145"-16,0 0-19 15,0 0-29-15,0 0-13 16,0 0-1-16,0-4 14 16,0 4 16-16,0 0 27 15,0 0-20-15,0 0-17 0,0 0-10 16,0 0 9-16,0 0 30 15,-20 0 0-15,-17 6-33 16,-25 9-12-16,9 3-1 16,11 4 6-16,8-1 0 15,15-2-4-15,14 6-5 16,5-1 0-16,5-2-3 16,43 3-4-16,14-8 6 15,0 1-2-15,4 0 3 16,-13-1 0-16,-15 3 1 15,-5 5-1-15,-28 8-2 16,-5-1 2-16,0 9 2 0,-29-1-1 16,-18-3 1-1,-14 1-2-15,3-1 3 0,5-2-1 16,7-7-1-16,12-10-1 16,19-8 0-16,10-6-2 15,5-4-19-15,0-4-53 16,5-19 1-16,32-7-75 15,-3-1-146-15</inkml:trace>
  <inkml:trace contextRef="#ctx0" brushRef="#br0" timeOffset="217536.0029">22791 11639 141 0,'0'0'615'0,"0"0"-588"15,0 0-14-15,0 0 31 16,0 0-11-16,0 125-6 16,0-98 19-16,0-2-12 15,8-2 1-15,-3-6-11 16,6-5-15-16,2-4-9 15,7-6-2-15,4-2 2 0,-1 0-2 16,12-20-10-16,-9-7-14 16,-1-8-12-1,-10 0 3-15,-6-1 21 0,-5 7 14 16,-4-2 1-16,0 11 20 16,0 10 21-16,0 3 13 15,0 7 9-15,0 0 3 16,0 11-23-16,0 25-31 15,0 20 18-15,-13 14 1 16,-2 5-3-16,6-5-1 16,-7 0-7-16,12-9-14 15,4-9-7-15,0-7-7 16,0-12-37-16,0-6-23 0,0-14-71 16,0-13-123-1,0 0-372-15</inkml:trace>
  <inkml:trace contextRef="#ctx0" brushRef="#br0" timeOffset="219861.7666">23396 12166 129 0,'0'0'191'0,"0"0"-39"15,0 0-18-15,0 0-59 16,0 0-8-16,0 0 10 16,0 0 3-16,0-9-14 0,0 9-10 15,0 0-17-15,0 0-4 16,0 0-3-16,0 0 1 16,0 0-12-16,0 7-4 15,-11 6-7-15,-2-1-4 16,9-2-1-16,4-2-2 15,0-8-2-15,0 0-1 16,0 0-5-16,0 0 0 16,0 0-4-16,0 0 7 15,0 0 0-15,4-8 2 0,-4 0 0 16,0 1 4 0,0 0 0-16,0 7 3 0,0 0 1 15,-20 0-6-15,3 0-1 16,-3 0-1-16,2 5 0 15,7 2-1-15,2 1-16 16,9-3-67-16,0-5-20 16,29 0-158-16,8 0-235 15</inkml:trace>
  <inkml:trace contextRef="#ctx0" brushRef="#br0" timeOffset="220497.4288">23620 11836 144 0,'0'0'86'16,"0"0"20"-16,0 0-19 15,0 0-34-15,0 0 13 16,0 0 5-16,53-111-17 0,-49 97 13 16,-4-1 1-16,0 4 11 15,0 1-21-15,0 3 11 16,0 4-13-16,0 3-23 15,0 0 5-15,0 0-8 16,0 0-8-16,0 0-18 16,0 25-4-16,0 13 0 15,0 17 2-15,0 5-2 16,0 11 3-16,14-1 4 16,1-2-6-16,-6-6 0 15,11-10-1-15,-16-9 0 16,-4-8-5-16,0-10 5 15,0-7 0-15,0-3 0 16,-4-9 0-16,-16-2 2 16,-4-1 1-16,1-3 1 0,-1 0-2 15,9 0-2-15,1 0 9 16,10 0 6-16,4-3 6 16,-4 3-8-16,4-3-7 15,0 3-6-15,0-1-2 16,4-7-9-16,29-1 11 15,14 1 0-15,-3 0-1 16,-11-1-15-16,0 7-41 16,-4 0-33-16,-16-3-36 15,7-5-101-15,-15-3-121 0</inkml:trace>
  <inkml:trace contextRef="#ctx0" brushRef="#br0" timeOffset="220687.4671">23987 12052 346 0,'0'0'169'0,"0"0"-36"16,0 0-33-16,0 0 44 15,38 105-67-15,-38-58-42 16,0 3-23-16,6-4-1 16,-1-9-11-16,-5-8-36 15,13-18-67-15,-4-11-71 16,11 0-81-16,-1-19-143 15</inkml:trace>
  <inkml:trace contextRef="#ctx0" brushRef="#br0" timeOffset="221165.1431">24246 11606 622 0,'0'0'220'0,"0"0"-103"16,0 0-44-16,0 0-46 16,0 0-17-16,0 0 5 15,0 50 22-15,4-10 13 16,-4-5-18-16,5 5-8 0,8 0-7 16,-2-5-8-1,2-5-9-15,3-8 0 0,1-6 0 16,3-9-2-16,-11-5-5 15,11-2-2-15,-2 0-14 16,-3-9-6-16,3-19 6 16,2-7-8-16,-5-2-2 15,-6 1 3-15,-5 5 17 16,-4 6 12-16,0 9 1 16,0 3 14-16,0 5 21 15,0 8 20-15,0 0-19 16,0 12-18-16,0 31-15 15,-4 18 13-15,-5 14 7 16,3 5-7-16,6-2 1 16,0-9-7-16,0-8-10 0,0-13 2 15,0-13-2-15,11-13-5 16,2-12-22-16,7-10-61 16,-3 0-25-16,3-29-116 15,-6-9-317-15</inkml:trace>
  <inkml:trace contextRef="#ctx0" brushRef="#br0" timeOffset="221599.1211">24878 11664 594 0,'0'0'194'0,"0"0"-64"16,0 0-47-16,0 0-46 16,0 0-17-16,0 0 16 15,0-6-4-15,-9 6-10 16,-19 6-15-16,-6 5 0 16,1 7-4-16,9 3 4 15,15 1-5-15,5 0-2 16,4 6-3-16,0 2 1 15,26 0-4-15,23-5 1 16,-1 0 0-16,3 2 5 0,-18 1 1 16,-4 5-1-16,-13-1 1 15,-16 9 1-15,0-4 4 16,0-2 5-16,-33 0 9 16,-12-2-3-16,-1-6-4 15,2-4-6-15,6-8-3 16,18-5-3-16,7-7-2 15,13-3-3-15,0 0-55 16,0-3-35-16,20-12-56 16,13-3-104-16</inkml:trace>
  <inkml:trace contextRef="#ctx0" brushRef="#br0" timeOffset="222770.5748">25690 11314 269 0,'0'0'131'0,"0"0"8"15,0 0-6-15,0 0-21 16,0 0-8-16,0 0-19 15,-87-10-45-15,34 10-25 16,11 0 9-16,5 5-10 16,1 4 5-16,23-2-5 15,0-6-11-15,13 5-3 16,-7-4-3-16,7-2 3 0,0 3-5 16,0-1-3-16,0 3 5 15,0 5-2-15,7 5 5 16,11 6 0-16,1 4 2 15,-10 10-1-15,7 5 3 16,-7 5-3-16,-1 3-1 16,-3 8 1-16,-5 5-3 15,4 11 2-15,-4 4 0 16,0 4 0-16,0 4-2 16,0-5 2-16,0 2-2 15,0-1 0-15,0-5 2 16,0 6-3-16,7-9-1 15,-3 1 1-15,-4-4 1 0,0 5 1 16,0 1 0 0,0 5-2-16,0 5 3 0,0 6 2 15,-11 1 2-15,7 5 1 16,4 7-5-16,0-6 0 16,0-6-1-16,0-13-1 15,0-25 4-15,11-17 9 16,11-16 2-16,7-14 4 15,19-7-14-15,-6 0 20 16,12-5 18-16,-12-7-8 16,2-3-12-16,-11 0-16 15,0 5-5-15,-9-1-32 0,1 1-58 16,-3 8-117 0,-18-4-505-16</inkml:trace>
  <inkml:trace contextRef="#ctx0" brushRef="#br0" timeOffset="224090.6136">25966 11873 331 0,'0'0'82'0,"0"0"17"16,0 0 20-16,0 0-56 15,0 0-21-15,0 0 0 16,0 0-15-16,0 0 12 15,0 0 7-15,0 0-7 16,0 0-7-16,0 0 9 16,0 0-6-16,0 0-2 15,0 5-7-15,-4 20-11 16,-3 9-6-16,-2 13 4 0,9-5-4 16,0-2-3-1,0-9-6-15,38-14-1 0,-9-9-4 16,-1-6 5-16,10-2 0 15,2-10 0-15,-3-26 0 16,-4-5-6-16,-8-12-18 16,-12-5 9-16,-13 3 3 15,0 7-2-15,0 3 9 16,-33 13 1-16,9 8 4 16,-10 8 3-16,1 13-1 15,-4 3-2-15,8 5-1 16,-4 30-8-16,13 11 7 15,7 8-32-15,13-1-80 0,0-5-55 16,19-14-88 0</inkml:trace>
  <inkml:trace contextRef="#ctx0" brushRef="#br0" timeOffset="224355.7376">26599 11846 478 0,'0'0'128'0,"0"0"-84"15,0 112 7-15,0-64-25 16,0-1-16-16,0 2-3 15,0-10-6-15,0-3-2 16,0-14-7-16,0-9-105 16,0-13-230-16</inkml:trace>
  <inkml:trace contextRef="#ctx0" brushRef="#br0" timeOffset="224767.8796">26758 11846 437 0,'0'0'209'0,"0"0"-147"16,0 0 2-16,0 107 17 15,0-73-54-15,9-7 4 16,-1-2 0-16,17-5-23 15,-5-2 6-15,2-11-9 16,2-7-4-16,5 0 3 16,0-6 2-16,13-19 5 15,-14-9 1-15,6-7-9 16,-15 0-3-16,-14-10-3 0,-5 8 3 16,0 1 2-16,0 9-1 15,-13 8 9-15,-21 4 11 16,1 10 0-16,-15 6-10 15,10 5 0-15,-6 0-11 16,6 12-2-16,9 17-2 16,12 7 3-16,10 4-4 15,7-5-42-15,0 0-95 16,16-7 0-16,12-8-162 16</inkml:trace>
  <inkml:trace contextRef="#ctx0" brushRef="#br0" timeOffset="225190.2988">27200 11846 226 0,'0'0'420'16,"0"0"-354"-16,0 0-30 15,0 0 43-15,0 112-42 16,0-86-13-16,0-4-1 16,4-7-14-16,12 1-4 15,-7-12 5-15,4 1-5 16,-6-5-3-16,10 0 2 16,8-9 19-16,-5-14 3 0,-3-10-6 15,-6-7-13-15,-11-5 0 16,0 5-6-16,0 0 3 15,0 10 8-15,-11 9 7 16,-13 3-3-16,2 11 9 16,-11 6-8-16,8 1-10 15,-3 4-7-15,3 18-4 16,12 9-3-16,2 1 6 16,11 1-31-16,0-5-30 15,15-3-43-15,14-8-37 16,9-4-111-16,-5-6-178 15</inkml:trace>
  <inkml:trace contextRef="#ctx0" brushRef="#br0" timeOffset="225627.2418">27591 11893 232 0,'0'0'371'0,"0"0"-301"16,0 0 2-16,0 0-13 0,-24 105-29 16,24-84-13-16,0-1 13 15,0-6 1-15,0-1-3 16,0-5 5-16,9-5-12 15,2-2-10-15,7-1-8 16,6 0 4-16,5-12 6 16,-5-17-2-16,0-5-11 15,5-3-6-15,-11-11-6 16,-14 6-6-16,-4 2 11 16,0 1 5-16,0 14 2 15,-28 4 2-15,-1 6 9 16,-9 4 2-16,5 11 7 15,-5 0-5-15,10 6-11 0,-1 19-4 16,20 5-2 0,-2 0-11-16,11 0-57 0,0-3-56 15,20-7-38-15,13-2-145 16</inkml:trace>
  <inkml:trace contextRef="#ctx0" brushRef="#br0" timeOffset="226090.3209">27877 11866 352 0,'0'0'172'0,"0"0"-148"16,0 0 39-16,0 0-3 16,0 0-8-16,-18 112 12 15,18-84 9-15,0-8-21 16,0 0-13-16,0-9-21 16,0-2-13-16,0-4 4 15,9-2-7-15,0-3-1 16,6 0 3-16,3-5 4 15,6-18 16-15,9-9-14 16,-8-6-8-16,-12-1-2 0,7-5-12 16,-20 4 5-1,0 3 4-15,0 4 3 0,-20 6 0 16,-2 7 1-16,-7 9 3 16,5 11 19-16,0 0-5 15,-5 6-9-15,4 21-9 16,8 11-8-16,17 2-22 15,0-3-90-15,0-7-33 16,17-7-138-16</inkml:trace>
  <inkml:trace contextRef="#ctx0" brushRef="#br0" timeOffset="226526.5664">28178 11896 588 0,'0'0'51'16,"0"0"-30"-16,0 0 50 15,0 0-26-15,0 0 3 16,-9 120 8-16,9-102-11 15,0-3-28-15,0-5-5 0,9-3-2 16,10-2-10 0,-1-5 5-16,2 0-2 0,4-5 8 15,-2-17 8-15,7-8-8 16,-18-8-6-16,3-5-5 16,-6-1 0-16,-8 1 0 15,0 5-2-15,0 6 2 16,-8 3 10-16,-17 10-7 15,7 9 14-15,7 7-4 16,-6 3 13-16,-3 0-16 16,2 7-10-16,-6 17-2 15,13 8-8-15,-2 4-21 0,13-4-55 16,0-2-34 0,0-8-34-16,0-4-225 0</inkml:trace>
  <inkml:trace contextRef="#ctx0" brushRef="#br0" timeOffset="226992.7523">28626 11786 404 0,'0'0'124'0,"0"0"-80"16,0 0 12-1,0 0-21-15,0 0 16 0,0 0 24 16,-39 105 22-16,30-78-42 16,4 1-18-16,5-8-5 15,0-2-5-15,0-6-20 16,0-2 1-16,5-7-1 15,4-3-4-15,2 0-3 16,6 0 0-16,12-11 7 16,15-11 3-16,-2-13-4 15,-13-8-6-15,0 1-9 16,-9 2-9-16,-20 5 16 0,0 5 2 16,0 4 0-16,-7 7 3 15,-22 3 4-15,-8 11 2 16,8 5 1-16,-13 0-9 15,4 5-1-15,-1 19-8 16,10 2-20-16,16 2-32 16,13-3-53-16,0-7-62 15,0-6-241-15</inkml:trace>
  <inkml:trace contextRef="#ctx0" brushRef="#br0" timeOffset="227387.2925">28969 11758 44 0,'0'0'614'0,"0"0"-543"16,0 0-46-16,0 0 35 15,-24 106-27-15,24-79 9 16,0-2 20-16,4-4-33 15,7-5-8-15,7-3-5 16,6-6-6-16,-10-4-7 16,1-3 1-16,9 0 2 15,-1-12 8-15,12-19 5 16,3-9-10-16,-14-5-9 16,-11 0-2-16,-4 3-6 15,-9 3 5-15,0 10 3 0,0 1 5 16,-22 8 5-16,-7 10-5 15,-4 8 4-15,-2 2-6 16,12 0-3-16,-5 20-11 16,8 10-1-16,20 1-24 15,0-2-91-15,0-4-87 16,24-4-199-16</inkml:trace>
  <inkml:trace contextRef="#ctx0" brushRef="#br0" timeOffset="228224.7708">29440 11690 172 0,'0'0'120'0,"0"0"-12"16,0 0-19-16,0 0-11 16,0 0-42-16,0 0-14 15,0-15 3-15,0 15-16 16,0 0 1-16,0 0-1 15,0 0-7-15,-4 0 2 0,-5 0 0 16,9 0 9 0,0 0 7-16,0 0-2 0,0 0-2 15,0 0 6-15,0 0 5 16,0 0 0-16,0 0-3 16,0 0-11-16,0 0-11 15,0 0 8-15,0 0-1 16,0-3-1-16,0 2-5 15,0 1 9-15,0 0 18 16,0 0 9-16,-11 0-12 16,-7 12 3-16,-11 11-30 15,5 7 12-15,0 6 4 16,15 3-10-16,9 1 5 16,0-5-5-16,0-5-6 0,0-9 1 15,15-7 0-15,8-7-1 16,5-3-2-16,10-4 2 15,11-9 0-15,4-18 0 16,-3-10 0-16,-1-4-15 16,-7-1 0-16,-31-3-12 15,-6 5 21-15,-5 4 6 16,0 7 8-16,-29 4 15 16,0 9 1-16,-13 7-15 15,9 6 5-15,-16 3-5 16,16 3-9-16,0 19-1 15,4 6-24-15,25 1-34 16,4 0-107-16,0-7-19 0,4-7-235 16</inkml:trace>
  <inkml:trace contextRef="#ctx0" brushRef="#br0" timeOffset="228680.6273">29852 11510 262 0,'0'0'482'16,"0"0"-407"-16,0 0-61 0,0 0 44 16,0 0-58-16,0 0 3 15,0 45 15-15,0-17 18 16,-16 4-1-16,-2 9 3 15,12-1-22-15,-12 3-8 16,18 4-8-16,-4-5 0 16,4 1-1-16,0-8 3 15,0-8-4-15,0-4-3 16,13-8-8-16,-4-5-6 16,-9-4 6-16,6-2 11 15,-6-4-5-15,0 0 7 16,0 0 1-16,-15 0 6 15,-23 0 3-15,10 0 1 16,-6 0 13-16,14 0 3 16,12 0 3-16,3 0-16 0,5 0-9 15,0 0-5-15,0 0-15 16,33 0 13-16,20 0 2 16,-2-4-1-16,2-7-29 15,-4 4-67-15,-22 4-138 16,-3 3-480-16</inkml:trace>
  <inkml:trace contextRef="#ctx0" brushRef="#br0" timeOffset="229695.3367">25946 12408 569 0,'0'0'112'15,"0"0"-90"-15,0 0 43 0,0 0 21 16,0 0-24 0,0 0-5-16,-37-5 5 0,37 5-42 15,0 0-13-15,0 0-7 16,4 0 3-16,29 0-3 16,16-3 13-16,13 3-2 15,17-3-4-15,16 3-4 16,16-6-3-16,28 2 1 15,14-3-3-15,-7 4-12 16,11-8-11-16,2 3 4 16,-13-3-4-16,18-6 13 15,-12 2 3-15,-4-3 8 0,-6 4 1 16,-14 3 0 0,-4 3 3-16,-9 1 12 0,0 0-6 15,18 1 2-15,11-4 1 16,-1 3-5-16,10-4-7 15,-7 2-2-15,-7-1 2 16,5 0 2-16,-3 2-2 16,-6 6 0-16,-15 2 0 15,-21 0 0-15,-24 0-1 16,-17 0 0-16,-21 0-7 16,-8 0-17-16,0 0 18 15,4 0-20-15,16 0-81 16,13 0-7-16,8-15-74 15,8-3-115-15</inkml:trace>
  <inkml:trace contextRef="#ctx0" brushRef="#br0" timeOffset="230697.9395">26128 12853 445 0,'0'0'127'0,"0"0"-57"16,0 0 46-16,0 0-10 15,0 0-58-15,0 0-4 16,-20 5-27-16,48-5 7 16,12 0 16-16,2 0-31 15,11-5-4-15,-15 5-4 16,-1 0-1-16,-8 0-5 16,-20 5-10-16,-9 13-13 15,0 2 21-15,0 0 7 16,-38 3 4-16,1-1 0 15,-5-2 10-15,2 1 12 16,2-4 2-16,14-8 3 0,0-1-4 16,19-5-5-16,5-3-14 15,0 0-8-15,0 0-1 16,0 2-6-16,0 11 2 16,29 2 4-16,0 7 1 15,-9 6-2-15,-3-3-4 16,-10 8 3-16,-7-2 3 15,0-5 2-15,-11 2-1 16,-27-3 10-16,-4-3 20 16,-2-4 3-16,2-5-11 15,-2-3-1-15,11-8-1 16,11-2-2-16,-3 0-7 0,10 0-12 16,2-2-5-16,4-8-14 15,2 3-6-15,7-4-48 16,7-2-46-16,39 4-100 15,3-4-254-15</inkml:trace>
  <inkml:trace contextRef="#ctx0" brushRef="#br0" timeOffset="230887.9311">26408 13197 972 0,'0'0'66'0,"0"0"-63"0,0 0-2 16,-46 111-1-16,46-86-24 16,0-3-46-16,0-2-78 15,0-10-125-15,0-5 33 16,0-5 114-16</inkml:trace>
  <inkml:trace contextRef="#ctx0" brushRef="#br0" timeOffset="231375.7621">26747 12791 602 0,'0'0'266'0,"0"0"-212"15,0 0 29-15,0 0 9 16,0 0-68-16,0 0-24 16,4-2-2-16,12 29 2 15,-16 8 9-15,8 3 2 16,-8 4-1-16,0 4-7 16,0-4 8-16,0 0-11 15,5-4 0-15,10-10 0 16,-6-6 3-16,0-9-3 0,2-6-8 15,-11-4 0 1,0 2 4-16,0-3-5 0,0 3 2 16,-11 0 3-16,-15 3-2 15,-10-3 6-15,14 2 2 16,-2 3-1-16,-1-4 1 16,17-4 0-16,8-2 0 15,0 0-2-15,0 0-2 16,8 0-16-16,34 0 16 15,11 0 1-15,-4-11 0 16,2 3-5-16,-22 0-11 16,-5 5-22-16,-4 3-57 15,-16 0-127-15,-4-3-221 16</inkml:trace>
  <inkml:trace contextRef="#ctx0" brushRef="#br0" timeOffset="231889.3182">27187 12639 745 0,'0'0'187'16,"0"0"-161"-16,0 0 1 15,0 0-18-15,0 0-7 0,0 0 5 16,4 69 11-16,-4-44 5 16,0 3 1-16,5 0 3 15,3-6-13-15,4-2-10 16,-4-5-2-16,6-5-1 16,-10-5-1-16,12-2-2 15,-12-1-1-15,0-2 3 16,12 0-8-16,-7 0 2 15,4-20 6-15,2-10 6 16,-1-5 0-16,-8 2-4 16,8 3 3-16,-10 8-4 15,-4 7 1-15,0 9 0 0,0 6 16 16,0 0 1 0,0 8-5-16,0 30 3 0,0 14 3 15,0 11-2 1,0 4 2-16,0 1-9 0,0 0 12 15,-4-8-12-15,-10-10-7 16,3-12-4-16,2-16 0 16,9-9-7-16,0-8-24 15,0-5-40-15,0 0-33 16,0-18-154-16,0-4-311 16</inkml:trace>
  <inkml:trace contextRef="#ctx0" brushRef="#br0" timeOffset="232964.513">27824 12886 281 0,'0'0'159'15,"0"0"-105"-15,0 0 82 16,0 0-45-16,0 0-40 16,28-110 43-16,-28 92 13 15,0 1-39-15,0 4-16 16,0 3-5-16,0 6-14 16,0-2-1-16,0 6-17 15,0 0-5-15,0 0 7 16,-8 0-6-16,-6 6-4 15,-6 19-7-15,12 12-2 16,3 8 0-16,-10 7-2 0,15 2 4 16,-5-3 3-16,5 3-2 15,0-7-1-15,0-10-2 16,0-4 1-16,0-13-3 16,0-5-2-16,0-8 4 15,0 2-4-15,0-9 0 16,0 2 3-16,0-2 3 15,0 0 1-15,0 0 2 16,-20 0 12-16,3 0 0 16,-12 2-13-16,0 3 2 0,9 0 8 15,7 0-2 1,-2-2-7-16,10 0 0 0,5-1-3 16,0-2-3-16,0 0-4 15,0 0-21-15,20 0-23 16,31-15 21-16,6-8-19 15,21-4-25-15,-7-3-117 16,-18-3-120-16</inkml:trace>
  <inkml:trace contextRef="#ctx0" brushRef="#br0" timeOffset="233385.2644">28264 12639 450 0,'0'0'86'16,"0"0"-19"0,0 0 52-16,0 0-81 0,0 0-4 15,0 0-14-15,75-25 36 16,-75 25 12-16,0 0 12 16,0 0-31-16,0 0-10 15,-4 1 4-15,-16 9-15 16,-3 5-11-16,-5 3-4 15,-1-4-6-15,9 7 11 16,2-3-11-16,7 2-6 16,11 0-1-16,0 2-9 15,40 3-9-15,26 0 2 0,-8 0-18 16,4 5 16 0,-16 6-6-16,-21 2 19 0,-21 1 2 15,-4-2 3-15,-4 1 1 16,-34-7 6-16,-11-6 46 15,3-6-16-15,17-3-9 16,0-9-14-16,10-2-11 16,19-5-3-16,0 0-20 15,0 0-51-15,0 0-46 16,0-7-239-16</inkml:trace>
  <inkml:trace contextRef="#ctx0" brushRef="#br0" timeOffset="236220.2172">28830 12683 433 0,'0'0'114'0,"0"0"-15"16,0 0-1-16,0 0-20 15,0 0 8-15,0 0 2 16,0 0-36-16,-42 14-26 16,18 7 19-16,10 2 10 15,-6 0-33-15,20-1-10 16,0-5-10-16,0-2-2 15,0-2-2-15,25-5-4 16,8-8-11-16,13 0 0 16,3-13 4-16,-7-12 6 15,-7-3 3-15,-13-2-17 16,-2-5 4-16,-11 5-6 0,-9-1 9 16,0 5 14-16,0 8 3 15,-13 4 29-15,-11 8-10 16,-5 6 6-16,5 0-12 15,-1 0-16-15,8 17-7 16,1 4-26-16,16-3 6 16,0 1-8-16,0-6-20 15,16-1-37-15,8-5-15 16,5-1 53-16,-1-5 39 16,-10 5 12-16,2 5 3 15,-7 6 10-15,3 10 31 16,-12 13 43-16,-4 10-14 15,0 5-27-15,0 1-4 0,0-1-11 16,-15-10-1 0,1-5 4-16,-6-15 6 0,16-10-7 15,-14-5-17-15,12-10 46 16,-3 0-55-16,-4 0 4 16,-7 0-7-16,4 0-1 15,-6 0-2-15,2 0-27 16,7-12 1-16,2-3-23 15,11-3-21-15,0-7-38 16,0-5-84-16,20-5-178 16</inkml:trace>
  <inkml:trace contextRef="#ctx0" brushRef="#br0" timeOffset="236546.237">29113 12631 551 0,'0'0'390'0,"0"0"-337"16,0 0-52-16,0 0 16 16,0 0 13-16,0 0-15 15,199-6 0-15,-184 6-1 16,3 3-1-16,-18 15 10 16,0 4 20-16,0 6-15 15,0 4-16-15,0 8 0 16,-24 0 8-16,-5 5-9 15,0 4 10-15,-8-3 14 16,12-5-3-16,17-14-16 0,3-9-12 16,5-5-4-16,0-8-9 15,20-3 3-15,22 1 6 16,0-3-1-16,-7 0 1 16,3 0-36-16,-5 0-35 15,-4-3-75-15,-11-2-268 16</inkml:trace>
  <inkml:trace contextRef="#ctx0" brushRef="#br0" timeOffset="238393.3488">29865 12640 232 0,'0'0'146'0,"0"0"-55"15,0 0 34-15,0 0-57 16,0 0-13-16,0 0 5 16,0-15 16-16,0 15-5 15,0 0 6-15,0 0-36 16,0 0-13-16,-5 0 2 0,-19 18-12 16,0 17-17-16,-23 9-1 15,19 12 13-15,-10 5 4 16,9-2 2-16,18 2 2 15,11-13-10-15,0-8-7 16,7-13-4-16,22-10-6 16,4-9-15-16,-5-8 6 15,-5 0 7-15,10-5 5 16,-9-17 1-16,0-6-1 16,-10 0-8-16,-3-2-12 15,-11 3 22-15,0 4-1 16,0 6 4-16,-5 6 3 15,-15 11 0-15,-4 0 22 0,0 0-9 16,2 20-14 0,-3 5-4-16,16 3-4 0,9-2-9 15,0-9-37-15,0-9-58 16,34-8-190-16,-12 0-171 16</inkml:trace>
  <inkml:trace contextRef="#ctx0" brushRef="#br0" timeOffset="238844.3745">30269 12640 709 0,'0'0'142'0,"0"0"-86"0,0 0-3 15,0 0-44-15,0 0-9 16,0 0 13-16,0-1 35 15,0 1-19-15,0 0 8 16,0 0-15-16,-17 1-1 16,-8 9-13-16,-8 5-2 15,-4-2 17-15,12-2 4 16,1 1-16-16,15-2-1 16,9 5-10-16,0 2-2 15,0 4-7-15,0 4 4 16,18 0 5-16,11 2 0 15,-5 0 2-15,-9 7-2 16,3-5 0-16,-18 4-1 0,0-8-5 16,0 0 6-16,0-5 1 15,-9-2 3-15,-24-1-3 16,9-4 1-16,-9-1-2 16,8-4-1-16,5-1 1 15,12-7-2-15,-6 0-4 16,10 0-34-16,-3-5 4 15,7-10-28-15,0-5-26 16,0 0-76-16,16-10-204 16</inkml:trace>
  <inkml:trace contextRef="#ctx0" brushRef="#br0" timeOffset="239233.3981">30404 12618 734 0,'0'0'130'16,"0"0"-83"-16,0 0-25 15,0 0-5-15,0 0-3 16,0 115 32-16,0-84-2 16,0-6-14-16,0-6-3 15,0-6-8-15,0-6-12 16,9-4-7-16,11-3 0 15,2 0 1-15,14-17 1 0,-3-8-2 16,0-8-14 0,-15-2 0-16,2 3 11 0,-20 4-1 15,4 7 4-15,-4 12 28 16,0 6 5-16,0 3 23 16,0 0-14-16,0 22-10 15,-4 21-14-15,-25 17-15 16,0 8 2-16,9 2 3 15,-2-2 1-15,7-8-9 16,15-13-4-16,0-11-58 16,0-16-95-16,0-13-132 15</inkml:trace>
  <inkml:trace contextRef="#ctx0" brushRef="#br0" timeOffset="239998.4377">31015 11823 480 0,'0'0'311'0,"0"0"-159"16,0 0-89-16,0 0-32 15,0 0-21-15,-11 128 10 16,11-73 14-16,0-2-23 15,0-5 3-15,0-3-14 16,4-8-3-16,3-7-21 16,6-8-25-16,-9-9-53 15,-4-10-98-15,0-3-156 16</inkml:trace>
  <inkml:trace contextRef="#ctx0" brushRef="#br0" timeOffset="240177.4497">30920 12116 784 0,'0'0'226'16,"0"0"-139"-16,0 0-38 15,0 0-37-15,0 0 14 16,0 0 20-16,132-2-24 16,-94 2-14-16,15 0-8 15,-11 0-51-15,-4 0-70 16,-14 2-228-16</inkml:trace>
  <inkml:trace contextRef="#ctx0" brushRef="#br0" timeOffset="242373.5767">32039 11545 509 0,'0'0'135'0,"0"0"-68"16,0 0 10-16,0 0-18 15,0 0-20-15,0 0 22 16,0 0 9-16,-9-12-14 16,9 12-1-16,0 0-14 15,-5 0-12-15,-6 0-6 16,-11 2 8-16,-13 25-22 16,-7 14-9-16,-5 12-1 15,12 6 1-15,17-2 1 16,3-6-1-16,15-13-3 0,0-16 1 15,15-12-3 1,14-10-2-16,13 0-12 0,7-27 5 16,2-16 11-16,-7-8-7 15,-11 0-2-15,-13 2 1 16,-20 5-8-16,0 6 9 16,0 10 8-16,0 3 2 15,-20 13 0-15,-9 5 5 16,-4 7 7-16,0 0 5 15,-11 7-10-15,10 23-7 16,1 2-1-16,16 3-3 16,10 1-37-16,7-5-37 15,0-5-164-15,35-8-321 16</inkml:trace>
  <inkml:trace contextRef="#ctx0" brushRef="#br0" timeOffset="242568.5937">32359 11606 968 0,'0'0'132'0,"0"0"-121"16,0 0 9-16,-48 158-3 16,28-99-17-16,11 1-2 15,0-6-18-15,5-10-47 16,-3-13-118-16,7-17-14 15,0-9-100-15</inkml:trace>
  <inkml:trace contextRef="#ctx0" brushRef="#br0" timeOffset="242921.6159">32521 11645 730 0,'0'0'82'0,"0"0"-35"16,0 0 34-16,-33 102-19 16,33-71-31-16,0-3-4 15,8-8-4-15,1-5-12 16,11-10 1-16,-7-3-7 16,7-2-4-16,9-2 2 15,9-28 8-15,10-8-4 0,-19-7-7 16,0-3-4-16,-12 8-3 15,-12 1 2-15,-5 11 5 16,0 8 4-16,-9 5 4 16,-24 7 18-16,0 8-9 15,0 0-17-15,-5 8 0 16,5 19-9-16,4 9-22 16,14-3-19-16,15-1-59 15,0-7-147-15,8-13-206 16</inkml:trace>
  <inkml:trace contextRef="#ctx0" brushRef="#br0" timeOffset="243303.6381">32954 11480 785 0,'0'0'200'0,"0"0"-119"15,0 0-11-15,0 0-57 16,0 0-2-16,0 0-9 15,0 107 19-15,0-54-13 16,0 0 0-16,0 0 1 16,0-3-9-16,0 0 1 15,0-13-1-15,0-12 0 16,0-7-7-16,0-13 4 16,0 1 3-16,0-6 0 0,0 0-1 15,-29 0 0-15,1 0-3 16,-6 0 4-16,1 0 10 15,20 0 9-15,2 0 4 16,11 0-8-16,0 0-15 16,0 0 0-16,0 0-12 15,24-4 2-15,18-3 10 16,7-3 2-16,-3 0-2 16,-1 5-3-16,-21 2-44 15,-15 3-47-15,-9 0-103 16,0 8-325-16</inkml:trace>
  <inkml:trace contextRef="#ctx0" brushRef="#br0" timeOffset="243722.6626">31753 12266 381 0,'0'0'180'0,"0"0"-118"16,0 0 11-16,0 0-13 16,0 0 28-16,0 0 64 15,95-27-67-15,-33 17 5 16,9-3-18-16,11 4-33 16,13 4-9-16,33 0-20 15,16 2-3-15,13 3-7 16,9 0-4-16,2 0-24 0,-7 0-33 15,-17 0-22 1,-24 0-37-16,-25 0-135 0,-33 0-204 16</inkml:trace>
  <inkml:trace contextRef="#ctx0" brushRef="#br0" timeOffset="245170.7498">31815 12789 390 0,'0'0'163'0,"0"0"-57"16,0 0 7-16,0 0-4 15,0 0-61-15,25-114 28 16,-25 95-26-16,0 2-23 16,0 6-14-16,0 8-2 15,0 3 20-15,0 0-6 16,0 0 3-16,0 18-18 16,0 17-2-16,0 9-5 15,0 10-2-15,0-2 0 16,0-4 1-16,4-3-1 15,-4-2 3-15,4-5-4 16,-4-12 0-16,0-5 1 16,0-9-1-16,0-4 1 0,-4 0 2 15,-16-6 2-15,11 3-4 16,-11-2 4-16,-4-3 0 16,11 0-2-16,-3 2 11 15,12-2 10-15,4 0-10 16,0 0 2-16,0 0-15 15,0 0-1-15,0 0-7 16,0 0-4-16,11 0 5 16,18-7 2-16,13-1 4 15,-9 0-42-15,4 1-24 16,-12 0-20-16,-1-1-35 0,-6 0-78 16,-3-7 39-1,-1 3-38-15,-3-1 136 0,-3 3 41 16,-3 2 21-16,-1 8 84 15,-4 0 69-15,5 0-63 16,-5 0-2-16,0 0 30 16,0 18-48-16,0 10 11 15,0 7-52-15,0 0-18 16,0 0-8-16,0-5-2 16,0-7-1-16,0-5-32 15,0-14-165-15,0-4-172 16</inkml:trace>
  <inkml:trace contextRef="#ctx0" brushRef="#br0" timeOffset="245717.7816">32240 12639 465 0,'0'0'207'0,"0"0"-110"16,0 0 63-16,0 0-87 15,0 0-32-15,0 0-1 16,4 0-14-16,-4 4-18 16,0 21-2-16,0 3 18 0,9 4-14 15,-4-2 5-15,6 1-2 16,6-9-10-16,-12-5 0 15,15-6-2-15,-1-2 0 16,-19-9-1-16,18 0-5 16,-7 0-1-16,7 0-6 15,6 0-16-15,1-17-2 16,-1-6 11-16,-2-9 1 16,-11-3 7-16,2 2 8 15,-8 0 3-15,-5 1 8 16,0 7 10-16,0 4 7 15,4 7 5-15,-4 9 8 16,7 5 14-16,-7 0-1 16,0 0-22-16,0 30-26 0,0 15 11 15,0 16-2-15,-11 3 3 16,-2 6-2-16,8 1-3 16,-6-4-7-16,2-6-3 15,9-11-4-15,-4-18-16 16,4-12-13-16,-5-12-10 15,5-8-59-15,0 0-52 16,5-28-115-16,19-12-260 16</inkml:trace>
  <inkml:trace contextRef="#ctx0" brushRef="#br0" timeOffset="246166.8134">32917 12570 181 0,'0'0'616'0,"0"0"-496"15,0 0-79-15,0 0 7 16,0 0-47-16,0 0-1 16,24-2 2-16,-20 2 10 15,-4 0 7-15,0 0 22 16,0 0 7-16,0 0-3 0,0 2-3 15,-24 17-18 1,-5 0-18-16,5 1 4 0,11 8-9 16,13-3-1-16,0 2-2 15,8-2 1-15,26 0 1 16,14-2-3-16,3-1 3 16,-2-2 3-16,-7 3-3 15,-18-1 1-15,-19 4 0 16,-5 1-1-16,0 8 7 15,-34-2 5-15,-8 2-2 16,-6-2 2-16,1-8 1 16,3-3-6-16,22-7-6 15,6-10 2-15,16-5-3 16,0 0-26-16,0-5-30 16,0-17-30-16,34-11 5 0,-6-4-113 15,6-1-251-15</inkml:trace>
  <inkml:trace contextRef="#ctx0" brushRef="#br0" timeOffset="247255.8722">33292 11144 201 0,'0'0'98'0,"0"0"18"16,0 0 72-16,0 0-69 15,0 0-12-15,0 0-5 16,-75-35-23-16,69 29-30 0,1 6-9 15,5-2-21 1,0 2 1-16,0-2-9 0,0 2-5 16,0-3-4-16,0 1-2 15,16 0 0-15,17-1 14 16,0-2 0-16,0 5-6 16,0 0-5-16,-17 0 8 15,-3 0-9-15,-13 0 1 16,0 0-2-16,0 0 0 15,0 0 4-15,0 5-2 16,0 9 4-16,0 11 6 16,0 6-5-16,0 7-7 15,-4 7 0-15,4 2 1 16,0 8 0-16,0 1-2 16,0 3 0-16,-9 2-1 0,9-1 0 15,0 5-3 1,0-2-3-16,0 10 4 0,0-1 0 15,0 1-2-15,0-3 4 16,0-9-8-16,0-2 8 16,0-1-12-16,0-5 5 15,9-5 2-15,-5-1 3 16,5-3-1-16,-2 2 4 16,-7 0 3-16,0-1-3 15,0-1-3-15,0 9 2 16,0 0 1-16,0 2-1 15,-11 3 1-15,6 2 0 0,5 3-4 16,0 1 3-16,0 7-2 16,-4-1-4-16,4 0-6 15,0-5 11-15,0 3-1 16,0-3 2-16,0 3-1 16,0-5 2-16,-9-9 0 15,-2-15 5-15,6-14-4 16,-8-15 18-16,-2-3 15 15,-19-7-10-15,1 0-16 16,-20 0-3-16,2-7-5 16,-6-3 0-16,8-1-16 15,3 11-47-15,10 0-68 16,14 0-635-16</inkml:trace>
  <inkml:trace contextRef="#ctx0" brushRef="#br0" timeOffset="251056.0913">25203 12316 381 0,'0'0'88'16,"0"0"-46"-16,0 0 57 16,0 0-15-16,0 0 6 15,0 0-34-15,0 0-19 16,0-25-12-16,0 21 1 16,0 0-9-16,0-2 53 15,0 6-58-15,0 0 23 0,0 0 1 16,0 0 12-1,-4 0-10-15,4 0-1 16,-11 0-12-16,6 0 0 0,5 7-9 16,0-1-7-16,0-5 2 15,0-1-4-15,0 0-5 16,0 0-2-16,0 0-10 16,0-7-43-16,0-11 6 15,5-1-3-15,-5 4-72 16,0 10-406-16</inkml:trace>
  <inkml:trace contextRef="#ctx0" brushRef="#br0" timeOffset="270682.4474">2912 15240 682 0,'0'0'271'0,"0"0"-252"16,0 0 28-16,0 0 1 15,0 0-36-15,0 0-5 16,0 0 14-16,0 0 8 16,0 0-5-16,0-6 1 0,0-5-1 15,0-4-9 1,0 1-7-16,0 3 1 0,0 2 4 16,-6 7-3-16,-27 2-5 15,-1 0 5-15,-12 12 5 16,-12 24-15-16,10 14-8 15,6 13 8-15,17 2-1 16,21-5 2-16,4-7-3 16,0-16 1-16,24-9-3 15,14-8-1-15,0-10 1 16,10-5 4-16,-15-3 1 16,1-2-1-16,-10 0-7 15,-11 0-11-15,-2 0-34 16,-2 0-64-16,-5 0-208 15</inkml:trace>
  <inkml:trace contextRef="#ctx0" brushRef="#br0" timeOffset="271013.4531">3618 15274 692 0,'0'0'405'0,"0"0"-396"16,0 0 11-16,0 0 31 15,0 0-50-15,0 0-1 16,113 0 2-16,-74 0-1 16,-1 0-1-16,0 0-7 15,-5 0-34-15,-13 21-48 16,-11-1-168-16,-9 8-216 16</inkml:trace>
  <inkml:trace contextRef="#ctx0" brushRef="#br0" timeOffset="271194.5324">3622 15658 1082 0,'0'0'52'15,"0"0"-23"-15,0 0 30 16,0 0-1-16,0 0-22 16,0 0-23-16,219-15-9 15,-181 15-4-15,2 0-34 16,2 0-51-16,-9 0-87 15,0 11-220-15</inkml:trace>
  <inkml:trace contextRef="#ctx0" brushRef="#br0" timeOffset="272095.5911">4799 15155 649 0,'0'0'253'0,"0"0"-249"16,0 0 12-16,0 0 26 15,0 0-27-15,0 0-4 16,124 79 3-16,-80-79-4 15,2 0-2-15,-6-10 8 16,-7-15 5-16,-4-5 8 16,-11-6-13-16,-7-3 0 15,-11 4 0-15,0 0-4 16,-7 8 1-16,-26 4-5 16,-5 3 22-16,-10 15-2 15,6-1-20-15,4 6 10 16,0 4-18-16,10 15-1 0,8 12-7 15,15 4-54 1,5-3-20-16,0-5-40 0,0-3-78 16,18-15-38-16,11-9-57 15,-9 0 107-15,-5 0 188 16,-2 0 5-16,1-5 140 16,-8 2 4-16,8 3 6 15,1 0-27-15,3 25-14 16,11 14 23-16,-10 8-19 15,-1 11-51-15,2 5-30 16,-16-1-1-16,-4-4-20 16,0-5-2-16,0-8-7 0,0-15 42 15,0-3-29 1,-24-7 11-16,-5-7-7 0,1-6-12 16,-6-4-4-16,12-3-8 15,-11 0-11-15,9 0-26 16,4 0-9-16,7-12-26 15,13-6-11-15,0 8-64 16,0-10-48-16,4 1-89 16</inkml:trace>
  <inkml:trace contextRef="#ctx0" brushRef="#br0" timeOffset="272274.6005">5363 15415 922 0,'0'0'94'0,"0"0"-64"16,0 131 35-16,-5-71-46 15,-10 0-19-15,1 1 0 16,3-11-56-16,11-9-148 16,-4-13-409-16</inkml:trace>
  <inkml:trace contextRef="#ctx0" brushRef="#br0" timeOffset="275523.7883">5878 15166 130 0,'0'0'170'0,"0"0"-44"16,0 0 40-16,0 0-94 16,0 0 1-16,0 0 30 15,0 0 5-15,0-11-44 16,0 5-19-16,-7 1-6 0,7-5-4 16,-4 0-15-1,4-5-7-15,0-7-3 0,0-3-6 16,0-5-2-16,0-3-1 15,0 8 1-15,0 5-1 16,0 9-1-16,0 7 1 16,0 4-1-16,0 0-1 15,0 8-2-15,-5 34-6 16,1 16 7-16,4 17 0 16,0-3 1-16,0 4 2 15,0-6-1-15,20-5 1 16,-2-5-1-16,6-10 0 15,-11-10 0-15,-2-12 0 0,-2-15 2 16,-9-3-1-16,0-8 5 16,0-2 21-16,0 0 10 15,-4 0-4-15,-30 0-19 16,-10-2-4-16,11 0-3 16,-5-1-1-16,19 3 15 15,5 0-8-15,10 0-9 16,-1 0-3-16,5 0-1 15,0 0 0-15,0 0-7 16,0-5-14-16,14 5 12 16,19-5 0-16,0 0 7 15,11-2-15-15,3 4-43 0,-3-7-63 16,2-1-83-16,-8-1-333 16</inkml:trace>
  <inkml:trace contextRef="#ctx0" brushRef="#br0" timeOffset="276052.8256">6249 15230 862 0,'0'0'129'0,"0"0"-128"16,0 0 60-16,0 0-35 15,38-111-20-15,-29 89 13 16,-5 4-2-16,3 1-7 15,-7 4 17-15,0 8 6 16,0 0-14-16,0 5 3 0,0 0-1 16,0 0-8-16,0 0-7 15,0 0-6-15,0 5-4 16,0 13 3-16,0 4 1 16,-11 6 1-16,11 4 0 15,0 8-1-15,0 6 0 16,0 1-1-16,0 1-2 15,0 0 2-15,20-6 1 16,-3-2-2-16,3-9-3 16,0-2 5-16,-7-8-1 15,-8-9 2-15,-1-5-1 16,-4-7 0-16,0 0 4 0,0 0 3 16,0 0 4-1,-9 0-3-15,-24 0-6 0,0 0 5 16,9 0-1-16,6 0 3 15,3 0 5-15,10 0-2 16,5 0-10-16,0 0-2 16,0 0-3-16,0 0-13 15,0 0 1-15,20 0 7 16,9 0 8-16,4 3 0 16,0 0-11-16,5-3-44 15,-9 0-85-15,-5 5-150 16,-2-5-408-16</inkml:trace>
  <inkml:trace contextRef="#ctx0" brushRef="#br0" timeOffset="276443.8468">6716 15274 694 0,'0'0'237'16,"0"0"-237"-16,0 0 0 16,0 0 11-16,9 144-4 15,20-97 16-15,-5-1 22 0,9-11-18 16,-4-8-10-16,-5-14-9 16,0-6 5-16,-1-7-12 15,10 0 10-15,-4-22 12 16,-1-13 6-16,-8-8-14 15,-11-4-8-15,-9-1-2 16,0 8-4-16,-9 7 2 16,-28 3 2-16,-3 9 2 15,-7 9 8-15,-1 8-14 16,10 4 6-16,5 0-7 16,9 16-5-16,19 12-18 15,5 7-35-15,0 3 1 16,0-5-53-16,33-6-153 15,5-8-189-15</inkml:trace>
  <inkml:trace contextRef="#ctx0" brushRef="#br0" timeOffset="276863.882">7470 15057 1035 0,'0'0'43'0,"0"0"4"16,0 0 33-16,0 0-61 16,0 0-18-16,0 0 1 15,-44-8 4-15,39 23-1 16,-14 8 0-16,5 9-3 0,-1 7 4 16,1 5 1-1,-1 2 2-15,11 1 3 0,4 6-5 16,0 4-6-16,0 0-1 15,28 2 0-15,6-4-1 16,10-13-2-16,-2-4-6 16,6-18-3-16,-1-5-3 15,-3-15-2-15,-6 0 11 16,-10-8 6-16,-3-19 3 16,-16-3 4-16,-9 0 1 15,0 0-2-15,0 1 2 16,-42 13 3-16,-11 10-3 15,-1 6-6-15,-7 0-2 0,14 18 0 16,3 15-23-16,20 2-57 16,24 0-40-16,4-5-241 15</inkml:trace>
  <inkml:trace contextRef="#ctx0" brushRef="#br0" timeOffset="280436.1436">8184 15155 368 0,'0'0'229'16,"0"0"-168"-16,0 0 39 15,0 0-31-15,0 0-19 16,0 0 32-16,0 0-12 15,0 0-33-15,53-56-3 0,-44 41-5 16,0-5-19-16,2 5-4 16,2-10-3-16,-13 5-1 15,0 0-1-15,0-5 1 16,0 7 3-16,0 4-2 16,0 5 1-16,0 7 11 15,0 2-2-15,0 0-6 16,0 0-7-16,-13 20-4 15,-7 23-1-15,20 15 3 16,0 7 2-16,0 5-4 16,0-5 4-16,25-2-1 15,3-5 1-15,1-6 0 0,-7-7 0 16,-6-10 0 0,-12-7 0-16,-4-9 0 0,0-1 4 15,0-7-1-15,-15-1 6 16,-23-3-4-16,-13 1 0 15,-2-3 0-15,-4 5-1 16,15-8-4-16,17 1 5 16,10-3 4-16,15 0-5 15,0 0-4-15,0 0-3 16,0 0-5-16,24 0-3 16,14-5 11-16,15-8-1 15,4-1-23-15,1 3-54 16,-7-2-61-16,-3-5-271 15</inkml:trace>
  <inkml:trace contextRef="#ctx0" brushRef="#br0" timeOffset="280915.1612">8642 15099 968 0,'0'0'27'15,"0"0"3"-15,0 0-27 16,0 0 6-16,0 0 10 16,0 0 15-16,186 142-25 15,-153-88-5-15,-9-4 0 16,1 0 1-16,-16-5-1 0,-5-10-3 16,-4-2-1-16,0-5 2 15,-4-9 1-15,-30-1 3 16,1-8-3-16,-7-7-1 15,-2-3 3-15,5 0 0 16,4-20 1-16,8-16-6 16,10-8-1-16,15-9 1 15,0-5 0-15,29-5-1 16,15 6 0-16,2 1 1 16,7 1-2-16,-11 10 1 15,-6 3 1-15,-14 7 0 16,-7 7 1-16,-15 11 0 15,0 4 1-15,0 6 8 0,-4 7 5 16,-25 0-10 0,-15 2 15-16,6 23-20 0,-10 13-2 15,14-1 1-15,12-2-4 16,16-2-34-16,6-5-32 16,20-9-112-16,37-6-65 15,14-6-150-15</inkml:trace>
  <inkml:trace contextRef="#ctx0" brushRef="#br0" timeOffset="281359.182">9509 14984 498 0,'0'0'126'0,"0"0"-65"16,0 0 68-16,0 0-44 16,0 0-21-16,0 0 14 15,-29 0-31-15,5 23-20 16,-14 19-16-16,1 13 5 16,-1 15 12-16,9 5 2 15,14 1-10-15,15-3 0 16,0-3-12-16,29-8-8 15,15-9-2-15,13-18-1 16,-6-7-10-16,-13-18 0 0,15-10 7 16,-16 0 4-1,-1-30 2-15,-14-9 5 0,-11-2 5 16,-11 0-7-16,0 1 1 16,-15 2-3-16,-23 9 0 15,-11 8 3-15,-8 12-4 16,10 6 1-16,-1 3-2 15,10 5-1-15,1 18-17 16,28-1-9-16,9 3-43 16,0-4-69-16,4-11-188 15</inkml:trace>
  <inkml:trace contextRef="#ctx0" brushRef="#br0" timeOffset="281889.2277">9885 15044 693 0,'0'0'402'0,"0"0"-398"16,0 0 17-16,0 0-13 16,0 0-8-16,0 0-1 15,-27 121 0-15,49-99 0 16,7-4-1-16,-4-14-2 15,3-4-4-15,5 0 8 0,-4-7 5 16,0-18 4 0,0-8-7-16,-20 1 0 0,-9-3-2 15,0 5 3-15,0 5 7 16,-34 5-3-16,1 7 5 16,-15 6 20-16,6 7-12 15,-7 0-20-15,16 7-4 16,11 16-5-16,15 2-13 15,7 2-25-15,0 0-1 16,24-3-5-16,14-5-35 16,11 2 29-16,-7-2 37 15,-7 5 14-15,-9 1 6 0,-6 1 2 16,-4 8 18 0,-7 1 42-16,-9 2-20 0,0 3 1 15,0 0-4-15,-5-2-3 16,-19-3-15-16,0-6 1 15,-10 0-8-15,15-9-2 16,5-10-9-16,10-2 0 16,-1-8 1-16,5 0-2 15,0 0-42-15,0-8-55 16,0-2-96-16,0-10-266 16</inkml:trace>
  <inkml:trace contextRef="#ctx0" brushRef="#br0" timeOffset="282333.6557">10615 15007 1003 0,'0'0'88'16,"0"0"-88"-16,0 0 0 15,0 0-4-15,0 0 1 16,0 0 3-16,39-13 1 16,-39 13 0-16,0 0 33 15,-15 0 28-15,-18 8-45 16,-25 4-16-16,1 6-1 0,-1-1 30 16,3-2 1-1,20 3-5-15,17-6-9 0,18 9-14 16,0 5-3-16,38 7-9 15,32 5 2-15,21-5 0 16,4 2 1-16,-13 3 5 16,-16-1-5-16,-8 3 2 15,-30 0 4-15,-12 0 0 16,-16-4 5-16,0-1-2 16,-35-2 5-16,-12 1 1 15,-1-1-8-15,-10-3-1 16,7-10-6-16,7-3-11 15,11-9-18-15,24-8-93 16,9 0-208-16</inkml:trace>
  <inkml:trace contextRef="#ctx0" brushRef="#br0" timeOffset="284297.9687">11477 14924 410 0,'0'0'240'16,"0"0"-133"-16,0 0 44 15,0 0-68-15,0 0-42 16,0 0-4-16,0 0-7 15,-9-25-2-15,9 25-7 16,0 0-5-16,0 5-11 0,0 25-4 16,0 20 1-16,0 13 21 15,0 5-19-15,0-9-1 16,0 1-3-16,9-14-19 16,15-8-53-16,16-13-49 15,-13-18-147-15,-3-7-222 16</inkml:trace>
  <inkml:trace contextRef="#ctx0" brushRef="#br0" timeOffset="284502.3257">11311 15162 688 0,'0'0'165'0,"0"0"-6"0,0 0-84 15,0 0-47 1,0 0-23-16,0 0 35 0,120-10 11 15,-50 7-7-15,-3 3-31 16,-10 0-11-16,5 0-2 16,-9 13-32-16,-11 9-58 15,-17 9-71-15,-14-1-403 16</inkml:trace>
  <inkml:trace contextRef="#ctx0" brushRef="#br0" timeOffset="284681.8646">11397 15618 1189 0,'0'0'39'0,"0"0"-1"15,0 0 6-15,0 0-27 16,0 0 29-16,248-31-25 16,-177 27-18-16,-9 0-3 15,-5 4-55-15,-8 0-94 16,-16 4-275-16</inkml:trace>
  <inkml:trace contextRef="#ctx0" brushRef="#br0" timeOffset="287585.3259">12718 15129 403 0,'0'0'77'0,"0"0"64"16,0 0-68-16,0 0-29 15,0 0 14-15,0 0 12 16,0 0-20-16,-62 15-46 16,42 24 8-16,11 2 25 15,5 5-2-15,4-1-4 16,0-5-6-16,13-8-18 16,16-7-4-16,4-10 2 0,11-7-1 15,2-8-4 1,8-14 2-16,-1-24 3 0,-3-10 0 15,-10-7-5-15,-31-1-1 16,-9-3-15-16,0 3 6 16,-24 6 4-16,-18 10 6 15,-7 15 0-15,-2 13 9 16,-2 12 9-16,0 0 2 16,7 22-5-16,10 18-8 15,19 7-6-15,17 6-1 16,0 8-6-16,4-6-33 15,45-5-82-15,-7-5-135 0,11-10-353 16</inkml:trace>
  <inkml:trace contextRef="#ctx0" brushRef="#br0" timeOffset="287763.8042">13222 15215 1066 0,'0'0'15'0,"0"0"-15"16,0 125 8-16,0-67-8 15,0-1-1-15,0 3-32 16,0-9-193-16,0-13-322 16</inkml:trace>
  <inkml:trace contextRef="#ctx0" brushRef="#br0" timeOffset="288138.8296">13613 15133 962 0,'0'0'77'16,"0"0"-71"-16,-46 101 45 15,46-73-32-15,0 0-15 16,18-6-4-16,6-9-3 0,5-3-1 16,-1-10-4-16,1 0 1 15,4-8 7-15,5-21 3 16,-1-11 1-16,-12-10-4 16,-10-3-8-16,-15 2-3 15,0 1 10-15,0 12 1 16,-33 6 1-16,-11 12-1 15,2 10 9-15,-7 10-3 16,3 0 8-16,-3 18-9 16,7 14-5-16,22 11-2 15,11 4-9-15,9 0-63 16,9-5-156-16,24-10-217 16</inkml:trace>
  <inkml:trace contextRef="#ctx0" brushRef="#br0" timeOffset="288528.7027">14392 14829 956 0,'0'0'90'0,"0"0"-25"15,0 0 21-15,0 0-48 16,0 0-28-16,0 0-8 15,-173 107 1-15,125-36-3 0,6 9 2 16,17-1 7 0,12 0-2-16,13-9-7 0,4-12-1 15,45-10 0-15,2-15-13 16,11-16-16-16,-5-13 6 16,-4-4 15-16,-6 0 9 15,-7-25 1-15,-18-2 4 16,-11-9 5-16,-11 4 12 15,0 4 2-15,-40 3-3 16,-6 8 18-16,-12 9-19 16,5 8-12-16,-9 0-8 15,5 25-3-15,23 10-20 16,21 8-34-16,13-2-63 16,33-12-98-16,38-8-488 0</inkml:trace>
  <inkml:trace contextRef="#ctx0" brushRef="#br0" timeOffset="291783.9222">15064 14854 665 0,'0'0'83'0,"0"0"21"16,0 0-20-16,0 0-75 15,0 0-7-15,0 0 5 16,0 0 28-16,75-2-17 16,-46 2-8-16,-9 7-2 15,-11 13-5-15,0 8 7 16,-9 8 6-16,0 15 2 16,-18 9-10-16,-31 2-2 15,-13 6-3-15,9-7 4 16,16-11 10-16,17-10-3 15,6-7-3-15,14-11-4 16,0-7 0-16,0-10 2 0,0-5-8 16,38 0 4-16,6 0 11 15,-2-10-8-15,-4-5-8 16,-9 0-6-16,-1-3-58 16,-8 1-83-16,-15 0-280 15</inkml:trace>
  <inkml:trace contextRef="#ctx0" brushRef="#br0" timeOffset="292274.6457">15464 14994 931 0,'0'0'247'0,"0"0"-244"15,0 0 13-15,0 0-4 16,0 0-11-16,0 0 2 0,137 143-1 15,-103-93-2-15,-15 0 4 16,-10-2-4-16,-9-3 5 16,0-7-5-16,0-11 0 15,0-1-3-15,-24-10 4 16,2-5-3-16,6-9 3 16,3-2-3-16,-7-13-2 15,11-16-17-15,-2-11 16 16,11-10 5-16,0 0 1 15,0-3 1-15,20-3-1 0,18 1-1 16,10 3 6 0,-1 2-5-16,2 0-1 0,4 5 0 15,-11 1 0-15,-14 10 0 16,-3 1 0-16,-16 10 2 16,-9 6 1-16,0 4 3 15,0 3 11-15,-29 6 6 16,-13 4-12-16,-16 0 4 15,-8 0-3-15,-7 22 2 16,11 0-11-16,7 9 5 16,15-12-6-16,27 1-2 15,13 0-31-15,9 1-35 16,48-3-27-16,14-9-71 16,2-6-232-16</inkml:trace>
  <inkml:trace contextRef="#ctx0" brushRef="#br0" timeOffset="292740.3504">16079 14751 900 0,'0'0'199'16,"0"0"-184"-16,0 0 13 16,0 0-10-16,0 0-7 15,0 0 17-15,166-5-14 16,-129 10-8-16,3 8-3 15,-22 4 2-15,-7 6 1 16,-11 7-3-16,0 4 3 0,-7 14-1 16,-30 0-1-16,-5 2-3 15,-2-10 0-15,10-10 0 16,12-10 2-16,7-9-2 16,6-10-1-16,9-1 0 15,0 0 0-15,0 0-12 16,9 0 3-16,20 0 9 15,13 6 7-15,-3 12-7 16,-5 7 7-16,-6 9 2 16,-10 4-6-16,-14 2-1 15,-4 1 3-15,0-4 5 16,-33-2 12-16,-9-4 1 16,0-6-13-16,2-3-2 0,7-10-2 15,9-6-2-15,6-6-4 16,3 0-1-16,-3-6-5 15,14-12-29-15,4-4-21 16,0 3-32-16,8-4-18 16,39 8-130-16,-3-3-221 15</inkml:trace>
  <inkml:trace contextRef="#ctx0" brushRef="#br0" timeOffset="293193.2543">16875 14793 932 0,'0'0'83'0,"0"0"-61"16,0 0 28-16,0 0-10 15,0 0-31-15,0 0 26 16,-49-20 0-16,41 51-21 15,8 11 10-15,0 11-6 16,0 2 4-16,0-2-10 16,0 2-6-16,20-2-3 15,-3 4-2-15,-8-5-1 16,2-8 0-16,-11-7-8 16,0-9 6-16,0-11 2 15,0-7 5-15,-20-5-5 0,3-5 6 16,-19 0 5-16,-1 0-9 15,3 0 13-15,6 0 10 16,10-5 19-16,18 5-15 16,0 0-12-16,0-2-8 15,0 2-9-15,18 0-6 16,35 0 1-16,9-3 5 16,4-2 0-16,-4 0 0 15,-5 0-1-15,-8 0-48 16,-3-3-55-16,-12 4-76 15,-14-4-478-15</inkml:trace>
  <inkml:trace contextRef="#ctx0" brushRef="#br0" timeOffset="296439.5676">17713 14806 111 0,'0'0'80'0,"0"0"-58"16,0 0-9-16,0 0 48 0,0 0-34 15,0 0 60 1,0 0-6-16,-24-42-35 0,15 39 41 16,0 0-31-16,-6-1 2 15,-3 1-16-15,3 0 11 16,-10 1 35-16,16 2-6 16,-15 0-30-16,2 0-14 15,-2 0 3-15,-5 0 5 16,5 2-15-16,4 6-8 15,15 0-6-15,5 9-17 16,0 6 0-16,29 2-4 16,37 9-3-16,7-4 3 15,-2 4 1-15,-5 3 0 0,-17-2-4 16,-16 0-3-16,-33 0 6 16,0-2 2-16,-9-1 2 15,-39-1 7-15,-10-6 0 16,-8-3-2-16,8-10-1 15,12-2 6-15,2-10 3 16,11 0-2-16,13 0 6 16,20-18-4-16,0-14-13 15,20-8 0-15,37-10-2 16,18-5-4-16,7 3-4 16,-11 6-3-16,-14 9-12 15,-8 1-12-15,-20 14 18 0,-12 3 13 16,-17 1 2-16,0-2 4 15,0 4 0-15,0-1 3 16,-28 4-2-16,-10 1 5 16,-4 10 9-16,-11 2-9 15,0 0 25-15,2 7-14 16,-2 15-14-16,15 3-3 16,27-2-1-16,11 0-7 15,7-3-62-15,48-6-32 16,23-3-125-16,8-8-105 15</inkml:trace>
  <inkml:trace contextRef="#ctx0" brushRef="#br0" timeOffset="296840.9768">18525 14622 930 0,'0'0'83'16,"0"0"10"-16,0 0 21 15,0 0-70-15,0 0-16 16,0 0-13-16,-144 0-15 16,106 21 0-16,-1 0 0 15,5 1 2-15,12 0-2 16,22 1-3-16,0 0-4 16,5 6-6-16,46 2-4 0,2 1 5 15,0 1 8-15,4 2 3 16,-19 5 0-16,-9-3 1 15,-16 4 0-15,-13-4 5 16,-5-2 4-16,-41 2 18 16,-20-4-5-16,-7-8 6 15,6-4-11-15,5-11-1 16,5-7 2-16,19-3-7 16,10 0-11-16,8-17-1 15,15 3 1-15,5-4-4 16,0 6-15-16,25-1-22 15,21-2-37-15,12 5-12 0,19 0-107 16,-15-2-412 0</inkml:trace>
  <inkml:trace contextRef="#ctx0" brushRef="#br0" timeOffset="297216.9578">19164 14636 145 0,'0'0'708'0,"0"0"-572"16,0 0-31-16,0 0-1 15,0 0-58-15,0 0-23 16,-135 30-21-16,73 27-2 16,-9 18 11-16,-6 13 14 15,26 10 0-15,7-3 4 0,39-9 17 16,5-17-45-1,42-18-1-15,36-21-7 0,17-25-10 16,0-5 9-16,-9-15 0 16,-15-20 1-16,-18-11 6 15,-29 2 1-15,-24-7 6 16,0 6 0-16,-48 8 6 16,-19 14 8-16,1 21 0 15,-11 2-4-15,-7 27-8 16,11 26-8-16,15 10-5 15,40-4-30-15,18-9-56 16,67-14-120-16,37-19-544 16</inkml:trace>
  <inkml:trace contextRef="#ctx0" brushRef="#br0" timeOffset="301027.4205">2773 16939 424 0,'0'0'234'15,"0"0"-234"-15,0 0 9 16,0 0-2-16,0 0-7 16,0 0 7-16,0 0 35 15,58-2 8-15,-50-6 30 0,3 1-2 16,7 2-39-16,-2-13-23 15,6 0-4-15,-2 1-9 16,0-5-3-16,-7 4 1 16,-13 8 1-16,0 2-2 15,0 3 0-15,-33 5-12 16,-20 0 10-16,-3 28-2 16,-6 12 3-16,14 10 1 15,15 10 2-15,8 1 7 16,25-2 0-16,0-6-7 15,25-10 6-15,21-13-5 16,7-13-3-16,9-7 0 16,0-4 1-16,0-6 7 15,-5 0-8-15,-4 0 0 0,-6-10-22 16,-7-5-72-16,-7 2-92 16,-20 3-320-16</inkml:trace>
  <inkml:trace contextRef="#ctx0" brushRef="#br0" timeOffset="301237.5876">3498 16876 1043 0,'0'0'155'16,"0"0"-155"-16,0 0-10 0,0 0-2 15,0 0 12-15,210-12 0 16,-152 12-58-16,-12 0-75 16,-17 0-136-16,-9 10-205 15</inkml:trace>
  <inkml:trace contextRef="#ctx0" brushRef="#br0" timeOffset="301409.6609">3731 17109 721 0,'0'0'208'0,"0"0"-206"15,0 0 38-15,243-29-24 16,-161 18-16-16,-5 11-17 16,-11 0-181-16,-24 0-407 15</inkml:trace>
  <inkml:trace contextRef="#ctx0" brushRef="#br0" timeOffset="303839.8352">5009 16799 244 0,'0'0'70'0,"0"0"0"16,0 0-14-16,0 0-24 16,0 0 8-16,0 0 31 15,0 0-1-15,157 43 1 16,-133-67-2-16,0-1-2 15,-10-1-22-15,1-5-14 16,-15 4 12-16,0-3-10 16,0 5-6-16,-4 2 2 15,-16 8-9-15,-9 3 8 16,-4 4-7-16,9 8-1 0,-14 0-10 16,14 0-8-16,-9 10-2 15,8 13-6-15,12 6-20 16,-3 4-37-16,16 2-49 15,0-5-92-15,0-7-19 16,25-13-208-16</inkml:trace>
  <inkml:trace contextRef="#ctx0" brushRef="#br0" timeOffset="304144.4864">5009 16799 435 0,'210'-118'213'16,"-201"123"-177"-16,11 20-24 15,4 13 80-15,9 10 6 0,0 2-15 16,-8 2-37-16,-8-2-23 16,3-2 3-16,-11-5-15 15,-9-3 9-15,0-11 2 16,0-3-7-16,0-9 6 16,-4-7 6-16,-16-2 2 15,-2-5-9-15,-18-3 3 16,2 0-6-16,1 0-11 15,-1-11-1-15,9 1-2 16,5 3-3-16,11 2-1 16,6 2-11-16,7 3-32 15,0 0-35-15,0 0-43 0,11-2-79 16,18-3 43-16,13 2-112 16</inkml:trace>
  <inkml:trace contextRef="#ctx0" brushRef="#br0" timeOffset="304608.4375">5814 16824 76 0,'0'0'78'0,"0"0"36"16,0 0 8-16,0 0-11 15,0 0-8-15,0 0-34 16,0-45-13-16,0 45 18 16,0 0 34-16,0 0-23 15,0 0-24-15,0 0-33 16,0 0-15-16,0 0 2 15,0 2-15-15,0 9 0 16,-5 6 0-16,1-2 1 16,-1 3 1-16,-3-1-1 15,3 5 1-15,5-4 2 16,0 10 1-16,0-6-4 0,0 6-1 16,0 1 0-16,0-1 1 15,9 3-1-15,-5-6 1 16,5-3 0-16,-9-4 0 15,5-11 1-15,-5 1-2 16,0-8-14-16,0 0-32 16,0-5-99-16,0-15-154 15</inkml:trace>
  <inkml:trace contextRef="#ctx0" brushRef="#br0" timeOffset="305232.5606">6187 16583 295 0,'0'0'245'0,"0"0"-161"15,0 0-4-15,0 0-24 16,0 0-2-16,0 0 60 16,0-57-34-16,0 49-29 15,0 6-9-15,0-2 1 0,0 4-15 16,0 0-7-16,0 0-9 16,0 0-8-16,0 0-2 15,0 0-2-15,0 9-6 16,0 7 3-16,0 5 3 15,0 4 0-15,0 3-2 16,0 2 2-16,0 5-1 16,0 0 0-16,9 5-5 15,11 2 5-15,2 4 1 16,-2 2-2-16,5-6 2 16,-8 1-1-16,-1-6 0 15,-3-6 1-15,-9-15 0 16,-4-3 1-16,0-9 0 15,0-3-1-15,0 2 6 16,-4 0 3-16,-29-3-9 0,-5 0 0 16,-4 1 1-16,7 5 0 15,13-3 1-15,6-3 3 16,12 0-3-16,4 0-1 16,0 0-1-16,0 0-13 15,20 0 6-15,17-3 7 16,-4-4 2-16,5-4-1 15,-5 9 0-15,0-6-1 16,-8 8-6-16,-1-3-51 16,-4 2-45-16,-7-5-218 0</inkml:trace>
  <inkml:trace contextRef="#ctx0" brushRef="#br0" timeOffset="305900.8318">6696 16611 611 0,'0'0'82'0,"0"0"-82"16,0 0 46-16,0 0-29 15,0 0-17-15,0 0 57 0,-18-82 11 16,18 82-21-1,0-3 29-15,0 3-18 0,0 0-23 16,-4 0-6-16,4 0-6 16,0 0-2-16,0 0-3 15,0 0-15-15,0 0-2 16,-7 0 2-16,3 0-2 16,-1 0 0-16,1 20-1 15,0 13-4-15,-1 11 3 16,5 12 1-16,0 1 5 15,0 0 3-15,13 4-3 16,16-6-4-16,0-2 1 16,-9-6-1-16,-2-8 0 15,1-7 1-15,-14-13-2 0,4-6 0 16,-9-5 2-16,0-5 0 16,0-3 4-16,0 0 5 15,0 0 4-15,-9 0-1 16,-11-3 1-16,7-5-1 15,4 5 0-15,-2 3 5 16,11-3-2-16,0 3-3 16,0 0-13-16,0 0-1 15,0 0-2-15,0 0-1 16,0 0-5-16,0 0 3 16,0 0 4-16,24 0-2 15,5 0 3-15,4-7 0 16,0 6 0-16,0-5-2 0,-4 4 1 15,-9 2-14-15,-7 0 5 16,-8 0-2-16,-5 0-9 16,0 0 2-16,0 0-8 15,0 0-22-15,0 0-37 16,0 8-9-16,0-7-144 16,-14-1-194-16</inkml:trace>
  <inkml:trace contextRef="#ctx0" brushRef="#br0" timeOffset="307641.4601">7731 16529 409 0,'0'0'116'0,"0"0"28"15,0 0-9 1,0 0-23-16,0 0-34 0,0 0-22 16,0-13-23-16,0 13 1 15,0 0-8-15,0 0-9 16,0 0-12-16,0 21-5 15,0 18 1-15,0 8 3 16,0 9-2-16,0 1-2 16,9-4-4-16,6-11-19 15,-6-4-50-15,0-15-59 16,-2-11-115-16,-7-7-272 16</inkml:trace>
  <inkml:trace contextRef="#ctx0" brushRef="#br0" timeOffset="307835.4857">7536 16818 843 0,'0'0'98'15,"0"0"-14"-15,0 0-53 16,0 0-19-16,0 0 50 16,0 0-6-16,171-44-22 15,-132 41-25-15,-1 3-8 16,0 0-1-16,-1 0-23 15,3 0-70-15,-18 10-84 16,-2 2-207-16</inkml:trace>
  <inkml:trace contextRef="#ctx0" brushRef="#br0" timeOffset="308044.5374">7707 17160 727 0,'0'0'50'16,"0"0"57"-16,0 0 6 16,0 0-37-16,0 0 11 15,0 0-31-15,192-25-35 16,-159 17-15-16,-4 1-6 16,4 4-2-16,0 1-52 15,5 2-79-15,-5 0-204 16</inkml:trace>
  <inkml:trace contextRef="#ctx0" brushRef="#br0" timeOffset="308738.8664">8779 16806 638 0,'0'0'139'0,"0"0"-16"0,0 0-27 15,0 0-59-15,0 0-24 16,0 0 0-16,-13 75 22 16,13-39-10-16,0-4-4 15,0-2 6-15,13-7-20 16,12-6-4-16,-1-2-2 15,0-9-1-15,-6-6-6 16,6 0 6-16,9-21 3 16,5-14 4-16,-9-10-4 15,-9-7 2-15,-16-1-3 0,-4 3 0 16,0 4 3-16,-33 6-1 16,-5 5 3-16,1 10-2 15,-12 10 7-15,0 15 8 16,7 0 0-16,-6 23-15 15,6 19-5-15,17 13-19 16,17 1-39-16,8-1-38 16,0-10-52-16,24-7-240 15</inkml:trace>
  <inkml:trace contextRef="#ctx0" brushRef="#br0" timeOffset="309035.5718">9118 16847 50 0,'0'0'468'15,"0"0"-412"-15,0 0 37 16,0 0-15-16,0 0-29 16,28 122 5-16,-28-79-4 0,0 10-13 15,-28-1-14 1,10-2-21-16,2-7-2 0,16-13-121 16,0-12-87-16,0-9-287 15</inkml:trace>
  <inkml:trace contextRef="#ctx0" brushRef="#br0" timeOffset="309599.5115">9586 16704 663 0,'0'0'64'0,"0"0"-20"16,0 0 42-16,0 0-36 15,0 0 3-15,0 0 20 16,0 0-25-16,0 0-7 15,-4 5-8-15,-20 12-23 16,4 6-7-16,-13 7-3 16,8 2 5-16,1 6 5 15,11 2-5-15,13-2-3 0,0-3 1 16,0-3-3-16,20-7-3 16,17-2 2-16,1-9 1 15,-1-1-1-15,8-13-5 16,-3 0-4-16,6-2 10 15,3-25 1-15,-7-14 4 16,-2-2 0-16,-9-9-5 16,-17-1-1-16,-16 1 1 15,0 9 0-15,-11 4 0 16,-31 3 5-16,-5 16-3 16,-10 5 7-16,-5 15 15 15,5 0-5-15,-1 12-14 16,9 26-5-16,16 2-4 15,24 3-39-15,9-4-28 16,20-1-38-16,31-13-193 0,22-7-210 16</inkml:trace>
  <inkml:trace contextRef="#ctx0" brushRef="#br0" timeOffset="310085.8166">10382 16596 639 0,'0'0'208'16,"0"0"-181"-16,0 0 61 15,0 0-26-15,0 0-36 16,0 0 2-16,0-8 14 15,-11 8 2-15,-11 10 1 16,-13 13-24-16,-12 14-21 16,-6 16 13-16,-4 10 7 15,6 2 10-15,11 0-9 16,23-2 3-16,17-11-7 16,0-6-17-16,37-12-5 15,21-6-2-15,12-15-20 16,8-13 7-16,-7 0-3 15,-10-9 12-15,-12-16 4 0,-20-1 5 16,-25 1 2-16,-4 1 5 16,-15 5 11-16,-27 1 14 15,-16 3-1-15,-8 15-8 16,0 0 0-16,4 0-4 16,-7 33-14-16,23 7-5 15,13 0 2-15,28-1-19 16,5-5-39-16,33-9-39 15,38-13-38-15,11-9-155 16,9-3-274-16</inkml:trace>
  <inkml:trace contextRef="#ctx0" brushRef="#br0" timeOffset="310648.1475">10869 16480 301 0,'0'0'227'16,"0"0"-95"-16,0 0 1 0,0 0-38 15,0 0-55 1,0 0 13-16,0-7 4 0,0 7-21 16,0 0-1-16,0 0-7 15,0 14-20-15,13 22-5 16,16 14 13-16,0 15-5 15,4 10-4-15,-20 9-5 16,7 0 4-16,-20 4-6 16,0-5-2-16,-9-4-6 15,-24-10 6-15,-16-11 1 16,12-16-30-16,4-12-55 16,-5-10-214-16</inkml:trace>
  <inkml:trace contextRef="#ctx0" brushRef="#br0" timeOffset="311758.2891">4799 16310 356 0,'0'0'145'0,"0"0"-77"16,0 0-20-16,0 0 20 15,0 0-19-15,0 0 0 16,-38 27 14-16,38-19 0 16,0-5-21-16,-9-1 53 15,9 6-86-15,-11 7-6 0,2 16 3 16,1 19 4 0,-8 22 12-16,7 20 1 0,9 16 14 15,0 13-5-15,5-6-8 16,28 4-6-16,20-8-16 15,4-13-2-15,-4-23-7 16,-2-20-9-16,-2-17-12 16,8-13-19-16,-10-10-9 15,-3-12-68-15,-11-3-153 16,-24 0-374-16</inkml:trace>
  <inkml:trace contextRef="#ctx0" brushRef="#br0" timeOffset="313974.6862">11559 17006 347 0,'0'0'312'16,"0"0"-285"-16,0 0 37 0,0 0 61 15,0 0-61 1,0 0 12-16,0-7-10 0,0 5-7 16,0-1-8-16,0-7-12 15,0-5-21-15,9-15-6 16,15 0-7-16,0-7-4 15,-4 4-1-15,-6 5 0 16,-6 16-5-16,-1 5-3 16,-7 4 2-16,0 3-2 15,0 0-4-15,0 20 1 16,0 13 11-16,9 6 8 16,-9-3-5-16,18-9-3 15,-3-9 0-15,-6-6-1 16,6-7-1-16,-1-5-9 15,1 0-2-15,14-7 1 0,9-16-6 16,-1-7 8-16,1 0-13 16,-5 10 12-16,-18 2 8 15,-6 16 3-15,-4 2 0 16,-5 0 17-16,6 0 20 16,-6 10-14-16,9 10 10 15,4 5-8-15,3-2-14 16,-7-11-8-16,0 1-3 15,2-9 0-15,6-1-4 16,-1-3-6-16,1 0-7 16,8 0 2-16,-1-15 11 15,-4-2 4-15,-2-1 0 0,-3 6 3 16,-15 4-1-16,5 8 1 16,-5 0-1-16,0 0 9 15,0 0 14-15,0 15-10 16,0 10-8-16,4 2-7 15,9-4-24-15,23-5-69 16,1-13-68-16,1-5-344 16</inkml:trace>
  <inkml:trace contextRef="#ctx0" brushRef="#br0" timeOffset="314586.4857">12698 16922 1010 0,'0'0'37'0,"0"0"-32"15,0 0 9-15,0 0-10 16,0 0 2-16,0 0 12 16,53-13 5-16,-38-4-8 15,-6-1 8-15,0 3-7 16,-5 7-5-16,1 6-5 15,-5 2-4-15,7 0 14 16,-7 0-11-16,13 7-1 16,7 13 17-16,-3 3 14 0,3-3-24 15,5-2-10 1,-8-8-1-16,8-8 0 0,-1-2-6 16,9 0-4-16,16-5-2 15,-12-17 5-15,10-1-8 16,-18-2-6-16,-5 5 7 15,-9 5 13-15,-6 5 1 16,0 10 2-16,-9 0 13 16,0 0 14-16,0 0 13 15,0 7-2-15,0 13-23 16,0 5 0-16,0 6 1 16,20-6-15-16,-2-10-3 15,17-5-1-15,-8-10-8 16,17 0 0-16,2 0-4 15,3-8-7-15,4-17-2 0,-2-5 14 16,2 5-4-16,-11 0 11 16,-13 7 0-16,-9 5 2 15,-12 12 6-15,-1 1 16 16,-7 0 16-16,4 0-4 16,-4 7-12-16,9 11-11 15,0 4 1-15,15-5-13 16,-4 1-14-16,14-8-53 15,-1-2-44-15,0-8-68 16,0 0-382-16</inkml:trace>
  <inkml:trace contextRef="#ctx0" brushRef="#br0" timeOffset="319241.7474">2253 16398 167 0,'0'0'147'16,"0"0"-129"-16,0 0 85 16,0 0 30-16,0 0-62 15,0 0-32-15,0 0 5 16,-24-25-8-16,15 25 32 16,9 0-3-16,-4 0-17 15,-5 0-15-15,2 0-8 16,-2 0-15-16,-4 4-3 15,-7 23-7-15,-13 15-5 0,-4 28 3 16,-8 15 1 0,3 12-1-16,14 6 2 0,3 5 0 15,8 0-1-15,10-1 0 16,2-1-5-16,5-11-17 16,0-9 7-16,0-16 12 15,0-18 1-15,0-12 3 16,5-2 2-16,-5-18 2 15,0-3 11-15,0-11 0 16,0-1 8-16,0-5 5 16,0 0-7-16,0 0-4 15,0 0-9-15,0 0-8 0,0 0 3 16,0 0-2 0,0 0 0-16,0 0 1 0,0 0 2 15,0 0 1-15,0 0-5 16,0 0-1-16,7 0-1 15,1 0 1-15,6 2 0 16,10-2 1-16,5 7 1 16,-1-4-1-16,21 7 0 15,-2-5-1-15,6 1 1 16,9-5 0-16,8 7 1 16,21-3-1-16,4-2 1 15,11-3-1-15,3 0-1 16,-3 0 0-16,-2 0 0 0,-5 0-3 15,3 0 4 1,-7 0 0-16,5 0-1 0,-5 0 1 16,0 0-5-16,-5 2-5 15,-3 8-2-15,-10 0 5 16,-2 1 4-16,3-2 3 16,17-1 2-16,17-6 34 15,19-2-19-15,35 0-12 16,11 0-1-16,-7 0-4 15,-2-2-2-15,-20-1 2 16,-20 3-6-16,-8 0 5 16,-16 0-2-16,-14 8 3 0,6 0 3 15,-10 1-3 1,13-6 3-16,7-3 4 0,14 0-5 16,4 0-2-16,0-3 2 15,-5-4-2-15,0 0-1 16,-15 7 1-16,0 0 0 15,-13 0 0-15,-5 0 3 16,5 0-3-16,8 0 0 16,16 5-1-16,9-5 1 15,11 0 0-15,7 0 2 16,-8 0-2-16,-1-5-2 16,-13-1 2-16,-12 6-2 15,3 0 2-15,-12 0 6 16,-4 0 21-16,16 0-9 15,-7 0-8-15,11 0-6 0,8-10 0 16,6 8-2-16,-5-8-1 16,10 0-1-16,-14 2 0 15,4-2 2-15,-12 5-2 16,-5 0 0-16,1 3-3 16,-11-4 3-16,7 5 0 15,0 1 0-15,11-6 0 16,20 1 1-16,-2 0-2 15,-1-3 0-15,3 1-8 16,-17 0-5-16,-12 4-10 16,-11-2 7-16,-13 2 15 15,2 1-3-15,-7 2 5 0,-2 0 1 16,11-3 0-16,1-4 5 16,8 5 4-16,11-9 9 15,22 1-7-15,9-7-7 16,16 5-1-16,11-6 4 15,-3 3-8-15,5 0-2 16,-18 5 2-16,-9-3 0 16,-19 6 0-16,-12-1 2 15,-13 2-2-15,-9 2-1 16,-8 2 1-16,-12-3 0 16,-4 5 0-16,9 0 0 15,6-6 0-15,3 6-1 16,15-4 0-16,15-4 0 15,-10 1-2-15,11 1-6 16,-16 2 2-16,-20-1 2 0,-27 5 3 16,-23 0-4-16,-21 0-2 15,5 0 8-15,2 0 5 16,2 0-5-16,1 0 0 16,6 0 0-16,-12 0 0 15,12 0 1-15,0 0-1 16,-2 0 1-16,2-6 0 15,0-4 1-15,-11-2 4 16,-1-6 4-16,8-10-4 16,-12-1-1-16,-4-2 1 0,0-9-6 15,0-5 0 1,0-7-1-16,0-8-12 0,0-5-11 16,-20-3 0-16,-8-5 7 15,-6 3 6-15,1 0 3 16,-4 4 8-16,-1 9 0 15,18 4 1-15,0 11 6 16,20-1-2-16,0 10-5 16,0 1-1-16,11 3 1 15,7 0 2-15,-2 2-2 16,1-3-1-16,-1-1 0 16,-3 2 1-16,-2-5 0 15,-2-3 0-15,-5 6 0 16,-4 2-3-16,0 8 2 15,0 7 1-15,0 9 0 0,0 5 4 16,0 0 10-16,0 0-5 16,0 0-8-16,0 0-1 15,0 0-9-15,0 0-2 16,0 0 7-16,0 0 3 16,-13 0 0-16,2 0 1 15,-2 3 0-15,-7-1 0 16,2 4 1-16,-2-2-1 15,-4-1 1-15,-5-2 0 16,0 8 5-16,-13-7-5 16,-2 8 0-16,2-6 0 15,-11 2-1-15,-4 2 2 0,1-4-2 16,-12 3-12-16,-16 4 12 16,2-5 0-16,-9-2 0 15,9-4 3-15,7 3 3 16,9-3 0-16,8 0-1 15,-4 0 1-15,9 0-3 16,7 0-1-16,-12 0 6 16,10 0 0-16,6-3 2 15,-16-1-8-15,5-2 2 16,-13 4-3-16,-12-1-1 16,-1 3 0-16,-12 0-6 15,1 0 6-15,-1 0-1 16,5 0-1-16,-1 0 2 0,12 0 1 15,9 0 0-15,-3 0-1 16,18 0 1-16,-6 0 1 16,-9 0-2-16,-1 0 3 15,-1 0-3-15,-12 0 0 16,-6 0 1-16,0 0-1 16,-9 0 0-16,-5 0-3 15,-2 0 3-15,12 0 0 16,-14 0-3-16,13 3 2 15,0-1 1-15,10-2 0 16,10 0 4-16,9 0-4 16,4 0 0-16,16 0 8 15,-11-2-5-15,11-7-3 16,-6 2 2-16,-6 6-3 0,8-5 1 16,-11 1 0-16,-5 5 0 15,4-6 0-15,-4 6 0 16,9 0 1-16,-2-4-1 15,2 4-1-15,-5-3 0 16,-4 2 1-16,0-3 0 16,-8 4 0-16,-3 0 2 15,2 0 4-15,5 0-5 16,8 0 7-16,1 0-7 16,4 0-1-16,2 0 1 15,-2 0-1-15,0 0 0 16,-5 0 0-16,1 0-1 15,1 4-4-15,-6-3 4 0,-2-1 1 16,2 0 2 0,0 0-2-16,7 0 0 0,-13 0 0 15,1 0-2-15,-4 0 2 16,-10 0-1-16,1 3-6 16,-2 0 5-16,-4 4 2 15,11-2-1-15,-3 1 1 16,3-5-3-16,-2 6-1 15,2-4 4-15,2 0 0 16,2 0 0-16,0-1 0 16,-6 1-1-16,1 0 0 15,-5-3 1-15,5 4 0 0,-1-1-6 16,-9-2 0-16,0 5-6 16,-9-3-2-16,10 5 6 15,-1 0 0-15,0-2 7 16,4 0 1-16,3-1 0 15,6-4-1-15,2-1 1 16,0 3 0-16,-2 0 1 16,2 2-1-16,-6 0-1 15,2 3 1-15,4-4 0 16,9 6 0-16,-7-4 0 16,8 1 0-16,-10-2 1 15,0 2-1-15,-2-1 0 16,2-1 3-16,5-3-1 15,8-2 0-15,1 2 2 0,-1-2-3 16,1 3-1-16,-9 0 0 16,-5-3 0-16,0 2 0 15,-6 6 0-15,10-6-1 16,-10 5 1-16,2-1 0 16,-3-2 0-16,-1 4-2 15,-3-5-4-15,0-3 4 16,7 2-7-16,-2-2-2 15,15 0-2-15,-5 5 13 16,5-2-2-16,5-1 1 16,6 0-3-16,7-2 4 0,6 3-1 15,1-3 1 1,-1 3-1-16,-6-3 0 0,-3 0 1 16,-1 0 0-1,-5 0-2-15,6 0 2 0,-1 0 0 16,5 0 0-16,-5 0 0 15,6 0 0-15,-2 0 0 16,6 5 0-16,-4-1-1 16,-2-1 1-16,2 2 0 15,-16 0-1-15,16 3 1 16,-6-2 0-16,6-2 1 16,8-4 0-16,6 0-1 15,-1 0 2-15,9 0 0 16,7 0 5-16,2 0 5 15,-3 0-2-15,-5 0-3 0,5 0-5 16,-6 0-1-16,-4-3 0 16,11 2 8-16,-3-3 4 15,3 4-9-15,0-2 4 16,2 2-2-16,-3 0-4 16,-6 0 2-16,3 0-4 15,-3 0-1-15,-4 0 1 16,6 0 1-16,-6 0 0 15,4 0 1-15,-5 0 1 16,8 0-1-16,-3 0 7 16,6 0-3-16,-1 0-4 15,15 0-1-15,0 0-1 0,0 0-1 16,0 0 1-16,-13 0 3 16,-7 0-3-16,-13 0 7 15,-9 0-4-15,-3 0 16 16,-1 0-7-16,6 0 11 15,11 0-11-15,16 0-11 16,9 0-2-16,4 0-15 16,0 0-68-16,4 0-41 15,16 0-695-15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4311.44727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6-23T11:09:46.358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6278 10174 549 0,'0'0'90'16,"0"0"-90"-16,0 0 0 15,0 0 20-15,0 0 2 16,0 0-19-16,-7 0 5 16,7 0-7-16,0 0 5 15,0 0-1-15,0 0-1 16,20 8 5-16,5-3-4 15,12 0 2-15,5 2 13 16,11-2-9-16,14 3 5 16,1-6-9-16,7 1-5 15,21-1 0-15,-1 1-2 16,24-3 0-16,9 2 4 0,21 3-3 16,-1-2-2-16,0-1-1 15,-11 3 2-15,-2-2 0 16,-7 4-1-16,0-5 1 15,-4 4 1-15,0-4-1 16,11-2 2-16,-7 0-2 16,5 0 2-16,6-10 0 15,3 0 12-15,-7 3-3 16,-12 4-7-16,-3 3-4 16,-12 0-2-16,-13 0 2 15,0 0 0-15,-4 3 0 16,-5-1 4-16,5-2-4 0,4 0 0 15,0 0 0-15,20 0 1 16,-15 0-1-16,-10 0-10 16,-12 5-49-16,-21 7-17 15,-10 4-60-15,-19 1-86 16</inkml:trace>
  <inkml:trace contextRef="#ctx0" brushRef="#br0" timeOffset="3889.2004">12970 10322 218 0,'0'0'176'15,"0"0"-135"-15,0 0 29 16,0 0 55-16,0 0-62 16,0 0-33-16,0 0-4 15,0 0-10-15,-5 0-9 16,5 0 8-16,5 0 4 16,19 0 0-16,18 0-13 0,16-5 0 15,32 0-5 1,30 2 5-16,12-2-5 0,17 2 1 15,14 1-2-15,-10 0 0 16,8-1-4-16,5 3-12 16,20-2 11-16,6 2 4 15,12-5 1-15,10 0 0 16,1-5 0-16,6 2 1 16,-18 1-1-16,-6-3 0 15,-22 5 0-15,-7 2 0 16,-20 1 3-16,-6 2-6 15,-19 0 3-15,1 0 0 16,-26 0 2-16,-14 0-2 16,-11 0 0-16,-12 0-3 0,-14 0-6 15,2 0-43-15,-21 0-69 16,1 2-255-16</inkml:trace>
  <inkml:trace contextRef="#ctx0" brushRef="#br0" timeOffset="6006.0332">18113 9112 279 0,'0'0'121'0,"0"0"-69"15,0 0 30-15,0 0-48 16,0 0-34-16,0 0-19 15,0 0 16-15,-137 54 3 16,104-32 2-16,9 9 2 0,0-1 11 16,4 8 17-16,-2 7 12 15,-3 8-6-15,1 5 4 16,6 6-16-16,3 1 18 16,10 0-12-16,5-5-5 15,0-8-13-15,14-11-12 16,19-6 3-16,15-7 0 15,5-7-4-15,14-7 0 16,4-12 2-16,10-2 2 16,6 0 1-16,-8-19 31 15,-1-12 21-15,-16-16-30 16,-9-9 1-16,-20-9-4 16,-16-10-6-16,-12-3 0 15,-5-2-10-15,0 3 0 16,-33 4-9-16,-14 5-5 0,-15 16 3 15,-11 9-15-15,3 18 12 16,-21 25 2-16,0 5-18 16,12 48-14-16,6 26-46 15,48 12-56-15,25 2-63 16</inkml:trace>
  <inkml:trace contextRef="#ctx0" brushRef="#br0" timeOffset="8072.1111">20845 9126 130 0,'0'0'44'0,"0"0"-43"0,0 0 12 15,0 0 6-15,0 0-15 16,0 0-4-16,-42-27-1 16,33 27-14-16,4-3 12 15,-1-2 3-15,6 2 19 16,0-2 11-16,0 1 21 15,0 4 41-15,0-3-16 16,0 3 6-16,-9 0 4 16,4-2-22-16,-8 2-14 15,-7 0-17-15,-9 0-8 16,-4 7-21-16,-15 16 0 16,-3 10-1-16,-2 9 6 15,8 11-2-15,8 9 4 16,13 11-1-16,10 7-5 15,5 3 1-15,9-1-5 0,0-1 1 16,0-11-2-16,18-9 0 16,22-11-7-16,11-8-11 15,11-9 3-15,24-11-13 16,9-10 15-16,16-9 12 16,-3-3 1-16,-2-5-1 15,-6-23-15-15,-14-4 16 16,-20-15 13-16,-17-6 24 15,-12-15 39-15,-28-5-3 16,-9-2-20-16,-4 0-9 0,-38 2-14 16,-11 5-24-1,0 8-5-15,-18 7-1 0,-6 11 0 16,-7 12-3-16,-3 14-3 16,5 16 1-16,16 0-4 15,17 41-38-15,27 17-89 16,22 17-21-16,0 13-4 15,29 6-230-15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4311.44727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6-22T19:47:45.42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3355 3721 308 0,'0'0'247'16,"0"0"-167"-16,0 0 19 16,0 0-31-16,0 0-11 15,0 0-8-15,0 0-6 16,-29-37-2-16,0 27-11 16,0 0 1-16,1 3-19 15,-1-1 8-15,2 1-2 16,-1-1-4-16,-8 3-9 15,14 0-5-15,-7 2-6 0,14 3 6 16,2 0-2-16,13 0-3 16,0 0-9-16,0 0-15 15,0 13-15-15,-5 10 31 16,1 9-7-16,-7 3 3 16,-3 11 12-16,-5 4-15 15,-6 5 20-15,-8 8 0 16,0 2 3-16,0 2-4 15,4-2 2-15,11 3 1 16,7-5 15-16,11-13-13 16,0-5 1-16,20-10-1 15,18-8-3-15,10-14-1 0,-1-2 0 16,1-6 3-16,-1-5 5 16,-14 0-7-1,0 0-1-15,-4-13-18 0,-9-10-66 16,-16-4-108-16,-4-5-257 15</inkml:trace>
  <inkml:trace contextRef="#ctx0" brushRef="#br0" timeOffset="187.5029">2806 4116 1005 0,'0'0'77'15,"0"0"-74"-15,0 0-3 16,0 0 6-16,0 0-1 0,248-31-5 16,-166 31-29-16,-7 0-122 15,-18 0-177-15</inkml:trace>
  <inkml:trace contextRef="#ctx0" brushRef="#br0" timeOffset="1344.128">3218 4514 192 0,'0'0'754'0,"0"0"-723"16,0 0 8-16,0 0-14 0,0 0-18 16,79-157-3-16,-26 96-2 15,0 6 0-15,-15 12-1 16,-5 21 0-16,-20 9 1 15,-6 9-2-15,-7 4 0 16,4 4-6-16,-4 29-2 16,5 9 8-16,-5 13 7 15,4-5-2-15,-4-7-3 16,0-8-1-16,0-9-1 16,0-14 1-16,0-5-1 15,0-7 4-15,0 0-4 16,5-27-12-16,19-19-14 15,9-13-16-15,0-2 42 0,5 6 0 16,-9 15 4-16,-5 15-4 16,-9 13 14-16,-15 9 7 15,0 3 6-15,0 0-27 16,5 28 5-16,-1 15-3 16,1 4 13-16,-1 4-5 15,-4-1-6-15,5-14-4 16,10-6 0-16,-6-6 0 15,6-7-3-15,-1-8 2 16,14-5-3-16,1-4-7 16,13 0 3-16,16-16 2 15,-1-16 1-15,5-11-12 0,-4-9-8 16,-10-9-40-16,-10-1-14 16,-9 4 33-16,-25 8 24 15,-4 13 22-15,0 13 7 16,-15 16 47-16,-8 8 30 15,-10 0-6-15,5 14-56 16,-1 30-16-16,13 10 1 16,16 6-3-16,0 0 2 15,0-15-6-15,33-8 0 16,7-6-2-16,-2-12 1 16,-1-1-1-16,-3-13 0 15,3-5 0-15,3 0-3 16,-7-17 5-16,5-19 1 15,-5-9-1-15,11-2 0 16,-17 5 0-16,1 6 0 0,-12 19 1 16,-16 7-1-16,0 10 4 15,0 0 5-15,0 0-9 16,0 15 0-16,0 15-1 16,0 10 2-16,9 0 1 15,0-2 0-15,2-6 0 16,-7-7-2-16,9-7 0 15,3-8 0-15,-7-2-1 16,6-8-5-16,-6 0 6 16,15 0-12-16,5-13 0 0,18-19 12 15,-3-11-2 1,-7-5-9-16,1 0-8 0,-14 3 1 16,-4 14 1-16,-11 15 16 15,-9 11 1-15,0 5 30 16,0 0 18-16,0 10-27 15,0 22-8-15,0 8-9 16,0 5-1-16,0-4-1 16,13-9-1-16,16-7 1 15,-5-10-1-15,5-5-1 16,-5-8 0-16,10-2 0 16,-6 0 0-16,6-9 1 15,-1-14 6-15,-5-9 5 16,-3-6-11-16,-8-2 1 15,-5 0-2-15,-12 0-5 0,0 2-4 16,-29 9 3-16,-20 8 4 16,-13 9 2-16,-4 12 20 15,-5 0-6-15,3 12-14 16,10 16-2-16,25 2-2 16,24 2-38-16,9-4-88 15,20-11-91-15,26-9-140 16</inkml:trace>
  <inkml:trace contextRef="#ctx0" brushRef="#br0" timeOffset="2203.5019">5181 4146 377 0,'0'0'295'0,"-15"117"-251"15,15-44 66-15,0 2-29 16,11 0-13-16,11 8-34 15,2 1 3-15,1-2-31 16,-12-6-4-16,-6-2 0 16,-7-17 1-16,0-11-1 15,0-17 1-15,0-12 1 16,0-9-1-16,-7-8 8 16,-6 0 12-16,-16-26-23 15,0-27-34-15,5-12 8 16,11-16-1-16,8 0 12 0,5 6-8 15,0 11 22-15,0 11-1 16,13 6-4-16,21 7 8 16,19 4-3-16,9 1 1 15,4 2 0-15,-4 1 0 16,-9 2 0-16,-11 5 0 16,-2 2 0-16,-18 6 0 15,-2 7 5-15,-16 7-2 16,-4 3 22-16,0 0 17 15,0 0-18-15,0 13 17 16,0 17-34-16,-9 5-6 16,9 2-2-16,0-4 0 0,0-8 1 15,0-10-3 1,5-7 0-16,19-6 3 16,5-2-5-16,4 0 3 0,9-18 2 15,2-9 2-15,-11-5-2 16,1 5-4-16,-17 1 4 15,-1 11 1-15,-12 5 0 16,-4 10 3-16,0 0 2 16,0 0 5-16,0 7-6 15,0 14 2-15,9 4 0 16,11 2-5-16,9-6 0 16,-5-7-2-16,5-3 3 15,-3-7-6-15,-1-1 3 16,8-3 0-16,11 0 0 15,7-25-9-15,-3-11 4 0,1-8-2 16,-20-6-17-16,-16 0 1 16,-13-3-3-16,0 7-3 15,-9 12 16-15,-39 9 13 16,-10 14 5-16,-4 11 24 16,-4 0-4-16,0 27-17 15,8 22 15-15,9 6 1 16,32 2-18-16,17-4-1 15,0-13 2-15,46-8-4 16,16-12-3-16,11-7-1 16,-2-8 0-16,-9-5 1 15,0 0-13-15,-9-13-37 16,-16-14-25-16,-17-11-169 0,-11-2-289 16</inkml:trace>
  <inkml:trace contextRef="#ctx0" brushRef="#br0" timeOffset="2358.1746">5610 4026 86 0,'0'0'931'16,"0"0"-931"-16,0 0-20 15,0 0-2-15,0 0-144 16,0 0-285-16</inkml:trace>
  <inkml:trace contextRef="#ctx0" brushRef="#br0" timeOffset="7777.1129">7488 3770 337 0,'0'0'50'0,"0"0"-13"15,0 0 84-15,0 0-83 16,0 0-38-16,0 0 0 16,9-43 18-16,11 5 9 15,-5-7 1-15,-6 3-19 16,0 4-9-16,-9 8-7 15,0 15-8-15,0 10-7 16,-9 5 18-16,-20 9 4 16,-13 37 26-16,-7 27-19 0,12 17 18 15,17 10 18-15,15-7-16 16,5-13-18-16,5-19-9 16,33-24-7-16,6-14 7 15,13-18-1-15,-1-5 4 16,21-21-3-16,-6-23 29 15,-9-9-15-15,-9-5-8 16,-20 6-6-16,-9 9-1 16,-15 15 0-16,-5 13 1 15,-4 13 16-15,0 2 89 16,0 6-35-16,0 28-43 16,-13 14-10-16,9 4-16 15,4 2 4-15,0-10-5 0,0-12-2 16,13-7-1-1,16-9-4-15,0-16-12 0,8 0-19 16,7-28 20-16,3-17 18 16,-3-13-13-16,-11-2 12 15,-4 0 1-15,-11 6 2 16,-7 21-2-16,-2 12 0 16,-5 18 0-16,-4 3 16 15,0 0 42-15,0 31-50 16,0 12-6-16,0 7 5 15,0 7-5-15,0-10 0 16,0-5-2-16,0-13 0 0,0-14 0 16,0-8 0-16,0-7-4 15,4 0-24-15,16-22-34 16,22-15 61-16,3-9 2 16,-3 1-1-16,2 5 0 15,-11 10-6-15,-15 13-7 16,-3 9 9-16,-15 8 3 15,0 0 1-15,5 5-2 16,-5 25 6-16,0 8 9 16,0 4 18-16,8-5-18 15,1-3 0-15,7-9-9 16,-3 0-1-16,7-6-3 16,9-4-1-16,-9-4 1 0,2-4-4 15,6-7-7 1,6 0-6-16,10-12 6 0,2-23-8 15,3-5-26-15,-7-11-10 16,-18 3-20-16,-8 1-16 16,-16 7 35-16,0 10 56 15,0 15 0-15,-7 9 60 16,-11 6 81-16,-10 9-31 16,3 23-99-16,16 15-3 15,5 3-1-15,4-4 4 16,0-8-10-16,9-9-1 15,15-11-4-15,-6-6 3 16,11-6 0-16,-1-6-8 16,10 0 3-16,2-10 6 0,2-26 13 15,6-6-4-15,-14-16-9 16,3-5 0-16,-8-4-10 16,-9-6 0-16,-7 0-8 15,-13 3-13-15,0 5 18 16,0 18 9-16,-13 14 4 15,-11 15 0-15,8 14 46 16,3 4 22-16,2 9-42 16,2 37-26-16,-4 24 0 15,13 22 0-15,0 5 5 16,0 5-2-16,0-10 2 16,0-12-4-16,13-15-1 15,11-24-5-15,-4-14 0 0,2-19-8 16,3-8-9-16,8-5-35 15,11-34 38-15,-6-11 4 16,-1-4-15-16,-8-4 11 16,-14 6-20-16,-6 12 22 15,-9 15 11-15,0 12 6 16,0 13 47-16,0 0 62 16,0 28-49-16,0 11-52 15,0 9-2-15,0-3-2 16,0-10-4-16,9-10 3 15,11-7-3-15,-2-11-9 16,10-7-19-16,1 0-10 0,20-15 31 16,-3-14-2-16,3-12-1 15,-7-4 2-15,-2 5 5 16,-18 5-11-16,-7 5 1 16,-10 15 7-16,-5 8 6 15,0 7 31-15,0 0 58 16,-5 4-43-16,-19 24-29 15,-9 9-14-15,8 6 4 16,8-3 6-16,6-2-5 16,11-6-7-16,0-8 1 15,0-7-2-15,15-5-3 16,18-5-2-16,9-7-2 16,7 0-11-16,-3-7 7 15,12-15-4-15,-1-6-30 16,-19 3 10-16,-5 2-7 0,-13 8 36 15,-15 5 6-15,-5 8 0 16,0 2 54-16,0 0 32 16,0 0-58-16,0 12 1 15,0 8-14-15,0 5-10 16,0-3-5-16,0-1-1 16,0-8 0-16,4-5-5 15,11-4 0-15,3-1 5 16,6-3-2-16,5 0 3 15,15 0 5-15,3-21 0 0,2-4-1 16,8-10-4 0,-15-2-12-16,-9-6 3 0,-13 1-10 15,-11-1 6-15,-9 1 12 16,-9 2 1-16,-48 6 1 16,-5 9 9-16,-20 16 6 15,-4 9-4-15,-1 0 1 16,3 29 4-16,7 18-11 15,19 10-4-15,21 0 0 16,37-7-2-16,0-10-8 16,62-10-2-16,28-15 3 15,25-7 7-15,0-8 11 16,-2 0-5-16,-27 0 0 0,-8-5 5 16,-27-3-2-1,-18 6 3-15,-13-2-4 0,-7 0-4 16,-2 2-4-16,2 0-15 15,-2-1-59-15,-2 3-169 16,-9-3-554-16</inkml:trace>
  <inkml:trace contextRef="#ctx0" brushRef="#br0" timeOffset="8027.1301">9615 3729 945 0,'0'0'0'0,"0"0"-3"16,0 0-37-16,0 0-102 15,0 0-15-15,0 0-279 16</inkml:trace>
  <inkml:trace contextRef="#ctx0" brushRef="#br0" timeOffset="8622.9298">7974 3674 359 0,'0'0'348'15,"0"0"-148"-15,0 0-62 16,0 0-54-16,0 0-52 16,0 0-6-16,0 0-26 15,0 0-6-15,0-5-25 0,0 3-66 16,0-1-156-1,25-4-268-15</inkml:trace>
  <inkml:trace contextRef="#ctx0" brushRef="#br0" timeOffset="8888.525">8852 3649 465 0,'0'0'452'0,"0"0"-398"0,0 0-21 16,0 0-27-16,62-120 3 15,-29 93-1-15,-4-2-8 16,0 4-37-16,-12 9-47 15,3 0-41-15,-11 9-115 16,-4 7-301-16</inkml:trace>
  <inkml:trace contextRef="#ctx0" brushRef="#br0" timeOffset="9122.9102">9137 3589 854 0,'0'0'213'0,"0"0"-189"16,0 0-24-16,0 0-2 15,0 0 2-15,0 0 0 16,191-40-18-16,-134 30-107 15,-4 3-162-15,-20-2-278 16</inkml:trace>
  <inkml:trace contextRef="#ctx0" brushRef="#br0" timeOffset="11920.2883">12474 3276 343 0,'0'0'111'16,"0"0"-51"-16,0 0 26 16,0 108 6-16,0-69-28 15,0 7-1-15,0 1-18 16,0 4-18-16,0 9-12 16,0 5 8-16,0-3-5 15,-8-3 3-15,-3-9-11 16,11-13-7-16,-5-7-3 15,5-15 1-15,0-5-2 16,0-10 1-16,0 0 0 16,0 0-6-16,0-35 6 15,5-15 33-15,23-25-11 16,21-6-2-16,-7-4-9 16,11 8-2-16,5 7-5 0,-5 11 3 15,-16 18 1-15,-4 12-1 16,-13 12-5-16,-11 12-1 15,-9 5-1-15,0 0-38 16,0 0-39-16,0 20-96 16,-9 7 28-16,-26 9-127 15</inkml:trace>
  <inkml:trace contextRef="#ctx0" brushRef="#br0" timeOffset="12107.8313">12532 3632 84 0,'0'0'474'0,"0"0"-401"15,0 0 30-15,0 0 38 16,0 0-53-16,0 0-24 16,119 120-26-16,-81-97-18 15,-5 5-7-15,0-6-7 16,0 1-1-16,-8-4-5 16,-1-1-19-16,0-5-27 15,-1-6-78-15,1-5-175 16,0-2-219-16</inkml:trace>
  <inkml:trace contextRef="#ctx0" brushRef="#br0" timeOffset="12310.9283">13556 3619 1021 0,'0'0'65'0,"0"0"-55"0,0 0-6 15,0 0-2-15,0 0-2 16,0 0 0-16,172-10 0 16,-123 10-28-16,-11-2-99 15,-10 2-148-15,-10 0-292 16</inkml:trace>
  <inkml:trace contextRef="#ctx0" brushRef="#br0" timeOffset="12483.006">13452 3850 778 0,'0'0'242'0,"0"0"-228"15,0 0 2-15,0 0 22 16,0 0-23-16,206-12-7 16,-140 3-4-16,-9 1-4 15,-10 2-59-15,6-2-104 16,-16-3-143-16</inkml:trace>
  <inkml:trace contextRef="#ctx0" brushRef="#br0" timeOffset="12764.2175">14690 3184 787 0,'0'0'179'16,"0"0"-107"-16,0 0-31 15,0 0-36-15,0 0 2 16,7 117 37-16,-7-52-13 16,0 8-27-16,-16 0-3 15,12 2-1-15,0 2-1 16,4-6-52-16,0-14-37 0,0-17-115 15,0-27-30-15,0-13-153 16</inkml:trace>
  <inkml:trace contextRef="#ctx0" brushRef="#br0" timeOffset="12982.9934">14228 3714 268 0,'0'0'799'15,"0"0"-790"-15,0 0-2 16,0 0 7-16,0 0 29 16,272 25-22-16,-166-22-2 15,-2-3-8-15,-9 3-8 0,-9-2-3 16,1 5-17-16,-21-1-34 16,-8 2-77-16,-34 6-148 15,-24 2-273-15</inkml:trace>
  <inkml:trace contextRef="#ctx0" brushRef="#br0" timeOffset="15250.9713">14454 4153 292 0,'0'0'201'0,"0"0"-92"0,0 0-10 15,0 0 5-15,0 0-16 16,0 0-33-16,0-18-32 15,8 9-11-15,21-4 14 16,4 3-4-16,5-1-5 16,-5 3-1-16,-9 2-4 15,-4 4-4-15,-11 2-6 16,0 0-2-16,-2 2-11 16,-7 21 11-16,0 11 1 15,0 15 9-15,-45 3 0 16,-8 5-5-16,-2 3-1 0,-9 1 0 15,-2-2 0-15,8 0 0 16,16-7 4-16,18-7-4 16,11-7 2-16,13-8-6 15,8-7-7-15,37-8-4 16,1-8 10-16,16-7 1 16,0 0 2-16,4 0 0 15,-4-14 0-15,-18-4-2 16,-6 0-63-16,-18 0-56 15,-20 1-149-15</inkml:trace>
  <inkml:trace contextRef="#ctx0" brushRef="#br0" timeOffset="16231.5387">15493 3754 186 0,'0'0'193'0,"0"0"-157"15,0 0-1-15,0 0 29 16,0 0-4-16,0 0 4 16,9 41-10-16,-9-41 11 15,0 0 43-15,4 0-23 16,5-10-37-16,2-21-11 0,11-9-5 15,7-11-10 1,-5 0-9-16,5 3-13 0,-5 7 1 16,-4 12-1-16,-11 11-1 15,-4 11-2-15,-1 4 3 16,-4 3-6-16,0 0-12 16,9 25-7-16,2 18 25 15,-2 7 5-15,0 10 0 16,-3-5-5-16,-1-8 1 15,4-8-2-15,-1-17 2 16,-3-12-2-16,1-10-2 16,8 0-1-16,6-13-16 15,4-24 20-15,9-13 6 16,5-4 0-16,-14-2 0 16,5 11-1-16,-16 4-4 0,0 16 3 15,-6 13-3-15,-7 12 1 16,0 0 16-16,0 0 5 15,0 18-17-15,0 14-4 16,0 8 4-16,0 3-6 16,0-6-2-16,9-9 2 15,-5-14 0-15,5-1-1 16,7-9-9-16,3-4 1 16,4 0-15-16,5-11 8 15,5-14 16-15,-4-6 1 16,4 2 2-16,-8 1-2 15,-10 3-1-15,-6 10 2 0,-5 10 3 16,-4 5 6-16,0 0 14 16,0 2-9-16,0 29-16 15,0 9 9-15,0 12-5 16,0-1-2-16,0-8-2 16,0-14-19-16,0-8-25 15,29-19-15-15,20-2-91 16,6-19-126-16,7-17-150 15</inkml:trace>
  <inkml:trace contextRef="#ctx0" brushRef="#br0" timeOffset="16747.1846">16798 3423 674 0,'0'0'143'0,"0"0"-32"15,0 0-23-15,0 0-54 16,0 0-20-16,0 0-9 16,82-60-5-16,-63 54 0 15,-5 0 4-15,-14 6-4 16,0 0-6-16,0 0 1 16,0 22-14-16,0 16 19 15,0 15 13-15,-20 6 7 16,11 5-14-16,0 1-2 15,9-8-4-15,0-9 2 16,5-10-2-16,23-12 0 0,-3-12-4 16,-3-4 2-16,6-10-8 15,-3 0 10-15,4-16 7 16,-1-18 1-16,5-16 3 16,-4-3-7-16,-4-5-3 15,-1 3 1-15,-20 5-1 16,5 5 8-16,-9 4 1 15,0 16 9-15,0 8 1 16,0 7 1-16,0 5-3 16,0 3-9-16,0 2-7 15,0 0-2-15,0-2-8 16,5-4 0-16,23-1 5 16,5-1 3-16,5-5-1 0,2 6-21 15,-3-3-15-15,-3 2-34 16,3-2-114-16,-12 3-112 15</inkml:trace>
  <inkml:trace contextRef="#ctx0" brushRef="#br0" timeOffset="17059.7148">17561 3063 544 0,'0'0'142'0,"0"0"-139"16,0 0-3-16,0 0 1 16,0 0 4-16,0 0-5 15,81-6 1-15,-81 19 12 16,0 5 98-16,-4 7 6 16,-20 0-40-16,-5 6-35 15,5-4-13-15,6-2 1 16,7-5-8-16,11-8-8 15,0-2-14-15,0-2-6 16,29-6-3-16,8-2 0 16,21 0 8-16,-5 0-6 15,0 0-52-15,-7-10-102 16,-17-5-144-16</inkml:trace>
  <inkml:trace contextRef="#ctx0" brushRef="#br0" timeOffset="22813.4116">20084 3152 519 0,'0'0'143'0,"0"0"-133"15,0 0 39-15,0 0-8 0,0 0-20 16,0 0 20-16,0 0 5 16,0 17-22-16,0-17-2 15,0 0 11-15,0 0-1 16,0 0-27-16,13-25-4 16,7-14 2-16,22-11 13 15,0-13-12-15,2 3-4 16,-2 5-8-16,-13 7-13 15,-5 14-9-15,-4 10 20 16,-15 17 7-16,4 7 3 16,-5 0 0-16,0 18 0 15,3 25 0-15,6 9 30 0,-4 9 0 16,2-7-23-16,7-6-4 16,-7-12-3-16,-2-10 1 15,4-12-1-15,-9-11 0 16,16-3-12-16,0-3-14 15,18-25 23-15,15-12 3 16,-11-8 0-16,0 3 1 16,-7 3-1-16,-17 11-5 15,-7 12-8-15,-2 10 7 16,-5 9 6-16,-4 0 22 16,0 9 2-16,0 26-7 15,0 9-6-15,0 6-4 16,0-7-3-16,14-5-4 0,-8-17 0 15,8-7 0 1,5-12-1-16,10-2-14 0,13-8-33 16,11-21 32-16,-2-12 12 15,2-3-10-15,-4-6 14 16,-20 0 11-16,-7 8 16 16,-2 13-11-16,-16 11-15 15,0 14 15-15,-4 4 29 16,0 0-8-16,0 15-21 15,0 17 9-15,-8 14-17 16,-1-2-7-16,-2-3-1 16,11-7-1-16,0-9-29 15,0-5-22-15,11-9-106 0,18-11-73 16</inkml:trace>
  <inkml:trace contextRef="#ctx0" brushRef="#br0" timeOffset="23016.5344">21904 2802 70 0,'0'0'898'16,"0"0"-876"-16,0 0-22 15,0 0-19-15,0 0 19 0,0 0-4 16,201-6-61-1,-139 5-141-15,-20-2-277 0</inkml:trace>
  <inkml:trace contextRef="#ctx0" brushRef="#br0" timeOffset="23172.792">21846 3070 657 0,'0'0'79'0,"0"0"-37"16,0 0 33-16,268-18-68 16,-164 10-7-16,-2-4-173 15,-23 10-394-15</inkml:trace>
  <inkml:trace contextRef="#ctx0" brushRef="#br0" timeOffset="25321.0263">23257 2754 378 0,'0'0'277'0,"0"0"-195"15,0 0 2-15,0 0-28 16,0 0-23-16,0 0-21 16,-37 48-2-16,17-18 9 15,15 1-11-15,5-2 10 16,0 2-11-16,0-12 2 15,25-1 0-15,8-5-9 0,4-11-5 16,8-2 1-16,12 0 3 16,-6-18-5-16,2-16 5 15,-4-12-1-15,-27-4-11 16,-11 0 4-16,-11 2 9 16,0 3 0-16,-16 7 1 15,-21 11 10-15,-16 12 7 16,2 13 1-16,-18 2 1 15,18 15-11-15,3 17-9 16,10 6-1-16,18 7-7 16,20 0-1-16,0-2-87 15,25-9-45-15,23-6-62 0,3-18-165 16</inkml:trace>
  <inkml:trace contextRef="#ctx0" brushRef="#br0" timeOffset="25508.5168">23839 2732 707 0,'0'0'72'16,"0"0"-49"-16,-58 139 8 16,41-87-11-16,-3-2-17 15,11-10-3-15,4-2-5 16,5-16-83-16,0-12-58 15,0-10-151-15</inkml:trace>
  <inkml:trace contextRef="#ctx0" brushRef="#br0" timeOffset="25992.9009">24182 2482 725 0,'0'0'93'16,"0"0"-91"-16,0 0 5 16,0 0 8-16,0 0-9 15,0 0 15-15,143-31-4 16,-138 31-17-16,-1 0-2 16,-4 10 2-16,0 8 31 15,0 2-7-15,-9 2-12 16,-19-2 1-16,-19 3 1 15,3 2-6-15,-7-2-8 16,22-6 3-16,5-4 2 16,19-3-5-16,5 0-5 0,0-1-23 15,38 9-2 1,24-3 28-16,0 2 2 0,4 1 1 16,-17 0 7-16,-16-1-8 15,-15 1 1-15,-12 3 5 16,-6-2 22-16,0 1 1 15,-11-1-1-15,-22 2-6 16,-9-6-16-16,-15-2 1 16,4-6 2-16,11-2-9 15,4-5-1-15,14 0 1 16,4 0-2-16,11 0-17 16,4 0-17-16,5 0-44 0,0 0-58 15,0 0-63 1,14-2-116-16</inkml:trace>
  <inkml:trace contextRef="#ctx0" brushRef="#br0" timeOffset="26461.9149">24622 2449 468 0,'0'0'320'16,"0"0"-290"-16,0 0-10 16,0 0 7-16,0 0 10 15,-5 120 0-15,5-97-10 0,0 2-7 16,0-5-8-16,0-5-1 16,0-3-2-16,13-2 2 15,7-2-11-15,9-6-1 16,4-2-5-16,0 0-3 15,5 0-32-15,-5-13-19 16,-8-14 7-16,3 2 12 16,-14-10 34-16,-3 8 7 15,-11 2 10-15,0 5 14 16,0 9 36-16,0 6 3 16,0 5-2-16,0 0-15 15,0 0-15-15,0 12-10 0,-16 24-15 16,7 12-3-16,0 12-1 15,-10 0-2-15,10-1 1 16,-7-5 0-16,3-8 1 16,2-10-2-1,6-11-3-15,5-9-16 0,0-12-46 16,0-4-138-16,34-7-133 16</inkml:trace>
  <inkml:trace contextRef="#ctx0" brushRef="#br0" timeOffset="26946.2932">25431 2479 434 0,'0'0'263'0,"0"0"-180"16,0 0-2-16,0 0-39 15,0 0-27-15,0 0 8 16,0-13 3-16,0 11-16 16,0-1 0-16,0 3 25 15,-13-3 2-15,-7 3-23 16,-5 0-8-16,-12 0 6 16,-1 6-7-16,1 12-2 15,4 1-2-15,13-1-1 16,11 4-3-16,9-1-1 0,0 4-7 15,13-3-1-15,36-2 0 16,-3-3 8 0,16-1 4-16,-9-4 0 0,-4 3 0 15,-16 0 0-15,-11 2 3 16,-15 7 4-16,-7 1 16 16,0 1-4-16,-25 5 5 15,-23-6 2-15,1-2-14 16,7-6-3-16,-2-7 1 15,9 1-3-15,13-11-5 16,16 0-2-16,4 0-11 16,0 0-35-16,0-6-15 15,0-3-46-15,15-1-55 0,19 1-100 16,-1 1-232-16</inkml:trace>
  <inkml:trace contextRef="#ctx0" brushRef="#br0" timeOffset="28997.3598">26061 2391 505 0,'0'0'194'0,"0"0"-59"15,0 0-23-15,0 0-49 0,0 0-24 16,0 0-16-16,0-5-11 16,0 5-12-16,0 2-9 15,0 18 9-15,0 11 23 16,0 12 9-16,-20 1-11 16,11 7-14-16,1 1-2 15,1-4-5-15,7-4-5 16,0-8-68-16,0-11-48 15,0-11-173-15,0-8-170 16</inkml:trace>
  <inkml:trace contextRef="#ctx0" brushRef="#br0" timeOffset="29216.1101">25889 2621 610 0,'0'0'388'0,"0"0"-308"15,0 0-49-15,0 0-12 16,0 0-8-16,0 0 6 16,135-17-2-16,-85 17-15 15,4 0-2-15,-6 0-10 16,-10 0-28-16,-1 13-35 16,-17 2-188-16,-20 2-228 15</inkml:trace>
  <inkml:trace contextRef="#ctx0" brushRef="#br0" timeOffset="29388.0018">25732 2973 938 0,'0'0'72'0,"0"0"-32"0,0 0 44 15,285-3-37-15,-194-4-28 16,-10-1-19-16,-10 5 0 15,-2 1-45-15,-14 2-72 16,-15 0-203-16</inkml:trace>
  <inkml:trace contextRef="#ctx0" brushRef="#br0" timeOffset="29809.8866">26780 2785 870 0,'0'0'147'16,"0"0"-112"-16,0 0-2 16,0 0-25-16,0 0-4 15,0 0 1-15,-66 92 5 16,66-67-6-16,0-4-2 15,28-9-4-15,-3-5-1 0,12-7-3 16,1 0 6-16,10-2 0 16,6-25 4-16,3-15-2 15,-6-8-4-15,-13 0-8 16,-10-4 10 0,-21 4 4-16,-7 2-3 0,0 6 5 15,-11 9 5-15,-27 10-4 16,9 14 1-16,-4 9 1 15,-4 0 9-15,-3 9-18 16,2 24-5-16,5 12-12 16,9 2-24-16,11 1-17 15,13-4-84-15,0-11-45 16,4-12-170-16</inkml:trace>
  <inkml:trace contextRef="#ctx0" brushRef="#br0" timeOffset="30013.014">27353 2719 793 0,'0'0'99'16,"0"0"-35"-16,-104 145 0 15,79-89-51-15,10-9-4 16,2-4-9-16,8-9-16 15,5-13-101-15,0-13-153 16,0-8-205-16</inkml:trace>
  <inkml:trace contextRef="#ctx0" brushRef="#br0" timeOffset="30356.7411">27538 2671 734 0,'0'0'257'16,"0"0"-246"-16,0 0 5 16,-81 136 1-16,81-104 1 15,0-7-14-15,0-1-4 16,19-12 0-16,15-5-4 16,-6-7 2-16,21 0-2 0,-2-9 3 15,1-22 2-15,5-7 0 16,-15-3-1-16,-14-5 0 15,-19 0 0-15,-5 4 2 16,0 5 7 0,-5 2-3-16,-35 10 7 0,7 9-6 15,-9 12 2-15,18 4 18 16,-5 4-27-16,5 21-21 16,6 11-17-16,18 4-49 15,0-5-67-15,0-10-140 16</inkml:trace>
  <inkml:trace contextRef="#ctx0" brushRef="#br0" timeOffset="33529.4393">28087 2607 60 0,'0'0'145'16,"0"0"-96"-16,0 0-2 15,0 0 16-15,0 0 16 0,0 0 18 16,-5 0-15-16,5 0-11 16,0 0-16-16,0 0 5 15,0 0 4-15,0 0-18 16,0 0-18-16,0 0 9 15,0 0 21-15,-4 5-15 16,-11 10 2-16,-3 12-28 16,-11 8-16-16,9 8 1 15,0-4-1-15,20 0-1 16,0-7-1-16,0-3 1 16,0-8 0-16,20-3 0 15,4-11-10-15,5-4 5 0,9-3 4 16,-1-10 1-1,12-25 0-15,-2-11-4 0,-3-12-6 16,-16 4 4-16,-10-1-21 16,-7 2 13-16,-11 6 3 15,0 11 7-15,-20 11 1 16,-17 15 3-16,-12 10 19 16,-8 0 20-16,-1 13-29 15,3 24-1-15,6 14-9 16,25-4-15-16,24 1-2 15,0-8-32-15,33-10-73 16,29-10-113-16,-5-15-202 0</inkml:trace>
  <inkml:trace contextRef="#ctx0" brushRef="#br0" timeOffset="33966.9511">28631 2537 501 0,'0'0'185'0,"0"0"-70"0,0 0 2 15,0 0-26-15,0 0-46 16,0 0-23-16,79-5-11 16,-63 5 1-16,-12 0-12 15,1 0-3-15,-5 0-2 16,0 12 5-16,-5 15 3 16,-32 9 48-16,-1 6-2 15,-6 3-21-15,-3 0-3 16,3-2-8-16,16-8 6 15,10-6-19-15,11-5-2 16,7-6-2-16,0-4-5 16,7-3-1-16,30-1 3 15,-3-3-5-15,8-5-7 0,6 1-19 16,-6-3-25 0,7 0-31-16,-11 0-109 0,-5-3-190 15</inkml:trace>
  <inkml:trace contextRef="#ctx0" brushRef="#br0" timeOffset="34325.9376">28987 2271 376 0,'0'0'185'16,"0"0"-72"-16,0 0 32 16,0 0-52-16,0 0-46 15,0 0-12-15,-9-2-15 16,9 19-16-16,0 13 20 16,20 7 6-16,-2 11-1 15,10 9-21-15,-3 9 8 16,-10 6-1-16,3 6-4 15,-18 5-11-15,0-1 0 16,-18-6-17-16,-35-3 3 16,-18-13-2-16,-6-10-8 15,-5-10 3-15,-9-12-44 16,16-10-164-16,9-17-300 16</inkml:trace>
  <inkml:trace contextRef="#ctx0" brushRef="#br0" timeOffset="35393.9008">23335 2278 6 0,'0'0'392'0,"0"0"-289"16,0 0 25-16,0 0-38 15,0 0-41-15,0 0 38 16,-58-12-17-16,58 12-27 15,-4 0-10-15,-16 0-12 16,-5 0-9-16,-8 15-9 0,-18 25-2 16,-11 22 5-16,9 24 2 15,5 16-1-15,19 9 2 16,29 6-1-16,0-3-2 16,4-25-4-16,49-11-2 15,1-25-2-15,3-13-5 16,-15-10-10-16,-4-7-26 15,-10-11-61-15,-17-9-149 16,-2-3-374-16</inkml:trace>
  <inkml:trace contextRef="#ctx0" brushRef="#br0" timeOffset="37813.6066">29666 2401 474 0,'0'0'245'0,"0"0"-134"15,0 0-31-15,0 0-18 16,0 0-32-16,0 0-17 16,0-5 0-16,0 17-12 15,0 16 13-15,0 12 4 16,-7 5-13-16,7 5 2 15,0 8 4-15,-4 5 2 0,-10-3-6 16,14-5-5-16,-11-8 3 16,3-9-5-1,3-17 1-15,1-7 0 0,4-9 0 16,-5-2 1-16,5-3 1 16,0 0 8-16,0-12-8 15,0-19 20-15,18-11-19 16,22-6-4-16,11 0-2 15,2 6 2-15,13 4 3 16,-4 6-2-16,-9 9-1 16,-20 8-2-16,-8 7-19 15,-25 8-25-15,0 0-20 0,0 0-4 16,0 13-79-16,-34 7 47 16,-10 5-7-16,2 3 60 15,5-8 49-15,-3 2 28 16,22-1 13-16,3-3 19 15,10-2-37-15,5-3 6 16,0-1 43-16,5-2 21 16,28-3-40-16,11 4-6 15,9-8-10-15,-7 1-15 16,3-4-10-16,-16 0-3 16,5 0-7-16,-14 0 5 15,-11 0-5-15,-1 0 0 0,-8 0-2 16,-4 0 2-16,0 3 2 15,4 1 0-15,10 7 6 16,1 3 12-16,18 5-9 16,0-7-13-1,1-1 1-15,3-11 0 0,-8 0 0 16,9 0 3-16,-3-11 14 16,-13-16-3-16,-2-6-9 15,-11-2 3-15,-9-1-7 16,0 7 1-16,0-1-3 15,-18 12-18-15,-15 6 11 16,-16 9-13-16,7 3-16 16,-6 0 4-16,14 13-28 0,10 2-75 15,24-1-40-15,0-3-235 16</inkml:trace>
  <inkml:trace contextRef="#ctx0" brushRef="#br0" timeOffset="38126.1106">30475 2682 87 0,'0'0'451'16,"0"0"-387"-16,0 106 105 16,0-44-30-16,0 1-57 15,0 6-37-15,0 4-14 16,0-1-12-16,0-3-10 16,0-6-5-16,-29-11-2 15,5-10 1-15,-9-11 7 0,9-8-9 16,1-12 5-16,8-3-5 15,-9-5 3-15,6-3-1 16,-6-11-3-16,4-23-41 16,6-19 13-16,14-7 14 15,0-8 2-15,5 3 12 16,39 10-4-16,-2 7 8 16,5 15-4-16,6 4 0 15,0 8 0-15,4-1-8 16,14 2-139-16,6 2-126 15,-6-3-177-15</inkml:trace>
  <inkml:trace contextRef="#ctx0" brushRef="#br0" timeOffset="39344.8641">20659 4845 650 0,'0'0'99'0,"0"0"-71"15,0 0-19-15,97-141 3 16,-55 91-10-16,-9-2 1 16,-4 2-3-16,-9 9 0 15,-2 7 5-15,-14 11 6 16,-4 8 17-16,0 10 35 16,0 5 0-16,0 0-40 15,0 23-14-15,0 22-9 16,-4 14 2-16,-1 14-2 15,5 0 8-15,0-5-7 0,0-11 2 16,25-14-3-16,3-13 1 16,-3-15-1-16,-8-10-1 15,8-5-2-15,3-8 3 16,1-29 25-16,0-11-1 16,0-9-3-16,-16-4-11 15,-9 4-6-15,-4 2 7 16,0 7-9-16,0 11 2 15,0 17 5-15,0 9 11 16,0 9 10-16,0 2-16 16,0 0-14-16,0 0-9 0,0 0-9 15,33 0 5-15,21 5 11 16,-1 3-27-16,4-8-28 16,-6 0-73-16,2 0-101 15,-4 0-296-15</inkml:trace>
  <inkml:trace contextRef="#ctx0" brushRef="#br0" timeOffset="39532.5705">21879 4614 877 0,'0'0'66'0,"0"0"-63"15,0 0 1-15,0 0-4 0,0 0-37 16,202-7-132-16,-169 7-174 16</inkml:trace>
  <inkml:trace contextRef="#ctx0" brushRef="#br0" timeOffset="39704.4289">21731 4907 576 0,'0'0'399'0,"0"0"-356"16,0 0-3-16,0 0-36 0,0 0 17 16,0 0 3-1,210 8-10-15,-148-8-14 0,11 0-7 16,-15 0-66-16,-7 0-241 16</inkml:trace>
  <inkml:trace contextRef="#ctx0" brushRef="#br0" timeOffset="42001.6291">23248 4536 522 0,'0'0'184'15,"0"0"-143"-15,0 0 3 16,0 0 13-16,0 0-37 16,0 0-15-16,49-14 47 15,-31-4 14-15,-9-9-19 16,15-3-9-16,0-8-21 16,-4-3-11-16,-16 5 4 0,5 0-8 15,-9 13 1-15,0 9-2 16,0 8 0-16,0 6-1 15,0 0-13-15,0 15-12 16,0 28 25-16,-9 14 2 16,9 14-1-16,0 1-1 15,0 1-6-15,0-4 1 16,0-11-1-16,9-4-36 16,0-12 27-16,-9-11 15 15,0-12 0-15,0-6-4 16,0-5 4-16,-18-8 3 15,-6 2 0-15,-9-2 4 16,-5 0-1-16,14 0 13 0,0 0 14 16,-1 0-10-16,17 0-5 15,8 0-1-15,0 0-9 16,0 0-8-16,0 0-4 16,0 0-9-16,0 0-14 15,24 0 6-15,29-2-9 16,-2-6-63-16,2-5-103 15,-4-2-357-15</inkml:trace>
  <inkml:trace contextRef="#ctx0" brushRef="#br0" timeOffset="42189.1228">23887 4678 1006 0,'0'0'77'16,"0"0"-67"-16,-44 107-3 15,40-64-5-15,4-8-2 16,0 0-6-16,0-10-19 16,0-8-45-16,0-4-111 15,4-13-49-15,7 0-138 16</inkml:trace>
  <inkml:trace contextRef="#ctx0" brushRef="#br0" timeOffset="42549.8052">24230 4307 905 0,'0'0'81'0,"0"0"-63"0,0 0-14 16,0 0-2-16,0 0 2 15,0 0-4-15,139-29 4 16,-121 29-4-16,-2 13-2 15,-3 7-9-15,-13 8 11 16,0 9 8-16,0 3-2 16,-13 10 2-16,-21 1-6 15,-10 1 3-15,-9 1 19 16,2 3 12-16,7-6 3 16,15-11-14-16,16-3-10 15,13-11-13-15,0-11-2 0,0-3-2 16,20-7-3-16,22-1 5 15,-4-3-6-15,10 0 1 16,-6-10-43-16,7-12-28 16,-16-8-132-1,0-11-197-15</inkml:trace>
  <inkml:trace contextRef="#ctx0" brushRef="#br0" timeOffset="43015.3333">24841 4336 672 0,'0'0'20'15,"0"0"10"-15,0 0 16 16,0 0 7-16,0 0-9 16,0 0-3-16,128-40-23 15,-128 37-11-15,0 3 29 16,0 0 24-16,0 0-2 15,0 0-15-15,-13 0-32 16,-27 0-11-16,-7 3 0 16,-1 15 11-16,-3 2-4 15,18 3-1-15,-3 2-6 16,23 2 0-16,13 0-7 16,0-2 7-16,4 0-12 15,41-2-3-15,1-3 8 16,12 0 7-16,-5 0-3 15,-7-3 6-15,-13 4-4 0,-13 1 1 16,-20 3-6-16,0 0 6 16,0 3 3-16,-33-3 1 15,-16 0 6-15,-2-4-9 16,-6-7 16-16,13-1-13 16,6-7 0-16,9 0-1 15,12-6-6-15,10 0-8 16,7 0-23-16,0 0-29 15,20 0-194-15,18-12-106 16</inkml:trace>
  <inkml:trace contextRef="#ctx0" brushRef="#br0" timeOffset="43374.7432">25831 4209 340 0,'0'0'317'16,"0"0"-126"-16,0 0-42 16,0 0-93-16,0 0-45 0,0 0 3 15,0 87 20-15,0-37-2 16,-9 5-19-16,5 1-6 16,0-9-7-16,4-4 0 15,0-11-14-15,0-9-30 16,0-11-41-16,0-9-186 15,0-3-117-15</inkml:trace>
  <inkml:trace contextRef="#ctx0" brushRef="#br0" timeOffset="43577.829">25603 4452 670 0,'0'0'228'0,"0"0"-92"15,0 0-76-15,0 0-40 16,0 0-20-16,0 0 26 15,171-5 1-15,-114 5-13 16,5 0-5-16,-9 0-7 16,-15 0-2-16,-5 0-17 15,-9 0-37-15,-4 12-73 16,-20 6-129-16,0 9-168 16</inkml:trace>
  <inkml:trace contextRef="#ctx0" brushRef="#br0" timeOffset="43718.4587">25526 4767 252 0,'0'0'541'0,"0"0"-425"0,0 0-44 0,0 0 5 16,0 0-31-16,0 0 3 15,268 48-20-15,-173-53-11 16,-18-2-18-16,-2-1-2 16,-13-1-43-16,-4 5-141 15,-5 0-383-15</inkml:trace>
  <inkml:trace contextRef="#ctx0" brushRef="#br0" timeOffset="45677.9115">26729 4517 569 0,'0'0'119'16,"0"0"-77"-16,0 0-25 15,0 0-10-15,0 0 10 16,0 0 1-16,-168 142 10 16,164-94-1-16,4-2-2 15,0-4 9-15,0-7-17 16,4-8-16-16,40-11 4 15,-2-14-7-15,7-2 4 16,6-20 4-16,-2-20 29 16,5-10-18-16,-21-8-7 15,-8-2-6-15,-9 2 4 0,-20 5-7 16,0 3 5-16,0 11-1 16,-11 6-1-16,-27 10 19 15,-4 11 4-15,5 12-5 16,-12 0 12-16,-8 28-31 15,-1 22-3-15,25 7-4 16,15 6-12-16,18-4-55 16,0-9-62-16,47-8-30 15,6-23-200-15</inkml:trace>
  <inkml:trace contextRef="#ctx0" brushRef="#br0" timeOffset="45881.0402">27434 4427 326 0,'0'0'393'15,"0"0"-325"-15,-53 140-50 16,29-78 17-16,-5 4 2 16,1 4-23-16,10-5-14 15,2-7-66-15,8-8-41 16,-8-21-122-16,16-12-107 15</inkml:trace>
  <inkml:trace contextRef="#ctx0" brushRef="#br0" timeOffset="46256.0415">27510 4697 527 0,'0'0'126'0,"0"0"-56"15,-18 108-1-15,18-85-6 16,18-9-16-16,10-3-17 16,17-11-14-16,-3 0-8 0,-5-5 6 15,25-26 19 1,-9-8-10-16,-11-4-3 0,-9-6-15 15,-17-1-5-15,-16 8 1 16,0 2 5-16,-16 3-5 16,-17 6 8-16,-13 11-9 15,-7 8 0-15,4 12 0 16,3 0 12-16,4 18-12 16,6 17-6-16,23 2-9 15,13 1-43-15,0-3-109 16,49-16-99-16,6-8-296 15</inkml:trace>
  <inkml:trace contextRef="#ctx0" brushRef="#br0" timeOffset="46693.8983">28297 4334 992 0,'0'0'130'0,"0"0"-78"16,0 0-31-16,0 0-18 15,0 0-3-15,0 0-4 16,62 9 4-16,-33 1 0 16,-12 3 1-16,-1-3 0 15,-7 0-2-15,-9 11-9 16,0 1 7-16,-38 10 1 0,-24 6 2 16,-24 2-6-16,6 0 3 15,-2-2 3-15,20-8 1 16,18-10-1-16,18-2 0 15,26-6-3-15,0-2-8 16,17 0-13-16,32 1 17 16,13-3 7-16,0 6 3 15,-5 1 0-15,-10-1-3 16,-18 7 3-16,-5 2-3 16,-20 2 0-16,-4 5 7 15,-9-3 11-15,-48 3-4 16,-5-2-11-16,-15-3 3 15,6-8-2-15,0-5 2 0,18-1-6 16,20-8 0 0,13-3 0-16,16 0-18 0,4 0-47 15,8-14-82-15,50-8-155 16,15-8-284-16</inkml:trace>
  <inkml:trace contextRef="#ctx0" brushRef="#br0" timeOffset="46990.774">28841 4078 945 0,'0'0'139'0,"0"0"-125"16,0 0-8-16,-11 138 20 15,31-78 0-15,33-2-11 16,4 1-12-16,-1 5 10 16,-12 8-11-16,-11 6 1 15,-29 1-2-15,-4 2-2 16,-28 5-4-16,-43-9-8 16,-40-2 6-16,-4-13-5 15,-2-6-12-15,2-13-28 16,20-18-171-16,22-15-338 15</inkml:trace>
  <inkml:trace contextRef="#ctx0" brushRef="#br0" timeOffset="47928.288">23029 3998 251 0,'0'0'138'0,"-95"123"0"15,42-33 5-15,11 17-45 16,2 14 40-16,18 9-54 15,11 4-41-15,11-9-31 16,25-18-11-16,41-16-1 16,11-21-20-16,-2-18-93 15,12-12-63-15,-16-19-100 16</inkml:trace>
  <inkml:trace contextRef="#ctx0" brushRef="#br0" timeOffset="49250.9873">29641 4959 172 0,'0'0'96'0,"0"0"-1"15,0 0 38-15,0 0 9 16,0 0-31-16,0 0 19 15,5 1-20-15,-5-13-46 16,13-8-31-16,-6-13-32 16,10-5 16-16,12-8-9 15,-4 0-6-15,12-8-2 16,1 10-19-16,-10 6 2 16,1 16-9-16,-13 12 26 15,-12 7 0-15,-4 3 3 0,0 0-3 16,0 23 0-16,0 13 7 15,0 10-1-15,0 2 1 16,0-5-6-16,0-5 2 16,0-16-3-16,0-9 0 15,20-9 0-15,-11-4-4 16,20 0 0-16,8-19 4 16,5-18 1-16,2-4-1 15,-10-1 0-15,-6 0 0 16,-10 13 6-16,-7 8-4 15,-2 12 1-15,-9 9 1 16,0 0 20-16,0 0-10 16,0 9-14-16,0 16 7 0,0 6 4 15,0-6-11-15,4-3 0 16,16-7-7-16,-2-8 6 16,11-3-16-16,6-4-7 15,12-4 8-15,6-18-9 16,-7-6-11-16,-2-1-4 15,-11 1 40-15,-15 3 1 16,-18 10 19-16,11 5 8 16,-11 10 20-16,0 0 18 15,0 0-42-15,-11 20-2 16,-7 10-18-16,-1 8 0 16,10-2-3-16,4-3-1 0,5-2-28 15,0-8-42 1,14-8-18-16,23-10-112 0,3-5-240 15</inkml:trace>
  <inkml:trace contextRef="#ctx0" brushRef="#br0" timeOffset="49483.1755">31258 4286 901 0,'0'0'123'16,"-82"107"-95"-16,16-28 13 16,-12 6 13-16,8 5-19 15,-8 10-10-15,-1 8-23 16,1-4-2-16,7-3-15 16,5-10-17-16,13-16-4 15,11-25-6-15,22-25-3 0,20-22-130 16,0-9-244-16</inkml:trace>
  <inkml:trace contextRef="#ctx0" brushRef="#br0" timeOffset="49826.9468">31077 4923 252 0,'0'0'535'15,"0"0"-438"-15,0 0-54 16,0 0 23-16,0 0-7 15,157-106-28-15,-111 75 0 0,-6-5-14 16,-3-4-12-16,1-3-2 16,-9 0 7-16,-5 5-9 15,-6 11 3-15,-7 15-6 16,-7 7 4-16,-4 5-4 16,5 0-11-16,-1 27 0 15,7 15 13-15,7 14 30 16,-9-1-9-16,6 1-18 15,-10-4 3-15,-5-4-5 16,0-6 6-16,0-7-4 16,-34-12 11-16,-3-6 16 15,13-3-21-15,-1-13-9 16,16-1-24-16,5 0-41 16,0 0-51-16,4-18-206 15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4311.44727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6-23T11:10:24.171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18 12187 459 0,'0'0'238'15,"0"0"-195"-15,0 0 128 16,0 0-65-16,0 0-91 16,0 0 27-16,0 110-11 15,0-57 9-15,0 9-31 16,0 4-9-16,0-7 1 16,0-3-1-16,0-9 1 15,0-9 3-15,0-5-3 16,0-13 1-16,0-12-4 15,0-14-1-15,0-49-12 0,0-23-9 16,0-14 7-16,0 0 17 16,0 6 31-16,0 13 26 15,0 20 4-15,0 21-26 16,0 17-5-16,0 15 11 16,0 0 1-16,0 15-35 15,0 32-3-15,0 24 7 16,0 11-8-16,0-7-3 15,0-14-1-15,0-26-2 16,0-25-99-16,0-10 25 16,0-43-53-16,0-30-23 0,0-14-4 15,0 3 123 1,0 5 34-16,0 11 84 0,0 11 28 16,0 7-45-16,0 7-67 15,0 11-40-15,0 3-146 16,0 17 86-16,0 2-545 15</inkml:trace>
  <inkml:trace contextRef="#ctx0" brushRef="#br0" timeOffset="705.2458">18 6414 1094 0,'0'0'25'16,"0"0"-21"-16,0 0 31 15,0 0 12-15,0 0-9 16,0 0-12-16,0 28-26 0</inkml:trace>
  <inkml:trace contextRef="#ctx0" brushRef="#br0" timeOffset="1076.4443">18 6578 1269 0,'0'33'-142'0,"0"-19"142"0,0-72 28 16,0-15 16-16,0 1 8 15,0 11-22-15,0 9 5 16,0 4-15-16,0 10-15 16,0 13 4-16,0 8-9 15,0 17 10-15,0 0-9 16,0 41 0-16,0 21-1 15,0 15 0-15,0 6 0 0,0-5-14 16,0 0-42-16,0-9 9 16,0-16-17-16,0-22 11 15,0-31 37-15,0-3 11 16,0-32 5-16,0-8 13 16,0 3 62-16,0 2-4 15,0 4-17-15,0 6-18 16,0 13-13-16,0 7-8 15,0 6-15-15,0 2-11 16,0 21 5-16,0 33-29 16,0 33-33-16,0 19-21 15,0-1-3-15,0-11-32 0,0-27-146 16,0-9-323 0</inkml:trace>
  <inkml:trace contextRef="#ctx0" brushRef="#br0" timeOffset="6105.0832">2282 7103 263 0,'0'0'295'16,"0"0"-229"-16,0 0-13 15,0 0 11-15,0 130 22 0,0-61-25 16,9 8 1-16,2 3-32 16,2 5-6-16,-4-11-4 15,-2-12 0-15,-3-14-5 16,-4-19 1-16,5-8 4 16,3-11-14-16,-8-10-1 15,5 0 9-15,10-13 23 16,-1-32-23-16,10-17-5 15,0-14-5-15,9-2 1 16,1 0-5-16,-1 16 3 16,0 12-3-16,-13 18 0 15,-16 14 0-15,5 7 0 16,-9 11 0-16,0 0 0 16,0 0-12-16,0 11-73 0,-22 19-110 15,-11 2-166-15</inkml:trace>
  <inkml:trace contextRef="#ctx0" brushRef="#br0" timeOffset="6321.0709">2421 7507 447 0,'0'0'313'0,"0"0"-281"16,0 0 137-16,0 0-43 15,0 0-37-15,142 118-45 16,-102-80-12-16,-14 4-24 0,10 3-3 15,-10-2-5 1,-1-1-8-16,-6-9-32 0,1-5-61 16,-6-11-59-1,-1-14-107-15,7-3-216 0</inkml:trace>
  <inkml:trace contextRef="#ctx0" brushRef="#br0" timeOffset="6500.7554">2921 7404 717 0,'0'0'263'15,"0"0"-251"-15,0 0 22 16,0 0 4-16,0 0 4 0,0 0-21 16,235 0-17-16,-189 0-4 15,-13 0-25-15,-8 0-47 16,-17 10-124-16,-8 8-186 15</inkml:trace>
  <inkml:trace contextRef="#ctx0" brushRef="#br0" timeOffset="6668.4419">2926 7785 625 0,'0'0'180'0,"0"0"-76"15,0 0 66-15,0 0-71 16,0 0-31-16,223-20-1 15,-179 12-30-15,-6 6-28 0,-14 2-9 16,0 0-36 0,-1 0-87-16,-12 8-189 0</inkml:trace>
  <inkml:trace contextRef="#ctx0" brushRef="#br0" timeOffset="7986.564">4250 7034 687 0,'0'0'94'0,"0"0"-48"15,0 0 32-15,0 0-77 16,0 0 6-16,0 0-7 16,-9 129 22-16,5-70 1 0,0-2 12 15,-1 0-13 1,-1 1-13-16,6-3-7 0,0-7-2 16,0-9-13-16,0 0-83 15,0-17-84-15,0-4-239 16</inkml:trace>
  <inkml:trace contextRef="#ctx0" brushRef="#br0" timeOffset="8188.9276">3841 7768 1084 0,'0'0'51'16,"0"0"-40"-16,0 0 28 15,0 0-29-15,0 0 22 0,243-48-13 16,-147 33-12-16,-1 7-7 16,0 6-33-16,-18 2-48 15,-19 2-132-15,-30 19-255 16</inkml:trace>
  <inkml:trace contextRef="#ctx0" brushRef="#br0" timeOffset="8550.214">4098 8058 1005 0,'0'0'153'0,"0"0"-139"16,0 0 24 0,0 0-6-16,0 0-32 0,0 0 0 15,86-34-1-15,-42 26 1 16,3 3 0-16,-10 5-10 15,-1 0-21-15,-14 5 9 16,-18 15-19-16,-4 15 15 16,0 10 15-16,-26 8-3 15,-27 9 11-15,-5-1 3 16,9-6 0-16,27-8 7 16,2-15 5-16,12-11-1 15,8-11-2-15,0-3-4 16,0-7-5-16,13 0-1 0,24 0 1 15,12 0 13 1,9-7-4-16,-1-6-9 0,-6-5-22 16,-2-1-85-16,-16-9-212 15</inkml:trace>
  <inkml:trace contextRef="#ctx0" brushRef="#br0" timeOffset="9247.9087">4962 7675 427 0,'0'0'175'0,"0"0"-51"15,0 0-16-15,0 0-27 16,0 0-18-16,0 0-4 16,0 0-23-16,0 0-10 15,0 0-6-15,0 0 10 0,0 0-5 16,0 0-9-16,0 10-3 16,0-5-2-16,0 0-3 15,0-5-6-15,0 0-2 16,0 0 0-16,0 0 0 15,0 0-3-15,0 0-6 16,0 0-5-16,0-10 8 16,0 5 6-16,0 0 4 15,0 5 8-15,0 0 15 16,0 0-10-16,0 0-4 16,-6 0-13-16,1 0-6 15,1 0-24-15,4 0-72 16,0 0-73-16,9 0-403 0</inkml:trace>
  <inkml:trace contextRef="#ctx0" brushRef="#br0" timeOffset="11286.5209">5590 7252 513 0,'0'0'144'16,"0"0"-65"-16,0 0-14 16,0 0-29-16,0 0 24 15,-79 122 16-15,68-85-24 16,6-4-20-16,5-3-13 16,0-10-12-16,20-4-3 15,18-9-2-15,8-7 3 16,16 0-5-16,2-13 2 15,-2-22 9-15,-7-7-1 0,-1-1-5 16,-30 1 1-16,-11 4-5 16,-13 0 2-16,0 8 2 15,-4 5-2-15,-29 5 2 16,-5 7-4-16,-15 9-1 16,6 4 0-16,-6 2 0 15,5 26 0-15,1 12-8 16,19 2 8-16,12 3-10 15,16-4-23-15,7-9-44 16,35-7-102-16,15-5-33 16,5-10-216-16</inkml:trace>
  <inkml:trace contextRef="#ctx0" brushRef="#br0" timeOffset="11499.3625">6134 7311 554 0,'0'0'117'15,"0"0"64"-15,0 0-40 16,5 138-81-16,-14-83-38 16,-15 2-12-16,4 1-10 15,2-9-11-15,7-12-84 16,11-12-124-16,0-20-189 15</inkml:trace>
  <inkml:trace contextRef="#ctx0" brushRef="#br0" timeOffset="12018.7823">6543 6928 585 0,'0'0'241'0,"0"0"-178"15,0 0 22-15,0 0-55 16,0 0-2-16,0 0-6 0,149-19-12 16,-116 19 4-16,-4 7-13 15,-10 12 1-15,-14 9 0 16,-5 1 2-16,0 10-2 15,0 1 8-15,-24 5-8 16,-14 0 1-16,0-7 7 16,-1-11-8-16,21-6-1 15,7-12-1-15,2-2 0 16,9-7 0-16,0 0-2 16,0 0-13-16,20 3 13 15,13 5 2-15,0 2 9 16,-4 8 6-16,0 4-6 15,-16 8 3-15,-9 8-2 0,-4 4 2 16,0 6-5-16,-8-6-1 16,-30 1 5-16,0-6-8 15,-10-6-1-15,10-11 7 16,5-10 2-16,0-10-4 16,8 0 0-16,1 0-7 15,-5-10-2-15,16-1 1 16,-2 3-12-16,10 7-26 15,5-9-33-15,0 3-67 16,0-7-235-16</inkml:trace>
  <inkml:trace contextRef="#ctx0" brushRef="#br0" timeOffset="12890.1401">7187 6923 187 0,'0'0'98'0,"0"0"7"16,0 0-14-16,0 0-16 15,0 0-4-15,0 0-21 16,4 0 6-16,-4 0-9 15,0 0-8-15,7 0 7 16,-3 0-3-16,-4 0-13 16,0 0-9-16,0 0 4 15,0 0-4-15,0 0 1 16,0 0-7-16,0 0-5 16,0 0 0-16,0 0 2 15,0 0-1-15,0 0-1 16,0 0 1-16,0 0 3 15,0 0-8-15,0 0-2 0,0 0 1 16,0 0-5-16,0 0 1 16,0 0 2-16,0 0-2 15,0 0 3-15,0 0 1 16,0 8 3-16,0 3-2 16,0 10-2-16,0 7 6 15,0 5-5-15,0 6-2 16,0-3-1-16,-4-1-2 15,4-3 2-15,0-5-2 16,0-2 0-16,0-5-2 16,13-4-2-16,16-7-2 15,13 2-1-15,2-6 1 16,-2-5 4-16,7 0 2 0,-7 0 3 16,-4 0-3-16,-10 0 0 15,1 0 0-15,-9 0-17 16,-11 0-36-16,2-2-45 15,-7-6-136-15,-4-7-328 16</inkml:trace>
  <inkml:trace contextRef="#ctx0" brushRef="#br0" timeOffset="13148.0456">7645 6892 573 0,'0'0'239'15,"0"0"-169"1,0 0-5-16,0 0-51 0,0 0 53 16,44 142-33-16,-40-70-11 15,-4 10 4-15,0 4-16 16,0 7-8-16,0-3-1 16,-8-11-1-16,1-11-1 15,7-22 0-15,0-16-2 16,0-13-4-16,0-9-24 15,0-8-55-15,15 0-119 16,-1-8-90-16</inkml:trace>
  <inkml:trace contextRef="#ctx0" brushRef="#br0" timeOffset="13613.0212">8085 7113 424 0,'0'0'336'15,"0"0"-307"-15,0 0 18 16,0 0-4-16,0 0-11 16,0 0-6-16,29-29-15 15,-29 29 9-15,0 0 34 16,0 0-14-16,-11 0-3 15,-23 0-36-15,6 4-1 0,-1 7 0 16,0 1 3-16,16-5-1 16,-3 9 8-16,16 3-5 15,0 9-5-15,11 4 0 16,36 7-1-16,10-5 1 16,5 2 0-16,-4-4 1 15,-5-2 4-15,-16 5 2 16,-12 0 3-16,-16 5 0 15,-9-2 5-15,-5 2-6 16,-37-5 8-16,-15 2-5 16,-5-3-1-16,4-7-5 15,-4-4-3-15,23-11 5 0,12-7-6 16,12-5-2 0,10 0-3-16,5 0-37 0,0-20-46 15,38-10-145-15,24 0-471 16</inkml:trace>
  <inkml:trace contextRef="#ctx0" brushRef="#br0" timeOffset="15021.9063">9014 7539 749 0,'0'0'40'0,"0"0"36"16,0 0 8-16,0 0-41 15,0 0-23-15,0 0-15 16,-58 25-4-16,58-25-1 15,0 0-5-15,0 0-12 0,0 0 15 16,0 0 2-16,0 0 14 16,9 0 9-16,-9 0 0 15,0 0-2-15,0 0 6 16,0 0 4-16,0 0-15 16,0 0-2-16,-18 0-11 15,-2 14-3-15,3-2-9 16,1-2 7-16,16-6-25 15,0-1-97-15,29-3-123 16,13 0-41-16</inkml:trace>
  <inkml:trace contextRef="#ctx0" brushRef="#br0" timeOffset="16432.8258">9518 6920 448 0,'0'0'174'16,"0"0"-80"-16,0 0 35 15,0 0-21-15,0 0-35 16,0 0-11-16,0-32-7 15,0 32-29-15,0 0 7 16,0 0-6-16,0 0-4 16,-18 10-12-16,-11 27 1 15,-13 24 4-15,-2 19-8 16,2 12 8-16,9 1-6 16,22-2-3-16,11-11-1 15,0-8-3-15,0-15-3 16,15-8-6-16,14-15 4 15,-7-10-1-15,-2-7-1 0,-4-7-19 16,-8-5-24 0,6-5-13-16,1 0-41 0,3-3-64 15,-3-19-123-15</inkml:trace>
  <inkml:trace contextRef="#ctx0" brushRef="#br0" timeOffset="16898.5195">9929 7034 1019 0,'0'0'15'0,"0"0"-2"15,0 0 24-15,0 0-37 16,0 0 0-16,0 0-8 15,-20 62 1-15,16-2 7 16,-1 8 11-16,-10 2-1 16,15 0 3-16,-5-7-7 15,5-6 1-15,0-9-6 16,0-13 1-16,0-8-2 16,0-11 9-16,0-8-2 15,-4-4-4-15,-5-4 8 16,0 0 5-16,-11 0 24 15,-4 0-17-15,6 0 0 16,3 0 1-16,2 0 0 0,2 0 17 16,6 0-14-16,5 0-18 15,0 0-6-15,0 0-3 16,0 0-10-16,0 0-4 16,0 0 9-16,20 0-7 15,9 0-20-15,4 0-12 16,9 0-31-16,2-15-28 15,-6-6-53-15,-9-4-101 16,-5-4-207-16</inkml:trace>
  <inkml:trace contextRef="#ctx0" brushRef="#br0" timeOffset="17046.8787">10073 7411 220 0,'0'0'455'16,"0"0"-406"-16,0 0 30 15,0 0 68-15,0 125-85 16,0-75-31-16,0 0-22 15,0-1-8-15,0-2-1 16,0-14-49-16,0-13-93 16,0-15-31-16,18-5-92 15</inkml:trace>
  <inkml:trace contextRef="#ctx0" brushRef="#br0" timeOffset="17406.499">10416 7084 780 0,'0'0'149'0,"0"0"-89"15,0 0 4-15,0 0-41 16,0 0 3-16,0 0-8 16,214-50-8-16,-176 50-10 15,-18 2-1-15,-12 18 1 16,-8 8 0-16,0 12 15 15,-8 10 12-15,-37 5-7 16,-12 2-4-16,-5 6 8 16,11-5 1-16,2-6 2 15,16-7-10-15,20-10-12 0,13-7-3 16,0-9-2-16,22-1-8 16,18-12-1-16,11-5 5 15,-3-1-7-15,-1 0 0 16,2-7-6-16,-7-5-34 15,-9-5-25-15,-4-4-23 16,-5 2-183-16,-4-6-353 16</inkml:trace>
  <inkml:trace contextRef="#ctx0" brushRef="#br0" timeOffset="17893.7396">11130 7034 638 0,'0'0'131'0,"0"0"-125"15,0 0 45-15,0 0 23 16,0 0-21-16,0 0 10 15,-47-23-5-15,28 23-27 16,3 0-18-16,-2 2-3 16,-1 16-7-16,5 4-3 0,3 6 0 15,7 4-3 1,4-2 0-16,0 3 1 0,15 2-1 16,18-5 3-16,1 1-2 15,3 1 2-15,-13-2 1 16,1 3 0-16,-16-3 0 15,0 2 1-15,-9-4 2 16,0-1-2-16,0-4 6 16,-29-2 6-16,-9-2 2 15,-4-2-1-15,-6-6-4 16,5-1 7-16,6-5 1 16,13-3 13-16,8-2-13 15,12 0-15-15,4 0-4 16,0 0-20-16,0 0-46 15,0 0-38-15,24-10-126 0,14-8-288 16</inkml:trace>
  <inkml:trace contextRef="#ctx0" brushRef="#br0" timeOffset="18417.6811">11364 6767 343 0,'0'0'324'0,"0"0"-270"16,0 0 46-16,0 0 16 0,0 0-41 15,0 0-49 1,0-2-23-16,5 9 1 0,28 16 5 16,5 12 16-16,-1 10 5 15,-13 18-1-15,1 15 23 16,-16 15-22-16,-9 7-15 16,0 0-7-16,-38-2-6 15,-4-11-1-15,-7-6 1 16,-4-13 1-16,7-18 1 15,2-13-4-15,17-12-1 16,3-10-16-16,4-15-85 16,11 0-84-16,5-25-362 0</inkml:trace>
  <inkml:trace contextRef="#ctx0" brushRef="#br0" timeOffset="18837.1473">11555 6492 658 0,'0'0'310'0,"0"0"-303"0,0 0 33 16,0 0-2-16,0 0-38 15,0 0-6-15,81-20 6 16,-63 20-1-16,-7 12-1 16,-11 15 2-16,0 6 9 15,0 9 17-15,-40 4 6 16,-6 4 8-16,-7 0 3 15,15-7-3-15,5-5-5 16,22-17-11-16,11-5-24 16,0-6-5-16,20-7-8 15,33-3 11-15,9 0 2 0,0-4-19 16,4-13-66-16,-13 5-59 16,-20-3-191-16</inkml:trace>
  <inkml:trace contextRef="#ctx0" brushRef="#br0" timeOffset="19807.1635">12399 6825 236 0,'0'0'370'16,"0"0"-275"-16,0 0 13 16,0 0-26-16,0 0-33 15,0 0 45-15,0 128-43 16,0-65-19-16,0 2-11 0,0-3-4 15,0-1-17 1,0-11-4-16,0-10-5 0,0-10-26 16,18-10-51-16,-9-12-214 15,2-8-302-15</inkml:trace>
  <inkml:trace contextRef="#ctx0" brushRef="#br0" timeOffset="20009.2511">12202 7188 1099 0,'0'0'72'0,"0"0"-70"16,0 0 13-16,0 0 12 0,215-52 0 16,-133 47-24-16,-11 5-3 15,-14 0-15-15,-19 0-58 16,-5 10-39-16,-13 5-168 15,-16 5-247-15</inkml:trace>
  <inkml:trace contextRef="#ctx0" brushRef="#br0" timeOffset="20203.9347">12227 7522 772 0,'0'0'53'16,"0"0"72"-16,0 0 1 15,0 0-72-15,0 0-22 0,0 0-5 16,46 31 10 0,7-31-21-16,5 0-12 0,-1 0-2 15,-4 0-2-15,-2 0-48 16,-7-3-77-16,-6 0-225 16</inkml:trace>
  <inkml:trace contextRef="#ctx0" brushRef="#br0" timeOffset="21656.1654">13596 6825 325 0,'0'0'235'16,"0"0"-149"-16,0 0 49 16,0 0 6-16,0 0-54 15,0 0-21-15,0-20-5 16,0 20-20-16,0 0-14 16,0 0-7-16,0 23 1 15,-11 19-8-15,2 16-6 16,0 17-7-16,-7 3 0 15,3 2-4-15,-2-3-49 16,10-4-46-16,-4-7-68 0,1-11-178 16</inkml:trace>
  <inkml:trace contextRef="#ctx0" brushRef="#br0" timeOffset="21876.7756">13266 7564 1074 0,'0'0'68'15,"0"0"-64"-15,0 0 21 0,0 0 20 16,0 0-18 0,257-29-27-16,-184 23 0 0,-11 6-19 15,-12 0-52-15,-10 0-38 16,-18 15-177-16,-11 5-239 15</inkml:trace>
  <inkml:trace contextRef="#ctx0" brushRef="#br0" timeOffset="22219.22">13275 8006 982 0,'0'0'90'0,"0"0"-17"0,0 0-5 15,0 0-67-15,0 0 6 16,0 0-2-16,148-56 3 16,-110 44-7-16,-5 6-1 15,-18 6-5-15,-6 0-8 16,-9 0-5-16,0 24 12 16,0 6 6-16,-33 10 3 15,-16 2-2-15,7 3 0 16,-4-2 0-16,6-2 9 15,7-12 11-15,15-4-10 16,12-9 2-16,6-11-13 16,0-3-2-16,15-2-6 15,27 0 6-15,7-2 2 0,8-19-7 16,5-4-35-16,-4-2-40 16,-7-3-196-16,-3-6-555 15</inkml:trace>
  <inkml:trace contextRef="#ctx0" brushRef="#br0" timeOffset="22775.2775">14339 7344 607 0,'0'0'87'0,"0"0"-44"0,0 0 9 16,-25 115-12-16,25-82-15 16,0-6 4-16,20-7-13 15,5-9-15-15,8-11-1 16,0 0 0-16,0-15 11 15,5-16 18-15,-5-9-7 16,-9 0-3-16,-11-7-7 16,-2 4 22-16,-11-3-11 15,0 5-12-15,-4 3-3 16,-31 3 9-16,1 4-16 16,-16 1 13-16,5 13-11 15,-1 9 7-15,2 8 5 16,15 0 16-16,0 25-31 15,12 18-10-15,1 7-45 16,16-2-90-16,0-8-173 0</inkml:trace>
  <inkml:trace contextRef="#ctx0" brushRef="#br0" timeOffset="23068.6929">14929 7304 238 0,'0'0'202'16,"0"0"-104"-16,0 0 21 15,24 110-35-15,-24-67-33 16,0 7-29-16,-24 0-1 16,0 0-11-16,-9-7-10 15,15-11-20-15,7-17-124 16,11-7-350-16</inkml:trace>
  <inkml:trace contextRef="#ctx0" brushRef="#br0" timeOffset="24811.9274">15272 6909 481 0,'0'0'207'0,"0"0"-181"15,0 0-7-15,0 0-19 16,0 0-1-16,0 0 1 0,168-31 0 16,-122 28-7-16,-1 3 3 15,-17 0-6-15,-23 10 0 16,-1 14 10-16,-4 1 11 15,0 4 19-15,-13 4 19 16,-20-1-23-16,-3 3-4 16,10-7-2-16,1-6-2 15,1-4-14-15,9-11-2 16,10 1-2-16,5-5 1 16,0-3-1-16,0 0-1 15,0 2 0-15,0 3 1 16,0 7 7-16,16 4 2 15,1 4-6-15,3 2 5 16,0 4-4-16,-15-1-2 0,-5 2 2 16,0-7-3-16,0 0 1 15,-5-3 11-15,-24-4 42 16,-10-1-32-16,-3-4-11 16,-5-3 7-16,-6 0 6 15,5-2-14-15,10-3-7 16,14 0 12-16,15 0-9 15,9 0-7-15,0-3-11 16,0-9-19-16,33-6-11 16,9 1-23-16,-2 4-47 15,-3-4-65-15,-12 3-221 16</inkml:trace>
  <inkml:trace contextRef="#ctx0" brushRef="#br0" timeOffset="25333.6865">15811 6800 819 0,'0'0'55'15,"0"0"-48"-15,0 0 24 16,0 0-18-16,0 109-7 0,0-72 3 16,-4 5 8-16,4 4 1 15,0-6 3-15,0-1 7 16,0-6-20-16,4-11-3 16,21-4-1-16,-1-5-2 15,-2-8-2-15,3-5 0 16,3 0 0-16,1-11-1 15,0-16 0-15,-5-5-9 16,0-9 4-16,-10-3 3 16,6 1 5-16,-16 0-4 15,0 14 4-15,-4 1-2 16,0 10 18-16,0 14 14 0,0 4 6 16,0 0 23-1,0 0-15-15,0 29-21 0,0 21-2 16,-28 25-22-16,3 11 8 15,-3-6 19-15,10 0 3 16,2-10-21-16,12-7-8 16,4-16-4-16,0-7-17 15,0-20-20-15,0-15 4 16,0-5-50-16,4-5-62 16,5-25-174-16</inkml:trace>
  <inkml:trace contextRef="#ctx0" brushRef="#br0" timeOffset="25816.5522">16550 6953 243 0,'0'0'638'0,"0"0"-633"16,0 0-5-16,0 0 21 16,0 0 3-16,0 0-19 15,62-28-1-15,-62 28 3 0,0 0 19 16,0 0 42 0,-4 0-10-16,-34 0-34 0,-11 16-9 15,-8 6 1-15,6 1-1 16,11 2 9-16,18-2 2 15,22-1-25-15,0 6-1 16,46-1-9-16,21-2 1 16,10 2 4-16,-10-2 4 15,-10 3 3-15,-4 5-3 16,-31 2 0-16,-2 3 3 16,-20 4-1-16,0 1 2 15,-42 4 7-15,-11-4 6 16,-9-1 5-16,0-6-9 15,9-8-2-15,11-12-1 0,13-5-9 16,9-6-1-16,20-5-14 16,0 0-37-16,0-3-64 15,20-18-71-15,5-4-255 16</inkml:trace>
  <inkml:trace contextRef="#ctx0" brushRef="#br0" timeOffset="26724.5043">14014 7484 13 0,'0'0'629'15,"0"0"-555"-15,0 0-6 16,0 0 0-16,0 0-49 0,0 0-7 15,0 13 32 1,0-6-13-16,0 3 1 0,0-5 4 16,0-2-4-16,0-1-16 15,0-2-12-15,0 0 1 16,0 0 5-16,0 0-8 16,0 0 0-16,0 0-1 15,0-13 5-15,4 5 7 16,3-3-4-16,-7 5 4 15,0 4 10-15,0 2 13 16,0 0-6-16,0 0-24 16,-16 2-6-16,7 6-3 15,9 2-16-15,0 0-48 16,0-5-22-16,33-2-61 0,5-3-101 16,0 0-378-16</inkml:trace>
  <inkml:trace contextRef="#ctx0" brushRef="#br0" timeOffset="27796.5664">17231 7397 401 0,'0'0'167'0,"0"0"-20"16,0 0 0-16,0 0-61 15,0 0-41-15,0 0-31 16,0 0-8-16,0 2-3 16,0 3-1-16,0 0 1 15,0-3-3-15,0 1 1 16,0-3-1-16,7 0-1 15,10 0-10-15,3-5-4 0,-2-7 15 16,-2-1 6-16,-12 1 13 16,-4-1 18-16,0 3 10 15,0-1-13-15,-9 7-15 16,-2 1-7-16,-7 1 7 16,-2 2-1-16,7 0-8 15,-7 5 6-15,7 13-15 16,9-1-2-16,4-4-4 15,0-3-24-15,4-3-20 16,29-4-4-16,0-1-37 16,-8-2-130-16,-8 3-366 15</inkml:trace>
  <inkml:trace contextRef="#ctx0" brushRef="#br0" timeOffset="29268.9623">18085 7053 194 0,'0'0'94'0,"0"0"-36"16,0 0 25-16,0 0-16 16,0 0 36-16,0 0-35 15,0-40 22-15,0 30 1 16,0-1-8-16,0 0-35 15,0-7-21-15,0-3-9 16,0 2 10-16,4 2-5 16,-4-1 0-16,7 2 8 15,-7 4-18-15,0 2 13 16,0 2-13-16,0 8 10 0,0 0-14 16,0 0 3-16,0 0-7 15,0 0-5-15,0 18 1 16,-11 17-1-16,-7 18-5 15,7 15 0-15,-7 4-4 16,18 1-14-16,0-8 12 16,0-7-2-16,0-8-9 15,0-10-6-15,0-12 14 16,9-8-2-16,-4-10 7 16,-1-6 9-16,-4-1 2 15,0-3 0-15,0 0 17 16,-18 0-1-16,-10 0-15 0,-1 0 0 15,-9 0 7-15,9 0 7 16,1 0 2-16,8 0 5 16,11 0-3-16,5 0-8 15,4 0-5-15,0 0-8 16,0-3 0-16,8-1-11 16,26-6 11-16,14-3 1 15,10 6-1-15,-12-1 0 16,3 0-22-16,-12 4-67 15,1-1-74-15,-18 2-299 16</inkml:trace>
  <inkml:trace contextRef="#ctx0" brushRef="#br0" timeOffset="29441.6709">18476 7272 840 0,'0'0'246'15,"0"0"-241"-15,0 0 4 16,-29 127-9-16,29-94-13 16,0-6-13-16,0-2-67 15,0-6-138-15,0-12-141 16</inkml:trace>
  <inkml:trace contextRef="#ctx0" brushRef="#br0" timeOffset="29805.4438">18761 6853 666 0,'0'0'26'15,"0"0"7"-15,0 0-8 16,0 0-17-16,202 0-5 15,-174 2 20-15,-14 15-20 16,-14 11 1-16,0 6 18 16,-9 6 48-16,-20 10-11 15,-17 0 20-15,1 7-38 16,8-4 3-16,-1-6 7 0,9-9-8 16,5-5-11-16,24-11-26 15,0-4-6-15,0-6-2 16,0-5 1-16,9-4-5 15,15-3-15-15,5 0-5 16,4 0-20-16,5-7-14 16,-5-12-75-16,7 0-124 15,-11-6-373-15</inkml:trace>
  <inkml:trace contextRef="#ctx0" brushRef="#br0" timeOffset="30245.3629">19354 6866 769 0,'0'0'108'16,"0"0"-15"-16,0 0-26 16,0 0-48-16,0 0 10 15,0 0 4-15,-66-3-29 16,37 7 2-16,-4 13-5 15,-7-6 12-15,18 4 1 16,2-2 4-16,11-1-11 16,9 6-7-16,0 3-10 15,29 8 2-15,22 2 3 0,11 6 4 16,0 1 0 0,4-1 1-16,-22 3-3 0,-11-2 1 15,-19-6-3-15,-14-2-1 16,0-3 6-16,-18-2 10 15,-31-2 18-15,-8-7-3 16,-5 1-1-16,11-9 1 16,2-6 12-16,7 1-9 15,22-3 1-15,12 0-16 16,3 0-13-16,5 0-2 16,0 0-14-16,0 0-40 15,5-5-18-15,19-5-30 0,13-3-49 16,-3-2-260-16</inkml:trace>
  <inkml:trace contextRef="#ctx0" brushRef="#br0" timeOffset="30440.4639">19639 6740 173 0,'0'0'12'16,"0"0"-12"-16</inkml:trace>
  <inkml:trace contextRef="#ctx0" brushRef="#br0" timeOffset="30967.6351">19673 6489 549 0,'0'0'174'0,"0"0"-153"15,0 0 32-15,0 0-20 16,0 0-28-16,0 0 25 16,81-7-21-16,-63 7-9 15,-2 10 4-15,-8 0-1 0,-8 7 4 16,0 3 17-16,0 2 47 16,-24 11-2-16,-14 2-18 15,1 3 12-15,4-2-14 16,8-9-10-16,16-4-9 15,5-9-24-15,4-1-3 16,0-8-3-16,22 2-3 16,7-7 3-16,15 0 0 15,-2 0-3-15,-4 0-23 16,-5 0-43-16,2 0-44 16,-17 0-142-16,-14-4-466 15</inkml:trace>
  <inkml:trace contextRef="#ctx0" brushRef="#br0" timeOffset="31959.502">20455 6604 855 0,'0'0'224'0,"0"0"-210"16,0 0 36-16,0 0-24 16,0 0-18-16,0 0-4 15,-168-1-4-15,159 1-3 0,1 0 2 16,8 0-1-16,0 0 0 16,0 0 0-16,0 0-2 15,0 4-1-15,0 6 4 16,0 5 1-16,0 6 9 15,0 6-1-15,0 6-4 16,0 11-3-16,0 12 0 16,0 3-1-16,-11 10 0 15,2 3 1-15,0 1 1 16,9 0-3-16,-11-3 1 16,2-5 0-16,0 2 2 15,-2-1-1-15,-2 1-1 0,4 0 6 16,-2 0-4-1,2 0-1-15,-4 3-1 0,-3 0 0 16,3 11-1-16,-7-1 0 16,7-2-6-16,-7 2 1 15,0 0-1-15,11-7 6 16,-4 2 1-16,-3-8 3 16,12-6 3-16,4-3-3 15,0-8 6-15,0-8-5 16,0-5 3-16,20-2 1 15,2-10-6-15,11-14 7 16,11-11-7-16,18 0-1 16,9-11-1-16,2-8-4 15,2-4-10-15,0 3-34 16,-17 3-43-16,-1 2-104 0,-19 2-164 16</inkml:trace>
  <inkml:trace contextRef="#ctx0" brushRef="#br0" timeOffset="34880.6724">21212 7024 396 0,'0'0'122'0,"0"0"-4"0,0 0-5 16,0 0-5-16,0 0-25 16,0 0-5-16,-5-11-24 15,-4 11-21-15,9 0-9 16,0 0-2-16,0 0-1 15,-13 8-5-15,-2 14-7 16,-10 16-6-16,12 5-3 16,9 1 2-16,4 1-1 15,0-6 4-15,0-10-4 16,22-8 2-16,26-12-3 16,1-9-2-16,-3 0-4 15,12-19 0-15,-5-19 3 0,-15-3-1 16,-1-11 4-16,-21-3-4 15,-7 2 4-15,-9 3 0 16,0 10 9-16,-25 8-6 16,-8 4 7-16,0 9-7 15,-9 7-3-15,13 10 2 16,-11 2 1-16,3 2 0 16,8 29-3-16,11 7-4 15,18 5-4-15,0-2-34 16,0 0-50-16,47-6-189 15,1-12-256-15</inkml:trace>
  <inkml:trace contextRef="#ctx0" brushRef="#br0" timeOffset="35092.1379">21833 7003 415 0,'0'0'467'0,"0"0"-389"16,-24 153-11-16,-1-96-27 15,12 2-31-15,2-7-9 16,7-7 0-16,-1-7-44 16,5-11-176-16,0-12-132 15</inkml:trace>
  <inkml:trace contextRef="#ctx0" brushRef="#br0" timeOffset="35474.0457">22048 6923 699 0,'0'0'238'16,"0"0"-180"-16,0 0-15 15,0 0-28-15,0 140-7 16,0-92 3-16,0-6 0 16,0-9-4-16,0-6-3 15,24-11-4-15,-2-9 0 0,11-5-6 16,0-2-8-16,7-5 5 16,-2-15 3-16,-5-12 6 15,-4-6-16-15,-5-2 4 16,-15 0 5-16,-5-2-1 15,-4 2 4-15,0 1 0 16,-13 10 4-16,-25 8 5 16,-1 13 19-16,5 8 4 15,-3 0-14-15,8 16-14 16,0 18-3-16,9 10-4 16,20 2-61-16,0-7-150 15,0-3-279-15</inkml:trace>
  <inkml:trace contextRef="#ctx0" brushRef="#br0" timeOffset="35819.4135">22605 7076 796 0,'0'0'87'16,"0"0"-62"-16,0 0 19 15,-9 128-13-15,42-106-10 16,0-4-4-16,-8-8-10 16,12-10-4-16,1 0 0 15,-9-5 13-15,13-20 1 16,-3-15-10-16,-1-8-3 0,-14-2-1 16,-10 0 15-16,-14 6-6 15,0 8-2-15,-18 5 16 16,-31 12-17-16,-4 5 12 15,-9 13-10-15,0 1-1 16,0 15-9-16,0 20-2 16,16 5-8-16,22 3-30 15,24-11-51-15,0-10-133 16,42-14-430-16</inkml:trace>
  <inkml:trace contextRef="#ctx0" brushRef="#br0" timeOffset="36158.5359">23124 6772 951 0,'0'0'111'0,"0"0"-99"16,0 0 0-16,0 0 36 16,0 0-17-16,200 0-2 15,-161 3-20-15,-17 4-3 16,-15 11-5-16,-7 4 3 15,0 11 14-15,-29 10 15 16,-28 12-1-16,-10 5 4 16,6 11-10-16,-12-4-7 15,26-9 11-15,18-13-14 0,25-15-13 16,4-10-3-16,9-11-7 16,39-5 3-16,14-4 4 15,-6 0-3-15,-3 0-4 16,-5-11-15-16,-19 4-16 15,-11 5-48-15,-14-1-18 16,-4 3-80-16,-9 0-366 16</inkml:trace>
  <inkml:trace contextRef="#ctx0" brushRef="#br0" timeOffset="36643.0521">21256 7586 279 0,'0'0'479'16,"0"0"-387"-16,0 0 10 16,0 0-12-16,0 0-51 15,0 0 5-15,-58 17-22 16,58-16-12-16,0-1 1 0,0 3 18 16,0 0 14-16,25-2-11 15,21-1-1-15,32 0-1 16,37 0-6-16,13-7-7 15,29 0-11-15,4 2-6 16,25 5 2-16,15 0-2 16,-2 0-17-16,-2 0-12 15,-11 0-8-15,-34 0 10 16,-37 0-31-16,-31 0 5 16,-22 0 39-16,-28 2 13 15,-23 8 1-15,-7 1 3 16,-4-1-1-16,0-5-2 0,4 0-21 15,5 0-115-15,7-5-435 16</inkml:trace>
  <inkml:trace contextRef="#ctx0" brushRef="#br0" timeOffset="37476.8796">21466 8149 638 0,'0'0'217'0,"0"0"-142"0,0 0 7 16,0 0-50-16,0 0-19 15,-77 110-3-15,77-82-1 16,15-3-5-16,7-11-3 16,14-3-1-16,-8-9-1 15,5-2 1-15,5 0 4 16,0-25 8-16,-5-13 5 16,-4-4-8-16,-5-6 5 0,-4 3-12 15,-16 0-2 1,-4 5 6-16,0 8-3 0,-20 4-2 15,-8 8 2-15,-6 10 6 16,-8 5 9-16,-2 5 9 16,7 7-12-16,-5 28-14 15,-3 8-1-15,8 10-2 16,4 4-11-16,17-7-39 16,16-2-35-16,0-14-109 15,0-8-296-15</inkml:trace>
  <inkml:trace contextRef="#ctx0" brushRef="#br0" timeOffset="37700.1021">21884 8247 258 0,'0'0'266'0,"0"0"-251"16,-29 117-15-16,20-77 0 15,-4-2 0-15,9-8-17 16,-3-5-38-16,3-10-85 16</inkml:trace>
  <inkml:trace contextRef="#ctx0" brushRef="#br0" timeOffset="38187.0702">22266 7928 746 0,'0'0'64'15,"0"0"-17"-15,0 0 5 16,0 0-18-16,0 0-4 16,0 0-17-16,153 43-5 15,-153-18 2-15,0 5-7 0,-15 0-2 16,-27 0 0-16,0 0 0 16,-12-5-1-16,17-5 0 15,8-5 3-15,18-5-3 16,11-10-4-16,0 2 2 15,0-2-7-15,11 0-9 16,36 0 18-16,1 0 1 16,-6 0 12-16,-9 16 7 15,-8 2-19-15,-10 7 9 16,-15 4-1-16,0 4-4 16,-20 0 8-16,-28-1-3 0,10-7 10 15,-4-2-3 1,2-6-9-16,7-5 1 0,11-6-5 15,6-1 1-15,8-5 13 16,3 0-18-16,5 0-3 16,0-11-35-16,0-3-58 15,0-1-157-15,13 0-17 16</inkml:trace>
  <inkml:trace contextRef="#ctx0" brushRef="#br0" timeOffset="38654.1598">22737 7924 727 0,'0'0'150'0,"0"0"-91"15,0 0 26-15,0 0-59 16,0 0-20-16,0 0-2 15,-22 125 4-15,11-88 9 16,-2 1 16-16,13-8 6 16,0-8-19-16,0-10-16 15,24-3-4-15,10-9-1 16,3 0-4-16,1 0-1 16,-5-23-9-16,11-4-6 15,-15-4-16-15,-7-4 10 0,-11 3 13 16,-2 4 7-1,-9 3 7-15,0 5 8 0,0 1 4 16,0 12 16-16,0 6-5 16,0 1 24-16,0 0-7 15,0 25-16-15,-16 17-20 16,-6 18-3-16,-2 7 10 16,0 3 9-16,-1-1 11 15,16-4 0-15,-4-5-28 16,13-10-3-16,0-13-33 15,0-13-59-15,0-23-39 16,0-1-163-16,18-25-404 16</inkml:trace>
  <inkml:trace contextRef="#ctx0" brushRef="#br0" timeOffset="39086.3526">23352 7936 980 0,'0'0'59'16,"0"0"-55"-16,0 0 10 16,0 0 1-16,0 0-12 15,0 0-3-15,25-11-2 16,-25 11 2-16,0 0 7 0,0 7 16 15,-5 7-8-15,-32-3-4 16,3 8 14-16,6-2 10 16,-1 1-4-16,13-1-14 15,16 1-17-15,0 4-3 16,0 1 0-16,49-1-8 16,-2 1-17-16,1-1 23 15,5 3 4-15,-20-2 2 16,-15 5-1-16,-7 0 1 15,-11 2 4-15,0 2 2 16,-29 1 0-16,-19-3-3 16,-10 0-3-16,3 0 0 15,-3-8-1-15,14-4-3 0,20-8-24 16,11-7-43 0,13-3-79-16,0 0-212 0</inkml:trace>
  <inkml:trace contextRef="#ctx0" brushRef="#br0" timeOffset="39718.2191">24449 7274 185 0,'0'0'458'15,"0"0"-316"-15,0 0 41 16,0 0-97-16,0 0-58 16,0 0-16-16,-18 105 13 15,18-57-18-15,0 7-7 16,0-2-3-16,0-2-34 16,0-5-87-16,0-13-259 15</inkml:trace>
  <inkml:trace contextRef="#ctx0" brushRef="#br0" timeOffset="39935.8498">24308 7517 1083 0,'0'0'128'0,"0"0"-46"15,0 0-31-15,0 0-36 16,0 0-11-16,0 0-1 15,95 0 2-15,-29 0-5 16,5 0 0-16,6 0-13 16,-2-10-39-16,-8-3-41 15,-14-2-48-15,-5-3-212 16</inkml:trace>
  <inkml:trace contextRef="#ctx0" brushRef="#br0" timeOffset="40399.5934">25674 6892 786 0,'0'0'112'0,"0"0"-14"16,0 0-14-16,0 0-45 15,0 0-26-15,0 0-6 16,5-7-7-16,34 6 6 0,-5 1-5 16,3 0 0-16,-4 0-1 15,-8 0-1-15,-21 11-3 16,-4 14 4-16,0 14 4 15,-29 11-2-15,-33 9 1 16,-19 9 8-16,-10 7-1 16,0-5 9-16,3-4 11 15,15-11 27-15,35-13 6 16,23-12-35-16,15-10-28 16,29-7-4-16,39-9 4 15,23-4 3-15,-12 0 1 16,-1-1-4-16,-16-10-2 0,-25 4-32 15,-12 1-30-15,-17 6-70 16,-8 0-208-16</inkml:trace>
  <inkml:trace contextRef="#ctx0" brushRef="#br0" timeOffset="41470.9556">26181 7414 282 0,'0'0'237'0,"0"0"-166"0,0 0 24 15,0 0 21-15,0 0 13 16,0 0-24-16,0-12-33 15,0 12 13-15,0 0-40 16,-16 9-11-16,7 7-28 16,0 1-1-16,9-7-5 15,0-5-4-15,0-3-13 16,9-2-18-16,16 0-36 16,3-7-29-16,-10-8-236 15</inkml:trace>
  <inkml:trace contextRef="#ctx0" brushRef="#br0" timeOffset="42679.6826">27001 6981 299 0,'0'0'267'16,"0"0"-101"-16,0 0-4 16,0 0-36-16,0 0-61 15,0 0-27-15,0 11-21 16,0 22-12-16,-7 16-4 0,7 1 0 16,0 0 0-16,0-6-1 15,0-8-3-15,25-11 3 16,3-10-3-16,-3-12-2 15,17-3-2-15,6-3 0 16,-6-28 7-16,16-8 0 16,-20-11-2-16,1 0-12 15,-21 0 12-15,-18 1 1 16,0 10 2-16,0 6 5 16,-38 3 3-16,-15 7 3 0,7 7 14 15,-7 10 6 1,4 6-9-16,3 0-3 0,13 17-11 15,-5 13-9-15,27 8-2 16,11 8-18-16,0 1-55 16,24 3-8-16,29-7-167 15,5-11-332-15</inkml:trace>
  <inkml:trace contextRef="#ctx0" brushRef="#br0" timeOffset="42885.0869">27658 7049 758 0,'0'0'210'16,"0"0"-172"-16,-5 123 9 0,-3-71-25 16,-3 3-19-16,6-3-3 15,1-1-2-15,-5-11-34 16,2-10-101-16,7-15-123 15,0-15-117-15</inkml:trace>
  <inkml:trace contextRef="#ctx0" brushRef="#br0" timeOffset="43235.7374">27892 7151 768 0,'0'0'137'16,"0"0"-83"-16,0 0-1 16,-20 121-39-16,25-105-7 15,24-2-2-15,-5-10 0 16,5-4-3-16,4 0-1 16,0-7 8-16,5-26-6 15,-1-4-3-15,7-11-1 16,-15-2 0-16,-11 0 0 15,-12 3 1-15,-6 5 0 16,0 9 12-16,-28 5 5 16,-21 10 3-16,11 8-1 15,1 10 31-15,-7 0-29 16,2 14-19-16,8 11-2 0,6 7-7 16,8-3-44-16,20-4-42 15,0-4-138-15,4-11-310 16</inkml:trace>
  <inkml:trace contextRef="#ctx0" brushRef="#br0" timeOffset="43648.7637">28321 6845 786 0,'0'0'293'0,"0"0"-232"15,0 0-17-15,0 0 3 16,0 0-17-16,210-42-11 0,-159 42-4 15,-7 0-15-15,-15 19 2 16,-11 4 0-16,-18 7 0 16,0 11 0-16,-13 2 0 15,-40 1-2-15,-14 4-3 16,10-8-3-16,4-7 5 16,15-8 1-16,14-11 0 15,24-5-2-15,0-7-2 16,0-2-8-16,15 0 4 15,27 2 8-15,0 6 0 16,7-1 1-16,-12 6 1 16,-17 5-2-16,-11 7 2 15,-9 2 5-15,0 5-5 16,-18 4 11-16,-30-4 4 0,-5-4 7 16,6-3-9-16,-1-8-10 15,19-4-3-15,11-6-2 16,7-7-7-16,11 0-25 15,0 0-30-15,0 0-73 16,-18 0-158-16</inkml:trace>
  <inkml:trace contextRef="#ctx0" brushRef="#br0" timeOffset="43994.5101">26742 7693 501 0,'0'0'421'0,"0"0"-312"15,0 0-51-15,0 0 1 16,0 0 6-16,0 0 14 15,259-18-17-15,-113 13-39 16,7 0-13-16,19 3-4 16,1-6-4-16,-3-3-2 15,-13-3-2-15,-9-1-14 16,-29 0-22-16,-19 1 0 0,-27 7-30 16,-27 7-48-16,-30 0 2 15,-16 6-151-15,0 16-273 16</inkml:trace>
  <inkml:trace contextRef="#ctx0" brushRef="#br0" timeOffset="45073.3614">26919 8222 111 0,'0'0'585'0,"0"0"-471"16,0 0-9-16,0 0-31 16,0 0-29-16,9-111-7 15,0 96-7-15,2 5 5 16,-11 5-9-16,0 5 4 16,0 0-13-16,4 18 3 0,1 24-15 15,4 14-3 1,2 9 3-16,-11-1-6 0,9-3 2 15,-9-9-1-15,0-4 1 16,0-10-1-16,0-12 3 16,-14-5 39-16,-10-8-37 15,0-5-3-15,-5-7 3 16,-9-1-6-16,5 0 7 16,-4 0 0-16,1-6 8 15,14-6 4-15,15 8 1 16,3 0-8-16,4-7-8 15,0 5-4-15,11-5-1 16,27-3-1-16,-1 6 0 16,21-6 0-16,-1 4-13 15,-4 1-23-15,-6-4-45 0,1 3-82 16,-19-3-298 0</inkml:trace>
  <inkml:trace contextRef="#ctx0" brushRef="#br0" timeOffset="45261.32">27430 8284 1299 0,'0'0'63'16,"0"0"-58"-16,0 0-5 16,-91 130-3-16,91-87-21 15,0 7-13-15,0 0-58 0,0-6-69 16,0-7-130-1,14-18 32-15,-5-11 2 0</inkml:trace>
  <inkml:trace contextRef="#ctx0" brushRef="#br0" timeOffset="45622.2095">27695 8106 905 0,'0'0'196'0,"0"0"-150"16,0 0 3-16,0 0-14 15,0 0-23-15,0 0-4 16,182-32-8-16,-158 34-1 0,-11 18-6 16,-2 6 5-16,-11 1 2 15,0 7 0-15,0 7 0 16,-19 2 6-16,-15 4 0 15,-8 3 4-15,-2-7 16 16,15-8 6-16,7-9-2 16,22-9-19-16,0-5-11 15,0-9-1-15,27 1 1 16,17-4 1-16,2 0-1 16,-1 0-2-16,-12-4-20 0,13-9-52 15,-6 1-65 1,-7-9-144-16,0-1-343 0</inkml:trace>
  <inkml:trace contextRef="#ctx0" brushRef="#br0" timeOffset="46041.2154">28540 7986 859 0,'0'0'166'16,"0"0"-137"-16,0 0 8 16,0 0 19-16,0 0-13 15,0 0-21-15,-128-18-18 16,88 31-4-16,11 2 0 0,-4 5 1 16,15 0 6-16,18 0-2 15,0 0-5-15,0 3 0 16,29 2-3-16,22-2 2 15,22 2 1-15,2 0-1 16,-8 4 1-16,-19 1 0 16,-10 2-3-16,-23 4 3 15,-15-1 0-15,0-2 1 16,-20-3 3-16,-33-3 14 16,-4-4 18-16,-14-1-10 15,0-6 7-15,23-4-8 0,6-5-11 16,17-1-8-16,21-6-6 15,-1 0-14-15,5 0-45 16,18 0-50-16,22-13-47 16,26-12-219-16</inkml:trace>
  <inkml:trace contextRef="#ctx0" brushRef="#br0" timeOffset="46978.8233">29312 6582 287 0,'0'0'102'0,"0"0"-102"15,0 0 26-15,0 0 59 16,0 0-51-16,0 0-6 15,-33-13 35-15,33 8-18 16,0 2 11-16,0-1 54 16,0 0 18-16,-5 4-47 15,-6 0-21-15,11 0 13 0,0 0-41 16,0-4-29-16,0-1-3 16,0 3-5-16,11-4-12 15,31 2 16-15,-4-4 1 16,6 3 0-16,3 0 0 15,1 2 0-15,1-1-2 16,-7 4 2-16,-18 0-3 16,-15 0 0-16,-9 0-3 15,0 15 6-15,0 27 0 16,0 19 19-16,0 17-10 16,-24 14-4-16,6 13-1 15,-2 11 3-15,11 2-3 16,-2 2-3-16,7-10-1 0,4-2-5 15,0-13-8-15,0-2 8 16,0-8 2-16,0-5 3 16,0 1 0-16,-13-1 1 15,8 0 1-15,-15 5-1 16,0 1 0-16,3-1 3 16,6-3-2-16,2-4 0 15,9-9 1-15,0-2 3 16,0-7-6-16,-9-6 0 15,5-4 4-15,-8-4 15 16,-5-8-10-16,-8-11 1 16,-3-9 13-16,-1-8 14 15,0-7-1-15,-4-3-18 0,-9-3-18 16,2-18-3-16,-15-1-37 16,-3 0-44-16,5 7-79 15,-4 9-289-15</inkml:trace>
  <inkml:trace contextRef="#ctx0" brushRef="#br0" timeOffset="48100.7583">25104 8439 245 0,'0'0'121'16,"0"0"-33"-16,0 0-30 0,0 0-18 15,0 0-10-15,0 0-1 16,4-4-4-16,-4 4 2 16,0 0 10-16,0 0 0 15,0 0 18-15,0 0-1 16,0 0-12-16,0 0-17 16,0-3-1-16,0-3 8 15,5-8-10-15,12-11-12 16,12-13-5-16,-5-10-4 15,25-15 0-15,-3-9 3 16,7-1-2-16,-11 4-2 16,-13 6-8-16,-9 18-14 15,-11 14 9-15,-9 14 10 0,0 15-6 16,0 2-17-16,0 0-45 16,0 0-58-16,0 9-128 15,0 4-207-15</inkml:trace>
  <inkml:trace contextRef="#ctx0" brushRef="#br0" timeOffset="48371.2769">25356 7906 535 0,'0'0'97'0,"0"0"-47"15,0 0 22-15,0 0-23 0,0 0-35 16,0 0-1-1,29-25 43-15,8 12-4 0,-4 1-16 16,0 1-8-16,-13 4-4 16,-2 4 0-16,-18 3-10 15,0 0 8-15,0 10-3 16,0 13-2-16,0 9 0 16,0 0-12-16,0-1-5 15,20-6-6-15,0-5-49 16,2-4-117-16,7-12-162 15</inkml:trace>
  <inkml:trace contextRef="#ctx0" brushRef="#br0" timeOffset="69827.4614">2879 11219 630 0,'0'0'163'0,"0"0"-123"16,0 0 34-16,0 0 27 16,0 0-63-16,0 0-12 15,0 0 13-15,9-20-3 16,-9 20-17-16,0 0-2 16,0 0 0-16,0 0-6 0,0 0-11 15,0 8-2-15,0 29-13 16,0 20 15-16,0 17 1 15,0 9-1-15,0 2 0 16,0-3 2-16,0-10-2 16,0-8 1-16,0-19-1 15,0-20 1-15,0-15-1 16,0-10 1-16,0 0 7 16,0-15-8-16,4-35 3 15,25-15 10-15,4-13-12 16,5 0-1-16,6 8 1 15,-2 10 0-15,-13 10-1 16,-5 18 5-16,-15 11-5 0,-4 11 4 16,-5 5-4-16,0 5-7 15,0 0-37-15,0 0-81 16,-29 7-227-16,-9 18-249 16</inkml:trace>
  <inkml:trace contextRef="#ctx0" brushRef="#br0" timeOffset="70003.4775">2892 11575 347 0,'0'0'134'16,"0"0"58"-16,0 0-53 15,0 0-15-15,0 0-36 16,162 110-40-16,-138-95-18 16,5 0-21-16,-9 6-2 0,-7-1-7 15,3 0-16-15,-12-3-72 16,0-7-168-16,-4-10-433 15</inkml:trace>
  <inkml:trace contextRef="#ctx0" brushRef="#br0" timeOffset="70187.61">3403 11545 1030 0,'0'0'58'0,"0"0"-58"15,0 0 73-15,0 0-60 16,0 0-4-16,233-17-9 0,-172 17-5 16,-12 0-76-16,-16 0-59 15,-8 17-122-15,-21 6-244 16</inkml:trace>
  <inkml:trace contextRef="#ctx0" brushRef="#br0" timeOffset="70369.6765">3574 11826 1008 0,'0'0'104'16,"0"0"-100"-16,0 0 16 15,0 0 4-15,0 0 8 16,0 0 16-16,234 20-8 16,-172-20-30-16,-9 2-10 15,-2 6-3-15,-11 4-82 0,-12 6-96 16,-19-8-340-16</inkml:trace>
  <inkml:trace contextRef="#ctx0" brushRef="#br0" timeOffset="73757.2232">5438 11307 184 0,'0'0'348'0,"0"0"-293"15,0 0 81-15,0 0-55 16,0 0-20-16,0 0-10 16,0 0-16-16,-13-13-11 15,1 13 14-15,4 0-8 16,-6 0-7-16,-6 0-9 0,-4 6-7 15,0 19-6 1,2 15-1-16,-7 10 0 0,9 10 0 16,16 8 0-1,4-1 0-15,0-2-1 0,37-12 0 16,16-9-2-16,5-15-1 16,4-19-11-16,0-10-12 15,-5-15-15-15,-6-35 27 16,-18-11 7-16,-22-9 0 15,-11 0 8-15,0 3-1 16,-20 8 1-16,-22 8 1 16,-2 9 4-16,-7 13 1 15,-6 14 26-15,19 7-13 16,-2 8 1-16,18 0-7 0,7 30-13 16,15 16-6-16,0 5-1 15,0 6-56-15,28-5-48 16,21-7-37-16,-2-10-149 15</inkml:trace>
  <inkml:trace contextRef="#ctx0" brushRef="#br0" timeOffset="73946.8179">5838 11495 972 0,'0'0'43'0,"0"0"-34"15,0 120 35-15,16-52-29 0,-3 5-14 16,-2-1-1-16,7-2-8 16,-14-10-34-16,11-12-54 15,-10-20-61-15,8-16-52 16,-2-12-128-16</inkml:trace>
  <inkml:trace contextRef="#ctx0" brushRef="#br0" timeOffset="74349.3159">6243 11284 670 0,'0'0'302'16,"0"0"-279"-16,0 0 58 15,0 0-28-15,0 0-51 16,0 0 0-16,135-35 1 15,-89 35-3-15,-2 0 0 16,-11 0-1-16,-8 2-1 16,-8 11 0-16,-5 7-1 15,-12 3 3-15,0 9 0 16,0 5 5-16,-25 12 17 16,-19 6 18-16,-2 8-8 15,1-3-5-15,23 1-2 16,7-10-10-16,15-8-8 15,0-8-6-15,4-10-1 16,29-7-5-16,7-8 5 0,-2-10 2 16,-5 0-2-16,-4 0 2 15,-5 0 0-15,-20 0-2 16,1 0-12-16,-1 0-26 16,-4-7-47-16,0 1-61 15,0-1-402-15</inkml:trace>
  <inkml:trace contextRef="#ctx0" brushRef="#br0" timeOffset="80103.8853">7096 11194 18 0,'0'0'195'0,"0"0"-127"0,0 0 45 16,0 0 21-16,0 0-27 15,0 0-49-15,0 0-11 16,0-20-7-16,0 18 11 16,0-1-10-16,0-2-12 15,0 5-2-15,0 0 1 16,0 0-9-16,0 0 3 16,0 0-6-16,0 0-9 15,0 8-7-15,-4 19 1 16,-25 16-1-16,0 15 22 15,1 7-3-15,6 0-1 0,6 0-7 16,12-5 10-16,4-5-16 16,0-7-3-16,20-9-2 15,8-11 0-15,5-13-13 16,5-9 2-16,4-6 2 16,-2-10 6-16,-3-20 3 15,-8-5 4-15,-11-1-2 16,-3-4 3-16,-15 10-5 15,0 0 4-15,-4 10 5 16,-25 10-4-16,-11 2-3 16,3 8 1-16,-1 0 3 15,1 8-6-15,3 15-6 16,10 4 5-16,15 1-18 16,9-5-35-16,0-4-142 0,9-9-27 15,33-10-135-15</inkml:trace>
  <inkml:trace contextRef="#ctx0" brushRef="#br0" timeOffset="80673.7304">7479 11262 703 0,'0'0'132'0,"0"0"-103"15,0 0 7-15,0 0-23 16,0 0-1-16,0 0 12 0,-5 95 0 16,28-77-12-16,5-9-1 15,6-6-11-15,5-3-3 16,3 0 3-16,3-11 0 16,-8-11-2-16,-8-7 2 15,-7-2-1-15,-11-1 0 16,-11 4 2-16,0 3-1 15,0 10 6-15,-24 3 1 16,-9 4-7-16,-5 8-1 16,5 0-9-16,4 0-2 15,5 10-2-15,8 3-19 16,12 2-70-16,4-3 21 0,0-4 16 16,4-6 15-16,21 6 17 15,-1-1 34-15,5 6 0 16,-5 4 53-16,9 8 45 15,-9 10 43-15,-6 2-46 16,7 9-36-16,-12-3-34 16,-7 2 4-16,-6-2 0 15,0-1-5-15,0-2-7 16,0-7-1-16,-6-4-3 16,-12-5-7-16,3-9-5 15,1-4 3-15,5-5-1 16,-6-3-1-16,11-3 0 15,-16 0-2-15,11 0-15 0,0-9-35 16,-2 1-37-16,11 0-65 16,0-2-83-16,0-3-405 15</inkml:trace>
  <inkml:trace contextRef="#ctx0" brushRef="#br0" timeOffset="81334.8999">8299 11262 292 0,'0'0'331'16,"0"0"-272"-16,0 0 46 16,0 0-36-16,0 0-56 15,0 0 37-15,67-15 2 16,-54 12-26-16,-2 3 4 0,-7-2 0 15,-4 2-5-15,0 0 5 16,0 0 2-16,0 0 0 16,0 0-3-16,-19 0-29 15,-10 0 5-15,-9 0-5 16,1 0 0-16,-3 5-1 16,7 7 1-16,15 3-1 15,2 4-1-15,16 2-2 16,0 8-1-16,5-3 1 15,44 6 3-15,4-3 1 16,-7-1 0-16,7-1 1 16,-11 3 1-16,-18 5 17 15,-8 5 7-15,-16 5-6 16,0 1-5-16,-11-2-3 0,-27 3-1 16,-10-5-5-16,10-10-5 15,0-7 0-15,5-10 0 16,13-5 2-16,7-10-1 15,4 0-2-15,9 0-6 16,0 0-11-16,0 0-1 16,0 0-13-16,0 0-15 15,0 0-9-15,0 0-18 16,0 0-52-16,22 0-119 16,-2-3-259-16</inkml:trace>
  <inkml:trace contextRef="#ctx0" brushRef="#br0" timeOffset="84605.0938">9142 11262 176 0,'0'0'180'0,"0"0"-22"16,0 0-9-16,0 0-12 15,0 0-29-15,0 0-36 16,0 0-9-16,-42-13-18 16,26 13-14-16,3 0-2 15,-11-2-2-15,11 2-2 16,-3 0-11-16,3 0-2 16,-3 0-9-16,3 0 1 15,2 0-1-15,11 0 1 16,0 0-3-16,0 0-1 15,0 0-5-15,24 0-17 0,34-3 13 16,19 3 9-16,3 0 0 16,-3 0 1-16,-10 3 0 15,-25 12 0-15,-9 5-1 16,-22-2 0-16,-7 4-2 16,-4 3 2-16,0 3 5 15,-33-2 16-15,0 3-12 16,0-9-3-16,4-2-1 15,9-8-2-15,0-3-2 16,20-2-1-16,-4-5-1 0,4 3 1 16,0-3-7-1,0 2-4-15,11 8 4 0,11 5 7 16,11 5 2-16,-4 5 1 16,-5 5-3-16,-15 0 2 15,-2 5-2-15,-7 1 6 16,0-7-6-16,-36 7 8 15,-1-4-4-15,-5-4 5 16,-3-8-7-16,19-8 1 16,2-7 0-16,8-5 2 15,12 0-5-15,-1-5-6 16,5-12-24-16,0-1-21 16,0 3 3-16,29 1-33 15,0 1-123-15,4-5-161 16</inkml:trace>
  <inkml:trace contextRef="#ctx0" brushRef="#br0" timeOffset="85050.0825">9909 11262 822 0,'0'0'236'15,"0"0"-227"-15,0 0 37 16,0 0 3-16,0 0-49 16,0 0-1-16,-33 50-2 0,24-3 5 15,5 3-2-15,4 6 1 16,0-6 12-16,4 3-13 16,14 4 3-16,6-1-2 15,-8-1-1-15,-3-5-3 16,-13-8-15-16,4-9-3 15,-4-11 11-15,0-9 5 16,0-8 1-16,-8-5 4 16,-26 0 1-16,6 0-1 15,-10-12 0-15,5-1 19 16,9 1 13-16,8 4-3 16,12 5-3-16,4 1-16 15,0-1-4-15,0 3-6 16,0-5-5-16,20 1 2 15,13-2 2-15,15-4 1 0,-6 1-2 16,11-4-38-16,-6-2-69 16,-10-6-150-16,-1-4-562 15</inkml:trace>
  <inkml:trace contextRef="#ctx0" brushRef="#br0" timeOffset="85424.1347">10387 11214 1128 0,'0'0'17'0,"0"0"-10"16,0 0 32-16,0 0-39 16,0 0 0-16,0 0-1 15,186-20 1-15,-133 20-7 16,-16 5 0-16,-4 13 2 15,-8 9 5-15,-25 8-8 16,0 11 8-16,-5 4 0 16,-43 9 2-16,-10 2 2 15,1-1 7-15,10 0 20 16,14-10-8-16,13-4-7 16,7-11-5-16,13-9-7 15,0-9-4-15,13-5-2 16,25-7-1-16,10-5 3 0,-1 0 2 15,2 0-2 1,-3-5-18-16,3-13-40 0,-12-1-25 16,-4-6-47-16,-4-8-262 15</inkml:trace>
  <inkml:trace contextRef="#ctx0" brushRef="#br0" timeOffset="85912.3907">11426 11078 964 0,'0'0'73'16,"0"0"-65"-16,0 0 0 15,0 0-8-15,0 0-21 16,0 0 13-16,5-7 6 15,-5 7-6-15,0 0 8 16,0 0 8-16,-20 0 10 16,-18 0-16-16,-4 5 13 15,-6 6 17-15,5-2-15 16,4 4 33-16,12 2-24 16,12 5-14-16,15 5-8 15,0 0-4-15,15 0-6 16,36-2 0-16,15-3 6 15,-4 0 0-15,0 2 2 0,-9-1-1 16,-20 5 0-16,-8 2 3 16,-10 8 17-16,-15-1 15 15,0 2-15-15,-40 6 6 16,-6-3-3-16,-7-4-10 16,-9-2-4-16,13-9 3 15,12-5-8-15,8-9 1 16,20-7-6-16,9-4-21 15,0 0-38-15,9 0-46 16,40-3-10-16,8-9 7 0,5-1-158 16</inkml:trace>
  <inkml:trace contextRef="#ctx0" brushRef="#br0" timeOffset="86190.0532">12470 10974 797 0,'0'0'314'0,"0"0"-314"16,0 0 2-16,0 0 21 0,0 0 15 15,9 147-20 1,-9-89-7-16,0 2-6 0,-9-5-5 16,5-2-22-16,-7-13-78 15,11-9-175-15,0-15-232 16</inkml:trace>
  <inkml:trace contextRef="#ctx0" brushRef="#br0" timeOffset="86391.0992">12189 11254 989 0,'0'0'324'0,"0"0"-324"16,0 0 6-16,0 0-6 16,0 0 2-16,0 0 3 15,219-12-5-15,-153 12-59 16,-24 0-33-16,-6 5-5 15,-23 12-131-15,-13 6-273 16</inkml:trace>
  <inkml:trace contextRef="#ctx0" brushRef="#br0" timeOffset="86579.9826">12127 11721 940 0,'0'0'91'0,"0"0"-56"15,0 0 84-15,0 0-47 16,266-6-35-16,-204-3-5 16,-1 6-24-16,-12-3-8 15,-16 6-40-15,-4 0-32 16,-16 3-65-16,-6 12-198 16</inkml:trace>
  <inkml:trace contextRef="#ctx0" brushRef="#br0" timeOffset="88809.7082">13213 11276 149 0,'0'0'277'0,"0"0"-243"16,0 0 52-16,0 0 5 16,0 0-71-16,0 0-8 0,24-17 36 15,-24 17-31-15,5 0-1 16,4 0 14-16,2 8 16 16,-2 18 6-16,10 3-9 15,-10 6 16-15,0 8-34 16,11-9-16-16,0 0-6 15,13-12-3-15,9-12-1 16,-4-7-8-16,10-3-7 16,-6-13 16-16,3-22 1 15,-3-12 1-15,-5-7-2 16,-12-6 0-16,-17 8 4 16,-8 2 14-16,-4 5-1 15,-42 10 2-15,-8 7 8 0,-12 15-4 16,-7 9-6-1,7 4-4-15,4 9-12 0,15 27-1 16,8 5-14-16,30 10-17 16,9 2-43-16,9-3-159 15,48-7-331-15</inkml:trace>
  <inkml:trace contextRef="#ctx0" brushRef="#br0" timeOffset="89015.3474">13972 11276 940 0,'0'0'28'16,"0"0"-27"-16,8 117 46 15,-8-60-26-15,0 5-17 16,0 4-4-16,-17-1-34 15,1-11-228-15,12-12-253 16</inkml:trace>
  <inkml:trace contextRef="#ctx0" brushRef="#br0" timeOffset="89414.3766">14454 11184 736 0,'0'0'50'16,"0"0"-35"-16,-16 128 113 15,12-72-83-15,4-2-12 16,0-6-9-16,4-10-24 15,29-9 2-15,7-8-6 16,-2-14 1-16,-1-7-33 16,12-3 14-16,-3-34 18 0,3-10 1 15,-7-12-12-15,-18-3-29 16,-10 2 41-16,-14 2 3 16,0 8 6-16,-5 5 25 15,-41 10 17-15,-3 15-11 16,-4 12 4-16,-4 8-22 15,-5 15-19-15,24 23 0 16,14 12-8-16,24 0-52 16,0-5-193-16</inkml:trace>
  <inkml:trace contextRef="#ctx0" brushRef="#br0" timeOffset="90372.1105">15148 11084 131 0,'0'0'80'16,"0"0"17"-16,0 0-22 16,0 0-21-16,0 0 31 15,0 0 21-15,11-11-52 16,-11 7-32-16,0 2 1 0,4-1-2 15,-4 3-5-15,0 0-8 16,5-2 15-16,-5-1-1 16,4 3 7-16,-4-3-6 15,0 3-12-15,5-3-10 16,-5-4 12-16,4 0-5 16,7-6-8-16,-6 1 5 15,-5-1 14-15,9 1 12 16,-5-1 5-16,-4 1-5 15,0 4 4-15,0 5-10 16,0-1-19-16,0 4 15 16,0 0 3-16,0 0-9 15,0 0-13-15,0 0-2 0,0 2-2 16,0 25 0-16,0 19 2 16,-13 14 2-16,13 13 1 15,0 4 2-15,0 3-5 16,0-4-1-16,20-7 1 15,-12-8-1-15,6-16-3 16,-3-10 3-16,-11-13-1 16,0-9 2-16,0-5 0 15,0-8 4-15,0 0 3 16,0 0 6-16,0 0 5 16,-29-8-11-16,5-2 3 15,-1 0 2-15,1 1-5 0,15 6 21 16,-4 0 4-1,13 3 4-15,0 0-7 0,0 0-24 16,0-3-5-16,0 3-2 16,22 0-2-16,27 0 4 15,8-2 8-15,1-3-3 16,-16 0-5-16,-9 3 0 16,-9-1-24-16,-11 1-26 15,-2-1-29-15,-2 3-34 16,-9-3-91-16,0 1-353 15</inkml:trace>
  <inkml:trace contextRef="#ctx0" brushRef="#br0" timeOffset="91303.1249">15692 10851 446 0,'0'0'243'15,"0"0"-136"-15,0 0 27 16,0 0-77-16,0 0-43 16,0 0 2-16,0 48 29 15,0-11-25-15,0 5 18 0,-13 4-12 16,-3 1 3-16,16-4-17 16,0-6-10-16,0-9-2 15,25-6 0-15,12-9-7 16,1-5 5-16,6-8-12 15,-6 0-3-15,-5-5 1 16,-9-8-20-16,-4-7-57 16,-7-5-57-16,-13-2-56 15,0-2-201-15</inkml:trace>
  <inkml:trace contextRef="#ctx0" brushRef="#br0" timeOffset="91470.2143">15911 10964 301 0,'0'0'262'16,"0"0"-121"-16,0 0 37 0,0 0-36 15,0 0-104 1,0 0 12-16,-9 137-1 0,9-71-18 16,0 1 3-16,0 8-16 15,-4-8-7-15,4-3-11 16,0-19-7-16,0-12-51 16,0-16-57-16,9-17-215 15</inkml:trace>
  <inkml:trace contextRef="#ctx0" brushRef="#br0" timeOffset="91923.3003">16307 10956 949 0,'0'0'46'16,"0"0"-43"-16,0 0-6 16,0 0-7-16,0 0 6 15,0 0 4-15,44 0-1 16,-44 0-10-16,0 0 11 16,0 0 1-16,-11 8 10 15,-22 2 2-15,-9-1 2 0,-2 4 14 16,2 3-9-1,4-4-6-15,14 5 13 0,15 1 2 16,9 4-29-16,22 0 0 16,51-1-3-16,31-1 3 15,20-2 4-15,-9-4-2 16,-11 4 11-16,-31 0-9 16,-31 2 24-16,-18 2 11 15,-24 8-11-15,0 11 6 16,-38-1-4-16,-28 4-11 15,-7-3-14-15,2-6-3 16,5-5-2-16,13-5-29 16,11-5-53-16,13-10-57 15,29-10-245-15</inkml:trace>
  <inkml:trace contextRef="#ctx0" brushRef="#br0" timeOffset="92879.6578">16360 10893 166 0,'0'0'507'15,"0"0"-492"-15,0 0 23 16,0 0 39-16,0 0 39 16,0 0-79-16,263 13-21 15,-146-13-16-15,7 0 0 16,-13 0-19-16,-34 0-169 0,-44 0-273 15</inkml:trace>
  <inkml:trace contextRef="#ctx0" brushRef="#br0" timeOffset="100232.5827">2992 13714 199 0,'0'0'141'16,"0"0"-77"-16,0 0 70 15,0 0-30-15,0 0-27 16,0 0 9-16,0 0 7 16,0 0-23-16,0-43-11 15,0 40-17-15,0 1-15 16,0 0-16-16,0 2-5 16,0 0-1-16,0 0-5 15,0 2-4-15,0 23-12 16,0 20 16-16,0 12 6 15,0 8-4-15,0 1 3 16,-4-4-3-16,4-7-2 16,-5-5 2-16,5-9-2 0,0-9 0 15,-4-9 2 1,-1-11-1-16,5-9 0 0,0-3 1 16,0 0 14-16,0-5 15 15,0-28-1-15,0-17-30 16,14-15-6-16,30-7 6 15,2-3 3-15,12 4-1 16,-10 11-1-16,-1 10 5 16,-10 15 0-16,-8 10-5 15,-9 10-1-15,-11 9 0 16,2 6-23-16,-2 0-62 16,-5 0-2-16,5 15-73 0,-9 6-184 15,0 4-168 1</inkml:trace>
  <inkml:trace contextRef="#ctx0" brushRef="#br0" timeOffset="100434.2289">3136 13898 448 0,'0'0'296'16,"0"0"-280"-16,0 0 45 15,0 0-20-15,0 0 46 16,0 0-7-16,124 121-40 15,-82-78-16-15,2-1-17 16,-7 1-6-16,-12 0-1 0,8-3-11 16,-13-5-41-1,-2-5-112-15,-3-13-115 0</inkml:trace>
  <inkml:trace contextRef="#ctx0" brushRef="#br0" timeOffset="100638.4285">3660 13906 324 0,'0'0'794'0,"0"0"-794"16,0 0 12-16,0 0-6 16,0 0-2-16,0 0-1 15,201-35-3-15,-135 35-9 0,-4 0-43 16,-15 0-60-16,-7 10-162 15,-27 3-415-15</inkml:trace>
  <inkml:trace contextRef="#ctx0" brushRef="#br0" timeOffset="100807.2251">3870 14191 862 0,'0'0'179'0,"0"0"-168"15,0 0 102-15,0 0-40 16,0 0-45-16,223-39-21 16,-165 39-7-16,13 0-46 0,-3 12-74 15,-17 8-122-15</inkml:trace>
  <inkml:trace contextRef="#ctx0" brushRef="#br0" timeOffset="103575.6426">5595 13801 514 0,'0'0'263'16,"0"0"-140"-16,0 0 5 15,0 0-67-15,0 0-25 16,0 0-3-16,0 0-4 16,0-5-11-16,0 15 3 15,-5 15-12-15,-3 5 1 16,8 5 5-16,0 1-12 15,0-7 0-15,17-6-3 16,23-5 0-16,2-9-1 16,2-9-1-16,7 0-2 15,2-27 3-15,-4-16 2 0,-12-14 1 16,-19-4-2-16,-7 2-5 16,-11 3 0-16,0 9-9 15,-29 7 12-15,-8 9 1 16,-12 9-1-16,1 14 1 15,10 8 1-15,-4 0 5 16,2 12-5-16,3 21-2 16,12 13-8-16,16 1-22 15,9 1-56-15,0-3-65 16,25-5-136-16,17-13-236 0</inkml:trace>
  <inkml:trace contextRef="#ctx0" brushRef="#br0" timeOffset="103772.5291">6243 13640 978 0,'0'0'66'16,"0"0"-11"-16,0 0-2 16,0 143-33-16,0-60-10 15,0 3-10-15,0 3-2 16,0-8-46-16,0-19-33 15,0-16-68-15,15-27-83 16,5-19-230-16</inkml:trace>
  <inkml:trace contextRef="#ctx0" brushRef="#br0" timeOffset="104138.2768">6526 13571 1087 0,'0'0'42'16,"0"0"-19"-16,0 0 2 15,0 0-13-15,0 0-1 16,199-61-5-16,-170 61-4 16,-1 0-4-16,-12 4-4 15,-12 21 5-15,5 4 1 0,-9 11 3 16,0 3 0-16,0 4 1 15,-24 6 0-15,-18 2-3 16,4 0 15-16,5 0 6 16,9-10-8-16,13-4-2 15,11-16-7-15,0-11-5 16,0-3-9-16,35-9 2 16,7-2 6-16,4 0-2 15,3-2 2-15,0-11-7 16,-16-4-41-16,0-1-45 15,-15-4-48-15,2-7-267 16</inkml:trace>
  <inkml:trace contextRef="#ctx0" brushRef="#br0" timeOffset="104438.2713">7298 13533 970 0,'0'0'202'15,"0"0"-192"-15,0 0-10 16,0 0 8-16,0 0-5 16,0 0-2-16,137-28-1 15,-117 28-1-15,-1 0-3 16,4 5 3-16,-8 10 1 16,5 7-4-16,-11 3 4 0,-9 14 3 15,0 1 9-15,0 12 0 16,0 6 5-16,-9 4 9 15,-6 4-13-15,10-6-10 16,5-7-3-16,0-14-11 16,0-6-34-16,13-16-66 15,7-14-61-15,-6-3-143 16</inkml:trace>
  <inkml:trace contextRef="#ctx0" brushRef="#br0" timeOffset="104610.5347">7359 13783 1009 0,'0'0'122'15,"0"0"-109"-15,0 0-3 16,0 0 29-16,219-5-28 16,-137 3-11-16,-11 2-19 15,0 0-107-15,-18 0-278 16</inkml:trace>
  <inkml:trace contextRef="#ctx0" brushRef="#br0" timeOffset="107310.9748">9434 13400 643 0,'0'0'110'16,"0"0"-85"-16,0 0 79 16,0 0-65-16,0 0-29 15,0 0 10-15,0 40 14 16,0-10 5-16,-5 5-17 15,-1 7 5-15,1 4-14 16,-4 1-9-16,5-1-4 16,4-6-3-16,0-8-91 15,0-12-166-15,0-9-279 16</inkml:trace>
  <inkml:trace contextRef="#ctx0" brushRef="#br0" timeOffset="107516.5319">9233 13622 544 0,'0'0'620'15,"0"0"-620"-15,0 0 3 16,0 0 44-16,0 0 12 16,247-50-14-16,-189 49-24 15,-10 1-21-15,-19 0-7 16,0 0-60-16,-11 22-56 15,-14 6-78-15,-4 2-351 16</inkml:trace>
  <inkml:trace contextRef="#ctx0" brushRef="#br0" timeOffset="107699.5388">9299 14041 1076 0,'0'0'41'15,"0"0"-1"-15,0 0 12 16,0 0 7-16,0 0-18 16,0 0-32-16,214-39-9 15,-185 39-26-15,15 0-60 16,-15 0-55-16,-11 0-336 16</inkml:trace>
  <inkml:trace contextRef="#ctx0" brushRef="#br0" timeOffset="108299.3011">10349 13718 763 0,'0'0'212'16,"0"0"-197"-16,0 0 40 16,0 0-18-16,-68 108-8 15,68-65-1-15,0-6-7 0,20-4-11 16,22-11-9-16,2-9 0 15,2-10 3-15,3-3-4 16,4-11 6-16,-2-23 9 16,-7-12-1-16,-6-9 1 15,-18 2-2-15,-20 3 0 16,0 2 1-16,-7 11-6 16,-31 5 4-16,-8 1 0 15,-12 15-3-15,1 7 11 16,-5 9-11-16,0 0-8 15,5 23-1-15,19 10-4 16,14 7-4-16,24-2-56 16,0-6-61-16,37-2-123 0,16-10-576 15</inkml:trace>
  <inkml:trace contextRef="#ctx0" brushRef="#br0" timeOffset="108482.3814">10982 13628 1266 0,'0'0'35'15,"0"0"-19"-15,0 0-1 16,0 123-7-16,0-66-8 16,0 8-3-16,-5 8-70 0,-12-8-119 15,-8-7-255-15</inkml:trace>
  <inkml:trace contextRef="#ctx0" brushRef="#br0" timeOffset="110423.2208">11464 13600 631 0,'0'0'107'15,"0"0"-17"-15,0 0 61 0,0 0-105 16,0 0-32-16,0 0 16 16,-49 126 13-16,49-94-19 15,11-4-8-15,27-11-6 16,-1-6-3-16,17-6-2 15,-1-5 2-15,-11 0 7 16,-5-18 4-16,-4-7 4 16,-4-8-5-16,-18-2-7 15,-11-2-6-15,0-4 5 16,-11 7 0-16,-26-2-8 0,-6 6-1 16,-5 8 0-1,6 4-2-15,-11 11 2 0,15 7 0 16,5 0 0-16,4 7-9 15,9 18-12-15,20 6-47 16,0 3-34-16,20 0-74 16,27-9-161-16,1-9-207 15</inkml:trace>
  <inkml:trace contextRef="#ctx0" brushRef="#br0" timeOffset="110827.3652">12003 13316 840 0,'0'0'117'0,"0"0"-16"15,0 0-9-15,0 0-49 16,0 0-31-16,0 0-9 16,0 109 15-16,0-47-8 15,0-2-1-15,0-4 3 16,0-1-9-16,0-5-1 15,0-7-2-15,0-13-1 16,0-8 1-16,0-6-2 16,0-14 2-16,0-2 2 15,-6 0 1-15,-7 0 4 16,-7 0-3-16,-3-7 3 16,4-1 18-16,3 3 5 0,12 5 8 15,4 0-18 1,0 0-8-16,0 0-8 0,0 0-4 15,0 0-1-15,20 0-5 16,17 0 4-16,16 0 2 16,-6-5-1-16,-3 0-23 15,-6-3-56-15,-5 1-49 16,0-5-13-16,-4-6-322 16</inkml:trace>
  <inkml:trace contextRef="#ctx0" brushRef="#br0" timeOffset="111525.3769">13080 13079 1012 0,'0'0'47'0,"0"0"-18"16,0 0 0-16,0 0-7 15,38 140 32-15,-29-54-34 16,-9 6-2-16,0 8-9 16,0-1 5-16,0-4-9 0,0 0-4 15,-13-10 0-15,-21-10-1 16,-10-14-4-16,2-16-8 15,-7-13-38-15,3-12-62 16,-11-15-279-16</inkml:trace>
  <inkml:trace contextRef="#ctx0" brushRef="#br0" timeOffset="112433.133">5661 13102 685 0,'0'0'107'0,"0"0"72"16,0 0-86-16,0 0-31 15,0 0-8-15,0 0-26 16,-71-28-5-16,54 28 1 16,-12 0 2-16,-15 17-20 15,-9 36-4-15,-9 36 0 16,15 28 3-16,14 20 6 15,33 12 0-15,0-4 0 16,53 1-9-16,27-11-2 16,10-13-33-16,-3-15-70 15,-5-18-132-15,-32-24-413 0</inkml:trace>
  <inkml:trace contextRef="#ctx0" brushRef="#br0" timeOffset="113828.5782">13715 13214 830 0,'0'0'127'15,"0"0"-109"-15,0 0 63 16,0 0-20-16,0 0-24 16,0 0-8-16,203-27-5 15,-149 22-10-15,-8 2-5 16,-2 3-7-16,-11 0-2 15,-8 0-10-15,-8 0-41 16,-6 0-29-16,-2 0-41 0,-9-5-95 16,0 0-3-16,0-2-14 15,0-3-8-15,-9 5 180 16,-10-3 61-16,-1 1 302 16,2 4-75-16,9 1-84 15,-2 2 39-15,2 0-15 16,9 0-102-16,0 0-28 15,0 12-21-15,0 15 2 16,20 7 10-16,2-1-10 16,-2 6 4-16,-11 11-8 15,-9 13-2-15,0 2-7 16,0 5-4-16,-29-4 1 16,-4-6 0-16,-5-5-2 0,1-10 0 15,4-10 0 1,-7-5 4-16,11-10-1 0,-4-7-2 15,11-5 11-15,-7-8 23 16,5 0-3-16,4-19-32 16,2-8-1-16,7-3-31 15,11-3-5-15,0 4-48 16,0 1-77-16,29 6-311 16</inkml:trace>
  <inkml:trace contextRef="#ctx0" brushRef="#br0" timeOffset="114562.3378">14033 13152 118 0,'0'0'400'0,"0"0"-276"15,0 0-13-15,0 0 22 16,0 0-60-16,0 0-28 15,-37 0-1-15,37 0-6 16,0 0 8-16,0 0-8 16,0 0-20-16,4 0-13 15,38 0 16-15,11 0 19 16,18 5-11-16,-5-3-18 16,-1-2 9-16,-3 3 3 15,-16-1-9-15,-13 3 1 0,-4-2-4 16,-5-1 4-16,-15 3 2 15,2-5-6-15,-11 0-10 16,0 5-1-16,0 0 0 16,0 0-31-16,0 1-88 15,0-6-79-15,0 0-517 16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4311.44727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6-23T11:11:31.630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2963 11264 343 0,'0'0'146'0,"0"0"4"16,0 0-52-16,0 0-57 15,0 0-38 1,0 0-3-16,78 73-35 0,-69-59-118 16,-5 0-201-16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4311.44727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6-22T19:55:27.95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3759 3932 129 0,'0'0'2'0,"0"0"21"15,0 0 36-15,-203 0 21 0,183 0-34 16,7 0-27 0,6 0-14-16,7 0-5 0,0 0 0 15,0 3-11-15,0 7 11 16,0 0 1-16,0 5 1 16,-4 0 15-16,-5-2 14 15,4 4 40-15,-10 2 24 16,2 2-34-16,-7 8-53 15,-9-4-8-15,-9 0-221 16</inkml:trace>
  <inkml:trace contextRef="#ctx0" brushRef="#br0" timeOffset="1016.3467">3503 4153 128 0,'0'0'113'15,"0"0"-41"-15,0 0 6 16,0 0 27-16,0 0-24 16,0 0-22-16,-53 43-11 15,53-41 13-15,-5-2 6 16,5 0-2-16,0 0-4 15,0 0-10-15,0-25-15 0,0-25-31 16,16-20 22-16,10-16-17 16,3 4 9-1,6 0-1-15,-8 3-13 0,2 9 2 16,-9 20-7-16,-7 13 4 16,-2 19 5-16,-11 13-2 15,4 5-1-15,5 13-6 16,16 39-14-16,-1 27 14 15,9 21 62-15,5 10-46 16,-10-5-12-16,1-10-2 16,-9-17-1-16,-2-18 1 15,-7-20-2-15,-2-15 0 0,-5-15 2 16,1-5-2-16,-1-5-14 16,-4 0-5-16,0-20-15 15,0-17-12-15,0-13-29 16,-22-3-61-16,-22 3-85 15,-9 4 100-15,2 12-106 16,-7 11 60-16,1 10 126 16,4 13 41-16,-5 0 117 15,25 0-45-15,11 5 149 16,15-2-66-16,7-3-65 16,0 0-75-16,29 0 0 15,24 0 68-15,9 0 20 16,4 0-40-16,-13-6-34 0,-4 2-17 15,-7 1-12-15,-4 3-13 16,-1 0-64-16,-8 0-175 16,-14 0-212-16</inkml:trace>
  <inkml:trace contextRef="#ctx0" brushRef="#br0" timeOffset="1204.0307">4246 3903 892 0,'0'0'215'16,"0"0"-207"-16,0 0-4 16,0 0-2-16,0 0 5 15,0 0-7-15,239-3 0 16,-153 1-56-16,0-1-80 0,-24 3-169 16,-29 0-200-16</inkml:trace>
  <inkml:trace contextRef="#ctx0" brushRef="#br0" timeOffset="1360.282">4237 4151 1010 0,'0'0'92'16,"0"0"-82"-16,0 0-9 16,0 0 0-16,0 0 18 15,310-16-7-15,-191 4-8 0,-15 5-4 16,-9 0-68-1,-31 1-193-15,-17 1-358 0</inkml:trace>
  <inkml:trace contextRef="#ctx0" brushRef="#br0" timeOffset="10050.3674">5991 3519 382 0,'0'0'375'0,"0"0"-312"16,0 0 48-16,0 0-52 16,0 0-27-16,0 0-15 15,0 0-13-15,0 0 7 16,0 0-10-16,0 0 2 16,0 0-3-16,0 0-1 0,0 0-8 15,15 10 1-15,14 0 8 16,4 5 0-16,5 2 0 15,-5-1-6-15,-9 4-6 16,-11 7-5-16,-13 8-6 16,0 9 18-16,-4 0 5 15,-42 3 6-15,-8 4 2 16,-7 1 9-16,3-4 5 16,1 2 1-16,10-10 5 15,7-4-7-15,18-11-8 16,11-14-6-16,11-2-7 15,0-7-15-15,24-2 9 16,25 0 6-16,13 0 10 0,0 0-6 16,-11-5 4-16,-7-2-8 15,-11 0-3-15,-15 1-52 16,-3-2-85-16,-6-3-114 16,-9-6-388-16</inkml:trace>
  <inkml:trace contextRef="#ctx0" brushRef="#br0" timeOffset="11111.3141">7096 3569 777 0,'0'0'143'0,"0"0"-124"0,0 0 29 0,0 0-16 0,0 0-7 16,0 0-9-16,140-46-14 16,-112 46-2-16,-10 0-6 15,6 19-5-15,-13 3 7 16,-11 3-4-16,0 5 0 15,0 3 4-15,-6-3 4 16,-16-5 0-16,-11-3 6 16,4-2-6-16,9-6 5 15,4-7-3-15,12-6-4 16,4 3 2-16,0 3-20 16,20 3-3-16,29 8 12 15,6 0 11-15,2 4 0 16,1 3 3-16,-10 0 13 0,-19 3 4 15,-11 1-7-15,-14 4 4 16,-4 0 4-16,-8-3 6 16,-35-2 3-16,-10-3-7 15,-9-5-10-15,9-8-10 16,11-4 4-16,9-8-7 16,13 0-1-16,7 0-39 15,13-8-37-15,0-13 15 16,13-1-108-16,25 3-21 15,2 3-195-15</inkml:trace>
  <inkml:trace contextRef="#ctx0" brushRef="#br0" timeOffset="13189.7006">6634 3459 258 0,'0'0'137'0,"0"0"14"15,0 0-65-15,0 0-32 16,0 0-2-16,0 0 22 16,0 0-25-16,0 0-5 15,0 0-13-15,0 0 0 16,0 0-15-16,0 0-8 15,0 0 6-15,0 0-12 16,0 0 10-16,0 3-12 16,0 19 0-16,0 10 3 0,0 11 8 15,0 2-5-15,-9 3-5 16,5-5 1-16,4-11-2 16,0-5 0-16,0-6-1 15,0-8 1-15,0-6-4 16,0-6-6-16,18-1 7 15,1 0-1-15,1 0-6 16,-2 0 10-16,2 0 3 16,0-1-3-16,-2-6-19 15,1-2-29-15,-1 5-62 16,2-1-23-16,0-1-39 16,-2 2-77-16</inkml:trace>
  <inkml:trace contextRef="#ctx0" brushRef="#br0" timeOffset="13424.3301">6873 3507 333 0,'0'0'127'16,"0"0"7"-16,0 0-82 15,0 0-31-15,0 0 147 16,0 150-29-16,0-75-73 15,0 8-31-15,0 0-20 16,0 1-8-16,-4-7-7 16,4-19-12-16,0-9-7 15,0-12-22-15,0-14-116 0,0-11-198 16</inkml:trace>
  <inkml:trace contextRef="#ctx0" brushRef="#br0" timeOffset="16035.6068">7892 3965 646 0,'0'0'119'0,"0"0"-95"16,0 0 21-16,0 0-25 15,0 0-13-15,0 0-6 16,0-2 9-16,0 2 0 16,0-3 7-16,0 3 34 15,0 0 11-15,0 0-50 16,0 0-8-16,0 7 8 15,0 21-1-15,0 12 18 16,0 10-16-16,-13 6-8 0,4-1-4 16,-6-5-1-16,2-8-19 15,13-9-24-15,0-13-98 16,0-15-126-16,0-5-183 16</inkml:trace>
  <inkml:trace contextRef="#ctx0" brushRef="#br0" timeOffset="16585.7674">8069 3479 486 0,'0'0'122'0,"0"0"-43"16,0 0-32-16,0 0-47 16,0 0 3-16,0 0 39 15,5 63 17-15,-5-31 5 16,11 6-7-16,-7-6-10 16,1 1-22-16,4-6-12 15,-5-2-4-15,16-8-2 16,-7 0-7-16,11-9-2 15,-4 0-1-15,9-2 2 0,-5-6 0 16,-6 0-14-16,6 0-32 16,-10-10 2-16,1-11-5 15,-6-9-32-15,11-5-26 16,-16-5-18-16,1 3-7 16,-5-1 22-16,0 8 75 15,0 7 36-15,0 11 83 16,0 7 81-16,0 5-12 15,0 0-16-15,0 3-54 16,0 27-80-16,0 17 41 16,0 11 27-16,0 9-34 15,0 3-14-15,4 1 3 16,-4-4-9-16,5-9-14 0,-5-13 1 16,0-10-3-16,0-14-17 15,11-5-23-15,-2-10-34 16,10-6-235-16,-1 0-89 15</inkml:trace>
  <inkml:trace contextRef="#ctx0" brushRef="#br0" timeOffset="17085.7714">8894 3523 487 0,'0'0'117'16,"0"0"-44"-16,0 0 4 16,0 0-35-16,0 0-5 15,0 0-2-15,38-27-20 16,-34 25-10-16,3 2-3 16,-7-3-2-16,0 3 8 15,0 0 26-15,0 0 26 0,0 0-2 16,-16 0-28-16,-12 0-30 15,-14 13-16-15,-3 2 14 16,8 3 4-16,4 2-1 16,13-3 3-16,15 3-3 15,5 0-1-15,5 0-10 16,43 5 3-16,14 0 0 16,16 0 7-16,-3 1 7 15,-9 3-4-15,-8-5-3 16,-21 3 1-16,-12 3 4 15,-21-5-3-15,-4 3 2 16,0-1-4-16,-4 3 6 16,-38 3 1-16,-7 2-1 0,3-5-5 15,1-7-2 1,12-7 1-16,24-10-1 0,9-6-23 16,0 0-31-16,18-13-199 15,39-13 35-15,16-13-147 16</inkml:trace>
  <inkml:trace contextRef="#ctx0" brushRef="#br0" timeOffset="17367.0341">10029 3432 545 0,'0'0'347'16,"0"0"-332"-16,0 0 29 15,0 0 26-15,0 132-25 16,0-64-21-16,0-4-11 16,0 4-4-16,0-12-9 15,0-11-1-15,0-15-50 16,0-10-15-16,0-10-190 15,0-10-97-15</inkml:trace>
  <inkml:trace contextRef="#ctx0" brushRef="#br0" timeOffset="17554.528">9777 3785 824 0,'0'0'89'16,"0"0"-77"-16,0 0 49 15,0 0 23-15,0 0-38 16,0 0-20-16,218-8-17 16,-184 8 2-16,-6 0-11 15,10 8-33-15,-9 2-39 16,-9 2-105-16,-16 2-205 16</inkml:trace>
  <inkml:trace contextRef="#ctx0" brushRef="#br0" timeOffset="17710.7783">9814 4091 688 0,'0'0'239'0,"0"0"-185"0,0 0 12 15,0 0-26-15,0 0 6 16,0 0-9-16,259 22-24 16,-188-22-8-16,4 0-5 15,7-3-72-15,-5-4-88 16,-11-1-295-16</inkml:trace>
  <inkml:trace contextRef="#ctx0" brushRef="#br0" timeOffset="19867.3837">10849 3617 521 0,'0'0'114'0,"0"0"-60"15,0 0 6-15,0 0-25 16,0 0-25-16,0 0-2 16,4-15 9-16,-4 12 10 15,0 3 10-15,0 0 15 16,0 0-13-16,0 0-8 15,0 0 4-15,0 0-2 16,0 0-27-16,0 20-4 0,0 10 8 16,0 16 0-1,0-3-4-15,9 1-1 0,16-11-5 16,3-3-3-16,6-10-3 16,-1-7-2-16,0-6-6 15,7-7-5-15,2 0-3 16,6-28-20-16,-1-9-14 15,-3-16-47-15,-26 0 61 16,-18-2 26-16,0 5 16 16,0 10 22-16,-33 10-4 15,-9 7 29-15,-12 11-4 16,6 12 18-16,-3 0-20 16,2 10-27-16,3 25-14 15,11 10 0-15,17 7-2 0,18-2-1 16,0 0-78-16,13-4-141 15,31-13-160-15</inkml:trace>
  <inkml:trace contextRef="#ctx0" brushRef="#br0" timeOffset="20070.5094">11550 3699 585 0,'0'0'122'16,"0"105"-77"-16,0-44 24 0,-4-1-19 15,-1-5-22-15,5-9-28 16,0-9-29-16,0-15-85 16,0-12-25-16,0-10-157 15</inkml:trace>
  <inkml:trace contextRef="#ctx0" brushRef="#br0" timeOffset="20414.4233">11926 3604 585 0,'0'0'263'0,"0"0"-257"16,-29 117 4-16,29-74 12 15,0-3-7-15,0-4-10 16,16-11 8-16,12-5-13 16,1-10-12-16,-7-10-13 15,12 0-12-15,-6-20 35 16,5-15 2-16,-8-13 12 16,-5-5 5-16,-11-2-7 15,-9 8-3-15,0 4 9 16,-9 8-10-16,-29 10-6 15,-2 5 7-15,3 13-3 16,-10 7 22-16,3 0-15 0,2 20-11 16,2 10-7-1,23 5-55-15,12-6-107 0,5-6-71 16,0-8-198-16</inkml:trace>
  <inkml:trace contextRef="#ctx0" brushRef="#br0" timeOffset="20867.5616">12399 3464 206 0,'0'0'338'0,"0"0"-251"16,51 118 34-16,-27-58-20 16,10 2-49-16,10-2-4 15,-7 4-26-15,1-12-12 0,-18-7-10 16,-11-13 2-16,-9-7 0 15,0-9 3-15,-9-5-5 16,-31-7 0-16,-2-4-5 16,-20 0-13-16,5-18-27 15,-5-10 21-15,29-7 24 16,4-7-4-16,20-3-2 16,9-4 3-16,0 2-34 15,24 2 35-15,23 0 2 16,6 3 0-16,-7 2 5 15,3 5 1-15,-3-3 12 16,-10 7-5-16,-14 4-8 16,-11 2 9-16,-11 0 4 0,0 2 5 15,-7 3-3-15,-15 5-9 16,-18 3 31-16,7 9-14 16,-9 3-10-16,-11 0-5 15,2 21-13-15,3 8-5 16,10 7 1-16,27-2-49 15,11-1-164-15,0 0-79 16</inkml:trace>
  <inkml:trace contextRef="#ctx0" brushRef="#br0" timeOffset="21930.4">3512 5703 187 0,'0'0'70'16,"0"0"-6"-16,0 147 21 15,0-88-49-15,0-5-29 16,0-4-3-16,-5-7-1 0,5-11 0 16,0-9-2-16,-4-11 6 15,4-4-7-15,0-8-2 16,0 0-69-16,0-18-17 16,0-17-75-16</inkml:trace>
  <inkml:trace contextRef="#ctx0" brushRef="#br0" timeOffset="22399.3778">3498 5544 377 0,'0'0'202'0,"0"0"-125"16,0 0 86-16,0 0-69 0,0 0-70 16,0 0 1-16,210-40-3 15,-167 63-10-15,-1 2-3 16,-14 2-8-16,-12 4-1 15,-16 1 4-15,0 4 4 16,-20-4-7-16,-22-2 8 16,-7-7-2-16,7-4-2 15,5-4-2-15,8-7-3 16,13-3 9-16,12-5-5 16,4 0-4-16,0 0 0 15,0 0-1-15,4 0-13 16,34 0 14-16,11 0 19 15,8 7-6-15,1 14-8 0,-16 4 2 16,-9 4-2 0,-9 4 5-16,-15 1-9 0,-9-2 23 15,0-2-6-15,-22-5 6 16,-27 0-17-16,-8-8 2 16,-1-4-1-16,1-8-8 15,6-5 2-15,2 0-2 16,12 0-8-16,8-10 6 15,20 2 1-15,2 1-9 16,7-3-17-16,0 5-28 16,45-2-9-16,17-2-55 15,13-3-70-15,2-1-287 0</inkml:trace>
  <inkml:trace contextRef="#ctx0" brushRef="#br0" timeOffset="22618.1298">4533 5707 731 0,'0'0'279'16,"0"0"-279"-16,0 0 0 16,0 0 7-16,0 0 7 15,0 0-5-15,224-3-3 16,-171 3-6-16,-7 6-62 15,-17-1-178-15,-9 5-223 16</inkml:trace>
  <inkml:trace contextRef="#ctx0" brushRef="#br0" timeOffset="22790.0007">4432 6003 864 0,'0'0'155'0,"0"0"-146"0,0 0 4 15,0 0 10-15,0 0 7 16,238 6-3-16,-160-6-22 16,-3 0-5-16,-9 0-69 15,1 0-188-15,-23 0-477 16</inkml:trace>
  <inkml:trace contextRef="#ctx0" brushRef="#br0" timeOffset="25212.323">5854 5511 185 0,'0'0'640'16,"0"0"-534"-16,0 0-17 16,0 0-26-16,0 0-24 15,0 0-29-15,0 0-4 16,4-9-6-16,16 6-9 15,2 1 8-15,22-6 1 16,3 5 2-16,1 3 0 16,-6 0-2-16,-13 0-1 15,-5 0-1-15,-10 11-12 16,1 9 10-16,-15 10-7 0,0 9 11 16,0 11 9-16,-44 6 3 15,-3 5-10-15,-6-1 6 16,0-3-7-16,2-5 2 15,7-7 0-15,11-9-1 16,15-14-2-16,7-9 2 16,11-10-5-16,0-3-10 15,16 0-9-15,26 0 22 16,11-3 7-16,9-10-2 16,-9 4-3-16,-2-4-2 15,-3 5-53-15,-6 1-75 16,-8 0-115-16,-15-4-296 15</inkml:trace>
  <inkml:trace contextRef="#ctx0" brushRef="#br0" timeOffset="25400.0085">6373 5888 642 0,'0'0'96'15,"0"0"-79"-15,0 0 93 16,0 125-58-16,0-79-41 15,0-4-7-15,0-5-4 16,0-7-1-16,0-12-104 16,9-13-77-16,11-5-257 15</inkml:trace>
  <inkml:trace contextRef="#ctx0" brushRef="#br0" timeOffset="25886.7665">6877 5461 592 0,'0'0'210'16,"0"0"-202"-16,0 0 27 16,0 0 9-16,0 0-28 15,239-50-16-15,-197 50 0 16,2 8-3-16,-15 12-18 0,-20 10-10 15,-9 0 31 1,0 5 18-16,-33 1-14 0,-20-7 5 16,-5 1-1-16,7-9-4 15,12-4 3-15,17-6 3 16,6-10 5-16,16-1 2 16,0 0-17-16,0 0-15 15,24 0 1-15,14 6 14 0,6 6 17 16,-6 6-9-1,-5 3-1-15,-13 8-2 0,-11 3 14 16,-9 1-8-16,0 0-8 16,0-4 9-16,-38 1 11 15,-11-2 2-15,3-3-13 16,-11-9-5-16,12-7 4 16,8-3-9-16,4-6 11 15,13 0-13-15,2-11-12 16,-2 1-4-16,11 0-9 15,9 5-2-15,0 2-43 16,0-1-134-16,22 1 9 16,18 3-44-16</inkml:trace>
  <inkml:trace contextRef="#ctx0" brushRef="#br0" timeOffset="28574.7704">7656 5397 232 0,'0'0'149'0,"0"0"-41"15,0 0-14-15,0 0-12 16,0 0-1-16,0 0-10 0,-7-16-15 15,7 16-26-15,0 0 0 16,0 0 5-16,0 0 5 16,-4 0-16-16,-9 10-21 15,-7 18 5-15,-9 5 6 16,0 14-12-16,0 8-1 16,7-2-1-16,7-3 0 15,10-10 0-15,5-12 0 16,0-8 0-16,5-10-7 15,28-5 1-15,5-5-8 16,15 0 11-16,4-5 2 16,-15-10 1-16,2 3 10 15,-10 1-10-15,-1 4-5 0,-13 1-45 16,-3 5-61-16,3-2-20 16,-7 3-19-16,-6 0-160 15,-2-5 58-15</inkml:trace>
  <inkml:trace contextRef="#ctx0" brushRef="#br0" timeOffset="28793.4912">7864 5472 267 0,'0'0'103'16,"0"0"-26"-16,0 0 68 16,0 0-53-16,0 0-81 15,0 0 0-15,-9 92 151 0,9-32-87 16,0 5-45-16,0 6-9 15,0 1-8-15,0-1-6 16,0-8-4-16,0-13-3 16,-5-16-1-16,1-9-25 15,4-12-102-15,0-13-167 16</inkml:trace>
  <inkml:trace contextRef="#ctx0" brushRef="#br0" timeOffset="29184.1163">8284 5472 496 0,'0'0'219'0,"0"0"-187"16,0 0 45-16,0 0-44 15,0 0-18-15,0 0 24 16,86-13-1-16,-57 8-24 16,0 0 3-16,-12 5-13 15,-1 0 7-15,-7 0-3 16,2 0-6-16,-7 0-1 16,-4 0-1-16,0 10 2 15,0 10 12-15,0 18 24 16,0 6 3-16,0 15-15 0,0-4-8 15,-15 6-3-15,1 0-2 16,3-1-4-16,7-4-6 16,-5-6-3-16,9-7 0 15,0-11-17-15,0-9-26 16,-4-6-45-16,-5-14-216 16,2-3-249-16</inkml:trace>
  <inkml:trace contextRef="#ctx0" brushRef="#br0" timeOffset="29371.8504">8255 5810 785 0,'0'0'65'0,"0"0"-43"16,0 0 63-16,0 0-28 15,0 0-27-15,235-5-23 16,-182 3-7-16,-3-1-24 15,4-5-110-15,-6 1-150 16</inkml:trace>
  <inkml:trace contextRef="#ctx0" brushRef="#br0" timeOffset="29824.9822">8927 5547 423 0,'0'0'524'0,"0"0"-494"0,0 0-16 16,0 0-10-16,0 0-4 16,0 0 6-16,140 132 7 15,-94-86-12-15,-2-1 1 16,-10 7 0-16,-10 4-1 16,-15-4 1-16,-9-7 0 15,0-7-2-15,-9-10 3 16,-31-6-2-16,7-10 0 15,-5-6-1-15,-4-6 0 16,7 0-5-16,13-31-35 16,11-9 27-16,11-10 2 15,0-7 3-15,28-1-5 16,21 1 0-16,9-3-14 0,-12 2 18 16,12 5 0-16,-10-3 9 15,-15 9 3-15,-15 2 22 16,-7 7-4-16,-11 5 10 15,0 7-9-15,-20 8 11 16,-17 3-15-16,-16 12-1 16,6 3 8-16,-10 11-14 15,4 21-10-15,11 8-2 16,13 0 0-16,29 5-9 16,0-2-50-16,46-11-137 0,21-1-60 15</inkml:trace>
  <inkml:trace contextRef="#ctx0" brushRef="#br0" timeOffset="31817.5733">10338 5293 415 0,'0'0'223'16,"0"0"-139"-16,0 0 25 16,0 0-20-16,0 0-40 15,0 0-26-15,0-2-23 16,0 4-3-16,0 21 3 15,0 12 19-15,0 16 0 16,0 6-11-16,0 3-2 16,0-5-3-16,0-1-3 15,0-12 0-15,0-2-20 16,0-14-43-16,0-7-136 16,0-11-83-16</inkml:trace>
  <inkml:trace contextRef="#ctx0" brushRef="#br0" timeOffset="32020.7388">10148 5582 818 0,'0'0'83'0,"0"0"-53"15,0 0 52-15,0 0-25 16,243-23-15-16,-181 23-32 15,-9 0-5-15,-6 0-5 16,-3 0-57-16,-6 0-40 16,-10 8-174-16,-19 4-265 15</inkml:trace>
  <inkml:trace contextRef="#ctx0" brushRef="#br0" timeOffset="32208.2198">10000 5970 791 0,'0'0'187'0,"0"0"-150"15,0 0-17-15,0 0 10 16,0 0 2-16,243-15-8 16,-165 5-23-16,-12 6-1 15,0-2-65-15,-8 5-120 16,-12 1-182-16</inkml:trace>
  <inkml:trace contextRef="#ctx0" brushRef="#br0" timeOffset="33208.216">11274 5564 561 0,'0'0'102'0,"0"0"-43"15,0 0 20-15,0 0-30 16,0 0-22-16,0 0 7 16,0 0-13-16,0 0-17 15,-5 13 14-15,-6 9 12 16,2 11-4-16,-4 7-3 15,2 5 1-15,2 1-9 16,9 1-4-16,0-4-7 16,0-6-4-16,20-7 0 15,7-9-4-15,1-12-5 16,1-9-4-16,4 0 3 0,7-12 5 16,2-26 4-16,0-2 1 15,-18-10-2-15,1-7 2 16,-10 4 0-16,-15-8-3 15,0 6 2-15,0 0-9 16,-15 5 10-16,-18 13 0 16,-5 9 3-16,-2 12 2 15,3 12 16-15,-1 4 4 16,9 8-21-16,-4 21-4 16,9 12-2-16,6 6-8 15,7 4-39-15,11-1-48 16,0-10-77-16,0-8-196 0</inkml:trace>
  <inkml:trace contextRef="#ctx0" brushRef="#br0" timeOffset="33427.1173">11793 5570 85 0,'0'0'633'0,"0"0"-586"16,0 159-9-16,-4-103 48 16,-3-1-45-16,-2-5-34 0,1-2-7 15,-1-13-7-15,2-10-70 16,7-14-62-16,0-11-106 16</inkml:trace>
  <inkml:trace contextRef="#ctx0" brushRef="#br0" timeOffset="33908.9906">12160 5492 126 0,'0'0'450'0,"0"0"-383"0,0 0-2 15,0 0-16-15,0 0 6 16,0 0 2-16,-61 128-4 16,61-91-28-16,0 1 10 15,0-4-4-15,0-6-10 16,13-10-13-16,16-3 4 0,-5-10-8 15,0-5-1-15,-2 0-2 16,23-7 1-16,-3-21 0 16,-3-10 12-16,-1-5-5 15,-14-7-2-15,-6 3-7 16,-18-1-10-16,0 3 3 16,0 5 7-16,-13 2 1 15,-32 13 3-15,-1 8-4 16,-7 12 1-16,0 5 21 15,-5 5-16-15,12 24-6 16,2 9-2-16,17 3-23 16,12-1-10-16,15-8-77 15,0-2-97-15,9-14-147 0</inkml:trace>
  <inkml:trace contextRef="#ctx0" brushRef="#br0" timeOffset="34285.2682">12516 5527 603 0,'0'0'61'16,"0"0"-18"-16,0 123 43 16,0-84-1-16,0 0-48 15,0-7-5-15,16-2-11 16,4-10-20-16,2-8 4 15,2-9-5-15,5-3-7 16,-5 0 3-16,14-22 4 16,0-11-2-16,6-15 5 15,-15-4-5-15,-7-8 2 16,-11-3-9-16,-11 5 9 16,0 0-2-16,0 13 2 0,-33 7 19 15,-12 12 3-15,3 13-4 16,-6 13 6-16,-3 0 12 15,7 9-33-15,6 27-3 16,5 4-5-16,13 5-5 16,15-5-80-16,5-2-78 15,0-8-2-15,20-10-219 16</inkml:trace>
  <inkml:trace contextRef="#ctx0" brushRef="#br0" timeOffset="34756.702">13018 5519 197 0,'0'0'426'0,"0"0"-346"0,0 0 8 16,0 0 3 0,-73 120-41-16,73-87-23 0,0 2 1 15,0-7-14-15,25-3 7 16,8-13-16-16,7-4-5 15,6-8-2-15,3 0-5 16,8-10 2-16,-1-24 2 16,-3-7 3-16,-9-12-6 15,-26-3-27-15,-18-1 23 16,0 0-8-16,-9 4-8 16,-44 7 6-16,-9 12 0 15,-5 11 20-15,-14 16 5 16,10 7 9-16,5 5-9 0,8 20-1 15,14 13-4-15,22 2-6 16,22-5-81-16,0 2-55 16,22-9-188-16</inkml:trace>
  <inkml:trace contextRef="#ctx0" brushRef="#br0" timeOffset="35819.2199">13799 5318 568 0,'0'0'113'15,"0"0"-67"-15,0 0 77 16,0 0-37-16,0 0-42 15,-29-102-27-15,25 92 4 16,4 2-13-16,0 8-7 16,-5 0 16-16,5 0-17 15,0 0-10-15,0 0 1 16,-8 0-1-16,3 20 10 16,-6 8 2-16,-2 10 3 15,-3 14 6-15,-1 9-5 16,6 3-6-16,11 9 4 15,0-4-2-15,0-5-2 0,0-2 0 16,15-9-8-16,-2-5-9 16,7-13-17-16,-20-10 32 15,0-15 1-15,0-1 1 16,0-9 1-16,0 0 5 16,0 0 6-16,-24-4-9 15,-22-6-3-15,-3 3 0 16,-4 4 7-16,6 3 14 15,14 0 5-15,13 0-13 16,11 0-4-16,9 0-5 16,0 0-4-16,29 0-15 15,22 0 12-15,18 0 2 16,6-3 1-16,-4-4-7 0,-14-1-14 16,-4 1-76-1,-15 7-147-15</inkml:trace>
  <inkml:trace contextRef="#ctx0" brushRef="#br0" timeOffset="39177.939">17808 3144 686 0,'0'0'29'16,"0"0"-5"-16,0 0 40 15,0 0-53-15,0 0-11 16,0 0 0-16,0 0 21 15,58-31 4-15,-38 12-20 16,-3-5 8-16,-6 2 22 16,-2-3-11-16,-4 4-18 15,-1 1 4-15,-4 11-3 0,0-1-4 16,0 4 3-16,0 6-2 16,0 0-4-16,-29 3 8 15,1 25 3-15,-14 14-11 16,4 11 0-16,14 5 1 15,10-1-1-15,8-2-11 16,6-7 0-16,0-15-11 16,20-8 21-16,17-15-6 15,-4-10-14-15,12 0-5 0,-8-8 20 16,1-15 6-16,2-2 4 16,-18 8-2-16,-7 5 1 15,-15 6 2-15,0 6 22 16,0 0 17-16,0 0-14 15,0 0-17-15,0 16-3 16,9-1-9 0,0 4-1-16,11-3 10 0,-7-7-6 15,11-3-4-15,10-6-4 16,-10 0 1-16,9-8 3 16,-9-17 1-16,1-3-1 15,-8-4 3-15,-5 0-6 16,-12-4 3-16,0 4-2 15,0 4 1-15,-20 6-7 16,-9 8 4-16,0 13-4 16,-4 1-23-16,0 0-14 15,8 18-30-15,1 7-46 16,15 4 1-16,5-6-125 16</inkml:trace>
  <inkml:trace contextRef="#ctx0" brushRef="#br0" timeOffset="40756.3144">18277 3319 274 0,'0'0'97'16,"0"0"-21"-16,0 0 19 16,0 0-51-16,0 0-16 15,0 0-18-15,162 54 29 16,-134-64-36-16,1-17 2 15,4-11 25-15,-8-14 23 16,12-9 6-16,-13-4-13 16,-6-3-15-16,-2-2-9 0,-16-2-15 15,0 4-7 1,0 11-7-16,0 14 7 0,-11 13 4 16,-7 20 32-16,2 10-5 15,3 2 14-15,-2 36-28 16,6 24-17-16,4 16-2 15,5 10 2-15,0-1 0 16,5-3-9-16,19-12-7 16,9-12-21-16,-8-14 19 15,12-17 5-15,-8-14 1 16,4-15-5-16,5 0-21 0,15-22 9 16,0-16 13-1,-2-6 3-15,-7-5 4 0,-11 8 9 16,-4-1 2-16,-11 13 11 15,-3 8-9-15,-11 9-3 16,-4 10 40-16,0 2 4 16,0 0 5-16,-8 0-19 15,-26 7-29-15,1 11 1 16,-7 4-2-16,12 3 0 16,-1 3 2-16,20 5-3 15,0 2 2-15,9-3 0 16,0-4-2-16,0-6 0 15,33-7-5-15,1-9-2 16,-1-6-9-16,15 0-12 0,-6-8-1 16,7-17 19-16,-2-5-22 15,-10-3-8-15,-8 4-4 16,-14 4 44-16,-15 4 15 16,0 14-7-16,0 3 26 15,0 4 52-15,0 0-31 16,0 11-27-16,-11 11-22 15,7 12-6-15,-5-7 0 16,9-2 0-16,0-8 0 16,0-7-3-16,33-7 0 15,0-3-8-15,16 0-16 16,-2-23 11-16,1-2-15 16,-6-5-25-16,-9 3 15 0,-22 1 41 15,3 8 6-15,-5 7 8 16,-9 8 26-16,0 3-13 15,0 0 25-15,0 3-25 16,0 14-5-16,0 9-16 16,0 3-6-16,0-1 0 15,0-6 0-15,6-9-1 16,12-5 0-16,2-4-2 16,-3-4-10-16,19 0 0 15,-14-7-21-15,27-21 19 16,-12-6-10-16,1-9-5 15,2-6 5-15,-12-2 25 0,-10-5 12 16,-9-1-11-16,-3-2 0 16,-6 1 7-16,0 4-3 15,0 4-1-15,-6 12 0 16,-12 16-2-16,9 9 31 16,-2 13-8-16,2 0-3 15,1 25-22-15,-8 27-6 16,12 22 6-16,-1 8 2 15,5-2-2-15,0-2 4 16,0-11-4-16,0-9 0 16,29-15-11-16,-5-15-17 15,9-13-3-15,10-15-31 16,-6 0-16-16,16-12 32 0,-11-13-33 16,-2-6-85-16,-2 1 49 15,-19 8 23-15,-10 6 92 16,-4 14 80-16,-5 2 30 15,0 0 22-15,0 11-15 16,0 11-9-16,0 8-45 16,-5 0-26-16,5-3-21 15,0-7-10-15,0-7 1 16,0-5-3-16,25-4-4 16,3-4-18-16,6 0-9 15,12-10 6-15,3-15-6 16,-12-4-26-16,1-9 36 0,-18 0-9 15,-20 0-8-15,0 1 21 16,0-1 3-16,0 10 8 16,-38 6 2-16,-2 9 87 15,-6 11-19-15,-3 2 28 16,3 8-70-16,-3 19-14 16,3 10-6-16,17 2-4 15,9-3-2-15,20-3-11 16,0-5-41-16,0-13-11 15,38-9-35-15,19-6-24 16,21-13-63-16,12-17 31 16,-10 2 2-16,-3 6 152 15,-15 7 48-15,-15 8 83 16,-23 7-10-16,-15 0 7 16,2 19-10-16,-11 13 80 0,0 8-113 15,4 1-39-15,5-6-25 16,15-10-18-16,5-8-3 15,18-7-5-15,-3-10-23 16,9 0-47-16,13-10-93 16,-15-20-137-16</inkml:trace>
  <inkml:trace contextRef="#ctx0" brushRef="#br0" timeOffset="43303.7492">18286 4959 381 0,'0'0'247'15,"0"0"-230"-15,0 0 12 16,0 0-29-16,0 0-5 16,0 0 5-16,57-42 30 15,-43 23 11-15,1-6-23 16,-6-3 13-16,4-2 26 15,-6 0-22-15,-7 2-7 0,0 0-6 16,0 6-4-16,0 7-3 16,0 1-11-16,-20 10 11 15,-9 4-6-15,-19 0-3 16,6 25 24-16,-11 21-28 16,-5 14-1-16,16 13-1 15,9 2 1-15,13 0 6 16,20-11-6-16,0-8-1 15,0-16-1-15,33-12-4 16,7-10 2-16,-7-11-2 16,14-7 1-16,-3 0-10 15,-2 0 10-15,-5-13-3 16,8-2-38-16,-12-2-94 0,-4-6-119 16</inkml:trace>
  <inkml:trace contextRef="#ctx0" brushRef="#br0" timeOffset="43506.8715">18938 4830 667 0,'0'0'282'0,"0"0"-269"16,0 0-5-16,0 0-6 0,0 0 4 15,0 0-6-15,230-13-14 16,-163 13-88-16,-25 0-114 16,-9 0-285-16</inkml:trace>
  <inkml:trace contextRef="#ctx0" brushRef="#br0" timeOffset="43694.3708">18921 5146 704 0,'0'0'176'0,"0"0"-166"15,0 0 28-15,0 0 0 0,203-8-22 16,-126-2-16-16,-15-1-9 16,9 3-85-16,-18 2-112 15,-11 1-216-15</inkml:trace>
  <inkml:trace contextRef="#ctx0" brushRef="#br0" timeOffset="44131.9134">19920 5238 439 0,'0'0'188'16,"0"0"-151"-16,0 0-4 16,0 0 25-16,0 0 8 15,0 0 14-15,95-100-13 16,-50 47-20-16,-8-12-18 16,16-7-11-16,5-1-18 15,-16-4-3-15,-5 7 2 16,-8 3-6-16,-13 15-15 15,-8 15 22-15,-8 14 3 16,0 16 11-16,0 7 12 16,0 0-26-16,0 15-1 15,0 27 1-15,0 16 2 16,0 14 8-16,0 6-8 0,9-5-1 16,7-2-1-16,-7-12 2 15,6-6 0-15,7-10-2 16,2-11 0-16,-4-9-2 15,-11-6-7-15,4-9-10 16,-1-6-29-16,-4-2-108 16,-8 0-41-16,0 0-261 15</inkml:trace>
  <inkml:trace contextRef="#ctx0" brushRef="#br0" timeOffset="44327.2475">20097 5060 572 0,'0'0'460'0,"0"0"-426"16,0 0 0-16,0 0-8 15,0 0 3-15,0 0-13 16,115-1-16-16,-86 1-1 16,8 0-33-16,-3 0-37 15,-6 0-131-15,-3 0-189 0</inkml:trace>
  <inkml:trace contextRef="#ctx0" brushRef="#br0" timeOffset="46270.2466">20727 3821 197 0,'0'0'174'16,"0"0"-49"-16,0 0-5 15,0 0-24-15,0 0 1 16,0 0-20-16,0-11 1 15,0 11-34-15,0 0-5 16,0-3-8-16,0 3 10 16,0 0-16-16,0 0-8 0,0 0 3 15,0 0 2-15,0 0-19 16,0 6-3-16,0 16 0 16,0 18 0-16,-20 10 7 15,16 7-5-15,-7-4 0 16,2-3 3-16,0-9-5 15,5-11 0-15,4-10-14 16,0-5-14-16,0-8-23 16,0-4-25-16,0-3-117 15,0 0-129-15,0-5-73 16</inkml:trace>
  <inkml:trace contextRef="#ctx0" brushRef="#br0" timeOffset="46504.6052">20971 3975 757 0,'0'0'196'0,"0"0"-159"16,0 0-20-16,0 0-3 16,-91 103-3-16,67-64-2 15,-10 3-5-15,1 0-2 16,0-2-1-16,4 0-1 15,9-5 0-15,-4-5-57 16,20-10-91-16,-5-13-81 16,9-7-257-16</inkml:trace>
  <inkml:trace contextRef="#ctx0" brushRef="#br0" timeOffset="46840.2135">20869 4223 561 0,'0'0'270'16,"0"0"-270"-16,0 0 0 16,0 0 0-16,0 0 21 15,0 0-16-15,181-12-3 16,-165 12-2-16,-12 0-2 16,-4 10 2-16,0 5 5 15,0 5 36-15,-20 8 25 16,-17 4-26-16,-12 0-10 0,7 4-7 15,0-4 1-15,13-4 6 16,9-6-7-16,7-4-2 16,2-8-11-16,11-2-9 15,0-6-1-15,0 1-2 16,15-3-1-16,14 0-5 16,9 0 0-16,-1 0-26 15,8 0-34-15,-12 0-75 16,0 4-126-16,-11 2-314 0</inkml:trace>
  <inkml:trace contextRef="#ctx0" brushRef="#br0" timeOffset="47355.9044">21433 5034 351 0,'0'0'309'0,"0"0"-152"16,0 0-13-16,0 0-63 16,0 0-43-16,0 0-18 15,0 25 0-15,-7-3-8 16,-2-2-8-16,9-5 3 15,0-10-7-15,0-3-4 16,0-2-5-16,0 0 7 16,0 0-12-16,9-10-5 0,7-5 19 15,-8-2-11-15,-8-1 6 16,0 3 4 0,0 5-2-16,0 7-5 0,-17 3-13 15,1 0-1-15,-8 7-8 16,15 10-94-16,5-3-97 15,4-3-128-15</inkml:trace>
  <inkml:trace contextRef="#ctx0" brushRef="#br0" timeOffset="47762.1029">22218 4509 635 0,'0'0'173'0,"0"0"-40"15,0 0-67-15,0 0-34 0,-51 102-7 16,35-56-4-16,3 1-1 16,2 2-6-16,-2-2-13 15,4 1 5-15,2-6-6 16,3-4-14-16,4-7-22 15,-4-14-3-15,4-8-80 16,0-6-126-16,0-3-340 16</inkml:trace>
  <inkml:trace contextRef="#ctx0" brushRef="#br0" timeOffset="48230.8494">22151 4479 558 0,'0'0'401'16,"0"0"-342"-16,0 0-49 16,0 0-10-16,0 0 0 15,0 0 13-15,149 5-6 16,-87 3 1-16,-14 2-8 16,-15-1-3-16,-4 4-2 15,-16-1 0-15,-13 6 2 16,0 5 3-16,-13-3 3 15,-40 5 5-15,-18 0-8 16,-2 0 2-16,7-2-2 16,8-7 1-16,25 1 0 15,13-9 0-15,20 1-1 0,0 0-3 16,0 2-15-16,40 3 10 16,7 7 7-16,15 4 1 15,-9 0 3-15,9 7-3 16,-20 1 12-16,-9 3-2 15,-22 1 1-15,-11-5-1 16,0 4-1-16,-25-11 6 16,-28-3 10-16,-22-8-8 15,-11-5-7-15,4-7-7 16,7-2-3-16,4 0 2 16,31 0-4-16,18-2 1 15,7-7-13-15,15 1-21 0,20-3-10 16,22 1-31-1,20 0-88-15,-14-1-180 0</inkml:trace>
  <inkml:trace contextRef="#ctx0" brushRef="#br0" timeOffset="50415.604">22709 3920 499 0,'0'0'123'15,"0"0"-39"-15,0 0 2 16,0 0-9-16,0 0-24 16,0 0-12-16,0 0-6 15,-5-5-11-15,5 5-1 16,0 0 3-16,0 0 7 16,0 0-3-16,0 0-12 15,0 0-8-15,0 0-10 16,0 0 0-16,0 0-15 15,20 0 0-15,18 0 11 16,10 0 4-16,-6 0-2 16,-8 0-19-16,-1 8 4 15,-18-1 7-15,3 3-7 16,-18 0-1-16,0 3 9 16,0 2 9-16,-29 5 14 0,-8-3-11 15,-1 3 3-15,0-4 5 16,10-7-4-16,8 1 13 15,7-4-6-15,6-6-14 16,7 8-2-16,0 0-8 16,0 6-4-16,20 1 9 15,0-1 3-15,-3 4 1 16,-1-4 1-16,-7 5 0 16,-9-4 1-16,0 0 1 15,0-5-2-15,-9 0 0 16,-15 0-2-16,-1-8 2 0,1 3 0 15,6-5 2-15,9 0-2 16,-2 0-12-16,11 0-35 16,0 0-32-16,0 0-114 15,25 0-39-15,8 0-33 16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4311.44727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6-23T11:14:28.152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3655 8607 360 0,'0'0'36'0,"0"0"63"15,0 0 80-15,0 0-119 16,0 0-36-16,0 0 13 15,0 0 12-15,9-2 15 16,-9 2-4-16,0 0-12 16,0 0-19-16,0 0-6 15,0-5 3-15,0-1 9 16,5-12-7-16,-5-11-11 16,11-14-14-16,-2-7 7 15,-1-3-9-15,3 3 4 16,-11 6 2-16,0 4-2 15,0 2 2-15,0 10-5 16,0 8 0-16,-11 8 1 16,7 9 2-16,0 3 2 0,4 0 4 15,0 10-11-15,0 30-2 16,0 31-6-16,0 24 8 16,19 24 2-16,15 18-2 15,-6 3 0-15,1 0-1 16,-7-12-4-16,-6-20-20 15,-12-25 20-15,5-28 5 16,-5-18 0-16,3-17 1 16,-7-10-1-16,0-10 4 15,0 0 15-15,0-10 10 16,-24-20-5-16,-20-17-24 16,-7-6 0-16,2 3-1 0,7 0-1 15,9 17 2-15,13 10 0 16,11 13 3-16,9 6 2 15,0 4-5-15,0 0-3 16,0 0-12-16,29 0 12 16,17-3 3-16,7-5 4 15,5 6 8-15,-5-3-8 16,-7 2-2-16,-12 1-2 16,-6 0-11-16,-3 2-69 15,-17 0-113-15,-8 0-388 16</inkml:trace>
  <inkml:trace contextRef="#ctx0" brushRef="#br0" timeOffset="1365.2098">4266 8993 362 0,'0'0'255'16,"0"0"-221"-16,0 0 53 15,0 0 2-15,0 0-6 16,0 0-14-16,-5-2-26 16,5-13 8-16,0-12-24 15,14-11-16-15,14-5-6 16,1-7-3-16,-9 0 0 15,-2-3-2-15,-7 10 1 0,-7 11 3 16,1 14-4 0,-5 14 0-16,0 4-3 0,8 0-2 15,8 20-12-15,6 20 17 16,7 12 0-16,6 9 6 16,-17-2 0-16,2-6-5 15,-16-7-1-15,5-7 0 16,-5-9 0-16,-4-10 2 15,0-12-2-15,0-5-3 16,0-3 3-16,0 0 8 16,0 0 3-16,-13-16-9 15,9-1 0-15,-12 0 1 0,16 6-2 16,0 1-1 0,-4 6-1-16,4 1-4 0,0 3 1 15,0 0 0-15,15-3 0 16,7-2 3-16,3 0 1 15,-5-4 0-15,8-4 2 16,1-5-1-16,-11-1 2 16,6-5-2-16,-8-1 1 15,-7 0-2-15,-5 6 1 16,-4 1-1-16,0 8 1 16,0 6 3-16,0 4-1 15,0 0 6-15,0 0 5 16,0 8-14-16,0 17-3 15,0 9 3-15,4 0 0 16,5-6-1-16,11-7 1 0,-4-7 0 16,-3-3 4-16,11-7 1 15,-6-1-1-15,6-3-1 16,5 0 0-16,9-20 3 16,-10-10-3-16,1-2-2 15,-5-4-1-15,-15 5 1 16,-4 12-1-16,-5 6 2 15,0 8-1-15,0 3 0 16,0 2 0-16,0 0 5 16,0 6 9-16,0 13-15 15,15 4-3-15,-2-1 3 16,7-4-1-16,0-6-1 0,-2-9 0 16,2 0-1-1,4-3 1-15,-6 0 2 0,6-11 0 16,-4-14 2-16,-2-10-1 15,2-2-1-15,0-4 0 16,-16 4 0-16,-4 6-3 16,4 12 3-16,-4 13-2 15,0 6 2-15,0 0-7 16,0 36 7-16,0 14-3 16,0 17 3-16,-8 4-1 15,8-3 2-15,0-1-1 16,0-5 2-16,0-9 7 15,0-13-6-15,0-15 2 0,0-12-3 16,0-9-2 0,0-4-4-16,0-19 2 0,8-21 2 15,17-13 6-15,-3-10-4 16,-2 3 1-16,0 3-1 16,-3 10-2-16,-1 16 3 15,-12 19-2-15,-4 9 1 16,0 3 4-16,0 3 0 15,0 19-5-15,0 7 0 16,0 0-1-16,5-8 0 16,10-4-5-16,-2-9 4 15,-4-2 1-15,7-3-26 0,1-3-8 16,3 0-25 0,0 0-42-16,-2-10-130 0,-3-3-246 15</inkml:trace>
  <inkml:trace contextRef="#ctx0" brushRef="#br0" timeOffset="3211.3489">27943 3567 854 0,'0'0'104'0,"0"0"-49"16,0 0 14-16,0 0-36 16,0-103-20-16,0 55-6 0,0-2 23 15,0-5-2-15,0-3-10 16,0-1-4-16,-9 9-6 15,5 8-5-15,4 16-1 16,0 15 1-16,-5 9-1 16,5 2-2-16,0 13-8 15,-4 44 6-15,4 31 2 16,0 29 7-16,0 24-4 16,0 12-3-16,0 0 0 15,0-8-41-15,0-24-32 16,0-34 43-16,0-29 29 15,-7-26 1-15,3-19 5 16,4-13 10-16,-4-5 27 0,-10-30-17 16,-1-15-17-1,-10-16-7-15,-8-9-1 0,0 0 0 16,4 5 0-16,1 9 0 16,10 24 0-16,7 19 3 15,11 14 17-15,0 4 1 16,0 0-21-16,6 19-4 15,36 9 1-15,12-5 3 16,3 0 1-16,-2-6-1 16,-10-5-1-16,-3-1-24 15,-18-4-65-15,0-7-110 16,-24 0-399-16</inkml:trace>
  <inkml:trace contextRef="#ctx0" brushRef="#br0" timeOffset="3616.8697">28273 3569 802 0,'0'0'241'0,"0"0"-191"16,0 0 4-16,0 0-34 16,0 0-9-16,0 0 6 15,172-42-9-15,-125 34-6 16,6 3-2-16,0 5-34 16,-16 0-62-16,-4 0-161 0,-19 7-314 15</inkml:trace>
  <inkml:trace contextRef="#ctx0" brushRef="#br0" timeOffset="3807.0646">28405 3840 660 0,'0'0'429'16,"0"0"-371"-16,0 0-27 15,0 0-19-15,0 0 13 16,0 0 1-16,202-19-20 15,-154 19-6-15,-1 0-17 16,-10 0-67-16,-4 0-144 0,-17 0-299 16</inkml:trace>
  <inkml:trace contextRef="#ctx0" brushRef="#br0" timeOffset="4700.4131">29416 3867 542 0,'0'0'78'15,"0"0"4"-15,0 0 41 16,0 0-24-16,0 0-36 15,0 0 6-15,35-47-9 16,-13-3-9-16,3-16-15 16,12-11 2-16,-4-8-23 15,7-9-3-15,-7-1-9 16,1 8-3-16,-6 12 0 16,-14 17 1-16,6 27-1 0,-16 12 5 15,11 13 10-15,-15 6 3 16,5 0-8-16,8 21-10 15,7 33-8-15,4 28 8 16,10 15 10-16,-6 11-3 16,-6-3-6-16,-11-5-1 15,3-17-8-15,-5-18 2 16,2-17 6-16,-3-18 0 16,-3-12-2-16,-1-8 0 15,-4-8 0-15,0-2-1 16,0 0-1-16,0-2-3 15,0-21-5-15,-33-7-24 16,-9-11-13-16,-29 1 17 0,9 5-26 16,-6 10 13-1,21 16 45-15,14 3 14 0,13 5 14 16,16 1 29-16,4-4-21 16,0 4-36-16,24 0 0 15,23 0 7-15,6 0 41 16,-5 0-14-16,-14 0-4 15,-12 0-18-15,-2 0-8 16,0 0-4-16,-7 0-8 16,11 0-71-16,-4 0-85 15,-11-25-185-15</inkml:trace>
  <inkml:trace contextRef="#ctx0" brushRef="#br0" timeOffset="5079.6238">30079 2336 952 0,'0'0'122'16,"0"0"-70"-16,0 0 13 16,0 0-31-16,0 0-29 15,0 0-5-15,0-3-13 16,0 31 13-16,0 14 2 15,0 6 6-15,-20 2-3 16,16 1-4-16,0-7-1 16,-1-6-11-16,5-3-71 15,0-12-79-15,0-13-339 0</inkml:trace>
  <inkml:trace contextRef="#ctx0" brushRef="#br0" timeOffset="5296.4333">30376 2363 258 0,'0'0'809'0,"0"0"-764"16,0 0-6-16,0 0-26 16,0 0-3-16,-95 153-6 15,46-85-1-15,-9 7-2 16,8-2-1-16,5-9-11 15,8-8-33-15,17-16-46 16,11-12-170-16,9-18-183 0</inkml:trace>
  <inkml:trace contextRef="#ctx0" brushRef="#br0" timeOffset="5639.4917">30446 2662 1068 0,'0'0'179'0,"0"0"-130"16,0 0-9-16,0 0-37 16,0 0-3-16,0 0-6 15,25 0 5-15,-12 0 1 16,2 5 0-16,-15 7 0 0,14 1 0 16,-14 7 1-1,0 7 1-15,0 5 0 0,-14 7 0 16,-10 1 1-16,-5-5-3 15,5-3 6-15,2-7-5 16,11-7 11-16,6-8-10 16,5-5 0-16,0-3-2 15,0-2-4-15,29 0 4 16,0 0 1-16,4 0 5 16,-9 0-6-16,5-4-2 15,0-2-39-15,0 6-72 16,-20 0-47-16,10 0-306 15</inkml:trace>
  <inkml:trace contextRef="#ctx0" brushRef="#br0" timeOffset="6308.2754">30743 3695 299 0,'0'0'321'0,"0"0"-281"16,0 0 6-16,0 0 40 15,0 0-31-15,0 0-6 16,4 9-20-16,5 1 14 15,2 5-16-15,-7-6-15 16,10-2-11-16,-10-7 1 16,12 0-2-16,-8 0 5 15,8 0 0-15,-3-6 9 16,-8-6 17-16,3-1 3 0,-8 3-2 16,0 2 7-1,0 7 8-15,0-2-1 0,-8 3-14 16,3 0-15-16,1 0-17 15,4 0-7-15,0 0-33 16,0 0-60-16,0 0-84 16,4 0-263-16</inkml:trace>
  <inkml:trace contextRef="#ctx0" brushRef="#br0" timeOffset="6569.6569">31472 3203 917 0,'0'0'151'16,"0"0"-76"-16,0 0-20 16,0 0-40-16,0 0-4 15,-6 131 6-15,-12-76 7 16,-2-1-11-16,-8 7-9 15,3-8-1-15,7-1-3 16,10-12-13-16,-3-10-44 16,11-17-37-16,0-13-90 15,0-8-404-15</inkml:trace>
  <inkml:trace contextRef="#ctx0" brushRef="#br0" timeOffset="7037.5333">31528 3194 1057 0,'0'0'188'0,"0"0"-118"16,0 0-30-16,0 0-27 15,0 0-13-15,0 0-9 16,48-3 9-16,1 3 0 16,6 0 4-16,-6 3-4 15,-7 1 0-15,-18 4-3 16,-4 5 0-16,-15 6-10 15,-5 9 8-15,0 9-6 16,-42 4-6-16,-16 4 2 0,-8 0 11 16,13-10 1-16,0-8 0 15,28-7 2-15,8-7 1 16,12-5-1-16,5-3-1 16,0-5-10-16,47 0-6 15,30 0 12-15,-2-3 6 16,-4 1 6-16,-18 2-6 15,-20 0 1-15,-17 9 4 16,-16 19 16-16,0 12 6 16,-16 10 15-16,-46 3-20 15,-4-3 0-15,-5-4-13 16,-2-14 2-16,16-7-7 0,6-10-3 16,27-8-1-1,4-7-1-15,15 0-29 0,5-17-44 16,0-10-24-16,5-6-25 15,39 0-132-15,-2-4-299 16</inkml:trace>
  <inkml:trace contextRef="#ctx0" brushRef="#br0" timeOffset="7566.2132">32116 2582 247 0,'0'0'510'0,"0"0"-402"15,0 0 34-15,0 0-71 16,0 0-53-16,0 0-16 16,22-20 3-16,2 20 25 15,5 0-17-15,-9 0-1 0,-7 0-9 16,-8 12-2 0,-5 10 11-16,0 9 2 0,0 1-6 15,-38 1 1-15,5-4-3 16,-5-8-6-16,23-9 3 15,2-3-3-15,13-5-2 16,0-1-6-16,0-2-13 16,24 2 16-16,14 5 5 15,-5 2 2-15,-4 0 0 16,-5 8-1-16,-11 4 8 16,-13 0 11-16,0 6 0 15,0 3-2-15,-37-2 0 16,-8-1 2-16,-6-6-10 15,14-1-9-15,-3-12 2 16,27-3-3-16,8-6-18 0,5 0-63 16,0-11-60-16,18-14-218 15</inkml:trace>
  <inkml:trace contextRef="#ctx0" brushRef="#br0" timeOffset="15496.6126">5725 9061 24 0,'0'0'312'16,"0"0"-270"-16,0 0-22 16,0 0 18-16,0 0-22 15,0 0 10-15,0 0-26 16,-6 0-5-16,-8 7-39 16,6 4-45-16,-4-2-27 15,-5-1 12-15</inkml:trace>
  <inkml:trace contextRef="#ctx0" brushRef="#br0" timeOffset="15767.1486">5725 9061 277 0</inkml:trace>
  <inkml:trace contextRef="#ctx0" brushRef="#br0" timeOffset="16937.3969">5725 9061 277 0,'-254'-129'163'0,"254"128"-97"0,0 1 77 0,0-3-45 16,0 3-14-16,0 0 28 15,0 0-38-15,0 0-27 16,0 0-29-16,0 0-5 16,0 0-9-16,0 0-2 15,4-7 0-15,32-7 1 0,6-5 4 16,11-6-7-16,-11-7 0 15,-9 0-7-15,-13-10-17 16,-16 10-10-16,-4-3 14 16,0 8 6-16,0 4-4 15,-4 8 5-15,-20 8 10 16,-1 4 3-16,1 3 9 16,2 0 0-16,2 13-3 15,0 12-6-15,7 2 0 16,13 3 0-16,0-2 0 15,0 0 8-15,9-9 2 16,19-1-7-16,10-3 1 0,-9-5 5 16,-1 0-3-1,1-7-2-15,4-3 1 0,1 0 0 16,-1 0 1-16,-9-13-2 16,-4-8 0-16,0-5 3 15,-16-8-1-15,5-6-3 16,-4 1-3-16,3-1-2 15,3 0 2-15,-6 9-13 16,4 11 8-16,-5 9 4 16,-4 11 1-16,11 0-1 15,2 3-8-15,7 22 8 16,-2 3 1-16,2 8 24 16,-7-4-2-16,-6 6-2 0,-7-1 20 15,0 4-22 1,0-7-8-16,0 4 7 0,0-2-12 15,0-10-5-15,9 0 1 16,11-11-3-16,-3-7 2 16,8-8-2-16,8 0-8 15,9-13 6-15,6-17 2 16,-6-5-1-16,-17 2 2 16,-10 2 1-16,-10 9 1 15,-5 5-1-15,0 6 3 16,0 9 4-16,0 2 2 15,0 0 1-15,0 0-8 0,0 2 2 16,0 19-4 0,0 1 1-16,0 2-1 0,0-10 0 15,0-3-1-15,17-4 1 16,19-7-4-16,6 0-1 16,0-7-1-16,11-11-6 15,-16-6-4-15,-17 8 2 16,0 3 4-16,-20 3 8 15,0 10 2-15,0 0 1 16,0 0 5-16,0 0-6 16,0 0 2-16,0 17-2 15,0 5 6-15,9 6 0 16,0-6-6-16,15 2 0 16,5-6 0-16,-5-10 1 15,10-2 2-15,-1-6-3 0,4 0-5 16,1-14-1-16,6-19 2 15,-15-8-6-15,-11-6-10 16,-7-1 7-16,-11 3-1 16,0 7-7-16,-25 4 15 15,-8 9 0-15,-7 6 5 16,-2 15 1-16,5 4 15 16,-1 0-11-16,5 23-1 15,-2 7-2-15,6 5 1 16,20-8-2-16,9-4 0 15,0-8-4-15,53-15 1 16,13 0-6-16,16-11-8 0,-2-11-18 16,-12-6 7-16,-12 9 21 15,-17 3 6-15,-21 9 2 16,-7 7-1-16,-11 0 50 16,0 20-2-16,-15 17 4 15,-3 9 17-15,-6-1-29 16,13-2-19-16,11-11-19 15,0-4-2-15,15-12-12 16,9-5-36-16,5-5-26 16,-11-6-47-16,-7 0-237 15</inkml:trace>
  <inkml:trace contextRef="#ctx0" brushRef="#br0" timeOffset="17119.9218">6349 8590 1009 0,'0'0'50'0,"0"0"-20"16,0 0-24-16,0 0-6 16,0 0-26-16,0 0-160 15,0 0-354-15</inkml:trace>
  <inkml:trace contextRef="#ctx0" brushRef="#br0" timeOffset="17433.9981">7574 8647 996 0,'0'0'56'0,"0"0"-26"0,0 0 40 16,0 0-61-16,0 0-4 15,0 0-5-15,248 0-15 16,-186 0-88-16,-9 0-170 16,-11 8-443-16</inkml:trace>
  <inkml:trace contextRef="#ctx0" brushRef="#br0" timeOffset="17613.1843">7751 8875 1025 0,'0'0'141'16,"0"0"-137"-16,0 0 35 0,0 0-26 16,0 0-9-16,0 0 3 15,195 3-1-15,-138-3-6 16,-8 0-10-16,-12 0-90 16,-12 0-127-16,-12 0-339 15</inkml:trace>
  <inkml:trace contextRef="#ctx0" brushRef="#br0" timeOffset="26185.2927">9215 8399 394 0,'0'0'148'16,"0"0"-25"-16,0 0-3 16,0 0-45-16,0 0-26 15,0 0-12-15,0 0 1 16,0-5-4-16,0 5-6 0,0 0 1 16,0 0 2-16,0-2-5 15,0 2-2-15,0-5-10 16,0 2 5-16,0-5-4 15,0-1-5-15,0-1-10 16,26-5 1-16,19-1-3 16,-3 9 1-16,11 2-2 15,-11 5-2-15,2 0-5 16,-11 0-2-16,-15 8 3 16,-3 9-3-16,-15 11-2 15,0 12 14-15,-15 4 0 16,-40 9 18-16,-3 5-5 15,1 0 1-15,-10-3-3 0,5 0-8 16,9-4 10-16,5-7-5 16,10-3-3-16,14-11-5 15,15-8 0-15,9-2-1 16,0-9-3-16,0-7-9 16,37-4 9-16,16 0 3 15,5-4 1-15,-1-9 0 16,-15 1 1-16,-13 4-1 15,-13 3 0-15,-12 5-10 16,-4 0-19-16,0 0-56 16,0 0-147-16,0 0-257 15</inkml:trace>
  <inkml:trace contextRef="#ctx0" brushRef="#br0" timeOffset="28695.748">10037 8329 263 0,'0'0'96'0,"0"0"23"16,0 0 5-16,0 0-73 15,0 0 12-15,0 0 19 0,-22-22-15 16,22 22-19 0,0 0-9-16,-4 0 6 0,4 0 0 15,0 0-22-15,0 0-10 16,-7 0-1-16,7 0 3 15,0 0-9-15,-4 0 0 16,-1 19-5-16,-8 12 16 16,2 9 9-16,-2 0-14 15,13-1-2-15,0 3-2 16,0-10-6-16,0-10-2 16,9-1-1-16,19-9 1 15,6-2 0-15,-6-7 4 16,6-3-3-16,3 0-1 0,-17 0-3 15,9 0 0 1,-16 0-17-16,3-8-37 0,-16-2-41 16,0-8-90-16,0-2-271 15</inkml:trace>
  <inkml:trace contextRef="#ctx0" brushRef="#br0" timeOffset="28914.0553">10206 8332 600 0,'0'0'157'0,"0"0"-52"16,0 0-4-16,0 0-29 15,0 117-12-15,0-47-8 16,0 5-14-16,-16 9-23 0,-6-5-10 16,2-8-5-16,0-3-2 15,20-18-10-15,-4-13-11 16,-1-7-18-16,5-12-51 15,0-8-164-15,0-10-63 16</inkml:trace>
  <inkml:trace contextRef="#ctx0" brushRef="#br0" timeOffset="29929.0826">10557 8374 623 0,'0'0'103'16,"0"0"11"-16,0 0-29 15,0 0-68-15,0 0-11 16,0 0 7-16,40-12 12 15,-22 12 26-15,2 0-23 16,-1 0 2-16,-1 0-5 16,-2 0-5-16,-3 0-12 15,7 0-2-15,-11 0-4 0,0 5 0 16,-3 7 8 0,-6 3-5-16,0 0 11 0,0 2-9 15,0 1-5-15,-6 2 3 16,-12 3-1-16,-7-3-2 15,17-2-1-15,-3-6-1 16,2-2 0-16,9-7-1 16,0-2-1-16,0-1 2 15,0 0 3-15,0 0 1 16,0 0 15-16,0 0 14 16,0 0-1-16,0 0-10 15,0 0-6-15,0 0-4 16,0 0-5-16,0 0-4 15,0 0-1-15,0 0 2 16,0 0-3-16,-5 0-1 0,5 0 3 16,-4 0-2-16,-12 3 3 15,16 3-1 1,-4 2 5-16,-5-4-5 0,5-1 3 16,-7-2-4-16,2 3 0 15,0 1 0-15,-2-2-1 16,6-1 3-16,-3 1 0 15,3-3-2-15,5 1-2 16,-4 2 0-16,4-3 0 16,0 3 3-16,0-3-3 15,0 0 0-15,0 0 0 16,0 0 0-16,0 0-1 0,0 0 1 16,0 0-3-16,0 0 2 15,0 0-6-15,0 0 5 16,0 0-1-16,4 0 0 15,14 0 3-15,6 0 0 16,5 0 1-16,0 0-2 16,8 5 1-16,-3-3-2 15,-6 6-11-15,-3-1 4 16,-10 6 3-16,-6-1 1 16,-9 6-2-16,0-1 5 15,0 6 0-15,0 0 2 0,-20 2 0 16,-18 4 2-16,-15 2 0 15,11-6 2-15,-6 3-3 16,14-13 0-16,10-3 1 16,15-6-4-16,5-6 0 15,4 0 1-15,0 0-7 16,0 0 6-16,0 0 2 16,0 0 4-16,0 0-2 15,0 0 0-15,0 0-2 16,0 0-1-16,0 0-14 15,0 0-29-15,0 0-20 16,0 4-19-16,0 4-109 16,0-1-209-16</inkml:trace>
  <inkml:trace contextRef="#ctx0" brushRef="#br0" timeOffset="45303.981">11207 8741 472 0,'0'0'253'0,"0"0"-230"16,0 0-10-16,0 0 43 15,0 0 6-15,0 0-38 0,0 0 19 16,0 0-6-16,5-3-12 15,-5 0 8-15,0 0-7 16,0 3-12-16,4 0-6 16,-4 0 2-16,0 0 10 15,0 0-7-15,0 0 2 16,0 0-9-16,0 0 5 16,0 0-1-16,0 25 6 15,-9 13 8-15,-15 8-5 16,-5 1-6-16,5-4-12 15,4-6-1-15,11-2-8 16,9-10-77-16,0-12-88 16,0-13-315-16</inkml:trace>
  <inkml:trace contextRef="#ctx0" brushRef="#br0" timeOffset="50624.7796">11665 8324 19 0,'0'0'9'16,"0"0"2"-16,0 0 48 16,0 0-13-16,0 0-10 0,0 0-3 15,0 0 8 1,42 0-6-16,-42 0-7 0,0 0-17 15,0 0-5-15,0 0-1 16,0 0-5-16,0 0 0 16,0 0 0-16,0 0-1 15,0 0 5-15,5 0-4 16,-5 0 1-16,0 0 33 16,0 0 47-16,0 0-1 15,0 0-24-15,0 0 3 16,0 0 6-16,0 0-10 15,0 0-15-15,0 0 16 16,0 0 0-16,0 0-18 16,0 0 2-16,0 0 3 15,0 0-8-15,0 0 13 0,0 0 27 16,0 0-72-16,0 0 12 16,0 0 7-16,4 0-22 15,16 0-1-15,13 0-1 16,5 0 2-16,10-2 1 15,-10-1 0-15,-9 1-1 16,-10 2 0-16,-10 0-1 16,-4 0 4-16,-5 0 0 15,0 0 1-15,0 0 2 16,-14 0-4-16,-25 0-2 16,-3 5 2-16,-7 7-2 15,7 1 0-15,9 4 0 0,4-5-2 16,9 9-2-16,7-1 1 15,13 0-2-15,0 5-2 16,33 0-4-16,16 2 2 16,6-1 7-16,3-1-3 15,8-5 5-15,-13-4 0 16,-9 5 2-16,-17 2-1 16,-12 0 8-16,-15 6 15 15,0-1-3-15,-20 2-6 16,-22 0-5-16,-6-5-2 15,6-4 0-15,4-3-4 16,14-10-3-16,4-5 5 16,2 0-6-16,18-3 2 15,0 0-2-15,0 0-32 16,0 0-18-16,0 0 5 0,0-6-24 16,9 2-38-16,4-3-137 15,7-4-227-15</inkml:trace>
  <inkml:trace contextRef="#ctx0" brushRef="#br0" timeOffset="51112.3917">12309 8329 900 0,'0'0'139'0,"0"0"-136"0,0 0 49 15,0 0 10-15,0 0-58 16,0 0-1-16,146-47 6 16,-98 47-5-16,-15 0-3 15,-13 0 0-15,-2 10 9 16,-14 5-6-16,-4 4 6 16,0 9-1-16,0 2 0 15,-26 3 1-15,-23 1 2 16,1-3 2-16,10-6-2 15,20-10-7-15,-2-8-4 16,20 1-1-16,0-8 0 16,0 3-3-16,0 4-6 15,29 0-2-15,18 7 11 0,-3 3 1 16,-7-2-1-16,-3 3 0 16,-26 2 1-16,-8 2 5 15,0 6 6-15,-8 2 11 16,-50 2 2-16,-13 3 4 15,-6-2-15-15,-3-5-2 16,23-6 3-16,19-8-9 16,14-8-6-16,19-6-1 15,5 0-8-15,0 0-46 16,5 0-49-16,32-7 15 16,12-3-77-16,-7 2-220 15</inkml:trace>
  <inkml:trace contextRef="#ctx0" brushRef="#br0" timeOffset="52677.3645">12879 8001 481 0,'0'0'82'0,"0"0"-35"0,0 0 76 16,0 0-36-16,0 0-15 15,0 0-16-15,0 0-41 16,0-13-15-16,0 13 1 15,0 0-1-15,0 0 0 16,0 5 2-16,5 15 21 16,6 13 7-16,2 12-10 15,7 18-4-15,-3 14 12 16,3 18-18-16,-4 18-6 16,-12 10-3-16,-4 3 0 15,0-11-1-15,0-12 0 16,-40-13-3-16,3-10-6 0,-16-7 5 15,6-16-1-15,-1-14-16 16,6-13-97-16,-11-22-165 16</inkml:trace>
  <inkml:trace contextRef="#ctx0" brushRef="#br0" timeOffset="53621.1044">8885 7971 75 0,'0'0'149'15,"0"0"-84"-15,0 0 82 0,0 0-70 16,0 0-5-16,0 0-6 16,0-14-31-16,0 14-14 15,0 0 6-15,0 0-17 16,0 0 2-16,0 0 1 16,0 0-6-16,0 0-5 15,0 11 4-15,-24 14 141 16,-9 8-141-16,-11 7 5 15,2 16 7-15,0 8 11 16,2 17 2-16,-7 19 1 16,10 20-3-16,-3 11-3 0,18-4-13 15,15-6-11 1,7-16-2-16,7-13-7 0,30-14-39 16,10-13-76-16,-3-20-78 15,-6-17-60-15</inkml:trace>
  <inkml:trace contextRef="#ctx0" brushRef="#br0" timeOffset="54491.8213">13262 7071 119 0,'0'0'295'15,"0"0"-215"-15,0 0 50 16,0 0-28-16,0 0-16 0,0 0-12 16,-20-15-9-16,20 15 0 15,-5-3-24-15,5 3-17 16,0 0 6-16,-4 0-11 15,-7 6-17-15,-7 19-2 16,-11 9 3-16,5 11 1 16,0 5 1-16,6 6-4 15,3-1 1-15,-10-5-2 16,16-2-11-16,1-13-10 16,-1-6-35-16,9-8-96 15,0-14-202-15</inkml:trace>
  <inkml:trace contextRef="#ctx0" brushRef="#br0" timeOffset="54755.44">13613 7166 733 0,'0'0'150'0,"0"0"-144"16,0 0 6-16,0 0 47 16,-210 140-23-16,155-77-24 15,-7 2-7-15,9 4-3 0,4-8-2 16,7-6-2-16,27-9-3 16,6-16-23-16,9-10-68 15,0-10-11-15,15-10-115 16</inkml:trace>
  <inkml:trace contextRef="#ctx0" brushRef="#br0" timeOffset="55079.1478">13505 7467 811 0,'0'0'91'15,"0"0"-87"-15,0 0-4 0,0 0 32 16,0 0-3-16,0 0-21 15,108 32-4-15,-83-17-3 16,-12 3 1-16,-6 0-2 16,-7 4 0-16,0 0 2 15,0 9 5-15,-34 7-6 16,-14-1 4-16,-5 6 22 16,11-8 22-16,-3 0-3 15,19-7-4-15,15-12-25 16,11 1 2-16,0-10-19 15,11-6 1-15,31-1-1 16,11 0 1-16,-2 0-1 16,11 0-17-16,-9-1-71 0,-16-5-133 15,-3 5-345 1</inkml:trace>
  <inkml:trace contextRef="#ctx0" brushRef="#br0" timeOffset="56400.8356">14166 8657 476 0,'0'0'196'16,"0"0"-118"-16,0 0 0 15,0 0-7-15,0 0-30 16,0 0-10-16,0 6 12 16,0 3-12-16,0-1-18 15,0-3-9-15,0-2-1 16,5-3-3-16,-5 0 0 15,11 0 0-15,-3 0-28 16,-3 0 3-16,10-10 8 16,-10-3 6-16,-5 3 10 15,0 2 1-15,0 4 6 0,0 4 33 16,-25 0-2 0,-3 0-13-16,-10 0 15 0,9 4 5 15,5 4-10-15,20-6-20 16,4-2-12-16,0 0-2 15,0 0-1-15,0 0-14 16,4 0-8-16,16 0 15 16,-7 0-2-16,-8 0 2 15,1 0 2-15,-6 0 5 16,0 0-1-16,0 0 1 16,0 0-7-16,-6 0-16 15,-12 0 5-15,14 0 3 16,4 0-43-16,0 0-201 15,22-4-501-15</inkml:trace>
  <inkml:trace contextRef="#ctx0" brushRef="#br0" timeOffset="60251.3843">15197 8169 590 0,'0'0'81'0,"0"0"-14"15,0 0 65-15,0 0-43 0,0 0-23 16,0 0-9-16,0 0-2 16,0 0-18-16,0 0 6 15,0 0 2-15,0-3-11 16,0-2-17-16,24-5-7 15,9-3-10-15,20-3-2 16,9 0-3-16,-11 9-18 16,-2 7-14-16,-7 0 6 15,-18 0 8-15,-20 19 1 16,-4 12 3-16,0 6 9 16,-37 11 6-16,-41 10 3 15,-12 9 1-15,-10 11 3 16,-8-3 2-16,26-7 18 0,20-13 2 15,29-18-14 1,24-12-10-16,9-9-2 0,9-11-4 16,48-5-12-16,19 0 9 15,10-11-3-15,-9-8 2 16,-10 6-19-16,-30 6-22 16,-4 2-42-16,-19 5-64 15,-3 0-24-15,-11 0-146 16</inkml:trace>
  <inkml:trace contextRef="#ctx0" brushRef="#br0" timeOffset="60535.4281">15787 8451 351 0,'0'0'468'15,"0"0"-426"-15,0 0 9 16,0 0 32-16,0 106-26 16,0-48-40-16,-18-5-2 15,-1-3-11-15,5-11-4 16,8-5-3-16,6-12-62 15,0-11-184-15,0-11-473 0</inkml:trace>
  <inkml:trace contextRef="#ctx0" brushRef="#br0" timeOffset="61506.1582">16455 8016 423 0,'0'0'116'15,"0"0"20"-15,0 0-54 16,0 0-39-16,0 0 10 15,0 0-10-15,33 0-28 16,11-5 22-16,3 0-1 16,6 5-1-16,-7 0-12 15,-6 0-11-15,-18 2-4 16,-6 18 5-16,-16 8 2 16,0 2-5-16,-16 8-3 15,-30-4 2-15,-7 5-7 16,-9-7 1-16,4-5-2 15,21-7 0-15,8-8-2 0,25-3-5 16,4-7-16-16,0-2-4 16,42 0 6-16,15 0 13 15,9 0 5-15,3 0 2 16,-18 0 1-16,-22 0 0 16,-10 20 4-16,-14 10 17 15,-5 10 7-15,0 8-9 16,-29 2-5-16,-13-2 2 15,-11-7-2-15,4-2-1 16,-8-7-8-16,10-11 0 16,-1-9-5-16,15-4 1 15,-1-8-2-15,17 0 0 0,-3-10-21 16,4-11-16-16,12-1 1 16,4 2-11-16,0 2-74 15,0 6-43-15,0 3-157 16</inkml:trace>
  <inkml:trace contextRef="#ctx0" brushRef="#br0" timeOffset="62085.105">17085 7936 601 0,'0'0'87'0,"0"0"25"15,0 0 18-15,0 0-90 16,0 0-28-16,0 0 7 15,0 38 7-15,-15-6-14 16,6-2 3-16,4 8-1 16,1-4-8-16,4 1-5 15,0-4 0-15,0-8 1 16,18-9 0-16,-3-6-2 0,7-5 0 16,7-3-6-16,4 0-11 15,3-21 10-15,-3-8-6 16,0-7 0-16,-11 3 1 15,-6-4 4-15,-3 7 8 16,-7 2 0-16,-6 11 10 16,0 4 1-16,0 11 18 15,0 2 15-15,0 0 3 16,0 12-37-16,0 28-8 16,-6 18 23-16,-7 12 0 15,8 3-2-15,-6 7 2 16,-2 3-6-16,4 1-10 15,-7-10-6-15,8-14-1 16,8-15-3-16,0-22 1 0,0-11-15 16,0-12-50-16,28 0-15 15,10-33-21-15,0-17-199 16</inkml:trace>
  <inkml:trace contextRef="#ctx0" brushRef="#br0" timeOffset="62450.7276">17795 7976 907 0,'0'0'41'15,"0"0"-36"-15,0 0 46 16,0 0-29-16,0 0-18 15,0 0-1-15,148-20-1 16,-130 20-2-16,2 0 0 16,-11 0 0-16,2 12 0 15,-2 6 4-15,-5 12 3 16,-4 7 13-16,0 13-5 16,0 10 9-16,-9 6 0 15,-11 2 4-15,0 2-13 16,16-11-6-16,4 2-8 15,-5-13-1-15,5-11 0 16,0-9-1-16,0-10-4 0,0-8-42 16,0-10-34-16,5 0-98 15,10-8-87-15</inkml:trace>
  <inkml:trace contextRef="#ctx0" brushRef="#br0" timeOffset="62637.7309">17786 8372 840 0,'0'0'131'16,"0"0"-100"-16,0 0 2 0,0 0 5 15,0 0 16-15,204 0-38 16,-131-3-9-16,-3 1-6 16,-17 2-2-16,-11 0-12 15,-8 0-67-15,-1-5-121 16,-4-3-70-16</inkml:trace>
  <inkml:trace contextRef="#ctx0" brushRef="#br0" timeOffset="65104.2807">18724 8033 628 0,'0'0'79'16,"0"0"-39"-16,0 0 74 16,0 0-14-16,0 0-46 15,0 0-13-15,0 0-21 16,-9-7-12-16,0 24-2 15,2 3 6-15,7-2-8 16,0 0-1-16,12-4-3 0,21-5 3 16,4-7-3-16,5-2-6 15,11-6 0-15,-8-13 5 16,-3-4-4-16,-18-4-5 16,-20-1 5-16,-4-5 4 15,0 2 1-15,0 6 0 16,0 3 2-16,-37 8 6 15,-3 3 23-15,-2 8-18 16,9 3-7-16,4 0-6 16,5 0-4-16,10 11-5 15,3 2-20-15,7 2-21 16,4-5-81-16,0 0-47 0,0-8-46 16,15-2 61-16,-1 0 57 15,1 0 88-15,-6 0 18 16,-9 0 140-16,4 0 60 15,1 0-37-15,-1 14-101 16,21 20 4-16,-1 11 40 16,0 12-71-16,1 4-8 15,-3-2-21-15,-7 0 8 16,-10-5 10-16,-5-4-7 16,0-7-8-16,0-11-5 15,-9-7 12-15,-11-8-3 16,0-10 1-16,2-3-4 15,-10-4 10-15,-6 0 7 0,1-4-5 16,-7-9-10 0,3 2-3-16,12 4-9 0,3 6 0 15,7 1-8-15,6 0-19 16,9 0-31-16,0 0-110 16,13-6-352-16</inkml:trace>
  <inkml:trace contextRef="#ctx0" brushRef="#br0" timeOffset="65531.7571">19529 7745 558 0,'0'0'262'16,"0"0"-160"-16,0 0 1 15,0 0-41-15,0 0-55 16,0 0-7-16,0 40 0 0,24 10 12 16,5 15-4-16,-9 11 11 15,-3 16 10-15,-10 6-10 16,-7 12-15-16,-24 11-3 16,-43-4-1-16,-10-3-10 15,6-20-3-15,-11-13-5 16,3-16-4-16,1-9-10 15,-3-12-127-15,1-13-275 16</inkml:trace>
  <inkml:trace contextRef="#ctx0" brushRef="#br0" timeOffset="66254.0274">14929 7853 468 0,'0'0'189'15,"0"0"-88"-15,-119 148 70 0,85-73-90 16,10 12-45-16,6 17-6 16,18 5 19-16,0 4-27 15,9-2-20-15,29-14 1 16,15-13-3-16,-4-12-2 16,8-9-13-16,-19-11-53 15,-1-9-102-15,-28-11-166 16</inkml:trace>
  <inkml:trace contextRef="#ctx0" brushRef="#br0" timeOffset="67594.2081">19739 6948 501 0,'0'0'280'15,"0"0"-210"-15,0 0 82 16,0 0-72-16,0 0-35 15,0 0-13-15,-38-7-8 0,38 7-14 16,0 0-5-16,0 0-4 16,5 0-1-16,39 0-5 15,2 0 5-15,7 0 1 16,0 0-1-16,-19 5-7 16,-21 12 0-16,-13 8-6 15,0 5 1-15,-24 3 11 16,-27 0 1-16,-2-4 7 15,-5-6-4-15,12-6 7 16,6-7-2-16,27-1-7 16,8-7 4-16,5-2-5 15,0 0-6-15,18 0-9 0,35 0 14 16,5 0 1-16,-21 0 0 16,1 2 0-16,-23 8 3 15,-6 8-3-15,-9 7 20 16,0 2 2-16,-29 5 4 15,-22 4 1-15,-22-1-4 16,-2-2-13-16,-2-8 5 16,2-3-14-16,30-7-1 15,12-5-16-15,16-5-43 16,17-5-61-16,0 0-187 16</inkml:trace>
  <inkml:trace contextRef="#ctx0" brushRef="#br0" timeOffset="69981.1961">3636 10807 665 0,'0'0'99'15,"0"0"-50"-15,0 0 111 16,0 0-90-16,0 0-29 16,0 0 32-16,15-8-26 15,-11-17-17-15,1-14-26 16,4-3 11-16,2-6-3 15,2 3-10-15,-4 0 0 16,-3 8-2-16,-6 3 0 16,0 15-6-16,0 11 6 15,0 8-2-15,0 0-8 0,0 30-21 16,0 40 6-16,-19 33 25 16,-1 27 4-1,6 13 5-15,10 5-4 0,4 5-4 16,-4-12-1-16,4-19 5 15,-7-29-10-15,7-38 10 16,0-25-4-16,0-20 1 16,0-10 5-16,0 0 22 15,0-27 11-15,-4-16-10 16,-5-14-28-16,-16-6 4 16,-3-2-6-16,-10 0 1 15,0 1-1-15,1 14-17 16,12 13 4-16,10 20 9 0,6 7 4 15,9 7-1-15,0 3 1 16,0 0-18-16,9 0-9 16,40 5 21-16,4 7-2 15,2-1-8-15,-2-1-14 16,-9-3-37-16,-11-2-127 16,-10-2-217-16</inkml:trace>
  <inkml:trace contextRef="#ctx0" brushRef="#br0" timeOffset="71104.8178">3994 11244 625 0,'0'0'366'0,"0"0"-344"16,0 0 26-16,0 0-35 16,0 0-11-16,86-127-2 0,-57 81-1 15,4-1 1 1,-9 10 0-16,-10 8 3 15,-10 12-3-15,0 9 1 0,-4 8 0 16,0 0 5-16,0 0 15 16,0 20-21-16,0 18 0 15,0 4 16-15,0-2-3 16,16-10-7-16,-7-5 0 16,0-9-2-16,6-9-3 15,-6-5 1-15,6-2-2 16,27 0 0-16,7-11 2 15,9-17 3-15,8-2-2 16,-29-3-3-16,-8 6 0 16,-4 6 4-16,-17 9-4 15,1 10 1-15,-9 2 0 0,0 0 4 16,0 5 16-16,0 17-12 16,0 8 0-16,0-3 7 15,0-4-12-15,5-7-2 16,6-11-2-16,2-3-6 15,11-2-9-15,18-10-14 16,11-18 16-16,5-7-5 16,-16 3 0-16,-9 1-7 15,-13 9 10-15,-5 7 3 16,-15 10 11-16,0 5 0 16,0 0 1-16,0 0 10 15,0 23 0-15,0 12 21 16,-6-1 15-16,1-3-27 0,5-6-15 15,0-11-4-15,0-5-2 16,20-7-5-16,13-2 5 16,5 0-3-16,11-20-1 15,-3-15 1-15,7-5-6 16,-4-8 0-16,2-2-4 16,-11-7 3-16,-7-4 6 15,-16-2 4-15,-12-2 1 16,-5 2 1-16,0 8 0 15,0 18-8-15,-5 12 8 16,-8 17 12-16,9 8 32 16,-7 0-20-16,-3 35-19 15,6 28 1-15,-8 26 17 16,16 11-6-16,0 4-8 0,0 9-5 16,16-1 0-16,-12 4-3 15,0-10 0-15,-4-23-1 16,0-26-5-16,0-27 5 15,0-17 1-15,0-13 0 16,0 0 7-16,0-3 40 16,0-32-2-16,0-17-44 15,0-15-2-15,0-5 0 16,0 2-8-16,0 8 0 16,0 16-7-16,0 18 9 15,0 19 1-15,0 9 4 16,0 0-5-16,20 0-12 15,27 5 18-15,10 10 3 0,1-3-1 16,-1-1 0 0,-15-4-2-16,-9 0 1 15,-8-4-1-15,-16-3-19 0,-5 0-58 16,-4 0-34-16,0 0-129 16,0-21-329-16</inkml:trace>
  <inkml:trace contextRef="#ctx0" brushRef="#br0" timeOffset="71323.7854">4447 10740 1121 0,'0'0'82'0,"0"0"-76"16,0 0 29-16,0 0-35 16,0 0-64-16,0 0-70 15,-11 3-391-15</inkml:trace>
  <inkml:trace contextRef="#ctx0" brushRef="#br0" timeOffset="73413.0441">5743 11119 476 0,'0'0'63'16,"0"0"-50"-16,0 0 117 0,0 0-58 16,0 0-48-16,0 0-10 15,66-41-2-15,-50 27-3 16,-3-6 0-16,7-3 4 16,0-7-9-16,-7-5-3 15,-4 3-2-15,2-1-1 16,-11 6-1-16,0 12 4 15,0 5-1-15,0 7 44 16,0 3 26-16,0 0-27 16,0 0-18-16,0 0-25 15,0 0-4-15,0 13 4 0,0-1 1 16,0-7-1-16,0 3 0 16,0-6 0-16,0-2 0 15,0 0 2-15,0 0 0 16,0 0 6-16,0 0-1 15,0 0 6-15,0 0 9 16,0 0-4-16,0 0 2 16,0 0 6-16,0 0-16 15,0 0 1-15,0 0-9 16,0 0-1-16,0 0 1 16,0 0 2-16,0 0 3 15,0 0-6-15,0 0 1 16,0 0-1-16,0 7-1 15,0 6-11-15,0 5 11 0,0 7 0 16,0 0 1-16,9-2 0 16,15-2 2-16,-6-1-2 15,2-4-1-15,0-1 0 16,-3-7-2-16,3-4 3 16,-2-4-2-16,6 0-3 15,1-2 4-15,12-23 1 16,-8-5 2-16,0-6 0 15,-5 4 0-15,-6 2-3 16,2 5 0-16,-5 2-3 16,-2 11 3-16,-4 5 1 15,-2 4-1-15,-7 3-3 0,0 0 0 16,4 12 3-16,1 16 2 16,-5 7 5-16,4 2 2 15,-4 1-6-15,5-1 2 16,3-8-3-16,8-7-2 15,4-12-1-15,-3-1-6 16,21-9-9-16,2 0 6 16,2-4 3-16,15-17 2 15,-15-4 4-15,-8 3 2 16,-6-1-1-16,-17 6 2 16,7 2 0-16,-18 10 6 15,0 0 2-15,0 5-7 16,0 0 10-16,0 0 19 0,0 0-20 15,0 17-6-15,0 3 3 16,0 1-6-16,0-1-2 16,20-11-2-16,4 0-1 15,5-7 0-15,4-2-9 16,25 0-8-16,8-20 15 16,-4-8-15-16,0 1-4 15,-16 2 4-15,-17 4 9 16,-13 9 10-16,-12 5 3 15,-4 7 12-15,0 0 11 16,0 0 7-16,0 0-11 16,0 4-10-16,0 14-6 15,0 4 1-15,0-1-5 16,0-7-2-16,0-3 0 0,9-11-1 16,11 0-6-16,8 0-9 15,6-8 11-15,8-15 3 16,6-7-8-16,-6-5-4 15,-8 0 2-15,-15 3 6 16,-14-1 3-16,-5 8 2 16,0 6 1-16,0 2 1 15,-20 13 21-15,-7 1 19 16,-8 3-13-16,-3 0-14 16,-4 3-10-16,5 18 3 15,1-5 0-15,19 1-2 16,17 0-5-16,0-5-8 15,9-2-8-15,39 2 0 0,10-4 1 16,12-3 1-16,-3-2 8 16,-10 4 0-16,-15-2 4 15,-8 5 2-15,-6 8 1 16,-12-4 6-16,-7 7 14 16,-9-2 7-16,0-4 4 15,0 3-18-15,4-7-11 16,7-7-3-16,-6 1-20 15,-5-5-34-15,0 0-56 16,0-22-209-16</inkml:trace>
  <inkml:trace contextRef="#ctx0" brushRef="#br0" timeOffset="73581.3196">6610 10703 1126 0,'0'0'95'0,"0"0"-95"16,0 0-2-16,0 0-41 15,0 0-126-15,0 0-620 16</inkml:trace>
  <inkml:trace contextRef="#ctx0" brushRef="#br0" timeOffset="74030.5608">8317 10899 1104 0,'0'0'30'0,"0"0"-30"16,0 0-3-16,0 0 3 16,0 0 2-16,0 0-2 15,173-16 0-15,-127 16-3 16,-17 0-40-16,-9 0-61 0,-16 13-124 15,-4 2-379-15</inkml:trace>
  <inkml:trace contextRef="#ctx0" brushRef="#br0" timeOffset="74180.4691">8127 11164 970 0,'0'0'119'0,"0"0"-85"16,0 0-34-16,248-5 40 15,-133-10-27-15,-20 3-13 16,-20 4-21-16,-13 5-120 16,-27 3-171-16</inkml:trace>
  <inkml:trace contextRef="#ctx0" brushRef="#br0" timeOffset="81094.8069">9456 10432 724 0,'0'0'0'0,"0"0"-9"16,0 0 9-16,0 0 10 15,0 0 29-15,0 0 14 16,0 0 23-16,0 0 8 15,0 0-24-15,0 0-26 16,0 0-11-16,0 0-5 16,0 0-2-16,-13 11-8 15,-7 15-5-15,-2 25-3 16,-7 19 5-16,5 14 6 16,19 13-10-16,5 6 3 15,0-1 6-15,0-2 0 0,13-4-6 16,16-14-3-16,0-17-1 15,0-12 2-15,-9-16-2 16,-3-12 1-16,3-6-1 16,-15-10 0-16,3-3-1 15,-3-4-10-15,-5-2-68 16,0 0-111-16,0 0-197 16</inkml:trace>
  <inkml:trace contextRef="#ctx0" brushRef="#br0" timeOffset="81777.1318">9976 10706 634 0,'0'0'213'16,"0"0"-154"-16,0 0 53 15,0 0-62-15,0 0-37 16,0 0-12-16,19-24-1 15,15 20 0-15,-6 0 1 16,10 4 0-16,-5 0 4 0,-4 0 2 16,-5 0-5-16,-8 7 4 15,-7 11-5-15,-5 7 12 16,-4 4-3-16,0 11-1 16,-4 8-1-16,-34 7-1 15,-11 10 15-15,-13 5-7 16,16 2 7-16,-3-3-2 15,21-15-4-15,14-6-6 16,14-13-7-16,0-10-3 16,0-5 0-16,33-9 1 15,1-4 0-15,3-7 1 16,5 0 1-16,-13 0 4 16,0 0-7-16,-9 0-3 15,-12-7-12-15,4-1-37 0,-4-2-25 16,-3-3-44-16,-1-3-144 15,-4-2-193-15</inkml:trace>
  <inkml:trace contextRef="#ctx0" brushRef="#br0">10568 11379 748 0,'0'-3'-219'0,"0"-1"-90"0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4311.44727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6-22T19:15:58.77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3136 4878 82 0,'0'0'151'0,"0"0"-9"0,0 0-17 16,0 0-43-16,0 0 7 15,0 0-7-15,0 0 3 16,4-11-42-16,-4 11-6 15,0 0-17-15,0 0 0 16,0 0-11-16,0 0 2 16,0 0 3-16,0 0 1 15,0 0 2-15,0 0 6 16,0 0 23-16,0 3-19 16,-13 22-11-16,-16 8-12 15,5 9 4-15,0 4 1 0,15-3-6 16,9-4-3-16,0-6-2 15,0-5 2-15,9-14 0 16,19-6 0-16,1-8-1 16,9 0-6-16,10-22 6 15,-1-28-3-15,1-11 4 16,-6-11 1-16,-8-4-1 16,-15 4-4-16,-14 5-6 15,-5 9 3-15,0 8-6 16,-5 14 5-16,-32 13 8 15,4 15 9-15,-16 8 12 16,-4 11-7-16,-9 31 2 0,-4 16-15 16,19 6 0-16,18 3-1 15,25-3-9-15,4-5-15 16,0-12-47-16,42-11-97 16,11-19-191-16,-11-17-88 15</inkml:trace>
  <inkml:trace contextRef="#ctx0" brushRef="#br0" timeOffset="281.2274">3618 4805 250 0,'0'0'282'0,"0"0"-207"15,0 0 33-15,-11 150-21 16,-7-96-29-16,3 3-24 16,-3-6-18-16,2-2-6 15,12-9-10-15,4-10-36 16,0-15-129-16,0-13-173 15</inkml:trace>
  <inkml:trace contextRef="#ctx0" brushRef="#br0" timeOffset="796.8503">3821 4653 321 0,'0'0'275'16,"0"0"-240"-16,0 0-3 16,0 0 47-16,0 0 12 15,91 129-38-15,-62-81-21 16,-5 0 0-16,-9-6-13 16,-1-2 7-16,-14-2-3 15,0-8 0-15,0-2-7 0,0-8-7 16,-20-8-8-1,2-2 10-15,-2-10-6 0,7 0-3 16,-2 0-2-16,6-17-27 16,4-16-7-16,5-5-1 15,0-5-3-15,9 4-17 16,20-1 42-16,0 7 11 16,4-2 2-16,4 7 1 15,8 3-1-15,1-3 1 16,-2 6 5-16,7-3 2 15,-7 0 1-15,-6 5-9 16,-5-8-1-16,-13 3 1 0,-7-2 7 16,-8-4 45-16,-5 2-13 15,0 1-4-15,-18 6-9 16,-22 6-2-16,-2 11 8 16,-6 5-6-16,-3 0-8 15,-2 25-9-15,4 16-9 16,11 6-2-16,14 1-4 15,24 0-36-15,0-8-57 16,29-14-168-16,24-8-210 16</inkml:trace>
  <inkml:trace contextRef="#ctx0" brushRef="#br0" timeOffset="12218.6398">3069 6532 186 0,'0'0'279'15,"0"0"-245"-15,0 0 37 16,0 0-25-16,0 0 3 16,0 0-15-16,0 0 4 15,0 0-11-15,0-18-14 16,0 13-2-16,0 0-5 15,0 3 26-15,0-3-13 16,0 2 6-16,0 1 5 16,0-1 6-16,0-2-16 15,0 3-13-15,0 2 2 16,0 0 15-16,0 0 19 0,0 0-2 16,-24 10-30-16,-9 20-8 15,0 12-1-15,4 8 3 16,5 3 0-16,24-5-2 15,0-6 7-15,0-7-10 16,44-12-1-16,7-8 0 16,6-15 0-16,1 0-18 15,-5-25 8-15,-11-17 4 16,-9-18 7-16,-29-8 0 16,-4-3 3-16,0 6-1 15,-17 2-2-15,-36 13 1 16,-5 12 1-16,-4 12 2 0,-4 15 8 15,0 11 12-15,4 0-21 16,4 36-1-16,14 9-2 16,22 12-4-16,22 5-7 15,0-1-35-15,37-1-120 16,21-7-176-16</inkml:trace>
  <inkml:trace contextRef="#ctx0" brushRef="#br0" timeOffset="12484.4427">3565 6657 859 0,'0'0'168'0,"0"0"-145"15,-20 113 24-15,20-70-28 16,0 4-19-16,0 2 0 16,0-2-10-16,-5-3-34 15,1-8-21-15,-5-11-40 16,-2-15-63-16,11-10-74 16,-4-5-145-16</inkml:trace>
  <inkml:trace contextRef="#ctx0" brushRef="#br0" timeOffset="12890.7273">4036 6281 562 0,'0'0'316'0,"0"0"-189"15,0 0-56-15,0 0-31 16,0 0-27-16,0 0-3 16,-5 63 1-16,5-43 1 15,0-3-12-15,11-6 0 16,12-4 1-16,1-4-1 0,0-3-1 16,29-5 0-16,-6-23 1 15,6-10 8-15,-16-9-7 16,-17 2 0-16,-20-3-1 15,0 8-3-15,-4 0 3 16,-32 15 2-16,-14 10 8 16,-8 7 0-16,-8 8 2 15,-1 3-12-15,19 22 3 16,-5 12-2-16,20 6-2 16,15-5-21-16,11-4-41 15,7-5-32-15,7-17-138 16,30-12-32-16,10 0-75 0</inkml:trace>
  <inkml:trace contextRef="#ctx0" brushRef="#br0" timeOffset="12953.1981">4036 6281 309 0</inkml:trace>
  <inkml:trace contextRef="#ctx0" brushRef="#br0" timeOffset="13187.5695">4036 6281 309 0,'159'-135'245'0,"-159"135"-65"0,4 17-90 15,19 21-31-15,5 15 59 0,1 4-84 0,11 11-7 0,-7 0 6 16,-15 4-1-16,2-2-14 15,-20-6 2-15,0-14-9 16,0-8 17-16,-20-5-13 16,-9-6-1-16,-9-9 8 15,-4-4-5-15,-15-8-5 0,-14-10-3 16,-6 0-7-16,-5 0 1 16,27-13 1-16,6-2-4 15,11 8 2-15,23 4 0 16,6 0-4-16,9 3-8 15,0 0-39-15,4 0-44 16,38 0-120-16,7 8-104 16</inkml:trace>
  <inkml:trace contextRef="#ctx0" brushRef="#br0" timeOffset="18149.3736">1563 8176 321 0,'0'0'359'0,"0"0"-338"16,0 0 79-16,0 0 4 15,0 0-68-15,0 0-14 16,0 0 1-16,-28 30-15 15,21 2-7-15,-2 9 5 16,9 2 5-16,0-1-6 16,0-5-1-16,0-1-5 0,20-11 1 15,-2-11 0-15,6-1 0 16,0-13-1-16,1 0-9 16,4-2 9-16,-1-25 1 15,-6-11 0-15,7-8 1 16,-24-6-1-16,1-3 0 15,-6 2-12-15,0 6-10 16,-24 7 17-16,-14 17 5 16,-2 10 0-16,7 8 23 15,-9 5 23-15,-2 15-45 16,2 25-1-16,-4 11-1 16,17 4 0-16,18 0-5 0,11-2-4 15,0-9-19-15,20-6-68 16,17-13-100-16,1-17-219 15</inkml:trace>
  <inkml:trace contextRef="#ctx0" brushRef="#br0" timeOffset="18352.541">1844 8447 680 0,'0'0'56'0,"0"113"17"16,0-55-17-16,9-8-46 15,7-11-10-15,-8-8-3 0,6-6-67 16,-10-13-61-16,3-9-163 16</inkml:trace>
  <inkml:trace contextRef="#ctx0" brushRef="#br0" timeOffset="18852.519">2249 8083 174 0,'0'0'586'16,"0"0"-567"-16,0 0 38 0,0 0 15 15,0 0-53-15,0 0-17 16,49-22 17-16,-45 17-16 16,5 2 3-16,-5-1 8 15,1 1 2-15,-5 3 13 16,0 0 11-16,0 0 21 16,0-3-23-16,-18 3-18 15,-11 0-18-15,-15 0 3 16,-2 3 5-16,-3 12-5 15,11 0-4-15,10 5-1 16,19-3-3-16,9 3-6 16,0 5-3-16,29 3 0 0,28-1 12 15,-2-2 1 1,3 0 0-16,-5-1 0 0,-16-2 4 16,-12 3-3-16,-5-2 0 15,-20 7 0-15,0 0 3 16,0 2 4-16,-29 1 4 15,-11-5-9-15,-6-1-3 16,8-7 5-16,-2-8-3 16,14-5 0-16,6-3-3 15,11-4-5-15,9 0-21 16,0-8-30-16,0-13-24 16,4-4-114-16,34 3-104 15</inkml:trace>
  <inkml:trace contextRef="#ctx0" brushRef="#br0" timeOffset="19211.8988">2620 8507 495 0,'0'0'451'0,"0"0"-451"16,0 0-1-16,0 0-1 15,0 0 0-15,0 0 2 16,115-7 11-16,-61-24-1 16,-8-6 0-16,3-8-8 15,-12 0-1-15,-12 4-2 0,-21 7 6 16,-4 9-7-16,0 5 5 16,0 11 4-16,-4 7 30 15,-12 2 27-15,12 0-26 16,-10 23-38-16,3 12-1 15,7 8-5-15,4-4 6 16,0-3 1-16,0-9-1 16,0-4-3-16,29-9-14 15,8 3-65-15,-4-9-149 16,-8-5-307-16</inkml:trace>
  <inkml:trace contextRef="#ctx0" brushRef="#br0" timeOffset="19774.7093">3602 7956 459 0,'0'0'299'0,"0"0"-240"15,0 0 53-15,0 0-54 16,0 0-26-16,0 0-12 16,0-18-5-16,0 18 0 15,0 0-3-15,0 0 3 16,-4 8-12-16,0 22 2 15,-1 7-2-15,1 11-1 16,4 2 1-16,0 5-1 16,0-5 0-16,0 1-1 15,0-9 2-15,0-7-1 16,0-7 1-16,0-8-1 16,0-8 2-16,0-2 0 15,-16-5 1-15,-2 0 4 0,-6-5-3 16,-5 2 2-16,-4-2 1 15,0 3-3-15,4 3-2 16,5-2 1-16,9 4-3 16,1-6-2-16,14 0-1 15,0 4-9-15,0-1-1 16,9 1 7-16,20-2 4 16,4-1 2-16,-4-2 1 15,0-1-3-15,-1 0-22 16,1 0-45-16,-5 0-81 15,-6-16-180-15</inkml:trace>
  <inkml:trace contextRef="#ctx0" brushRef="#br0" timeOffset="19962.2413">3746 8288 371 0,'0'0'417'16,"0"0"-393"-16,0 0 131 15,0 119-87-15,0-77-47 16,0 2-17-16,0-2-3 16,0-9-1-16,0-4-24 15,0-11-75-15,0-15-94 16,0-3-145-16</inkml:trace>
  <inkml:trace contextRef="#ctx0" brushRef="#br0" timeOffset="20306.1944">4018 8242 734 0,'0'0'192'0,"0"0"-181"0,0 0 20 16,0 0 7-16,-15 117-20 15,15-94 0-15,0-4 1 16,24-3-10-16,0-7-1 15,-6-6-4-15,6-3 1 0,9 0-1 16,7-3 3 0,2-24 11-16,7-10-2 0,-23-13-6 15,-14-6-8-15,-12-1-2 16,0-1 0-16,-20 3-2 16,-42 10-2-16,-5 12 3 15,1 18-9-15,13 15 10 16,-5 3 5-16,8 34-5 15,10 21-6-15,22 7 1 16,18 3-38-16,0-13-146 16,51-10-165-16</inkml:trace>
  <inkml:trace contextRef="#ctx0" brushRef="#br0" timeOffset="21159.5203">5504 7765 313 0,'0'0'104'0,"0"0"1"16,0 0-11-16,0 0-1 16,0 0-21-16,0 0 22 15,7-8-11-15,-7 8-20 16,0 0-13-16,0 0-10 15,0 8-14-15,-20 22-14 16,-18 25-1-16,-6 20-6 16,6 13 8-16,5 7-2 15,18 3 5-15,6-7-7 16,9-12-3-16,0-8-4 16,9-17-2-16,11-8 3 0,0-11-2 15,-7-10-1-15,-9-12-6 16,1-5-31-16,-5-8-35 15,6 0-57-15,-6-13-152 0</inkml:trace>
  <inkml:trace contextRef="#ctx0" brushRef="#br0" timeOffset="21581.4009">5767 8359 208 0,'0'0'674'0,"0"0"-655"15,0 0 43-15,0 0-7 16,0 0-39-16,14 110-3 16,5-97-9-16,1-8 0 15,-6-3-1-15,10-2-2 16,0 0-1-16,9-2 8 15,9-25-2-15,12-7-5 16,-17-8-1-16,1-5-13 16,-18-3-4-16,-16 1-5 0,-4 2 19 15,0 3-6-15,-18 3 6 16,-21 11 3-16,1 10 19 16,0 10 19-16,5 10-3 15,0 0-7-15,-7 20-20 16,7 13-8-16,-5 15-3 15,14-1 3-15,-5-3 0 16,25-6-2-16,4-7-24 16,0-9-50-16,0-12-117 15,20-7-147-15</inkml:trace>
  <inkml:trace contextRef="#ctx0" brushRef="#br0" timeOffset="21800.1653">6333 8211 539 0,'0'0'324'0,"0"0"-257"16,-50 151 15-16,34-96-53 16,-2 0-23-16,-2-2-2 15,1-10-4-15,5-6-6 16,-1-10-18-16,15-12-49 15,0-15-88-15,0 0-144 16,6-9-26-16</inkml:trace>
  <inkml:trace contextRef="#ctx0" brushRef="#br0" timeOffset="22159.5933">6501 7907 621 0,'0'0'263'0,"0"0"-218"16,0 0 13-16,0 0-38 15,0 0-19-15,0 0 0 16,153-1-1-16,-111 1 1 16,-2 0 1-16,-14 0 0 15,-6 0 5-15,-4 0 3 16,-12 4 3-16,5 11 5 0,-9 9 6 15,0 13 17-15,0 10 9 16,0 11-11-16,-9 7-13 16,-2 1 0-16,-2-9-11 15,8-4-4-15,5-11-7 16,0-7-2-16,0-5-2 16,0-7-2-16,0-10-24 15,0-9-22-15,9-4-34 16,-4 0-25-16,-5-11-176 15,0-20-106-15</inkml:trace>
  <inkml:trace contextRef="#ctx0" brushRef="#br0" timeOffset="22347.3494">6610 8183 695 0,'0'0'216'15,"0"0"-155"-15,0 0-8 16,0 0-10-16,0 0 26 15,0 0-24-15,172-2-19 32,-123 0-17-32,-7 2-5 15,7-3-4-15,-3 1-35 16,3-6-58-16,-7-2-197 16,-14 1-449-16</inkml:trace>
  <inkml:trace contextRef="#ctx0" brushRef="#br0" timeOffset="22769.2182">7459 7928 709 0,'0'0'196'16,"0"0"-133"-16,0 0-7 15,0 0-8-15,0 0-19 16,0 0 3-16,0-35 0 15,-29 33-16-15,-17 2-10 16,-12 0 5-16,1 5-2 16,-1 9-4-16,12 4 2 0,6 4-2 15,27 4-5-15,13 1 0 16,0 1-7-16,24-3 7 16,31 5-2-16,18-3 1 15,-2 7 0-15,-4-5 1 16,-14 1 0-16,-20 2 2 15,-13 4 0-15,-20-3 1 16,0-3-2-16,0 0 0 16,-38 0 15-16,-11-8-4 15,-8 1-4-15,-1-8-5 16,1-8 1-16,10-3 0 16,14-4-4-16,9 0-9 0,15 0-8 15,9-11-17-15,0-9-20 16,29-5-57-16,17-5-218 15</inkml:trace>
  <inkml:trace contextRef="#ctx0" brushRef="#br0" timeOffset="23070.3869">7731 7705 852 0,'0'0'152'16,"0"0"-96"-16,0 0 20 0,0 0-65 16,0 0-11-1,0 0 0-15,77 95 22 0,-30-38-8 16,15 11-10-16,-9 6 14 16,-7 5-8-16,-1 6-10 15,-32-1 7-15,-13-2-7 16,0-4 0-16,-62-9 2 15,-9-1 2-15,-11-5-2 16,7-10 3-16,9-13-5 0,13-15-2 16,20-12-48-16,13-13-59 15,20 0-216-15</inkml:trace>
  <inkml:trace contextRef="#ctx0" brushRef="#br0" timeOffset="27102.3262">2720 9760 324 0,'0'0'45'0,"0"0"-8"16,0 0-21-16,0 0-6 15,0 0-10-15,0 0 20 16,0 0 19-16,0 0-5 16,0 0 14-16,0 0-17 15,0 0 0-15,0 0-3 16,0 0-5-16,0 0-3 16,0 0 18-16,0 0 16 15,0 14 8-15,0 12-19 16,-4 6 22-16,-5 7-38 15,4-7 5-15,5-2-20 16,0-5-7-16,5-12 1 16,19-3-6-16,5-10-5 0,4 0 3 15,5-5-2-15,-1-25 4 16,1-13-10-16,-18-7 1 16,-5 0-4-16,-15-3-17 15,0 8-2-15,0 10 15 16,-35 5 15-16,2 10 2 15,-1 12 21-15,-3 8 35 16,4 0-39-16,-5 18-17 16,5 12-6-16,13 7-2 15,16 1-24-15,4-2-67 16,0-14-47-16,33-8-110 16,9-10-29-16</inkml:trace>
  <inkml:trace contextRef="#ctx0" brushRef="#br0" timeOffset="27180.4758">2720 9760 596 0</inkml:trace>
  <inkml:trace contextRef="#ctx0" brushRef="#br0" timeOffset="27430.6614">2720 9760 596 0,'192'33'41'0,"-192"24"58"0,0 4 18 0,0-1-30 0,0-2-18 16,14 1-30-16,-10 4-6 15,7-5-17-15,-6-5-2 16,-5-11 4-16,0-3-9 15,0-6-3-15,0-5-3 16,0-7-2-16,-16-3 2 0,-2-10 4 16,-6 3-7-1,-14-8 11-15,-6-3-8 0,-7 0-2 16,-6 0-1-16,-1-14-1 16,14 6 1-16,7 2 5 15,19 1 5-15,2 5-5 16,16 0-3-16,0-3-2 15,0 0-33-15,0-4-96 16,34-3-50-16,14-10 26 16,3-5-140-16</inkml:trace>
  <inkml:trace contextRef="#ctx0" brushRef="#br0" timeOffset="27805.688">3160 10088 842 0,'0'0'19'15,"0"0"33"-15,-15 144 25 16,15-97-39-16,0-4-11 16,0-3 2-16,19-9-22 15,1-12 3-15,-2-5-10 16,-2-8 2-16,-3-6-2 15,7 0 3-15,8-25 4 16,1-20 15-16,4-16-4 16,-15-11-13-16,-7-8 0 15,-11 2-5-15,0 3-5 0,-6 10 2 16,-32 10-5-16,-9 15 8 16,-1 15 3-16,10 17 7 15,-6 8 18-15,11 12-11 16,-5 34-17-16,18 11-13 15,16 11 7-15,4 4-8 16,4-4-65-16,36-5-24 16,2-13-131-16,2-17-224 15</inkml:trace>
  <inkml:trace contextRef="#ctx0" brushRef="#br0" timeOffset="28477.5519">3613 10201 615 0,'0'0'35'0,"0"0"44"16,0 0 42-16,0 0-43 15,14 106-39-15,-10-101-9 16,-4-5-13-16,0 0-3 15,5 0 8-15,6-5 6 16,-3-28 8-16,12-15-8 0,-6-9-19 16,10 0-4-16,-6 11-4 15,-3 17 2-15,-10 16-3 16,-1 10 1-16,-4 3 0 16,0 0 12-16,0 16 0 15,0 18-10-15,0 12 4 16,0 0-1-16,4-8-4 15,3-10 1-15,2-15-3 16,0-6 0-16,-5-7-2 16,12 0-5-16,1-12-8 15,16-24 8-15,12-11 7 16,-12-6 4-16,-4 8-3 16,-5 10 1-16,-11 13-1 0,-4 11 0 15,-2 11 0-15,-7 0 6 16,0 0 12-16,0 15 1 15,0 20-17-15,0 3 3 16,0 5-3-16,0-11-2 16,0-12 0-16,17-4 1 15,-6-11-2-15,-2-5-8 16,16 0-17 0,3-13 1-16,10-15 17 0,4-6 6 15,2-2 1-15,-11 1 0 16,-4 10 0-16,-24 10 0 15,-5 10 1-15,0 5 0 16,0 0 7-16,0 12 5 16,0 21-9-16,0 12 6 0,0 1-10 15,0-4-11-15,0-9-63 16,8-8-15-16,21-13-215 16,-9-12-436-16</inkml:trace>
  <inkml:trace contextRef="#ctx0" brushRef="#br0" timeOffset="29071.2951">4604 10138 607 0,'0'0'291'16,"0"0"-286"-16,0 0 70 0,0 0-13 15,0 0-43-15,0 0 6 16,24-57-14-16,-1 25-6 15,1-4 4-15,-9 9 18 16,-6 4-12-16,0 13-10 16,-9 8 2-16,0 2 4 15,0 0 4-15,0 20-2 16,0 12-6-16,0 14 1 16,0-1-1-16,0-8-2 15,0-9-1-15,7-11-4 16,-7-11 0-16,0-6-1 15,13 0-2-15,0 0 0 16,12-20-9-16,8-11 9 0,-5-6-2 16,1 5 4-1,0 1 2-15,-9 11-3 0,-16 10-2 16,5 10 3-16,-9 0 1 16,0 2 12-16,0 26 5 15,0 10 0-15,0 2-9 16,0-3 0-16,0-7-4 15,0-14 0-15,0-7-4 16,0-9-2-16,5 0-1 16,10 0-2-16,3-14-7 15,17-14 9-15,3-10 3 16,-5-2 0-16,0 2 1 16,-9 6 0-16,-10 9-1 15,-3 6 0-15,-7 14 2 0,-4 3 5 16,0 3 3-16,0 25 4 15,0 14-7-15,0 11-3 16,0-3-4-16,18-10-8 16,11-15-86-16,4-15-163 15</inkml:trace>
  <inkml:trace contextRef="#ctx0" brushRef="#br0" timeOffset="42255.2219">2258 12052 254 0,'0'0'42'16,"0"0"-38"-16,0 0-2 0,0 0 1 15,0 0-1-15,0 0-1 16,0 0-1-16,0 0 0 16,24-26 0-16,-24 26-14 15,0 0-77-15,0 0-112 16</inkml:trace>
  <inkml:trace contextRef="#ctx0" brushRef="#br0" timeOffset="43052.5329">2200 11889 120 0,'0'0'192'16,"0"0"-106"-16,0 0 4 15,0 0-4-15,0 0-37 16,0 0-7-16,7-3-11 16,-7 3-11-16,0 0 16 0,0 0 4 15,0 0-4-15,0 0 10 16,0 0-8-16,0 3-29 15,0 14 0-15,9 8 6 16,0 8 11-16,6 4-4 16,-6 6 5-16,4 0-17 15,3 4 5-15,8 3-4 16,-6-5-11-16,-3 1 5 16,-2-13-4-16,-8-8 1 15,2-11-2-15,-3-3 5 16,-4-7-4-16,4-1 0 15,1-3 9-15,-5 0 0 0,0-28 20 16,9-19 3-16,2-19-29 16,6-11 1-16,-1-4-4 15,2 2-1-15,-7 8-10 16,2 13 2-16,-13 16 8 16,0 17 0-16,0 10 0 15,0 10 0-15,0 2 0 16,0 3-14-16,0 0-18 15,0 4-16-15,0 20-73 16,0 3-35-16,4 6-128 16,7 0-150-16</inkml:trace>
  <inkml:trace contextRef="#ctx0" brushRef="#br0" timeOffset="43380.8838">2678 12254 458 0,'0'0'51'15,"0"0"22"-15,0 0-18 16,0 0-15-16,0 0-7 16,0 0 24-16,119 73-22 15,-105-73 14-15,6-2 36 16,-7-26-20-16,7-7-36 15,-11-11-17-15,2 2 5 16,-11-1-15-16,0 5 3 0,0 6-5 16,-5 7-1-16,-19 13-6 15,0 5 7-15,-1 9 2 16,-3 0 4-16,5 18-6 16,-5 18-5-16,8 4-19 15,15 0-85-15,5 0-95 16,0-8-70-16</inkml:trace>
  <inkml:trace contextRef="#ctx0" brushRef="#br0" timeOffset="43505.8707">2678 12254 489 0</inkml:trace>
  <inkml:trace contextRef="#ctx0" brushRef="#br0" timeOffset="44255.8775">2678 12254 489 0,'268'-17'67'0,"-255"49"-22"0,-2-1 9 0,2-4 1 0,7-7-27 0,-11-5 2 16,0-5-15-16,2-5 2 15,-2-5 0-15,-9 0-1 16,13 0 5-16,2-18 16 16,3-26 3-16,6-21-8 15,1-13-14-15,-5-12-18 16,-7-5 10-16,-13-6-10 15,0 4-2-15,0 11-4 16,-9 14-14-16,-15 24 15 0,8 20 5 16,3 16 5-16,4 9 34 15,9 3 7-15,-4 32-33 16,4 31-10-16,0 17 3 16,0 19 8-16,0-7-10 15,4-2-2-15,14-4 6 16,2-11-7-16,0-16-1 15,-3-18-2-15,3-14 0 16,-6-17 1-16,5-10-6 16,1-3-8-16,2-29 15 15,-2-5 2-15,0-6 0 16,-6 11 1-16,-10 9 1 16,0 11-4-16,-4 7 1 15,0 5 3-15,0 0 11 0,0 5-9 16,7 20 1-16,2 4-7 15,-5 7 9-15,10-6-8 16,-3-5-1-16,-3-7 0 16,8-9-1-16,-12-6 1 15,5 0 0-15,0-3-2 16,6 0 1-16,3-24-3 16,2-10 1-16,-7-11 3 15,-2-5-1-15,-11-3-13 16,0 3 5-16,0 5-2 0,-19 12 7 15,-10 14 4 1,0 10 6-16,11 9 23 0,-10 0-14 16,3 11-15-16,1 16-4 15,6 3-1-15,12 0 1 16,1-3-3-16,5-9 6 16,0-2-3-16,0-12-13 15,25-1-12-15,3-3-10 16,5 0 6-16,1 0 13 15,-10-7 11-15,-11 4 9 16,-6 3-4-16,2 0 4 16,-5 18 2-16,1 21 48 15,3 9-1-15,-1 10-22 16,-3 3-14-16,-4-11-5 16,5-11-2-16,8-8-6 0,-6-12-3 15,2-8-20-15,-1-7-102 16,8-4-200-16</inkml:trace>
  <inkml:trace contextRef="#ctx0" brushRef="#br0" timeOffset="45287.3161">3932 12365 441 0,'0'0'276'0,"0"0"-260"16,0 0 59-16,0 0 20 15,0 0-67-15,0 0-8 16,20-18 2-16,-16-10-11 15,9-8 9-15,3-10-10 16,-3 3 1-16,16 1-6 16,-5 12-1-16,-6 10 4 15,-3 12 0-15,-15 8 1 16,0 0 27-16,5 3-24 16,4 22-7-16,6 10 2 15,-2 5 4-15,7 2-6 0,-11-6 2 16,2-9-5-1,-2-13-2-15,-4-5 0 0,-5-9 1 16,19 0 1-16,-5 0-1 16,6-28 0-16,8-7 0 15,-14-8-1-15,6 3 0 16,-3 10 1-16,-6 10 0 16,-2 7 0-16,0 13-2 15,-9 0 2-15,0 0 2 16,7 23 3-16,-3 12-1 15,14 10 15-15,2 2-8 16,-12-11-7-16,4-5-4 0,1-17 1 16,-9-3-2-16,1-11-2 15,6 0-7-15,-2 0-13 16,10-18 11-16,-1-13 11 16,-2-3 2-16,1-2-1 15,-12 4 1-15,10 9-1 16,-15 11 0-16,0 6-1 15,0 6 0-15,0 0 0 16,5 8 11-16,-1 22-3 16,7 5 3-16,-6 3 3 15,8-7-11-15,-9-9 2 16,7-5-2-16,-2-12-3 16,0-2-4-16,6-3-1 0,3 0-16 15,2-5 6-15,4-18 10 16,-6 0 5-16,-2-4 1 15,-3 4-1-15,2 6 0 16,-10 7 0-16,-1 7 1 16,-4 3 0-16,0 0-1 15,0 3 6-15,5 22 5 16,-1 6 0-16,7 1-2 16,-2-6 0-16,0-5-6 15,2-11 0-15,6-5-3 16,-12-2 0-16,10-3 0 15,-10 0-2-15,8-5-1 0,3-23 0 16,3-7 2-16,-5-8-3 16,-10 1-7-16,-4-3 1 15,0 4-11-15,-18 7-22 16,-17 5 14-16,2 15 1 16,4 9 1-16,-4 5 12 15,11 10 8-15,-7 20-26 16,14 5-7-16,10-5-74 15,5-7-67-15,0-3-177 16</inkml:trace>
  <inkml:trace contextRef="#ctx0" brushRef="#br0" timeOffset="45771.9001">5018 12287 385 0,'0'0'170'16,"0"0"-102"-16,0 0 31 15,0 0-16-15,0 0-50 16,0 0 9-16,64 85-16 16,-55-85-6-16,-5 0-10 15,5-3 3-15,6-16-10 16,3-12-3-16,2-5-11 16,-7-6-18-16,7 5-31 15,-15 10 32-15,-1 7 21 16,3 15 7-16,-7 2 19 0,0 3 67 15,0 5-24-15,0 23-19 16,0 12-35-16,0 2 10 16,0-6-10-16,8-9-1 15,6-13-1-15,6-5-5 16,-7-7-1-16,11-2 4 16,9-5-4-16,12-27 0 15,-8-6-1-15,5-7-11 16,2 7 8-16,-15 8 4 15,-7 10 5-15,-6 8-5 16,-7 9 0-16,-9 3 5 16,0 0 20-16,0 23 5 15,0 12 6-15,0 5-5 0,-9 5-5 16,-7-8-18 0,7-2 4-16,1-13-10 0,3-5-4 15,5-13-9-15,0-4-62 16,0-7-63-16,0-29-181 15,0-8-350-15</inkml:trace>
  <inkml:trace contextRef="#ctx0" brushRef="#br0" timeOffset="45928.1663">5128 11901 1065 0,'0'0'98'0,"0"0"-98"0,0 0-5 16,0 0-113-16,0 0-173 16</inkml:trace>
  <inkml:trace contextRef="#ctx0" brushRef="#br0" timeOffset="55270.6888">6340 11814 347 0,'0'0'95'0,"0"0"10"16,0 0-31-16,0 0-40 16,0 0 8-16,0 0 10 15,-7-50-3-15,7 50 14 16,0 0 2-16,-4 0-13 16,4 22-33-16,0 23-14 0,0 20 13 15,0 15 10-15,0 15-9 16,0 6-4-1,0 4-2-15,0-2-12 0,0-18-1 16,4-20 1-16,-4-25-1 16,0-17 1-16,7-13 1 15,-7-10-1-15,0 0 0 16,0-14 25-16,0-35-3 16,0-19-21-16,0-17-2 15,0-5 0-15,0-5-40 16,0 0-29-16,0 16-44 15,0 17-27-15,0 22 87 0,0 17 53 16,4 16 8-16,5 7 3 16,16 10 12-16,3 28 47 15,1 7-20-15,0 5-34 16,-16 5-5-16,-8-5-5 16,-5-5 0-16,0-2-6 15,0-11 6-15,-5-9-6 16,-4-10 4-16,9-5 4 15,-4-8-5-15,4 0 4 16,0 0-6-16,0-11 10 16,0-17-5-16,0-7-6 15,22-10 0-15,-2 0-4 16,4 0-34-16,1 3 12 0,-12 11 19 16,2 6-5-16,-1 11 4 15,-6 3 0-15,3 11 7 16,-2 0 1-16,5 0 19 15,5 0 13-15,1 13-13 16,-2 4-11-16,-2 3 12 16,-12 11-8-16,-4-1 9 15,0 5 4-15,0 0 7 16,0-1-10-16,0-3-2 16,0-6-11-16,0-10-7 15,0-5-2-15,0-5 0 16,0-5-1-16,20 0-8 0,-2-2-20 15,10-19 18 1,5-9 3-16,-4-7 0 0,-9 4 7 16,-11 6-2-16,-5 7 1 15,-4 12 0-15,0 8 2 16,0 0 3-16,0 0 28 16,0 15-20-16,0 12-5 15,0 11 6-15,0-1-4 16,0 1-2-16,0-13 0 15,11-2-1-15,7-10-4 16,2-12-1-16,-2-1 0 16,11 0 0-16,4-14 6 15,2-19-3-15,-2-9-2 16,-11-3-1-16,-11 0-2 16,-11-1-14-16,0 1 3 0,0 8 8 15,-28 4-6-15,-6 5 5 16,1 17 5-16,-6 5 1 15,10 6 9-15,-4 0-5 16,10 25-3-16,12 3-1 16,3 4-1-16,8-2 1 15,0-10-4-15,0-2 3 16,0-13-1-16,24-5-8 16,9 0-20-16,-4-2 8 15,13-21 15-15,-5-2 7 16,-3 2 0-16,-6 5-1 15,-8 7 0-15,-6 11 1 0,-8 0 0 16,-6 0 14-16,9 22 17 16,0 15 3-16,6 4-11 15,-1 1-11-15,-6-2-8 16,8-2-1-16,-3-6 1 16,-2-5-3-16,-11-9-1 15,9-8 0-15,-4-7-2 16,-1-3-12-16,3 0-9 15,6-6-14-15,-4-19 23 16,6-7 11-16,-2-8 1 16,-2 0 1-16,7 2-4 15,2 9-1-15,-2 4 4 16,-3 9 0-16,-1 7 0 0,1 6 2 16,-6 3 0-16,6 0 2 15,3 3 13-15,2 12-1 16,-11 4-1-16,11 7-2 15,-11-1-4-15,-1 2 3 16,3 3-5-16,-11 0-4 16,0 0 2-16,0-3 3 15,0-2-2-15,0-7-3 16,5-2 0-16,-1-7 0 16,5-6-1-16,-4 1 0 15,6-1-4-15,-3-3 4 16,8 0 3-16,-3 0 3 15,7-3-4-15,-2-4 2 16,6-2-3-16,-4-1 1 0,-2 3-2 16,-7 1-1-16,-2 1 1 15,-9 2 0-15,4 0 1 16,-4 2-1-16,9-5 0 16,2-1 1-16,2-8-1 15,3-3 1-15,-7-7 0 16,-5-3-1-16,-4-1 2 15,0-4-2-15,0 1 0 16,0-1-1-16,-13 0 1 16,-21 5-6-16,6 9-4 15,-5 8 1-15,4 11 8 16,0 0 0-16,5 11-8 16,4 11 8-16,7 9-6 0,13-6-20 15,0 0-28 1,0-3-101-16,24-4-35 0,-2-6-229 15</inkml:trace>
  <inkml:trace contextRef="#ctx0" brushRef="#br0" timeOffset="56161.2982">7826 12187 238 0,'0'0'178'16,"0"0"-106"-16,0 0 1 15,0 0-17-15,0 0-36 16,0 0-15-16,73 72-5 16,-68-72 0-16,8-5 0 0,7-20 2 15,-7-7 4-15,-2-6-6 16,-2-5 0-16,-5 11 0 16,1 5 3-16,-5 11 15 15,4 12 38-15,-4 4 9 16,0 0 21-16,5 9-16 15,1 23-43-15,7 6 26 16,-4 8-28-16,2-4-11 16,-11 1-1-16,5-3 0 15,-5 0-7-15,4-8 4 16,-4-7-8-16,0-12-2 16,0-10 1-16,5-3 3 15,-5 0-4-15,11-3-1 0,-2-28-16 16,4-5 17-16,7-11-2 15,4 1 2-15,5 6 0 16,-12 9 0-16,3 12 0 16,-6 6 0-16,1 8 0 15,-6 3-1-15,-5 2-4 16,12 0 5-16,-3 0 9 16,3 0 3-16,1 7-7 15,8-4-1-15,-1-3-3 16,5 0 3-16,-1 0-4 15,10-13-3-15,-5-4-1 16,-8-3-5-16,8-1 9 0,-20 8-16 16,-2 4 4-16,-11 6 10 15,0 3 2-15,0 0 19 16,0 3-5-16,0 19-5 16,-20 9 18-16,0 6-10 15,11-5-4-15,1 1 0 16,8-5 10-16,0-3-4 15,0-5-13-15,0-5-6 16,0-5-1-16,13-5 0 16,7-3-1-16,0-2-17 15,13 0 10-15,4-17 1 16,10-23 2-16,6-10 0 16,0-15-6-16,-7-10-52 0,-6-6-10 15,-7-9-28 1,-19-5 37-16,-10 1 30 0,-4 3 27 15,0 10-25-15,-22 14-50 16,-18 24 32-16,7 22 51 16,0 21 154-16,-5 28 15 15,5 43-110-15,9 26 29 16,4 21-27-16,20 0-23 16,0 0-13-16,11-18-10 15,26-20 3-15,12-17-18 16,-11-23-24-16,-5-20-18 15,-13-15-11-15,-16-5-48 16,-4-23-129-16,0-19-292 16</inkml:trace>
  <inkml:trace contextRef="#ctx0" brushRef="#br0" timeOffset="56542.6623">7636 11793 561 0,'0'0'275'16,"0"0"-205"-16,0 0 29 15,0 0-28-15,0 0-26 0,95-118-21 16,-62 99-23-16,-13-6-1 15,-7 4-45-15,-13 6-111 16,0 5-311-16</inkml:trace>
  <inkml:trace contextRef="#ctx0" brushRef="#br0" timeOffset="59120.3812">3268 13676 199 0,'0'0'72'0,"0"0"-60"16,0 0 51-16,0 0-9 15,0 0-30-15,0 0 26 16,11-18 23-16,-11 15-2 16,0 3-2-16,0 0-12 15,0 0-23-15,0 0-7 16,0 0 7-16,0 0 2 0,0 0 24 16,0 0 7-16,0 0-38 15,0 21-27-15,0 6 3 16,0 11 1-16,0 4-2 31,0-2-1-31,0-2-3 16,5-8 0-16,19-10 0 0,-6-7-3 15,11-10-6-15,-1-3-27 16,10-8 4-16,-5-22 27 16,-4-11-1-16,-5-9-4 15,-15-2-5-15,-9-1-11 16,0 0-4-16,0 9 24 15,-33 6-4-15,0 7 10 0,-5 14 6 16,1 7 30-16,-1 10-3 16,3 0 16-16,1 20-43 15,6 12-6-15,14 6-3 16,10 2-1-16,4 2-13 16,0-3-21-16,33-7-74 15,14-4-84-15,-3-16-192 16</inkml:trace>
  <inkml:trace contextRef="#ctx0" brushRef="#br0" timeOffset="59323.5076">3759 13711 750 0,'0'0'139'0,"-17"105"-123"15,17-44 3-15,0-2 0 16,0-1-15-16,0-3-4 16,0-13-18-16,0-11-87 15,4-14-2-15,1-17-169 16</inkml:trace>
  <inkml:trace contextRef="#ctx0" brushRef="#br0" timeOffset="65516.553">4146 13447 109 0,'0'0'53'0,"0"0"23"15,0 0 6-15,0 0-8 16,0 0-7-16,0 0 0 15,0 0 0-15,5 3-21 16,-5-3-2-16,0 0-23 16,0 0 4-16,0 0 4 15,0 0 17-15,0 2 5 16,0 4 14-16,0-4-21 0,0 8-31 16,-5 3 4-16,5 9-15 15,0 8 3-15,20 6-5 16,31 4 1-16,2 2 1 15,0 1-2-15,-15-3 2 16,-9-5-1-16,-9 0 0 16,-16-8 2-16,-4-2 0 15,0-10 0-15,0 1 2 16,-11-9 1-16,-22-1-6 16,-5-6-8-16,1 0-12 15,-12-4-7-15,7-13 25 16,9-6 2-16,4-4 0 0,20-1-5 15,9 1-1 1,0-1 1-16,27 6 0 0,17-3 4 16,9 2 0-16,-2-2 0 15,-7 2 1-15,-6-4 0 16,-1 4 0-16,-8 3 1 16,-20 0 0-16,11 5 2 15,-20-5 4-15,0 0-1 16,0-3 6-16,0 6-5 15,-20-1 9-15,-18 6-1 16,5 5-13-16,-9-1 0 16,-11 3 5-16,0 5-7 15,11 0 0-15,4 0-1 16,5 0-6-16,26 15-3 16,7 5-37-16,0 5-55 0,25 3 5 15,28-1-47-15,0-7-194 16</inkml:trace>
  <inkml:trace contextRef="#ctx0" brushRef="#br0" timeOffset="66032.1727">4600 13458 525 0,'0'0'263'15,"0"0"-231"-15,0 0 68 0,0 0-69 16,0 0-31-16,0 0-1 16,57-6 1-16,-19 6 13 15,-1 0-1-15,1 0 5 16,-9 6-2-16,-14 1 0 16,-6 5-10-16,-9 4-1 15,0 6 2-15,-4 3 1 16,-30-1 1-16,1 1-4 15,-4-9 1-15,1 1 2 16,14-3-4-16,2-7 8 16,20-3-10-16,0 0-1 15,0-4-3-15,0 2-4 16,5 6 4-16,28 2 1 0,7-1 4 16,-3 9-1-16,-4 2 7 15,-8 3-1-15,-8 2-6 16,-5-2 2-16,-12 2 0 15,0 0 0-15,0-3 6 16,-12-2 0-16,-16-3-3 16,-5-4 7-16,-5-8 3 15,0-5 4-15,5 0-19 16,0 0-1-16,9-14 0 16,8 3-4-16,7 1-9 15,5 0-11-15,4 3-26 16,0-4-58-16,13-1-30 0,27-6-35 15,6-2-140-15</inkml:trace>
  <inkml:trace contextRef="#ctx0" brushRef="#br0" timeOffset="66407.3964">5086 13450 508 0,'0'0'302'0,"0"0"-278"16,0 0 19-16,0 0-37 15,0 0 1-15,0 0 3 0,91 0 12 16,-62 0 2-16,-7 0 15 16,-2 0-9-16,0 0-14 15,-12 0 0-15,-3 2 2 16,-1 4-8-16,-4 1 2 15,0 8 0-15,0 5 19 16,0 19 9-16,0 2-4 16,0 7-3-16,0 2-8 15,-9 3-12-15,9-3-4 16,0-3-6-16,0-2-2 16,0-4-2-16,0-11-4 15,0-10-18-15,0-7-8 16,5-12-47-16,-1-1-33 15,1 0-155-15,-5-26-159 0</inkml:trace>
  <inkml:trace contextRef="#ctx0" brushRef="#br0" timeOffset="66610.5016">5099 13718 908 0,'0'0'30'15,"0"0"-25"-15,0 0 67 16,0 0-6-16,0 0-25 16,0 0-24-16,202 0-12 15,-160 0-5-15,-5-4-9 16,8 1-75-16,-3-5-140 0,-5 1-316 16</inkml:trace>
  <inkml:trace contextRef="#ctx0" brushRef="#br0" timeOffset="67048.0199">5915 13445 583 0,'0'0'273'15,"0"0"-273"-15,0 0 0 16,0 0 24-16,0 0-11 0,0 0 46 15,-28-27 22-15,-1 27-35 16,-4 0 1-16,0 4-18 16,-12 11-19-16,23 0 8 15,-2 3-6-15,8-3-12 16,16 0-2-16,0 5 0 16,0 3-4-16,40-1 1 15,16 3 5-15,5-1 0 16,1 1 0-16,0-3 2 15,-13 0-1-15,-11 3 1 16,-19-2-1-16,-10-1 1 16,-9-2 5-16,0 0 13 15,-13 3 5-15,-27-3-2 0,-6-3 0 16,-3-1-18-16,12-7 4 16,-5-3-9-16,8-1-1 15,14-5-6-15,1 0-21 16,19 0-11-16,0 0-13 15,0 0-78-15,0 0-260 16,19 0-158-16</inkml:trace>
  <inkml:trace contextRef="#ctx0" brushRef="#br0" timeOffset="71017.4824">1968 11603 109 0,'0'0'219'0,"0"0"-187"16,0 0 28-16,0 0 26 15,0 0-34-15,0 0-52 16,0 0-27-16,-91-38 10 16,87 53 9-16,0 0 7 15,-7-4 2-15,11-5 4 16,-5 0-5-16,1-4 8 16,-1 3-6-16,1 3-2 15,4-1-91-15,-7 0-135 16</inkml:trace>
  <inkml:trace contextRef="#ctx0" brushRef="#br0" timeOffset="74486.8543">1968 11603 340 0,'-53'-50'109'0,"53"34"-109"0,0 1-2 15,0 3 2-15,0-1 2 16,0 3-1-16,0 3 1 16,0 2-2-16,0-2 1 15,0 4 18-15,0-3 1 16,0 6 8-16,0-1 15 16,0 1-5-16,0 0-18 0,0-3-6 15,0 3 4 1,0-2-9-16,0-4-9 0,0 2 1 15,0-2-1-15,4 3 3 16,-4 3 1-16,0-1-2 16,0 1 0-16,0 0 43 15,0 0-14-15,0 0-31 16,0 12-10-16,0 15 7 16,0 6 3-16,0 12 8 15,0 5-7-15,0 15 2 16,0 13-3-16,0 10 0 15,0 7-1-15,0-5-18 0,0-3-3 16,0-3 11 0,0 1 9-16,0 1-4 0,0 3-7 15,0-3-5-15,0-1-19 16,0 0 33-16,0 1-3 16,0-2 7-16,0 2 2 15,0-9-2-15,-4-4 0 16,4-8-2-16,0-10 2 15,0-1 0-15,0-3 0 16,0 5 0-16,0-1 0 16,0 0 5-16,0 3-2 15,-4-2 9-15,-12-2-4 16,7-8 0-16,0-9 0 16,5-7-4-16,-7-10-2 15,7-5-2-15,4 0 0 0,-5-5 0 16,5-3 3-16,-4-2-2 15,4 3 5-15,0 0-4 16,0 4 1-16,0 1 2 16,0 4 24-16,0 8-8 15,0 3-8-15,0-1 1 16,0-2-10-16,0-7 24 16,0-8-19-16,0-2-9 15,0-8 0-15,0 0 0 16,0 0 0-16,0 0 0 15,0 0 0-15,0 0 1 16,0 0 6-16,0 0-7 0,0 0 7 16,0 0-5-16,0 0 3 15,9 5 1-15,6 0-1 16,-2-1 3-16,20 2-7 16,12 1 4-16,1-2-3 15,16 0-2-15,4 0 0 16,3 0-2-16,-3-2-13 15,-4 2 11-15,-4 0-4 16,-7-3 8-16,2 6-1 16,-5-6 1-16,10 3 0 15,4 3 0-15,0-4 2 16,4 7-1-16,0-4-1 16,1 0 0-16,-1-1-1 0,-4 5 1 15,-5-3 0 1,-8 3 2-16,-2-4-2 0,-3 0 1 15,-7 4 13-15,-3-1-7 16,-10-6 2-16,-6 4-4 16,1-2-2-16,-14-3 0 15,6-2 3-15,-7 2 0 16,-4-3 17-16,0 4 5 16,0 2-6-16,0 2-12 15,0 2 12-15,0 2-11 16,0-2-4-16,0 2-3 15,0 4 0-15,0-4 1 16,0-2 1-16,0 0-2 16,5 1-4-16,12-1-4 0,12-6-2 15,4 1 2-15,12 1 1 16,-3-4-6-16,2 0-6 16,2-2 13-16,-2 0-1 15,7 0 3-15,2 0 0 16,9 0 0-16,0 0 0 15,16-7 0-15,12-1 0 16,-10 1 1-16,6 0-2 16,-4 4 2-16,-7-5-2 15,3 1 2-15,-3-3-1 16,11 2 0-16,-4 1-2 0,2-3 2 16,2 2 0-1,-4 1 0-15,4 4 0 0,-2 3-2 16,-2 0 1-16,0 0-26 15,4 0 24-15,-6 0 2 16,10 0 1-16,5 0-1 16,1 0-1-16,5 0-6 15,8 0-30-15,-8 0 14 16,3 0-4-16,-9 0 27 16,0 0-5-16,-8-7 6 15,-5-1-3-15,-7 2 2 16,-4 5 2-16,1-2-1 0,-1 0 0 15,0 2 0 1,-2-2 0-16,6-3 0 0,-4 4 0 16,1-4 1-16,-1 5 3 15,0-2-4-15,2 3 0 16,-11 0 0-16,9 0-5 16,-9-3 5-16,11 3 2 15,-3-4-2-15,1 1 3 16,7-2-3-16,1-1 0 15,3 2-3-15,-7 1 2 16,7 2 1-16,-5 1 0 16,7-3 0-16,3 0-1 15,-1-2 0-15,0-1 0 16,-11 6 2-16,3-4-2 16,-3 1 2-16,-13-2-1 0,0 3 1 15,-5-1-1-15,5 1 1 16,-4 2-1-16,-1-3 0 15,1 3 5-15,-5 0-6 16,-2-3 1-16,2 3 0 16,4-1 0-16,-15-5 0 15,11 5 0-15,-4 1 0 16,-3-6 0-16,-13 3 0 16,-4 1 0-16,4-4 0 15,-4 2 4-15,-5 0-3 16,5-2 4-16,-11 1-3 15,11-1-1-15,-9-3 8 0,4-7 5 16,-6-1-3-16,6-8-1 16,-9-8-1-16,-1-1-6 15,-10-9 7-15,-4-2-6 16,0-3 4-16,0-4-1 16,0-6-5-16,0-10 1 15,0-4 1-15,0-14 1 16,-13-9-3-16,4-4-1 15,-7-1-2-15,3 6-4 16,7-1 5-16,-3 7 1 16,0 2 1-16,9 4 2 15,0 1 13-15,-5 5-8 16,-1-1 10-16,-3 2 0 0,5 3-13 16,-10-6-5-1,-1 3-1-15,-5 0 0 0,2 0 0 16,-2 0-6-16,3 4-10 15,1-2 7-15,12 6 4 16,4 2 5-16,0 4-3 16,0 8 2-16,13 6-1 15,7 2 1-15,0 2 1 16,-11-1 0-16,-1 1 2 16,12 2 2-16,-15 0-2 15,-1-2-2-15,1 7 2 16,-5 6 9-16,0 3-5 0,0 7 6 15,-9-3-2 1,-11 6-2-16,7-4-2 0,4 2-4 16,-7 1 1-16,7 2-2 15,5-1 1-15,0 7 3 16,-3 5 3-16,-2 1 7 16,9 4-7-16,0-4-8 15,0 4 3-15,0 0-3 16,0 0 0-16,0 0 1 15,0 0-2-15,0-2 1 16,0-3 0-16,0 5-1 16,0-2-1-16,-4 2-1 15,-1 0-3-15,1-3 4 16,-7 1-5-16,-2 2 7 16,-12 0-4-16,-4 0 1 0,-17 0 0 15,-3 0 3-15,-8 2-4 16,-9 5-5-16,-5 2-5 15,-7-2 3-15,-1-3 10 16,-7 1-2-16,-10-2 3 16,-10-3 0-16,-2 0 4 15,-7 0 5-15,-9 0 10 16,5 0-12-16,-5-3-1 16,-4-4 1-16,4 5-5 15,4 2-2-15,-3 0 0 16,12 0 0-16,-4 0 1 15,-4 0-2-15,6 0-1 0,-16 0 2 16,3 0-7-16,-6 2-1 16,3 5 2-16,10-1 1 15,-5 2 0-15,5-2-5 16,10 2 0-16,3-2 5 16,16-1 1-16,3-3 1 15,8-2-10-15,1 0 4 16,-8 0 8-16,11 0 1 15,-7-7-6-15,-9-2 4 16,16 0 0-16,-15 2 3 16,-1-2-2-16,5 2-3 15,-9 5 4-15,0-3-6 16,-1 3-19-16,6 2 5 16,4 0 15-16,4 0 5 15,11 0 5-15,0 0-3 0,-6 0-4 16,6 0-3-16,-2 0 5 15,-11 0-11-15,-7 0-34 16,-4 0 36-16,-2 7-57 16,8 0 29-16,-1 1 35 15,8 4-14-15,0 1 3 16,7-3-14-16,2-5-8 16,2-1-8-16,0-4 22 15,-1 0-53-15,5 0 65 16,1 0 9-16,8 0-16 0,1 0 16 15,6 0 12 1,2-2 28-16,-4-3-38 0,-4 3-4 16,10 0-10-16,-6-1-7 15,2 3 19-15,-2 0-1 16,0 0-9-16,-4 0-96 16,10 0 106-16,-6 5 6 15,11 0-1-15,-6 3-5 16,14-1 41-16,1-2-35 15,9 2-6-15,-5 1 0 16,5-3 4-16,2 3 0 16,-14-2-6-16,19 3 2 15,-3-7 0-15,2 3 9 16,11-2 3-16,3-3 4 16,4 0-14-16,0 0 34 0,0 0 29 15,0 0-25-15,0 0-5 16,-4 0-17-16,4 0 21 15,0 0-5-15,0 0-6 16,0 0-2-16,-5 0-2 16,5 0-9-16,0 0-6 15,0 0-5-15,0 0-4 16,0 0-2-16,0 0 0 16,0 0-4-16,0 0 4 15,0 0-8-15,0 0 3 16,0 0 6-16,-4 0-6 15,4 2 4-15,-5 11-4 0,-6 9 7 16,11 8 8-16,-9 5 3 16,-4 10-10-16,-7 8 5 15,-4 8-6-15,6 6-34 16,3 8-128-16,1-5-442 16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4311.44727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6-23T11:17:27.097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10710 10693 369 0,'0'0'261'15,"0"0"-143"-15,0 0-13 16,0 0-43-16,0 0-34 15,0 0 16-15,6-11-2 16,-6 11-15-16,0 0-14 16,0 0 4-16,0 0-3 15,0 0-8-15,0 0-3 16,0 24 3-16,0 8 2 0,0 12 40 16,-6 7-17-16,-3-1-20 15,4-5 1 1,5-9-5-16,0-11-7 0,5-6 0 15,19-8-1-15,5-4 0 16,0-7 1-16,4 0-1 16,4 0 1-16,-3 0 0 15,-6-12-5-15,6-3-21 16,-10-6-14-16,-11-1-28 16,7-1-8-16,0-2-79 15,-16-2-48-15,1-1-77 16,-1 1 110-16,-4 4 68 0,0-2 16 15,0 4 86-15,0 7 194 16,0-1-63-16,0 8 2 16,0-1 46-16,0 8-49 15,0 0 3-15,0 0-34 16,0 11-50-16,0 22-32 16,0 16 63-16,0 16-8 15,0 5-39-15,0 3-8 16,0 2-18-16,-4-7-5 15,-5-6-1-15,5-12-2 16,4-12-3-16,0-11-35 16,0-14-60-16,17-13-31 15,12 0-216-15</inkml:trace>
  <inkml:trace contextRef="#ctx0" brushRef="#br0" timeOffset="925.2861">11455 10743 279 0,'0'0'125'15,"0"0"30"-15,0 0-5 16,0 0-42-16,0 0-6 16,0 0-19-16,0-8-29 15,0 8-24-15,9-3-1 16,28 2-16-16,17-2 8 0,16 0-7 15,3 3-8 1,-15 0-5-16,-21 0 4 0,-12 18-5 16,-21 4-1-16,-4 6 1 15,0 10 7-15,-44-1 11 16,-14 1-6-16,-4-1-2 16,7-2-5-16,7-5-4 15,10-7 0-15,18-10 2 16,7-6-3-16,13-5 0 15,0-2-3-15,0 0-12 16,33 0 5-16,13 0 10 16,12 0 6-16,-5 0-2 15,-15 6 7-15,-10 6 2 0,-8 9 1 16,-15 4-2-16,-5 5 11 16,0 5 7-16,-29 0 6 15,-15 2-12-15,-7-7-11 16,2 0-3-16,-2-10-5 15,11-7-1-15,16-6 0 16,2-2-2-16,11-2-2 16,2 0 0-16,5-3-4 15,-1 0-25-15,5 0-26 16,0 0-30-16,9 0-29 16,33 0-96-16,7 0-6 15,8 0-297-15</inkml:trace>
  <inkml:trace contextRef="#ctx0" brushRef="#br0" timeOffset="1210.7574">11959 11224 268 0,'0'0'190'0,"0"0"-170"16,0 0 127-16,0 0-60 16,0 0-53-16,0 0 21 15,11-5 18-15,-11 5 7 16,0 0-9-16,0 10-13 0,0 15 4 16,0 14 3-1,0 2-33-15,0 4-22 0,-29 1-10 16,5-6-38-16,0-12-174 15,15-13-610-15</inkml:trace>
  <inkml:trace contextRef="#ctx0" brushRef="#br0" timeOffset="3622.7512">12556 10721 50 0,'0'0'538'15,"0"0"-400"-15,0 0 5 16,0 0-35-16,0 0-45 0,0 0-18 15,0 0-2-15,-11 0-8 16,11 0-7-16,0 0 1 16,0 0-9-16,0 0-3 15,0 0-17-15,0 0-6 16,11 0-3-16,36 0 7 16,1 4 2-16,-1 6 2 15,-3 4-1-15,-11 1-1 16,-8 3-1-16,-8-1 0 15,-12 2-3-15,-5 4 4 16,0 4 2-16,-29-2-2 16,-9 6 3-16,1-9 1 15,8-2 0-15,9-3-3 16,11-9 0-16,0-5-2 0,9-1 0 16,0-2-5-16,0 3-2 15,0-1 0-15,25 3 7 16,-3 8 1-16,-2 1 1 15,0 12 0-15,-16 7 4 16,-4 7 6-16,0 2-3 16,0-2-4-16,-24 0 2 15,-14 0 4-15,-2-9 3 16,3-6-11-16,4-10 9 16,15-11 3-16,7-4-10 15,2 0-4-15,0-4 0 16,2-18-21-16,7-7 0 0,0 8-3 15,0-3-19-15,7 6-16 16,11-1-53-16,11-1-121 16,-1-5-196-16</inkml:trace>
  <inkml:trace contextRef="#ctx0" brushRef="#br0" timeOffset="3959.0454">13018 10713 606 0,'0'0'314'16,"0"0"-283"-16,0 0 86 15,0 0-46-15,0 0-49 16,0 0-12-16,100-31 0 16,-76 31-5-16,9 8-3 0,-4 8 8 15,0 3-5-15,-5 5-3 16,-2 1 2-16,-2 0-3 15,-11 2 1-15,-9 5 3 16,0 6 11-16,0 5 17 16,-13 1 2-16,-16 1-13 15,5 0 4-15,15-4-17 16,-11-4-9-16,20-4 0 16,0-5-2-16,0-6-13 15,0 1-29-15,0-4-19 0,0-1-58 16,-4-8-19-1,-10-5-104-15,3-5-133 0</inkml:trace>
  <inkml:trace contextRef="#ctx0" brushRef="#br0" timeOffset="4160.849">12985 11103 755 0,'0'0'224'0,"0"0"-141"16,0 0 5-16,0 0-47 15,0 0-3-15,0 0-3 16,175-39-16-16,-122 39-6 16,5 0-13-16,-1 0 0 15,-4 0-7-15,-11 0-48 16,-4 0-48-16,6 0-49 16,-11 0-171-16</inkml:trace>
  <inkml:trace contextRef="#ctx0" brushRef="#br0" timeOffset="4518.6564">13700 10603 188 0,'0'0'327'0,"0"0"-214"15,0 0 37-15,0 0-15 16,0 0-84-16,0 0 2 16,0-25-14-16,0 40-13 15,28 20 29-15,-3 11 23 16,12 15-37-16,-4 11-25 16,-8 12-7-16,-12 8-3 15,-6-2-2-15,-7-4-7 16,0-8 6-16,-16-11-3 15,-17-9 5-15,-5-12-4 16,5-14-2-16,0-10 1 16,9-14-30-16,4-8-20 15,7 0-19-15,6-25-68 0,7-19-317 16</inkml:trace>
  <inkml:trace contextRef="#ctx0" brushRef="#br0" timeOffset="7131.8608">14153 9881 241 0,'0'0'853'0,"0"0"-841"15,0 0 30-15,0 0 2 16,0 0-21-16,0 0-12 16,0 0-5-16,0 30-5 15,0 12 26-15,-9 16 15 16,-6 5-21-16,1 0-9 15,-6-6-6-15,16-9-6 16,0-14-5-16,4-9-39 16,0-17-39-16,0-8-33 15,8-10-156-15</inkml:trace>
  <inkml:trace contextRef="#ctx0" brushRef="#br0" timeOffset="7375.5675">14352 9958 704 0,'0'0'317'0,"0"0"-242"16,0 0 31-16,0 0-44 16,-133 161-41-16,85-96-12 15,-3 2-6-15,-2 1 1 16,0-12-4-16,15-6-21 0,14-13-5 15,15-15-9-15,9-5-78 16,0-17-19-16,13 0-100 16,31-8-147-16</inkml:trace>
  <inkml:trace contextRef="#ctx0" brushRef="#br0" timeOffset="7675.5794">14396 10217 382 0,'0'0'540'15,"0"0"-430"-15,0 0-4 16,0 0-25-16,0 0-12 16,0 0-27-16,137 2-19 15,-121 11-17-15,-7 4-5 16,-9 8 4-16,0 8-1 16,-9 9-1-16,-40 6 0 0,-17 6 0 15,-1 7 4-15,1-3 18 16,9-6 4-16,19-9-4 15,18-13-6-15,20-10-3 16,0-10-16-16,4-4-6 16,34-6 6-16,15 0 1 15,-4 0-1-15,-3 0-2 16,-8-7-10-16,-5-2-44 16,-9 7-42-16,-4-1-57 15,-7 3-245-15</inkml:trace>
  <inkml:trace contextRef="#ctx0" brushRef="#br0" timeOffset="8302.4699">15040 11187 970 0,'0'0'98'0,"0"0"-38"15,0 0 32-15,0 0-54 16,0 0-34-16,0 0-2 16,-38 25-1-16,38-25-1 15,0 0 0-15,13 0 3 16,-4 0 3-16,15-11 0 15,-8 2 2-15,-16-1 2 16,0 0-4-16,0 2 0 16,0 3 3-16,0-1-7 15,0 6-2-15,0-2-18 16,0 2-21-16,0-2-49 16,0-3-176-16,13-5-101 0,20-3-109 15</inkml:trace>
  <inkml:trace contextRef="#ctx0" brushRef="#br0" timeOffset="8647.4838">15674 10553 271 0,'0'0'482'16,"0"0"-405"-16,0 0 30 15,0 0-62-15,0 0-25 0,0 0 13 16,0-81 10-16,0 81-1 16,0 0-6-16,0 0 17 15,-15 18-27-15,-27 27-5 16,-11 30 12-16,-5 25 12 16,-4 23-9-16,25 10-6 15,17 8 0-15,20-4-12 16,0-16-18-16,20-21-6 15,17-22 6-15,-3-26-1 16,-1-12-2-16,-9-15-4 16,-11-10-12-16,-2-7-16 0,-11-6-37 15,0-2-28 1,0 0-47-16,-20-7-735 0</inkml:trace>
  <inkml:trace contextRef="#ctx0" brushRef="#br0" timeOffset="10179.9586">16278 10753 649 0,'0'0'186'15,"0"0"-102"-15,0 0 52 16,0 0-46-16,0 0-47 16,0 0-6-16,-57-18-5 15,57 15-15-15,0 3 4 0,0 0 2 16,0 0-21-1,0-1-2-15,6 1-5 0,36-3 4 16,7 3 1-16,-3 0 0 16,-2 0-2-16,-17 3 0 15,-7 12-10-15,-16 10-3 16,-4 7 6-16,-17 11 8 16,-45 10 1-16,-11 9 1 15,-7 5 0-15,-2-1 2 16,16-9 15-16,22-11 2 15,26-11-7-15,18-16-11 16,0-1-2-16,0-11-8 16,24-7-1-16,18 0 9 15,20 0 2-15,-4-2 0 0,-1-10-2 16,-15-3-28-16,-4 2-50 16,-14 1-20-16,5-6-152 15,-5-2-322-15</inkml:trace>
  <inkml:trace contextRef="#ctx0" brushRef="#br0" timeOffset="10343.193">16718 11053 1025 0,'0'0'133'16,"0"0"-95"-16,-15 111 51 15,-3-61-45-15,-2 5-38 16,5 1-6-16,6-5-5 0,4-2-83 15,5-16-61-15,0-16-176 16</inkml:trace>
  <inkml:trace contextRef="#ctx0" brushRef="#br0" timeOffset="11273.6942">17412 10625 406 0,'0'0'318'0,"0"0"-170"0,0 0-4 16,0 0-88-1,0 0-31-15,0 0 3 0,16 0-24 16,26 0 0-16,11 0 5 15,-11 0 4-15,7 0 3 16,-21 7-7-16,1 11-6 16,-24 2 5-16,-5 9 6 15,0 3 3-15,-20 2-4 16,-22 4-1-16,-7-2-7 16,7-7-4-16,13-4-1 15,5-4 0-15,6-11-1 16,18-3 1-16,0-5-6 0,0 1-8 15,29 2-2-15,13-3 12 16,16 1 4-16,-16 4 1 16,2 1 2-16,-15 5 0 15,-16 7 6-15,-9 2-1 16,-4 6 4-16,0 4 8 16,-24-1 1-16,-18-4-11 15,-11 3-3-15,2-5-4 16,-11-2-2-16,18-9 1 15,11-6 1-15,19-5-6 16,14-3-4-16,0-3-28 16,0-17-24-16,0-5 22 15,14-2-19-15,23-3-34 0,-4-3-116 16,12-4-188-16</inkml:trace>
  <inkml:trace contextRef="#ctx0" brushRef="#br0" timeOffset="11900.9713">18076 10543 607 0,'0'0'314'0,"0"0"-218"16,0 0-10-16,0 0-42 15,0 0-42-15,0 0 16 0,4 79 17 16,-4-39-22-1,0 1 13-15,0-4 0 0,0-3-18 16,0-5-6-16,0-8-2 16,0-12-2-16,9-1-2 15,11-8-5-15,4 0-1 16,5-8-21-16,4-22 2 16,-4-8-3-16,-5-3 17 15,-6-1 6-15,2 5 9 16,-11 7 3-16,0 12 3 15,-9 6 9-15,0 9 16 16,0 3 10-16,0 0 1 16,0 11-10-16,0 26-21 15,-9 18 21-15,-9 13 1 0,-11 3-18 16,1-2 7-16,-6-1 3 16,-1-3-9-16,9-7-12 15,-3-8 1-15,9-15-4 16,11-12 1-16,5-11-2 15,4-7-5-15,0-2-6 16,0-3 4-16,0 0-2 16,0 0 9-16,0 0 1 15,13 0 2-15,-13 0 3 16,0 0-5-16,0 0 3 16,0 0-3-16,0 0 0 15,0 0-2-15,0 0-5 16,0 0-2-16,0 2-8 0,0-2 10 15,0 0-6-15,0 0-7 16,0 0-10-16,0 0-4 16,0 0 0-16,0 0-11 15,0 0-17-15,0 0-27 16,0 0-135-16,0 3-239 16</inkml:trace>
  <inkml:trace contextRef="#ctx0" brushRef="#br0" timeOffset="13778.0924">18695 10645 371 0,'0'0'201'16,"0"0"-150"-16,0 0 59 0,0 0-31 15,0 0-35-15,0 0 22 16,0 0-2 0,-4-2-28-16,4 2-5 0,0 0-12 15,0 0-11-15,28-3 1 16,10 3 3-16,6-3 12 15,3 3-18-15,1 0-6 16,-6 0 0-16,-9 0 0 16,-13 0 0-16,0 0-1 15,-15 8-3-15,-5 17 4 16,0 12 22-16,0 9 16 16,-11 7 3-16,-7 5-14 15,-2-4-7-15,7 2-13 16,8-6 3-16,-1-5-8 0,6-11-2 15,0-3 0-15,0-12-1 16,0-5-1-16,0-5-1 16,0-1-21-16,0-8-32 15,0 5-12-15,0-5-37 16,0 0-215-16,0 0-184 16</inkml:trace>
  <inkml:trace contextRef="#ctx0" brushRef="#br0" timeOffset="14021.1604">18761 10966 925 0,'0'0'118'0,"0"0"-87"0,0 0 13 15,0 0-1-15,206-23-5 16,-120 19 28-16,-4 1-4 15,-16 3-21-15,-19 0-31 16,-7 0-9-16,-18 0-1 16,-7 0-6-16,-6 13-38 15,-9 2-49-15,0-1-84 16,0-3-526-16</inkml:trace>
  <inkml:trace contextRef="#ctx0" brushRef="#br0" timeOffset="16387.8756">19677 10643 95 0,'0'0'424'16,"0"0"-302"-1,0 0-15-15,0 0 42 16,0 0-56-16,0 0-31 0,0 0-18 16,-29-11 0-16,29 11-18 15,0 0-15-15,0-2-5 16,25 2-5-16,3 0 3 15,16 0 2-15,-10 0 2 16,12 0-8-16,-8 0-2 16,-10 15 2-16,-8 10 3 15,-6 8-3-15,-14 7 8 16,0 10-5-16,0 0 10 16,0 8 13-16,0-3-5 15,0 1 0-15,-5-6-15 16,-8-9 2-16,8-5-5 0,-1-6-3 15,6-7 1-15,0-11-7 16,0-2-2-16,0-2-27 16,0-6-26-16,0-2-52 15,-5 0-109-15,-8 0-143 16</inkml:trace>
  <inkml:trace contextRef="#ctx0" brushRef="#br0" timeOffset="16579.1471">19730 10999 882 0,'0'0'89'0,"0"0"-19"16,0 0 39-16,0 0-62 16,215-16-3-16,-167 16-29 0,-10 0-14 15,-5 4-1-15,0 10-33 16,-13-1-104-16,-7-3-277 15</inkml:trace>
  <inkml:trace contextRef="#ctx0" brushRef="#br0" timeOffset="16923.2972">20389 10407 641 0,'0'0'169'15,"0"0"-162"-15,0 0 40 16,0 0 57-16,0 0-74 16,0 0 14-16,100 5 14 15,-54 34 2-15,3 11 4 16,-12 14-27-16,1 8-3 15,-14 12-7-15,-15 9-13 16,-9 1-2-16,0 6-12 16,-42-1 3-16,-11-5-3 15,6-13-2-15,-6-12 1 16,16-15-3-16,-1-14-10 0,18-15-45 16,0-15-56-16,12-10-186 15</inkml:trace>
  <inkml:trace contextRef="#ctx0" brushRef="#br0" timeOffset="17984.2969">20873 9397 664 0,'0'0'220'0,"0"0"-109"0,0 0-35 16,0 0-21-16,0 0-33 15,0 0-22-15,-13-5 0 16,33 5-17-16,18 0 17 15,19 0 7-15,-6 0-7 16,-7 2 0-16,-15 5-12 16,-5 2-3-16,-19 0 7 15,-5 4 3-15,0 5 5 16,-20 0 6-16,-18 1 9 16,-11 1 14-16,3-5-5 15,13 0-10-15,9-2-9 16,4-6-2-16,20 1-3 0,0-3-3 15,0 3-10-15,0 1 6 16,20 1 0 0,17 0 7-16,1 3 2 0,-10-1-1 15,-8 6-1-15,-15 2 0 16,-5 3 0-16,0 2 1 16,-42 2 20-16,-7-1-5 15,-17-1-2-15,-1-3-6 16,1-9-6-16,17-4 0 15,16-3-2-15,13-6-10 16,20 0-51-16,0-3-142 16,16-9-521-16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4311.44727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6-22T20:33:24.43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4171 4441 430 0,'0'0'247'0,"0"0"-194"0,0 0 25 15,0 0-23-15,0 0-55 16,0 0 0-16,104 0 0 16,-47 0 7-16,1 0-7 15,4 0-1-15,-14 0-49 16,-10 0-67-16,-9 0-193 15</inkml:trace>
  <inkml:trace contextRef="#ctx0" brushRef="#br0" timeOffset="170.1094">4299 4667 684 0,'0'0'47'0,"0"0"33"15,0 0 7 1,234 0-60-16,-172 0-19 0,5 0-8 16,3 0-28-16,-3 0-260 15</inkml:trace>
  <inkml:trace contextRef="#ctx0" brushRef="#br0" timeOffset="2900.4523">5714 4028 280 0,'0'0'414'16,"0"0"-354"-16,0 0 56 16,0 0-9-16,0 0-64 15,0 0 3-15,-46-15-7 16,46 15-10-16,0-4-14 15,-7 0 2-15,7 0-2 16,0-2-10-16,0-4-5 16,0-5-5-16,16-7 2 0,32-6 3 15,8 3-2-15,5 0 0 16,1 10-12-16,-4 8-3 16,-9 7 2-16,-16 0-15 15,-9 15 4-15,-24 17 16 16,0 11 10-16,-4 14 0 15,-54 14 7-15,-15 4 3 16,-2 0-9-16,-2 2 5 16,6-9-6-16,9-13 5 15,20-7 10-15,13-15 4 16,14-13-17-16,15-3 2 16,0-7-4-16,0 0-3 15,28 0 1-15,21-5 2 0,9 3 3 16,-8-8 0-16,3 0 1 15,1 0-4-15,-12 0-14 16,-5 0-75-16,-4-3-189 16,-13-14-310-16</inkml:trace>
  <inkml:trace contextRef="#ctx0" brushRef="#br0" timeOffset="3438.5447">6448 3942 719 0,'0'0'232'16,"0"0"-198"-16,0 0 11 15,0 0-4-15,0 0-31 16,0 0-10-16,58-39 0 15,-21 31-6-15,3 8 1 16,-2 0-3-16,-14 0-4 16,-2 10-4-16,-11 5-12 15,-11 7 1-15,0 6 27 16,-15 7 7-16,-32 5 3 16,-10 3-3-16,-5-3-5 15,13-2 3-15,7-13-3 16,18-7 0-16,15-11 0 0,9 0-2 15,0-4-12-15,29-3-23 16,28 5 35-16,10 0 0 16,4 2 9-16,-14 6 4 15,-15 4-9-15,-13 6-2 16,-9 7 3-16,-16 8 3 16,-4 5 6-16,0-3-5 15,-37-1 3-15,-17-1-7 0,1-5 0 16,3-8-1-16,-4-10 2 15,6-3-5-15,6-10 4 16,4-2-5-16,18 0 0 16,7-4-32-16,13-14-34 0,0 6-63 15,9-6-123 1,28 6-127-16</inkml:trace>
  <inkml:trace contextRef="#ctx0" brushRef="#br0" timeOffset="3626.0469">7063 4473 528 0,'0'0'46'0,"0"0"-37"15,-4 113-6-15,-1-75-3 16,1-3-11-16,-1-2-90 0,1-11-178 15</inkml:trace>
  <inkml:trace contextRef="#ctx0" brushRef="#br0" timeOffset="4251.0172">7722 3865 313 0,'0'0'130'16,"0"0"-130"-16,0 0 9 15,0 0 31-15,0 0-3 16,0 0-4-16,120-8-18 16,-120 6-6-16,0 2 14 15,0-2 68-15,0-1 23 0,-5 1-23 16,-35-1-87-1,-11 3 12-15,-2 0 4 0,0 10-18 16,0 10 4-16,11 0 5 16,9-2-9-16,9-1 2 15,24 1-4-15,0 4-3 16,29 6 3-16,32 4 2 16,17 4-2-16,6 4 3 15,-11 0-2-15,-11 5 3 16,-16 7-3-16,-13-4-1 15,-13 0 0-15,-15-8 0 16,-5-3 1-16,0-9 0 16,-25-3 1-16,-25-2 6 0,-12-6 10 15,0-4-10 1,-11-8 3-16,15-5-10 0,12 0-1 16,13 0-10-16,13 0-27 15,11-5-37-15,9 0-42 16,0-3-54-16,13 6-138 15</inkml:trace>
  <inkml:trace contextRef="#ctx0" brushRef="#br0" timeOffset="7229.6151">2988 4951 340 0,'0'0'81'16,"0"0"-30"-16,0 0 31 15,0 0-48 1,0 0-19-16,0 0 3 16,15 0 24-16,-11 0 12 0,1-3 8 15,8-17-4-15,3-20-1 16,12-18-31-16,6-15-18 15,8-14-4-15,2-6-3 16,-2-7 1-16,-5 2-2 16,-12 3-11-16,-5 7-4 15,-7 18-14-15,2 20 20 16,-6 19 9-16,0 16 7 16,-9 11 11-16,5 4 2 15,6 4-20-15,17 32 8 16,10 26 3-16,8 23 33 15,3 16-17-15,-7 6-20 0,2-1 1 16,-15-11-5-16,4-14-2 16,-9-23 0-16,-1-12-1 15,-8-15 0-15,5-14 2 16,-11-12-4-16,-5-2 1 16,1-3-17-16,-5-6-32 15,0-23 18-15,0-17-89 16,-14-7-260-16</inkml:trace>
  <inkml:trace contextRef="#ctx0" brushRef="#br0" timeOffset="7417.117">3231 4519 780 0,'0'0'214'0,"0"0"-201"15,0 0 6-15,0 0 7 16,0 0-18-16,0 0-8 16,161-12-25-16,-112 4-207 15</inkml:trace>
  <inkml:trace contextRef="#ctx0" brushRef="#br0" timeOffset="10388.09">8812 3828 392 0,'0'0'99'0,"0"0"-44"15,0 0-4-15,0 0-7 16,0 0-14-16,0 0-1 0,0 0 19 15,0-7 0-15,0 7 13 16,0 0-11 0,0 0-9-16,0 0-19 0,0 8-20 15,0 20-1-15,0 18 22 16,11 8 8-16,-2 4-17 16,0 3-9-1,2-11-3-15,-2-9-2 0,0-2-7 16,-5-9-24-16,3-13-54 15,-3-7-88-15,-4-10-68 16,0 0-115-16</inkml:trace>
  <inkml:trace contextRef="#ctx0" brushRef="#br0" timeOffset="10591.2783">8638 4106 529 0,'0'0'301'15,"0"0"-202"-15,0 0-35 16,0 0-31-16,0 0-30 16,0 0 30-16,137-15-2 15,-80 8-22-15,5-1-2 16,-4 8-7-16,-5 0-54 16,-2 0-56-16,-12 0-177 15,-21 0-209-15</inkml:trace>
  <inkml:trace contextRef="#ctx0" brushRef="#br0" timeOffset="10809.9555">8651 4514 634 0,'0'0'155'16,"0"0"-141"-16,0 0 110 15,0 0-50-15,0 0-35 16,230-10-21-16,-184 0-12 16,7 2-6-16,-11 1-48 15,3 5-131-15,-12 2-180 16</inkml:trace>
  <inkml:trace contextRef="#ctx0" brushRef="#br0" timeOffset="11294.3326">9628 4307 821 0,'0'0'95'0,"0"0"-84"16,0 0-2-16,-24 102 15 16,24-63-5-16,11-1-5 15,27-2-3-15,-5-11-11 16,4-13-3-16,8-4-3 15,-8-8-5-15,10 0 1 16,1-31 10-16,10-8 7 16,-12-19 7-16,-1-5 1 15,-21-4 0-15,-20 1-14 0,-4 1 0 16,0 10-2 0,-24 2-6-16,-18 11 4 0,-16 9-10 15,-10 13 8-15,6 10-7 16,7 10 12-16,10 0 19 15,8 30-19-15,8 17-1 16,16 9-2-16,13 7-44 16,0 2-103-16,22-13-48 15,22-4-177-15</inkml:trace>
  <inkml:trace contextRef="#ctx0" brushRef="#br0" timeOffset="11528.7052">10400 4293 702 0,'0'0'67'0,"0"0"-3"15,0 154-23-15,0-99-7 16,0 0-27-16,0-8-7 15,0-4-18-15,-4-12-118 16,-1-17-3-16,1-14-141 16</inkml:trace>
  <inkml:trace contextRef="#ctx0" brushRef="#br0" timeOffset="12029.0813">10692 3865 618 0,'0'0'71'0,"0"0"-65"16,0 0-6-16,0 0 68 15,0 0-17-15,0 130-28 16,0-80 3-16,0-7-8 0,0-3-1 15,0-2-5-15,0-11-10 16,9-4 6-16,15-11 5 16,9-4-13-16,1-8-5 15,3 0 5-15,3-2 3 16,6-23 6-16,-8-6-3 16,-5-6 2-16,3-6-4 15,-19 0 2-15,-1-2 0 16,-7 2-2-16,-9 11 2 15,0 2 0-15,0 10 15 16,0 10 4-16,0 10 15 16,0 0-9-16,0 10-31 15,0 35 12-15,0 20-6 0,0 21 26 16,0 6-15-16,0 1-4 16,0 0-7-16,0-5-4 15,0-16-2-15,0-14 0 16,-5-13-11-16,-6-18-11 15,2-9-10-15,9-15-40 16,0-3-137-16,0-16-145 16</inkml:trace>
  <inkml:trace contextRef="#ctx0" brushRef="#br0" timeOffset="14576.616">15139 4048 189 0,'0'0'366'0,"0"0"-280"16,0 0-26-16,0 0-21 16,0 0-3-16,0 0 6 15,0 0-12-15,0 3-7 16,5-3-3-16,-5 0 5 16,4 0 10-16,7 0-19 15,-2-3-11-15,11-11 6 16,-2-7 8-16,1-2-6 15,-10 6 0-15,-4 1-8 16,-5 4-1-16,0 5-2 0,0 4-2 16,0 3-6-1,-22 0-8-15,-18 7 8 0,-2 26-1 16,-11 18 6-16,-5 8 1 16,25 7 1-16,9-1-1 15,10-3 1 1,14-6-3-16,0-14 2 0,20-11-1 15,22-15-7-15,-4-10-13 16,11-6-7-16,-3 0 17 16,3-18 11-16,-12-2 1 15,-17 5 4-15,-2 3 0 16,-18 5-3-16,11 7-1 16,-11 0 5-16,0 0 21 15,0 0-5-15,0 0-20 16,0 0-2-16,4 14 0 0,5 1 11 15,7-3-3-15,1-3-5 16,8-5-3-16,-10-4 0 16,12 0-2-16,8-4 1 15,-2-19 1-15,5-4 2 16,-5-12 0-16,-9 2 8 16,-15-1-7-16,0 1 4 15,-9-2-7-15,0 7 5 16,-13 3 0-16,-16 8-4 15,-13 3-1-15,-7 10-1 16,1 8-4-16,1 0-2 16,-6 7 5-16,16 19-12 0,3 8-12 15,19-1-63-15,15 1-81 16,0-6-72-16,0-3-195 16</inkml:trace>
  <inkml:trace contextRef="#ctx0" brushRef="#br0" timeOffset="16248.995">15564 4348 319 0,'0'0'87'16,"0"0"-4"-16,0 0-9 16,0 0-36-16,0 0 5 0,0 0 0 15,137 38-21 1,-113-40-4-16,1-23 1 0,3-13 23 15,1-12-11-15,0-12-19 16,-5-5 2-16,-2-2 3 16,-11-3-8-16,-6-1-5 15,-5 0 12 1,0 7-14-16,-16 9 4 0,-2 9-6 16,-1 18-8-16,1 10 8 15,2 18 28-15,12 2 20 16,0 5-34-16,-7 42-10 15,6 23-4-15,5 26 4 16,0 7 0-16,0-5 4 0,33-3-6 16,0-7 5-16,-4-13-4 15,15-16-3-15,-10-13 1 16,3-16 0-16,-12-15-1 16,3-8-6-16,-3-7-5 15,8 0 0-15,9-25 9 16,-5-9 4-16,3-9 5 15,-2-5 1-15,-9 0-8 16,-1 6-4-16,10 4 1 16,-14 9-3-16,5 5-2 15,-20 15 5-15,4-1-1 16,-2 10 1-16,-6 0 3 16,-5 0-8-16,0 0 6 15,0 0 2-15,0 0 11 16,0 0-2-16,0 0 4 0,-16 18-5 15,-2 4-6-15,-10 10-1 16,3 8 0-16,12 3 8 16,6-3 1-16,7-8 3 15,0-7-7-15,16-7 6 16,13-6-8-16,4-6-3 16,4-6 3-16,1 0-3 15,11-15 1-15,-1-8-1 16,-1-7 6-16,-10-5-2 15,-8 7-5-15,-9 1-6 16,-7 9 4-16,-13 11 2 16,0 7 3-16,0 0-1 0,0 0 5 15,0 0-2-15,0 15 3 16,0 12-7-16,0 3 4 16,0-5 2-16,11-7-6 15,-2-8 3-15,11-5-4 16,-11-5-3-16,20 0 1 15,-9 0-3-15,22-10 5 16,-9-15 3-16,9-5 3 16,-9-3-6-16,-13 6-8 15,0-1 7-15,-16 11-7 16,1 3 8-16,-5 13 2 16,0 1-2-16,0 0 0 0,0 0 5 15,0 18 2-15,0 4-5 16,0 8 0-1,15 0-1-15,3-10 0 0,-3-5-1 16,7-5-1-16,3-5-2 16,-5-5 0-16,8 0-7 15,1-5 6-15,17-20 4 16,-8-8 0-16,11-9 2 16,-12-13-2-16,12-6 2 15,-25 0-4-15,-2-10 1 16,-6-4 1-16,-16 0 3 15,0 0 1-15,0 8-4 16,-24 10-10-16,-14 20 9 0,14 12 2 16,10 15 2-1,-1 5 4-15,10 5 2 0,5 5-9 16,0 35-13-16,0 20 10 16,0 19 3-16,0 10 0 15,5-4 0-15,19 2 0 16,1-14 1-16,-3-12-2 15,2-18 0-15,9-16 0 16,-13-7-10-16,18-15-5 16,-10-5-1-16,6 0-10 15,3-2-5-15,-1-16-8 16,-14 0-13-16,-2 1 45 0,-12 9 5 16,-8 6 6-1,5 2-1-15,-5 0 7 16,11 13 1-16,-2 14 18 0,6 3 22 15,3 2-32-15,6-4-12 16,-4-11 1-16,7-3-5 16,-7-12-1-16,-1-2-1 15,-1 0-4-15,2 0 4 16,-7-25 8-16,12-8-8 16,-5-9 9-16,-16-1 1 15,-4 0-10-15,0 1-5 16,0 3 3-16,-24 6-1 15,-10 9-1-15,-3 9 4 16,8 12 0-16,5 3 26 16,-9 8-11-16,4 22-15 0,-4 10-1 15,13 0 1-15,11 1-2 16,9-11-4-16,0-10-8 16,0-8-9-16,20-9-20 15,22-3-25-15,11-3-6 16,4-19-10-16,-6-2 32 15,-2 3 46-15,-11 10 6 16,-14 7 12-16,-11 4 10 16,3 0 4-16,-8 28 69 15,12 4-9-15,-6 8-23 16,1 0-29-16,9-10-19 16,-1-3-9-16,16-12-1 0,-1-7-5 15,8-8-1-15,12 0-29 16,8-10-81-16,-4-18-151 15</inkml:trace>
  <inkml:trace contextRef="#ctx0" brushRef="#br0" timeOffset="17526.5635">19896 4316 417 0,'0'0'97'16,"0"0"-36"-16,0 0-2 16,0 0-9-16,0 0-27 15,0 0-4-15,0 0 7 16,181 16-11-16,-148-32 4 16,3-12 5-16,10-9 5 15,3-16-12-15,13-10-3 16,-5-6-14-16,-15-7 9 15,-4-1-9-15,-14-4 0 16,-4 3-1-16,-15 8-2 16,-5 7 3-16,0 11 0 15,-16 12-1-15,-17 13-2 16,4 9 3-16,0 10 9 0,12 8 35 16,-3 0 0-16,2 22-44 15,-2 26-6-15,5 20 6 16,10 14 0-16,5 10 2 15,0-2 1-15,29-5 0 16,20-10 0-16,-3-10-1 16,3-12 1-16,4-11-3 15,-11-14-1-15,-13-8-1 16,-1-13-1-16,-14-7-3 16,-10 0-10-16,16-2 7 15,0-23 9-15,-7-10 13 16,11-10-10-16,-4 0 2 0,-11 4-5 15,11 15 2-15,-15 9-2 16,3 15 3-16,-8 2 1 16,9 5 2-16,-4 30-4 15,1 13 22-15,8 5 11 16,-10-3-25-16,16-8-6 16,-7-12 0-16,3-12-1 15,-3-11-3-15,7-7-3 16,9 0-13-16,8-27 16 15,1-13 3-15,2-8 8 16,-7 1-5-16,-11 1 14 16,-7 10-19-16,-1 7 5 15,-3 12-3-15,-7 9-6 16,-4 8 7-16,0 0-8 0,0 10 6 16,4 20-2-16,5 10 17 15,-9 10 6-15,16-7-14 16,-12-5 0-16,5-8-9 15,7-10 0-15,-8-10-2 16,6-5-25-16,6-5-52 16,-5-5-117-16,7-18-257 15</inkml:trace>
  <inkml:trace contextRef="#ctx0" brushRef="#br0" timeOffset="17901.8541">21928 3471 716 0,'0'0'123'0,"0"0"-85"15,-99 113 13-15,59-38 13 0,7 11-35 16,15 4 14-16,11-2-7 16,7-8-13-16,0-7-13 15,7-8-6-15,31-8-3 16,-5-4 1-16,-5-8-2 15,1-7-15-15,-4-8-26 16,-12-8-35-16,7-12-104 16,-11-10-155-16</inkml:trace>
  <inkml:trace contextRef="#ctx0" brushRef="#br0" timeOffset="18308.0868">21999 4276 220 0,'0'0'452'0,"0"0"-380"16,0 0-25-16,0 0 10 16,0 0-11-16,0 0-19 15,20-20 15-15,4-10 21 16,5-10-2-16,-3-12-21 16,14-9-11-16,-2-7-8 15,-1-9-13-15,-3-3-2 16,-6 3-3-16,5 10-6 15,-17 27 5-15,2 15-2 16,-18 18 0-16,0 7-2 16,6 0-4-16,8 22-2 0,-1 28 8 15,16 21 10-15,-1 14 14 16,5 0-10-16,7-4-4 16,-7-12-8-16,1-8 0 15,-17-11-1-15,3-18-1 16,-15-7 1-16,-1-12-1 15,7-8 0-15,-11-5-6 16,0 0-19-16,0 0-13 16,0-5-7-16,0-15-31 15,-20-10-78-15,-26 2-97 16,-12 3-38-16,-4 3 71 16</inkml:trace>
  <inkml:trace contextRef="#ctx0" brushRef="#br0" timeOffset="18464.3257">22291 4121 172 0,'0'0'211'16,"0"0"43"-16,0 0-47 0,0 0-62 15,0 0-89-15,0 0-51 16,-40-15 0-16,89 7 11 16,-7 5 16-16,11-1-13 15,-5-2-12-15,-1 6-7 16,-3 0-12-16,-11-1-39 16,-4-2-34-16,4 0-163 15,-15-8-202-15</inkml:trace>
  <inkml:trace contextRef="#ctx0" brushRef="#br0" timeOffset="18729.962">22676 3521 643 0,'0'0'270'0,"0"0"-217"15,0 0-10-15,0 0-32 16,0 0-3-16,0 0 22 15,128 86 35-15,-75-34-27 16,0 10-16-16,-15 12-5 16,-14 9-5-16,-24 4 0 15,0-4-6-15,0 3-1 16,-53-4-5-16,-9-7-7 16,9-2-25-16,6-14-75 15,-1-13-86-15,15-16-430 16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4311.44727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6-23T11:17:57.665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3308 7592 200 0,'0'0'69'15,"0"0"-39"-15,0 0 74 16,0 0-18-16,0 0-64 16,0 0 29-16,0 0 5 15,0 0-24-15,0 0-2 16,0 0-8-16,0 0-2 15,0 0-10-15,0 0 0 16,0 0 3-16,0 0 3 0,0 0 1 16,0 0-3-16,0 0 4 15,0 0 14-15,0 0 5 16,0 0-2-16,5-2-11 16,-1-10-9-16,16-16-4 15,7-18-4-15,12-14-2 16,3-12 2-16,-4-6 2 15,-5 0-5-15,-4 0 3 16,-18-1-7-16,-11 8-5 16,0 11-7-16,0 12-1 15,-20 15 12-15,0 14 0 16,11 8 1-16,5 11 11 16,-1 0-7-16,5 46-4 15,-4 29-1-15,4 36 1 0,0 21 17 16,0 23-11-16,13 16-3 15,16 17-2-15,-5 2-1 16,5-17-4-16,-11-30-29 16,-7-40 22-16,-2-40 11 15,-5-31 1-15,-4-17 9 16,5-15 11-16,-5-7 25 16,0-33 3-16,0-23-45 15,-29-12-3-15,-13-7 2 16,0 1-3-16,-2 6 0 15,6 12-4-15,0 17 3 16,14 20 1-16,9 8 12 16,6 10 9-16,9 6 8 0,0 2-29 15,0 0-6-15,0 0-8 16,24 0 3-16,9 0 8 16,5 0-20-16,10 4-20 15,-10 5-46-15,4-5-117 16,-13 4-200-16</inkml:trace>
  <inkml:trace contextRef="#ctx0" brushRef="#br0" timeOffset="1055.7404">3775 7738 765 0,'0'0'131'0,"0"0"-101"15,0 0 89-15,0 0-67 16,0 0-47-16,0 0 0 16,62-98 3-16,-45 62-7 15,3 7-1-15,-4 4 0 16,-7 4 0-16,0 11-1 16,6 5-1-16,-2 5-2 15,7 0-6-15,13 18-1 16,-4 22 2-16,4 7 9 15,-8 4 0-15,-12 1 5 16,-9-9-5-16,-4-3 2 16,0-10-1-16,0-8-1 15,-4-4 4-15,-5-11-4 0,-2-4 6 16,11-3 8-16,-4 0 1 16,4 0 11-16,0-3-11 15,0-9-15-15,0-2-10 16,0-7 3-16,19 2-1 15,10-2-1-15,9 1-2 16,-5-8-11-16,5 6 3 16,-14 2-7-16,-13 0 8 15,-7 10 7-15,-4 3 11 16,0 4 8-16,0 3 8 16,0 0 0-16,0 0 3 15,-4 10-19-15,4 20 2 0,0 8 0 16,0-3 6-1,0-8-6-15,4-7 0 0,30-10 0 16,19-10-1-16,2 0 6 16,2-7 1-16,1-16 6 15,-21-10-4-15,-12 1 1 16,-16 5 5-16,-9 2-5 16,0 12-2-16,0 3-8 15,0 10 6-15,0 0 6 16,0 0-13-16,0 5 0 15,0 13 0-15,11 1 3 16,-7 4-2-16,5-10-1 16,6-6 0-16,-6-4-1 0,0-3-1 15,7 0-2 1,1-15 4-16,12-10 2 0,-9-6 2 16,-7 2-3-16,-2 1-1 15,-6 7-1-15,4 7-1 16,-9 9-3-16,0 5 3 15,0 0-14-15,0 37-10 16,0 19 19-16,0 21 7 16,0 9 10-16,0 9 2 15,0 0 3-15,0-8-9 16,0-11-1-16,0-28-5 16,0-23 0-16,0-18 0 0,4-7-2 15,20-32-7-15,9-24 9 16,5-19 10-16,2-5-8 15,-7-2 3-15,-9-1-5 16,5 10 0-16,-11 10-8 16,-9 21 0-16,2 19 8 15,-7 15 5-15,-4 8 7 16,0 8-12-16,0 22-12 16,0 20 12-16,0 5 0 15,0 5 4-15,0-4-2 16,-15-6 0-16,6-10 0 15,9-13-2-15,0-14-14 16,0-8-30-16,15-5-23 0,32-5-22 16,10-25-137-1,14-10-211-15</inkml:trace>
  <inkml:trace contextRef="#ctx0" brushRef="#br0" timeOffset="1261.497">5920 7522 479 0,'0'0'652'0,"0"0"-647"16,0 0 1-16,0 0 9 16,210-30-5-16,-124 22-7 15,-6 8-3-15,-3 0-21 0,-15 0-59 16,-11 0-135-16,-16 0-140 15</inkml:trace>
  <inkml:trace contextRef="#ctx0" brushRef="#br0" timeOffset="1439.6367">6101 7828 755 0,'0'0'235'0,"0"0"-227"16,0 0 21-16,0 0 39 15,0 0-5-15,272-3-29 16,-201-6-14-16,-9 0-20 16,-20 7-15-16,-7 2-68 15,-17 0-179-15,-9 0-454 0</inkml:trace>
  <inkml:trace contextRef="#ctx0" brushRef="#br0" timeOffset="3052.6214">8107 7703 369 0,'0'0'90'15,"0"0"6"-15,0 0 6 16,0 0-13-16,0 0 7 0,0 0-30 16,0 0-22-1,130-8 7-15,-96-7-15 0,12-15-13 16,7-17-7-16,9-21-14 16,9-10-2-16,-9-7-1 15,-18-3-8-15,-11 1 0 16,-24 3 0-16,-9 2-8 15,0 11 4-15,-18 21 5 16,-17 12-4-16,2 25 12 16,0 9 15-16,8 4 11 15,-1 33-26-15,10 29-5 16,12 22 5-16,4 10 5 16,0 2-5-16,29-11 2 15,8-12-2-15,1-11 0 0,-5-20 1 16,-9-14-1-16,9-14 0 15,-4-14 0-15,9-14-7 16,10-26 7-16,-6-12 1 16,-2-6 2-16,-11 3 1 15,-11 4-1-15,-7 17-3 16,-11 16 1-16,0 13 5 16,0 5 15-16,0 17-17 15,0 23-3-15,0 8-1 16,0 5 4-16,0-8-4 15,9-10 0-15,4-10 0 16,11-7 1-16,0-16-1 16,14-2-7-16,11-20-12 15,13-20 11-15,0-10 0 16,-12 0 8-16,-10 10 0 0,-11 5 2 16,-20 15 4-16,0 13 4 15,-9 7 22-15,0 0 8 16,0 14-22-16,0 27-14 15,0 11-7-15,0 11 3 16,0-11-2-16,4-10-38 16,49-14-103-16,0-23-204 15</inkml:trace>
  <inkml:trace contextRef="#ctx0" brushRef="#br0" timeOffset="4744.6816">10367 6661 76 0,'0'0'328'0,"0"0"-262"16,0 0 37-16,0 0-25 16,0 0-26-16,0 0-11 0,-29 0-1 15,0 21-2-15,-8 16 21 16,-5 24 22-16,9 25-21 15,0 26-17-15,17 13-8 16,16 5-15-16,0-6-10 16,20-12-6-16,18-17-1 15,-1-16-2-15,-4-22 3 16,-8-17-4-16,-5-12-2 16,-3-11-8-16,-12-9-24 15,1-8-53-15,-6 0-184 16,0-15-251-16</inkml:trace>
  <inkml:trace contextRef="#ctx0" brushRef="#br0" timeOffset="5190.8271">10701 6903 746 0,'0'0'154'0,"0"0"-105"15,0 0 3-15,0 0-45 16,0 0-2-16,0 0-4 16,124-36 6-16,-91 36 5 15,0 0-12-15,7 0 4 0,-7 5 5 16,-11 14-3-16,-2 10-6 15,-20 14 8-15,0 10 2 16,0 9-5-16,-46 6-2 16,-3 2-1-16,-9-2 3 15,16-5 9-15,-2-6 16 16,31-9-12-16,-2-14 4 16,15-6-6-16,0-7-8 15,6-12 1-15,36 1 4 16,0-7 2-16,-2-3-13 15,6 0 1-15,-1 0-2 16,-8-7-1-16,-4-7-16 16,1 2-38-16,-1-8-60 0,-9 2-142 15,-11-1-446-15</inkml:trace>
  <inkml:trace contextRef="#ctx0" brushRef="#br0" timeOffset="5729.5149">11431 6878 621 0,'0'0'383'15,"0"0"-362"-15,0 0 7 16,0 0-28-16,0 0 2 15,0 0-2-15,124-25 0 16,-63 25 1-16,-12 0-2 16,-7 0 2-16,-13 10-1 15,-5 11 9-15,-15 8 0 16,-9 0 3-16,0 13 13 16,-9-2-14-16,-31 2-2 15,-6-2-5-15,-3-3 1 16,7-6-5-16,14-12 0 15,14-6 0-15,-1-6 0 16,15-4-5-16,0-1-12 16,20 4-8-16,22-4 19 0,11 5 6 15,4 1 8-15,-10 5 2 16,-14 7-4-16,-13 0 3 16,-11 10 7-16,-9 0-4 15,0 5 6-15,-34 0 7 16,-8-2 1-16,-15-1-5 15,-1-2-6-15,5-7 0 16,11-11-2-16,-2-2-1 16,22-10-3-16,2 0-1 15,0 0-8-15,7 0-19 16,0-3-29-16,6-5-21 16,7-3-30-16,0 1-116 15,44 2-107-15</inkml:trace>
  <inkml:trace contextRef="#ctx0" brushRef="#br0" timeOffset="7633.7638">12141 7397 271 0,'0'0'176'16,"0"0"-125"-16,0 0 21 15,0 0-39-15,0 0-32 16,0 0-1-16,0-3-3 15,0 3 3-15,0 0 0 16,0 0 23-16,0 0 16 16,0 0-5-16,0 0-2 0,0 0-13 15,0 0 10-15,0 0 8 16,0 0 9-16,0 0-9 16,0 0-13-16,0 0-5 15,0 0 7-15,0 8-12 16,0 17 3-16,0 15 10 15,-9 7-13-15,-11 3-7 16,-5 1-6-16,3-11 1 16,-2-7 1-16,9-6 1 15,6-12-4-15,0-5 0 16,9-5 2-16,0-5 1 16,0 0 1-16,0 0-4 0,0 0-5 15,0-2-24 1,0-11-59-16,0 1-113 0,0-1-273 15</inkml:trace>
  <inkml:trace contextRef="#ctx0" brushRef="#br0" timeOffset="8992.2071">12627 6765 76 0,'0'0'154'16,"0"0"-50"-16,0 0 31 16,0 0-19-16,0 0-30 15,0 0 11-15,0-2-2 0,-9 2-43 16,-2 19-25-1,-7 6 12-15,7 10 6 0,3 7-17 16,3-3-6-16,5 1-10 16,0-11-3-16,5-3-7 15,23-10 0-15,10-16-2 16,6 0-6-16,3-16-2 16,1-21 8-16,5-10-2 15,-15-3-3-15,-14 1-1 16,-15 6 0-16,-9 4 3 15,0 8-3-15,-4 3 5 16,-30 14 1-16,1 3 0 16,-2 9 1-16,-7 2 6 0,18 0-7 15,-5 8-2 1,16 9-1-16,8 4-12 0,5 1-65 16,0 0-61-16,0-4 10 15,18-3-107-15,22-8-14 16</inkml:trace>
  <inkml:trace contextRef="#ctx0" brushRef="#br0" timeOffset="9043.2103">12627 6765 287 0</inkml:trace>
  <inkml:trace contextRef="#ctx0" brushRef="#br0" timeOffset="9277.277">12627 6765 287 0,'243'126'142'0,"-223"-75"6"0,-2 7-35 0,-3 3-42 0,-6 2 2 16,-4-9-19-16,-5-3 4 0,0-6-3 15,0-8 0 1,-14-12-14-16,-1-4-6 0,-9-6-4 15,6-8-4-15,-11-2 3 16,5-3-17-16,-14 1-11 16,1-3 5-16,-8 0-7 15,-1 0 0-15,6 0 1 16,7 3-1-16,15-1-1 16,14-2-2-16,4 0-45 15,0 0-22-15,0 0-14 16,18 0-70-16,19 0 42 15,3-2-53-15,6-13-72 16,-1-5 0-16</inkml:trace>
  <inkml:trace contextRef="#ctx0" brushRef="#br0" timeOffset="9777.2591">13242 6549 242 0,'0'0'109'15,"0"0"1"-15,0 0 42 16,0 0-55-16,0 0-27 16,0 0 5-16,-33-20-18 15,33 20-18-15,0 0-11 16,0 7-22-16,20 24 0 15,22 12 62-15,15 14-18 16,1 16-25-16,-12 9-7 16,-17 13-9-16,-9 12-6 15,-20 0-3-15,0-2-2 0,-20-5-4 16,-27-2 3-16,-6-8 3 16,-9-10 0-16,0-6 0 15,20-17 0-15,3-17 0 16,16-12-10-16,12-15-29 15,7-9-20-15,4-4-188 16,0 0-287-16</inkml:trace>
  <inkml:trace contextRef="#ctx0" brushRef="#br0" timeOffset="11751.0892">3436 9735 637 0,'0'0'85'16,"0"0"-23"-16,0 0 83 15,14-105-53-15,-3 75-69 16,-2 8 0-16,0 1 6 16,-5 7-10-16,0 3 6 15,-4 5 10-15,0 6-11 16,0 0-12-16,0 0-12 16,7 24-8-16,-3 31-18 15,1 30 26-15,8 25 16 16,7 18-11-16,-5 13 1 15,-1-1-3-15,-5-6-3 16,6-27 1-16,-10-29 0 16,-1-31-1-16,0-22 3 15,-4-18 1-15,5-7 8 0,-5-25 15 16,0-22-5-16,-18-16-21 16,-26-12 3-16,-3 0-1 15,3 0-3-15,2 10-10 16,5 14-2-16,8 14 12 15,13 22 0-15,12 7 6 16,4 6 7-16,0 2-13 16,0 0-9-16,15 2-13 15,32 14 22-15,15-2 2 16,0-3-1-16,0-6-1 16,-14-1-4-16,-15-4-30 15,1 0-43-15,-15 0-5 0,-1 0-129 16,-7 0-115-16</inkml:trace>
  <inkml:trace contextRef="#ctx0" brushRef="#br0" timeOffset="12664.7815">3746 10046 302 0,'0'0'327'16,"0"0"-324"-16,0 0 101 15,0 0 21-15,0 0-22 16,0 0-28-16,58 12-34 15,-54-12-5-15,20-9-17 16,5-16 3-16,13-6-16 16,-4 1-6-16,-10 8-1 0,-12 9-7 15,-12 9 6 1,-4 4-4-16,0 0 3 0,0 0-13 16,0 7 1-16,9 15 9 15,7 3 4-15,1-2 2 16,-1-3 0-16,-3-10 1 15,-4-10-1-15,11 0 0 16,0 0-4-16,4-5 4 16,-2-15 6-16,3 0 3 15,-10 2-5-15,-6 6 2 16,-5 7-5-16,1 3-1 16,-5 2-4-16,0 0-1 0,0 0 5 15,0 0-1-15,9 12 2 16,10 1-1-16,15-1 2 15,3-5-1-15,3-7 0 16,2 0-1-16,-4 0-4 16,-5-17 3-16,-9-3 1 15,-4 2 0-15,-7 6-1 16,-2 4 1-16,-11 8 0 16,0 0 5-16,0 0-3 15,5 0 0-15,-1 0-2 16,1 8 1-16,10 7-2 15,-6-5 2-15,4-5-1 16,7-3 0-16,-7-2 0 16,3 0 1-16,2-9 3 15,6-19 4-15,0-10 1 0,9-5-9 16,-8-7-2-16,-1 0-7 16,-11-3-19-16,-8 6 6 15,-5 7-4-15,0 10 5 16,0 11 15-16,0 18 6 15,0 1 41-15,0 0-15 16,0 40-22-16,0 20-2 16,0 21 38-16,0 12-20 15,0 7 0-15,0 9 4 16,4 7-11-16,7-6-7 16,-2-20-1-16,-5-27-3 0,-4-25 1 15,0-23 1-15,0-15-1 16,16 0 7-16,-7-33-1 15,4-20 0-15,-2-14 4 16,-11-13 6-16,0 2-5 16,0 7-7-16,-4 17-5 15,-7 16-1-15,2 23-1 16,4 10 12-16,5 5 22 16,0 0-27-16,0 0-7 15,0 0-20-15,14 17 10 16,25-2 7-16,12 0-37 15,16-7-13-15,1-5-23 16,-1-3-21-16,-1 0-170 16,-9-18-328-16</inkml:trace>
  <inkml:trace contextRef="#ctx0" brushRef="#br0" timeOffset="12840.0138">5553 9760 875 0,'0'0'131'16,"0"0"-120"-16,0 0 10 16,0 0-15-16,0 0 3 15,0 0-6-15,205 0-3 16,-163 0-29-16,-4 3-177 16,-14 9-198-16</inkml:trace>
  <inkml:trace contextRef="#ctx0" brushRef="#br0" timeOffset="12996.0115">5652 10021 566 0,'0'0'519'0,"0"0"-485"15,0 0 24-15,0 0-13 16,0 0-33-16,0 0-3 16,73 33 8-16,-2-29-11 15,11 0-6-15,6-4-77 16,-1 0-191-16</inkml:trace>
  <inkml:trace contextRef="#ctx0" brushRef="#br0" timeOffset="14397.6686">7260 10033 193 0,'0'0'435'16,"0"0"-424"-16,0 0 27 16,0 0 82-16,0 0-49 15,0 0-20-15,29 0 3 16,-20 0-8-16,-1-2-18 15,3-5-4-15,16-6 1 16,8-5-2-16,12-14-14 16,24-18-2-16,6-12-7 15,-2-16-7-15,3-3-8 16,-25 1 2-16,-20 0 7 16,-15 10 0-16,-18 7-1 15,0 8 7-15,-9 12 1 0,-20 13 0 16,0 12 12-16,11 13-2 15,-1 5 15-15,-1 11-3 16,6 36-22-16,10 18 2 16,4 16 6-16,0 9 4 15,22-5-6-15,22-3-3 16,3-14-3-16,-7-12-1 16,-3-26 0-16,-4-13 2 15,-4-14-4-15,4-3-2 16,9-16 4-16,3-17 3 15,-8-6 4-15,-8-4-5 16,-5 3 6-16,-11 10-6 16,-13 3-1-16,0 14 5 0,0 10-1 15,0 3 3-15,0 0 10 16,0 0-2-16,0 23-13 16,0 7 0-16,0 0 3 15,0 0-6-15,12-15-1 16,30-6-4-16,6-9-13 15,3 0-11-15,11-11 10 16,-13-9 11-16,-16 2 1 16,-9 3 7-16,-19 2 2 15,8 6 1-15,-13 4 9 16,0 3 12-16,0 0 3 16,0 0-14-16,0 3-13 0,0 25-2 15,0 4 2-15,4 6 2 16,25-5-2-16,20-8-67 15,13-14-76-15,4-11-201 16</inkml:trace>
  <inkml:trace contextRef="#ctx0" brushRef="#br0" timeOffset="15487.6531">9867 9061 342 0,'0'0'348'0,"0"0"-324"16,0 0 50-16,0 0 36 15,0 0-77-15,0 0-14 0,-20-5 0 16,11 7-17-16,-15 23-2 16,-5 11 0-16,-8 14 9 15,-1 15 15-15,5 10 9 16,9 13-6-16,8 5 5 15,16-3 7-15,0 0-21 16,0-11-11-16,16-17-3 16,12-8-3-16,1-16 2 15,0-10-3-15,-7-8-1 16,-2-10-2-16,-5 0-19 16,-1-10-20-16,-1 0-31 15,2 0-134-15,5-3-180 0</inkml:trace>
  <inkml:trace contextRef="#ctx0" brushRef="#br0" timeOffset="17408.5885">10363 9274 478 0,'0'0'246'15,"0"0"-194"-15,0 0 102 16,0 0-37-16,0 0-68 15,0 0-5-15,0-28-9 16,0 26-24-16,0-4-9 16,19 5-4-16,23-7 1 15,7 8-3-15,6 0 0 0,-2 0 4 16,-15 0-10-16,-14 20 3 16,-8 3-10-16,-16 6 14 15,0 9 3-15,-33 5 4 16,-20 4-1-1,-9 6-2-15,-5 0 0 0,1 2 14 16,9-2 6-16,12-6 3 16,17-5-2-16,10-11-10 15,18-12-9-15,0-5-2 16,0-10-2-16,42-4-4 16,24 0 5-16,20 0 0 0,-8-12 3 15,-12-5-3-15,-8 6-7 16,-21 1-35-16,-12 3-37 15,-8 4-25-15,-12-5-162 16,-5 0-352-16</inkml:trace>
  <inkml:trace contextRef="#ctx0" brushRef="#br0" timeOffset="17904.7624">10982 9181 1096 0,'0'0'1'0,"0"0"5"16,0 0 2-16,0 0-4 16,0 0-4-16,0 0 3 15,239-22-3-15,-197 22 0 16,-14 0-4-16,-17 12-1 15,-11 11 1-15,0 4 4 16,-24 11 2-16,-18 0 8 16,-11-3-8-16,9 2 6 15,6-9-3-15,9-6 2 16,16-4-6-16,13-8-1 16,0-3-1-16,0-1-3 15,9 2-3-15,29-4 6 0,10 3 0 16,-6 4 2-16,-2 0-1 15,-22 10 1-15,-3 4-1 16,-15 6 0-16,0 3 11 16,-15 4 0-16,-32-1 5 15,-10 1-6-15,-5-3-2 16,0-2-3-16,0-5 2 16,9-9 4-16,11-9-6 15,26-3-1-15,8-7-4 16,8 0-18-16,0-7-71 15,28-12-50-15,14-1-71 16,7 5-135-16</inkml:trace>
  <inkml:trace contextRef="#ctx0" brushRef="#br0" timeOffset="18100.5682">11559 9640 951 0,'0'0'13'0,"0"0"1"16,0 0 35-16,0 0-22 15,-42 148-21-15,9-100-2 16,13-3-4-16,11-5-42 16,9-10-158-16,0-13-202 0</inkml:trace>
  <inkml:trace contextRef="#ctx0" brushRef="#br0" timeOffset="19355.035">12083 9357 480 0,'0'0'103'16,"0"0"-48"-16,0 0 40 16,0 0-48-16,0 0-3 15,11-106 1-15,-2 84-22 16,0 2-6-16,-9-1 14 15,0 4 19-15,0 2-24 16,0 3 3-16,0 6-6 16,0 6 0-16,0 0-13 15,0 0-10-15,0 6 0 0,-9 24-6 16,-7 15 6-16,3 15 2 16,4 5 1-1,-2 5 1-15,11 1-4 0,0-1 1 16,0-5 0-16,0-7-1 15,0-12 0-15,0-14-2 16,0-13 1-16,0-9-1 16,0-5 2-16,0-5 0 15,0 0 0-15,0 0 5 16,-28 0-5-16,-6 0 0 16,1 0 0-16,0 0 7 15,9 0 1-15,6 0 14 16,14 0-1-16,-7 0 1 0,11 0-15 15,0 0-7-15,11 0-6 16,31-2 1-16,6-5 5 16,19-3 6-16,-10-4-6 15,-2 2 0-15,-15 2-5 16,-7 6-42-16,-19-2-13 16,1 5-47-16,-15 1-160 15,0-4-344-15</inkml:trace>
  <inkml:trace contextRef="#ctx0" brushRef="#br0" timeOffset="19745.6856">12556 8913 231 0,'0'0'354'15,"0"0"-332"-15,0 0 3 16,0 0 47-16,0 0-23 16,0 0-23-16,0-6 13 0,0 12 2 15,22 19 25-15,3 15-5 16,-1 18-8-16,18 14-33 15,-13 8-10-15,0 11-8 16,-5 9-2-16,-24 6 0 16,0-1-1-16,-24-2 1 15,-23-6-2-15,-15-13 0 16,-4-7 2-16,-7-10 0 16,11-11 0-16,16-11 0 15,12-18-20-15,19-17-268 16,6-10-390-16</inkml:trace>
  <inkml:trace contextRef="#ctx0" brushRef="#br0" timeOffset="24803.3434">14195 7084 486 0,'0'0'193'16,"0"0"-136"-16,0 0 123 15,0 0-78-15,0 0-69 0,0 0-16 16,0 0-9 0,62-10-6-16,4 10-2 0,36 0 15 15,11 0 3-15,6-6-10 16,-17 4-2-16,-7 2-6 15,-38 0-18-15,-19 0-21 16,-34 12-61-16,-4 11-67 16,-24 4-54-16,-38 1-204 15</inkml:trace>
  <inkml:trace contextRef="#ctx0" brushRef="#br0" timeOffset="24963.1976">14434 7417 694 0,'0'0'13'16,"0"0"90"-16,201 7 12 0,-117-7-54 16,2 0-28-16,-13 0-20 15,-11 0-13-15,-15 0-22 16,-10 5-144-16,-13 2-269 16</inkml:trace>
  <inkml:trace contextRef="#ctx0" brushRef="#br0" timeOffset="25711.9035">13781 9522 880 0,'0'0'172'0,"0"0"-160"0,0 0 59 15,0 0-30-15,0 0-41 16,0 0-7-16,129-29 7 16,-54 18 0-16,7 4-20 15,-16 1-38-15,-9 6-36 16,-19 0-118-16,-22 0-240 16</inkml:trace>
  <inkml:trace contextRef="#ctx0" brushRef="#br0" timeOffset="25875.4397">13761 9821 261 0,'0'0'440'16,"0"0"-440"-16,0 0 7 0,277-15 30 16,-167-1-35-16,-6 1-2 15,-13 5-33-15,-9 5-101 16,-40 5-320-16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4311.44727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6-23T10:15:58.90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7116 9933 112 0,'0'0'92'0,"0"0"-36"16,0 0-3-16,0 0-4 15,0 0 12-15,0 0 3 16,0 0 23-16,25-12-27 15,-21 9-7-15,-4 3 1 16,9-2 129-16,-9-1-168 16,11 1-8-16,-2 2 36 15,-9-3-35-15,9 1-3 16,-5 2-3-16,-4 0 21 16,4 0-20-16,-4 0 17 15,0 0 19-15,0 10 9 16,0 15-20-16,0 15-10 15,0 3-13-15,0 4 1 0,0-5-6 16,0 1 1 0,0-7-1-16,0-4 0 0,20-5-2 15,0-9 2-15,9-8-8 16,0-10-7-16,8 0 3 16,16-28 2-16,-2-11 10 15,-2-11 1-15,-11-8 0 16,-19 5 0-16,-19-2 1 15,0 8 0-15,0 1-2 16,-19 11 2-16,-19 7 1 16,-6 12 10-16,6 5 4 15,0 11-3-15,-4 0 2 0,14 8-16 16,-12 21-12 0,22 9-18-16,14 0-18 0,4-1-38 15,0 1-203-15,18-10-318 16</inkml:trace>
  <inkml:trace contextRef="#ctx0" brushRef="#br0" timeOffset="268.0172">7822 10018 55 0,'0'0'753'0,"0"0"-695"15,-49 113-36-15,40-68 10 16,9 3-27-16,0 0-4 16,-4 2-1-16,-5-8-13 15,4-6-61-15,-10-14-34 16,11-7-92-16,4-9-267 15</inkml:trace>
  <inkml:trace contextRef="#ctx0" brushRef="#br0" timeOffset="672.0266">8156 9818 235 0,'0'0'481'16,"0"0"-455"-16,0 103-15 15,0-71 19-15,28-9-17 16,-3-8 2-16,8-10-9 15,-9-5 5-15,9 0 5 0,5-15 4 16,-5-20-7 0,0-10 1-16,-8-3-7 0,-17-2 6 15,-8 4 6-15,0 7 7 16,0 1 12-16,-24 8-2 16,-9 8-5-16,0 4-19 15,-5 15 5-15,9 3 6 16,-4 0-23-16,5 23-12 15,3 4-24-15,12 6-49 16,13-5-111-16,0-9-186 16</inkml:trace>
  <inkml:trace contextRef="#ctx0" brushRef="#br0" timeOffset="761.1573">8156 9818 769 0</inkml:trace>
  <inkml:trace contextRef="#ctx0" brushRef="#br0" timeOffset="966.3327">8156 9818 769 0,'210'22'108'0,"-182"39"-97"0,-3-4 26 0,8-4 11 16,0-2-32-16,-11-4 3 15,-6-5 0-15,-12-1-7 16,-4-11 2-16,0-5 14 16,0-8 17-16,-20-5-11 15,-13-4-11-15,-9-5-4 16,-7-3-4-16,-6 0-5 0,2 0-4 15,0 0-6 1,15 0 0-16,1 5-2 0,17-5 2 16,11 5-7-16,9-3-14 15,0-2-52-15,9 0-94 16,33 0-168-16,11-2-231 16</inkml:trace>
  <inkml:trace contextRef="#ctx0" brushRef="#br0" timeOffset="1369.9597">8976 10113 995 0,'0'0'56'15,"0"0"-51"-15,0 0 4 16,0 0 10-16,0 0-5 16,-82 131 2-16,82-103-8 15,0-6-5-15,29-4-1 16,0-11-2-16,19-7-7 16,-6-2 6-16,16-23 1 15,-1-13 0-15,-15-4 4 16,-4-7-1-16,-18-1 0 15,-11 0 1-15,-9 3 2 16,0 2 0-16,-25 5 7 0,-21 8-3 16,-7 9 6-16,-5 12 8 15,1 11-22-15,6 13 7 16,2 27-9-16,3 13-15 16,22 2-22-16,24 0-35 15,0-5-76-15,24-14-297 16</inkml:trace>
  <inkml:trace contextRef="#ctx0" brushRef="#br0" timeOffset="2106.0776">9290 9490 921 0,'0'0'74'0,"0"0"-68"15,-20 153 12-15,20-81 13 16,0 9-7-16,0 4 4 16,0 0-5-16,11-5-15 15,-2-7-6-15,0-16-1 16,2-14-1-16,-2-15 0 0,0-13-1 15,11-15-2 1,-3 0 1-16,8-20-10 0,8-18 12 16,-5-7 11-16,1-2-7 15,0 6-2-15,-5 11 0 16,-4 10 6-16,-11 10-6 16,4 10-2-16,-6 0 9 15,2 10 12-15,4 20 5 16,-2 7-8-16,7 6-10 15,-7-7-8-15,7-4 1 16,-3-7-1-16,3-7 4 16,2-6-4-16,-3-12-12 0,8 0-2 15,8-15 6 1,0-17 8-16,7-6 6 0,-7 0-6 16,-9 11 3-16,-6 4 3 15,-3 13-6-15,-10 10-1 16,-1 0-6-16,1 0 7 15,-1 16 3-15,1 10 15 16,6 7-11-16,-11 0-4 16,8-8-3-16,1-5 0 15,2-7-1-15,3-13-2 16,10 0-3-16,9-15-2 16,5-18 8-16,6-5 2 15,-6-1 1-15,-1-2-1 16,-4 8 3-16,-8 6 4 15,-1 9-6-15,-11 13 1 0,-13 5 7 16,0 0 4 0,0 25 14-16,0 16-13 0,0 11-10 15,0 4-3-15,0-11-3 16,0-5-9-16,0-15-47 16,11-5-81-16,3-20-239 15</inkml:trace>
  <inkml:trace contextRef="#ctx0" brushRef="#br0" timeOffset="26561.4429">15674 3052 232 0,'0'0'402'0,"0"0"-385"16,0 0 113-16,0 0-89 15,0 0-32-15,0 0 22 16,0 0 25-16,0 0-6 15,0-8 3-15,0 8-15 16,0-4-6-16,0-1 9 0,0 2 1 16,0-4-14-16,0 5-4 15,0 2-2-15,0 0-1 16,0 0-16-16,0 2-5 16,0 25-10-16,0 19 10 15,-11 8 2-15,7 7-1 16,-1-8-1-16,5-6-4 15,0-3-6-15,0-10-11 16,0-11-23-16,0-11-43 16,-15-9-63-16,6-3-227 15</inkml:trace>
  <inkml:trace contextRef="#ctx0" brushRef="#br0" timeOffset="26887.5228">15584 2990 614 0,'0'0'316'16,"0"0"-256"-16,0 0-33 15,0 0-20-15,0 0-1 16,0 0 26-16,174 33 13 16,-121-4-19-16,0 4-16 15,-10 9-8-15,-6 8 0 16,-13 9-3-16,-15-1 1 0,-9-1-3 15,0-10-10-15,0-9 3 16,-42-5 10 0,0-8 1-16,-15-5 4 0,-1-5-1 15,-8-7 8-15,17-3-4 16,3-5 11-16,17 0 2 16,5 0-21-16,19 0-3 15,5 0-33-15,0 0-37 16,0 0-140-16,25-3-180 15</inkml:trace>
  <inkml:trace contextRef="#ctx0" brushRef="#br0" timeOffset="28298.4811">15984 3509 126 0,'0'0'545'16,"0"0"-531"-16,0 0-10 15,0 0 0-15,0 0 26 16,0 0-11-16,146 5-4 16,-106-12 19-16,-7-16-24 15,4-7 5-15,-8-6-14 16,-9 2-1-16,-11-2-1 16,-9 9 1-16,0 4 2 15,0 9 0-15,0 6 29 0,-16 8 56 16,8 0-19-1,-6 5-45-15,-1 20-23 0,-3 13-2 16,18 2 2-16,0-1 1 16,0-8 0-16,13-6 2 15,16-10-3-15,0-5 3 16,-5-5-3-16,5-5 0 16,9 0 13-16,8-13 9 15,-2-17-2-15,9-10 8 16,3-2-15-16,1-4-11 15,-13 17 1-15,-15 11-6 16,-16 11 2-16,-8 7 0 16,-1 0-11-16,-4 10-4 15,0 17 16-15,11 5 0 16,-11 6 8-16,0-6 1 0,0-1-8 16,0-6 10-16,-20-6 3 15,0-3 4-15,3-7 4 16,1-3 9-16,3-3-7 15,13-3-9-15,0 0 1 16,0 0-5-16,0 0-6 16,0 0-1-16,0 0-8 15,0 0 3-15,0 0-2 16,0 0 0-16,0 0 3 16,20 0 2-16,-11-9-1 15,20 5-1-15,8-3 0 16,-8-3-6-16,20-1-5 15,-12-4-6-15,1 3-5 0,-5-6 9 16,0-5 1-16,-4 1 11 16,8-8 1-16,-3-3 0 15,-10-2 1-15,5 5-1 16,-1 3 2-16,-8 9 0 16,-6 9 0-16,-3 3-2 15,-7 6 0-15,-4 0-1 16,0 0 1-16,0 10-12 15,9 23 9-15,-9 7 3 16,0 2 9-16,0-2-3 16,0-7-4-16,0-5-2 15,13-3 1-15,-6-13 1 0,6-4-2 16,-9-3-3 0,16-5-8-16,-2 0 6 0,11-5 5 15,19-25 3-15,1-10 3 16,-2-5 1-16,1-1-7 15,-1 4-2-15,-10 9 2 16,-12 13 0-16,-1 8-1 16,-4 9 0-16,-16 3-2 15,1 0-2-15,8 3 0 16,2 22 5-16,-1 7 0 16,10 1 5-16,-15-1 2 15,6 1-1-15,-15-8 2 16,0 0 2-16,5-7-8 0,-5-6 7 15,0-4-6 1,15-3-2-16,-6-5-1 0,15 0-5 16,14 0 4-16,8-13 1 15,12-12 3-15,-5-5 1 16,-4 5-4-16,-16 0 5 16,-4 13 1-16,-21 9-6 15,-8 3-4-15,0 0 4 16,0 0 5-16,0 13-5 15,0 12 7-15,0 4 14 16,0-1-3-16,0-6-9 16,18-6-2-16,-7-9-1 0,-2-5-2 15,6-2-3 1,8 0 4-16,16 0 0 0,3-19 16 16,0-9-4-16,7-4-3 15,-11-1-8-15,-5-2 0 16,-18 3-6-16,-6 1-9 15,-9 2 7-15,0 5-12 16,-20 8 6-16,-31 6 1 16,3 7 7-16,-10 3-1 15,7 0-3-15,3 13 0 16,19 6 2-16,20 2-1 16,9-7-14-16,13 1-6 15,40-5 8-15,9-5 12 16,0-2 3-16,-9-3 6 0,-11 0-6 15,-13 0 0-15,9 0-53 16,-18 0-72-16,0 0-183 16</inkml:trace>
  <inkml:trace contextRef="#ctx0" brushRef="#br0" timeOffset="28510.52">17569 3184 1034 0,'0'0'202'0,"0"0"-192"0,0 0 18 16,0 0 0-16,0 0-28 15,0 0-13-15,-22-3-64 16,-2-2-174-16</inkml:trace>
  <inkml:trace contextRef="#ctx0" brushRef="#br0" timeOffset="33052.0976">5223 4835 343 0,'0'0'81'0,"0"0"-50"16,0 0 20-16,0 0-31 15,0 0-11-15,0 0-8 16,0 0 30-16,0 0 25 16,0 0-5-16,0 0 15 15,0 0 19-15,0 0 6 16,0 0-25-16,0 0-14 15,0 0-11-15,0 0 7 16,0 0-1-16,0 0-25 16,25 0-11-16,28 0-10 15,26-5 22-15,8 3 10 0,-1-3-23 16,-4 2-8 0,-12 0-2-16,-12 3 0 0,-16 0 0 15,-13 0-1-15,-14 0-2 16,-15 0-2-16,0 0 0 15,0 0 4-15,0 0-13 16,0 0-25-16,0 0-83 16,-7-14-461-16</inkml:trace>
  <inkml:trace contextRef="#ctx0" brushRef="#br0" timeOffset="35417.269">6696 4609 581 0,'0'0'328'15,"0"0"-271"-15,0 0 21 16,0 0-36-16,0 0-9 15,0 0 8-15,0 0-4 16,0-2-9-16,0 2-6 16,0 0 4-16,0 0-1 15,-4 7-4-15,-14 15-15 0,-2 12 2 16,0 6-5 0,7-3 0-16,13-6 1 0,0-11-8 15,0-7 3-15,0-4-7 16,18-9 1-16,1 0-2 15,1-3 8-15,18-22-3 16,-5-13 4-16,-9-6 4 16,-6-5-4-16,-11 5-2 15,-7 1-8-15,0 8-3 16,0 5-1-16,-20 10 4 16,-4 8 0-16,-5 7 0 15,0 5 7-15,-4 0-4 0,0 5-8 16,8 20-23-1,12 2-28-15,13 1-56 0,0-1-193 16,24-9-251-16</inkml:trace>
  <inkml:trace contextRef="#ctx0" brushRef="#br0" timeOffset="35641.5555">7116 4539 73 0,'0'0'517'16,"0"0"-441"-16,0 110 20 0,0-62 7 15,0-3-28 1,-4 5-22-16,-16 0-28 0,-4 0-14 16,-3-7-8-16,-8-8-3 15,13-7-16-15,2-13-80 16,6-11-135-16,14-4-181 15</inkml:trace>
  <inkml:trace contextRef="#ctx0" brushRef="#br0" timeOffset="36196.7474">7402 4441 311 0,'0'0'310'16,"0"0"-285"-16,0 0-13 15,0 0 40-15,72 145 2 16,-43-97 8-16,0-3 34 15,-7 1-43-15,-6-6-23 16,-8-7-9-16,-3-11-5 16,-5-4-6-16,0-6 0 15,0-5 1-15,-9-1 5 0,-20-6 0 16,-4 0 8 0,0 0 4-16,9-21-13 0,-1-6-15 15,16-9-7-15,9-4 3 16,0-2 3-16,34-1-9 15,8 0-5-15,6 1 2 16,-6 5 9-16,3 2 0 16,-17-1-9-16,1 7-1 15,-11 4 12-15,-14 0 2 16,-4 4 4-16,0 6 5 16,0 3 15-16,-9 4-1 15,-19 3 2-15,-6 5-7 0,1 0-9 16,-4 5-9-1,3 15-3-15,6 7-8 0,8 7-25 16,20-5-18-16,0 1-32 16,0-2-113-16,33-8-80 15,16-12-250-15</inkml:trace>
  <inkml:trace contextRef="#ctx0" brushRef="#br0" timeOffset="37760.3259">8003 4396 526 0,'0'0'196'16,"0"0"-27"-16,0 0-43 15,0 0-82-15,0 0-22 16,0 0-15-16,-4-5-7 15,28 3-12-15,14-1 12 16,4 3 4-16,2 0 2 16,-11 0-3-16,-15 0-1 15,6 0-2-15,-15 0-2 16,2 7 1-16,-11 7 1 16,0-5 5-16,0 9 4 0,0 2 8 15,-16-1-1-15,-6 2-2 16,2-6 2-16,0 0-5 15,3-7-11-15,10-4 8 16,7-4-8-16,0 3-3 16,0 0-8-16,0 2 0 15,20 7-5-15,13 6 15 16,0 2 1-16,1 7 0 16,-15 3-6-16,-14 2 5 15,-5-1 0-15,0-1 2 16,-5-2 2-16,-28-5 3 0,-4-6 2 15,-8-4 11-15,8-3-3 16,4-10 5-16,0 0 0 16,4 0-11-16,9-3-5 15,2-7 7-15,12 2-12 16,-3 1-22-16,9 4-11 16,0-1-34-16,0-1-16 15,28-7-81-15,17 1-47 16,-8-7-257-16</inkml:trace>
  <inkml:trace contextRef="#ctx0" brushRef="#br0" timeOffset="38144.451">8689 4357 486 0,'0'0'324'0,"0"0"-274"15,0 0 27-15,0 0-36 16,0 0-33-16,0 0 11 16,53 0 13-16,-20 0-18 15,-13 0-4-15,-7 0 2 16,-2 7-5-16,2 5 4 0,-13 10-1 15,16 12 10-15,-16 11 15 16,0 2-11-16,0 6 0 16,0-3-6-16,0 1-9 15,4-7 2-15,-4-5-6 16,9-2 1-16,0-7-3 16,-5-8-2-16,3-5-1 15,-3-6-7-15,1-1-54 16,4-8-38-16,-5-2-151 15,-4 0-328-15</inkml:trace>
  <inkml:trace contextRef="#ctx0" brushRef="#br0" timeOffset="38332.5792">8717 4689 1050 0,'0'0'111'0,"0"0"-91"15,0 0 3-15,0 0 1 16,0 0 0-16,0 0-13 16,235-22-11-16,-182 19-17 15,-2-2-59-15,-3 3-98 16,-6-8-266-16</inkml:trace>
  <inkml:trace contextRef="#ctx0" brushRef="#br0" timeOffset="38742.4248">9699 4396 678 0,'0'0'274'0,"0"0"-269"16,0 0 48-16,0 0 7 15,0 0-16-15,0 0-24 16,-228-28 1-16,195 28-11 16,4 0-8-16,5 11 6 15,20 6-5-15,4 8-3 16,0 8-4-16,24 2-7 0,34 3 2 16,-3 2 5-16,2 0 0 15,1-2 4-15,-21 3 3 16,-8-2 1-16,-18-3-2 15,-11 1 3-15,0-7 12 16,-15-3 10-16,-23-2 7 16,-4-5-8-16,-11-5-17 15,4-7 7-15,-1-6-7 16,10-2-9-16,7 0-3 16,8 0-25-16,16-8-43 0,1-2-54 15,8-2-216 1</inkml:trace>
  <inkml:trace contextRef="#ctx0" brushRef="#br0" timeOffset="50953.1427">11221 4552 670 0,'0'0'83'15,"0"0"50"-15,0 0-44 16,0 0-42-16,0 0-19 16,0 0 3-16,0 0 5 15,0 0 21-15,0 0-3 16,0 0-8-16,0 0-7 16,0 0-8-16,0 0-8 15,0 0-18-15,0 0-5 16,4 0-13-16,29 0 2 15,20 0 5-15,14 0 6 16,6 0-22-16,-3 0-16 16,-8 0-5-16,-9 0-29 15,-6 0-26-15,-10 0-112 0,-17 5-141 16</inkml:trace>
  <inkml:trace contextRef="#ctx0" brushRef="#br0" timeOffset="51162.9527">11183 4915 1039 0,'0'0'147'15,"0"0"-136"-15,0 0-4 0,0 0-1 16,219-17 1-1,-120 7-7-15,16 0-37 0,-19 7-88 16,-15 1-286-16</inkml:trace>
  <inkml:trace contextRef="#ctx0" brushRef="#br0" timeOffset="57671.6469">15639 4494 230 0,'0'0'428'0,"0"0"-352"16,0 0 51-16,0 0-31 15,0 0-47-15,0 0-15 16,0 0-7-16,0 0-9 15,-4-5-1-15,-5 10-2 16,0 15-10-16,-11 8-4 16,0 7 5-16,7-1-4 15,4 2 1-15,9-4-3 16,0-1 1-16,0-6 0 16,0-7-1-16,13-6-3 15,16-10 0-15,9-2-1 16,1 0-3-16,-1-25 7 0,8-13 7 15,-6-9-1-15,-7-3-3 16,-11-3-3-16,-11 6-3 16,-6 1 0-16,-5 8 1 15,0 11 2-15,-9 7 0 16,-15 12 9-16,-1 6 17 16,1 2 1-16,-13 0-27 15,-1 27-2-15,18 12-7 16,-9 6 1-16,29 2-26 15,0-4-15-15,0-3-37 16,16-5-81-16,17-13-99 16</inkml:trace>
  <inkml:trace contextRef="#ctx0" brushRef="#br0" timeOffset="58004.9855">16397 4574 601 0,'0'0'280'16,"0"0"-228"-16,0 0-14 15,0 0-22-15,0 0 2 16,-37 121 3-16,28-77-16 16,-6 2-3-16,1-3-2 15,-1-8-43-15,10-10-92 16,1-8-152-16</inkml:trace>
  <inkml:trace contextRef="#ctx0" brushRef="#br0" timeOffset="58432.7251">16608 4577 368 0,'0'0'241'16,"0"0"-162"-16,0 0 1 15,0 0-30-15,8 115-26 16,21-100 7-16,4-5-8 0,0 1-12 15,7-11-2-15,-7 0 6 16,14 0 15-16,-14-21-8 16,16-8-2-16,-12-7-11 15,-8-2-5-15,-13 1 4 16,-12-1 0-16,-4 6 11 16,0 1 2-16,-16 6-6 15,-17 3-2-15,-9 10-8 16,-11 9 3-16,11 3-1 15,-11 0-7-15,11 19-15 16,-7 12-16-16,25 1-49 16,15-1-106-16,9-4-182 0</inkml:trace>
  <inkml:trace contextRef="#ctx0" brushRef="#br0" timeOffset="58950.5083">17293 4373 803 0,'0'0'67'15,"0"0"-44"-15,0 0 38 0,0 0-28 16,0 0-5-1,0 0-18-15,135 3-6 0,-111 14-3 16,-10 1 3-16,-14 3-3 16,0 1 4-16,0 1 1 15,0-1 7-15,-25 1 1 16,-12 2-6-16,3-5-3 16,6-3-2-16,3-4 1 15,12-3-2-15,13-3-1 16,0 1-1-16,0-1-11 15,0 6 5-15,29 2 5 16,8 2-1-16,-3 1 2 16,3 4 0-16,-12 0 5 0,-17 2-5 15,-8-2 5-15,0 1 12 16,0-3-2-16,-13-3 11 16,-24-2 0-16,-12 3 0 15,16-8-9-15,-5-3-10 16,9-1 6-16,5-6-3 15,11 0-2-15,6 0-6 16,7 0-2-16,0 0-11 16,0 0-37-16,11-13-59 15,18-5-147-15,0-1-294 16</inkml:trace>
  <inkml:trace contextRef="#ctx0" brushRef="#br0" timeOffset="59486.7168">17757 4353 467 0,'0'0'288'0,"0"0"-152"16,0 0-29-16,0 0-55 0,0 0-38 15,0 0-9-15,0-10 9 16,0 10-3-16,0-2-1 16,9 0 4-16,-4-1-3 15,19 3-3-15,-11-4 6 16,12-2-5-16,-1 6-7 15,5-8 3-15,-5 6-5 16,3-3 2-16,-3 1-4 16,-9 4 4-16,-6 0-3 15,-4 0 1-15,-5 0-1 16,0 0-2-16,0 2 3 16,0 15 1-16,0 10 5 15,0 6 7-15,0 13 0 0,0 1 2 16,-5 6 1-1,-15 1-6-15,11-4 2 0,-4 0-8 16,7-1 3-16,1-9-6 16,5-8 0-16,0-7-1 15,0-2-1-15,0-8-3 16,0-3-23-16,0-6-33 16,-4-2-33-16,-1-4-155 15,1 0-312-15</inkml:trace>
  <inkml:trace contextRef="#ctx0" brushRef="#br0" timeOffset="59691.5714">17766 4657 857 0,'0'0'263'0,"0"0"-216"15,0 0 11-15,0 0-12 16,0 0-18-16,0 0 1 15,129-21-24-15,-81 21-5 16,-10 0-4-16,8 0-53 16,3 0-62-16,-12 0-171 15,1 0-495-15</inkml:trace>
  <inkml:trace contextRef="#ctx0" brushRef="#br0" timeOffset="60132.5873">18810 4328 286 0,'0'0'328'0,"0"0"-236"15,0 0 21-15,0 0-32 16,0 0-51-16,0 0-2 16,-157-10-8-16,133 13-17 0,4 10-3 15,11 4-1-15,5 3 1 16,4 7-6-16,0 4-9 16,33 4-6-16,9-2 11 15,6-3 2-15,-6 0 8 16,3-1 16-16,-12 2 16 15,-13-1 3-15,-16 1 3 16,-4-2-8-16,0 0 3 16,-24 0 3-16,-25-8-6 15,-8 3-9-15,-5-6 10 16,0-6-13-16,15-4-13 16,10-6 0-16,8-2-5 0,14 0-11 15,10 0-55 1,5 0-55-16,0-8-352 0</inkml:trace>
  <inkml:trace contextRef="#ctx0" brushRef="#br0" timeOffset="61749.8128">5562 6469 951 0,'0'0'68'0,"0"0"-25"15,0 0 0-15,0 0-35 16,0 0-8-16,0 0-9 16,86 8 9-16,-49-3 1 15,12-5-1-15,-2 2 0 16,-3 3 0-16,2-2-2 16,-2-3-30-16,-2 2-79 15,-4-2-127-15,-9 0-272 16</inkml:trace>
  <inkml:trace contextRef="#ctx0" brushRef="#br0" timeOffset="62567.4689">7282 6336 596 0,'0'0'85'0,"0"0"-43"15,0 0-10-15,0 0-26 16,0 0 27-16,0 0 17 16,-33 116 19-16,33-89-32 0,20-4-14 15,4-3-11 1,9-10-1-16,0-3-11 15,-4-7 1-15,9 0 3 0,6-10 8 16,-2-17-8-16,-4-6-4 16,-14-4-5-16,-11-3-6 15,-13 0 8-15,0 4-3 16,0 1 0-16,-33 8 1 16,-24 4 5-16,1 8 16 15,-1 10 15-15,-10 5-18 16,19 0-9-16,10 15-3 15,5 18-1-15,22 5-7 16,11 6-7-16,0-1-25 16,24 2-85-16,29-10-32 15,-11-7-179-15</inkml:trace>
  <inkml:trace contextRef="#ctx0" brushRef="#br0" timeOffset="62782.9582">7932 6341 9 0,'0'0'732'16,"0"0"-717"-16,-15 101 1 15,15-57 4-15,0 2-16 0,0-4-4 16,0 1-7-16,0-7-66 15,0-9-78-15,0-13-154 16</inkml:trace>
  <inkml:trace contextRef="#ctx0" brushRef="#br0" timeOffset="63271.034">8193 6161 800 0,'0'0'73'0,"0"0"-6"15,0 0-67-15,0 0-14 16,0 0 5-16,0 0 9 16,239 112 9-16,-186-63 10 15,-11-7-8-15,-9 3-1 16,-13-5 16-16,-15-7-16 15,-5-4-6-15,0-8 4 16,-20-4 3-16,-13-6-1 16,-1-7-2-16,1-4 0 15,0 0 2-15,13 0-2 16,2-15-3-16,7-10-5 16,11-2-12-16,0-9 10 15,11-3-1-15,31-4-2 16,12-5 0-16,-1 1 0 0,-7-3-15 15,-13 4-1-15,-13 1 15 16,-7 3 4-16,-13 7 4 16,0 7 6-16,0 11 15 15,-17 5 8-15,-12 9-2 16,-4 3-17-16,0 0-12 16,-3 19-4-16,-1 15 3 15,19 3-5-15,11 5-40 16,7-7-144-16,0-2 2 15,20-11-227-15</inkml:trace>
  <inkml:trace contextRef="#ctx0" brushRef="#br0" timeOffset="63611.5018">8932 6009 828 0,'0'0'79'0,"0"0"-29"16,0 0-10-16,0 0-40 15,0 0-11-15,0 0 11 16,0 0 5-16,144-18-5 16,-120 18 1-16,-11 0-2 15,-8 0 1-15,6 1-10 16,-11 20 10-16,0 12 23 0,0 5 7 15,0 9 5 1,0 8-6-16,0 0-12 16,0 5-3-16,0 0-5 0,0-4-4 15,0-6-4-15,0-6-1 16,0-8-12-16,0-11-27 16,0-5-36-16,0-9-119 15,0-11-132-15</inkml:trace>
  <inkml:trace contextRef="#ctx0" brushRef="#br0" timeOffset="63824.1161">9005 6336 376 0,'0'0'531'15,"0"0"-501"-15,0 0 47 16,0 0-10-16,0 0-32 15,256-55-4-15,-194 46-25 16,-4-2-6-16,-5 6-26 16,-2 0-36-16,2-5-66 15,-5 3-144-15,-1-4-270 16</inkml:trace>
  <inkml:trace contextRef="#ctx0" brushRef="#br0" timeOffset="64205.41">9858 6021 659 0,'0'0'206'0,"0"0"-118"15,0 0 24-15,0 0-64 16,0 0-3-16,0 0 9 16,-135-51-41-16,98 51-13 15,-5 0-1-15,6 18-2 16,19 4 1-16,8 9-8 15,9-1-4-15,0 5 2 16,33-3-4-16,18 1-20 16,-2-3 16-16,17 3 11 15,-13-3 6-15,-7 0 0 0,-12 3 3 16,-10-4 1-16,-4 1 0 16,-20 1 2-16,0-4 1 15,-11 1 9-15,-22-6-4 16,-9-5 0-16,0 1 2 15,-3-5-7-15,12-6 2 16,4-2-6-16,12-2 0 16,1-3-24-16,16 0-13 15,0 0-53-15,5 0-212 16,39-15-234-16</inkml:trace>
  <inkml:trace contextRef="#ctx0" brushRef="#br0" timeOffset="64470.1911">11320 6184 1054 0,'0'0'17'16,"0"0"-14"-16,0 0-2 0,0 0-1 15,221-21-10-15,-137 17-62 16,3-2-81-16,-10 4-135 16</inkml:trace>
  <inkml:trace contextRef="#ctx0" brushRef="#br0" timeOffset="64664.2726">11555 6472 61 0,'0'0'804'0,"0"0"-758"15,0 0 82 1,205 0-76-16,-125 0-34 15,2 0-18-15,-7 0-5 0,2-8-89 16,-28 3-294-16</inkml:trace>
  <inkml:trace contextRef="#ctx0" brushRef="#br0" timeOffset="66051.7878">8870 8208 487 0,'0'0'282'0,"0"0"-222"0,0 0 18 16,0 0-59-16,0 0-16 15,0 0 19-15,172 0-6 16,-105 8-14-16,-5 0-2 15,-9-1-7-15,-7 0-28 16,-6 2-70-16,-11-5-82 16,-20-4-278-16</inkml:trace>
  <inkml:trace contextRef="#ctx0" brushRef="#br0" timeOffset="66560.1132">9757 8049 317 0,'0'0'362'16,"0"0"-293"-16,0 0 21 0,0 0-10 16,0 0-55-1,0 0-2-15,0 25 1 0,0 7-5 16,0 5 10-16,0 3-3 16,0-4-1-16,11-8 0 15,11-3-9-15,11-10 0 16,7-8-15-16,-3-7 0 15,16 0-1-15,5-18 1 16,-3-11-1-16,-6-14-6 16,-12-7-18-16,-8-5 5 15,-29-1 2-15,0 1 12 16,0 8 2-16,-24 5 4 16,-14 6-1-16,-8 8 4 15,-7 9 5-15,4 10-1 16,3 9 6-16,6 0-14 0,7 23 0 15,4 17-5-15,20 11-2 16,9 2-14-16,0-3-54 16,24-8-124-16,18-7-117 15</inkml:trace>
  <inkml:trace contextRef="#ctx0" brushRef="#br0" timeOffset="66800.1952">10495 7974 699 0,'0'0'135'16,"0"0"-29"-16,0 119-18 15,-4-76-52-15,-5 7-17 16,-7 1-18-16,-1-4-1 15,-8-2-16-15,1-7-49 16,2-13-101-16,-2-10-32 16,19-15-171-16</inkml:trace>
  <inkml:trace contextRef="#ctx0" brushRef="#br0" timeOffset="67317.7587">10869 7685 655 0,'0'0'90'16,"0"0"-72"-16,0 0 126 15,62 131-74-15,-33-73-39 16,-3-1-4-16,10 0-10 15,-14 1-11-15,-2-5-3 16,-16-5 1-16,-4-12-1 0,0-11 0 16,-9-7 5-1,-24-7-1-15,4-11-6 0,0 0 6 16,1-11-7-16,12-11-1 16,3-10-6-16,13-4 6 15,0-4-2-15,0 2 3 16,0-2 1-16,24 3-1 15,5-1-1-15,-7 1-2 16,18 1-6-16,-11 1 0 16,-1 7-7-16,-10 3-19 15,-9 6 4-15,2 1 22 16,-11 5 9-16,0 3 4 16,0 3 17-16,-15 2 14 15,-23 2-10-15,0 3-10 0,-6 0 3 16,-2 8-8-16,2 12 3 15,17 0-7-15,11 7-6 16,16 1-3-16,0 0-46 16,38-3-78-16,6-6-64 15,7-10-181-15</inkml:trace>
  <inkml:trace contextRef="#ctx0" brushRef="#br0" timeOffset="67622.5209">11307 7703 426 0,'0'0'234'16,"0"0"-202"-16,0 0 71 0,0 0 9 15,0 0-72-15,0 0-18 16,108-15 7-16,-79 15-18 16,4 7-5-16,-9 3 4 15,-4 0 4-15,-15 0 1 16,4 5 4-16,-3 8 17 15,-6 9-5-15,0 8-2 16,0 7-10-16,0 7 0 16,0 3-10-16,0 3 0 15,0-2-6-15,0-3 0 16,0-8-3-16,0-9-6 16,0-10-36-16,0-13-25 0,0-10-39 15,0-5-193-15,0 0-380 16</inkml:trace>
  <inkml:trace contextRef="#ctx0" brushRef="#br0" timeOffset="67812.6284">11382 8056 1038 0,'0'0'44'16,"0"0"-26"-16,0 0 19 15,0 0-23-15,243-25-12 16,-170 18-2-16,-6-1-1 0,-14 3-71 16,-7 0-130-1,-4-2-176-15</inkml:trace>
  <inkml:trace contextRef="#ctx0" brushRef="#br0" timeOffset="68155.9187">12037 7718 935 0,'0'0'33'16,"0"0"-31"-16,0 0 19 16,0 0-7-16,0 0-14 15,0 0 0-15,-177 107-33 0,201-72-60 16,27 1 2-16,11-7 30 15,6 3 19-15,-6-3 19 16,-15 1 9-16,-10 0 14 16,-12 0 1-16,-14 0 28 15,-11 0 61-15,0 0 53 16,-16-2-48-16,-21-6-31 16,-8-1-20-16,8-4-12 15,-1-4-14-15,5-4-18 16,24-1 0-16,-6-5-37 15,15-3-29-15,0 0-191 16,20 0-194-16</inkml:trace>
  <inkml:trace contextRef="#ctx0" brushRef="#br0" timeOffset="68367.9008">13324 7896 762 0,'0'0'81'16,"0"0"-81"-16,0 0 0 15,0 0-78-15,232-11-255 0</inkml:trace>
  <inkml:trace contextRef="#ctx0" brushRef="#br0" timeOffset="68538.8505">13251 8133 388 0,'0'0'356'0,"0"0"-356"16,0 0 34-16,0 0 27 15,210 3-48-15,-128-8-13 16,-1-4-35-16,-10-5-180 0</inkml:trace>
  <inkml:trace contextRef="#ctx0" brushRef="#br0" timeOffset="70021.0426">10986 9978 692 0,'0'0'255'0,"0"0"-154"16,0 0-37-16,0 0-38 16,0 0-20-16,0 0-4 15,58-7 1-15,-1 4 3 16,1 1 1-16,19-3 1 16,-11 5-6-16,-15-3-1 15,-2 1-1-15,-20 2-19 16,-20 0-57-16,-9 0-159 15,0 0-397-15</inkml:trace>
  <inkml:trace contextRef="#ctx0" brushRef="#br0" timeOffset="70482.8516">11970 9760 804 0,'0'0'61'0,"0"0"-58"15,0 0 70-15,0 0-44 0,84 116-12 16,-64-86 29-16,0-3-21 15,-2 1-1-15,11-6-9 16,-1-2-6-16,10-2 11 16,-9-8-11-16,15-8-2 15,-2-2 2-15,11-2 3 16,4-28-4-16,-6-13-8 16,-2-7 0-16,-16-8-15 15,-9-2-9-15,-19 5 3 16,-5 0 16-16,0 5 4 15,-42 10 1-15,-11 7 7 16,-9 8 6-16,0 12 0 16,-4 13 0-16,4 0-7 0,13 18 0 15,7 17-6-15,13 13-2 16,14 2-14-16,15 4-47 16,20-7-129-16,33-7-205 15</inkml:trace>
  <inkml:trace contextRef="#ctx0" brushRef="#br0" timeOffset="70753.0645">12937 9796 744 0,'0'0'235'0,"0"0"-219"16,0 128 27-16,0-81-1 15,-9 3-35-15,4-2-6 16,-10-4 1-16,2-8-2 16,8-11-6-16,-1-10-28 15,6-12-53-15,0-3-147 16,0-5-212-16</inkml:trace>
  <inkml:trace contextRef="#ctx0" brushRef="#br0" timeOffset="71510.2755">13352 9515 312 0,'0'0'365'0,"0"0"-326"15,0 0 9-15,0 0-3 16,0 0-45-16,0 0 1 16,42 128 16-16,7-71 4 0,2-4-4 15,2 0 9-15,-4-6-11 16,-12-4-8-16,-19-11-5 16,-11-7-1-16,-7-7 13 15,0-8 42-15,-20 0-4 16,-22-8-10-16,-27-2-36 15,3 0-1-15,4 0 0 16,11-7 1-16,11-8 18 16,18-3 2-16,15-4-13 15,7-1-13-15,7-9-7 16,35-4-6-16,16-4-6 16,3-3-3-16,1-2 0 0,0 3 4 15,-24 2 2-15,-9-3 12 16,-9 6 4-16,-20-1 4 15,0 5 10-15,0 8 14 16,-25 10 16-16,1 5 2 16,0 10 3-16,-5 0-23 15,-9 6-16-15,1 16-9 16,12 11-1-16,5 2-2 16,20 2-23-16,0-4-46 15,11-6-22-15,27-9-93 16,11-11-123-16,-3-7-184 15</inkml:trace>
  <inkml:trace contextRef="#ctx0" brushRef="#br0" timeOffset="71779.6031">13923 9451 588 0,'0'0'179'16,"0"0"-132"-16,0 0 95 15,0 0-57-15,0 0-42 16,0 0-12-16,197-25-3 15,-180 28-18-15,-6 11 2 16,-6 3 5-16,-5 2 0 16,0 12 16-16,0 3-23 15,0 12 10-15,-20 7-10 16,7 4-1-16,2 3-9 0,6-2 1 16,5-5-1-1,0-3 0-15,0-10-5 0,0-13-14 16,0-7-12-16,5-10-38 15,1-7-49-15,-6-3-259 16</inkml:trace>
  <inkml:trace contextRef="#ctx0" brushRef="#br0" timeOffset="71974.4669">13976 9750 1113 0,'0'0'49'0,"0"0"-45"16,0 0 4-16,0 0 0 0,0 0-6 15,210-13-2-15,-152 13-19 16,-5 0-60-16,-7 0-127 16,3 0-160-16</inkml:trace>
  <inkml:trace contextRef="#ctx0" brushRef="#br0" timeOffset="72408.8828">14805 9560 618 0,'0'0'251'0,"0"0"-237"15,0 0 54-15,0 0 13 16,0 0-51-16,0 0-19 16,-181-20 7-16,143 20 3 15,1 0-2-15,4 0 3 16,17 10-1-16,7 5-17 16,9 2-4-16,0 8 0 15,38 3-8-15,15 5 4 16,4-1-6-16,1-1 3 15,-7-2 3-15,-18 1 1 16,0-2 3-16,-13 0 0 16,-20-3 0-16,0-3 2 0,0 1 8 15,-29-6 10-15,-8-1-1 16,-1-7-7-16,5-4 5 16,0 0-17-16,8-5 0 15,10 0-2-15,10 0-12 16,5 0-35-16,0-5-12 15,0-5-72-15,5-2-66 16,19 2-113-16</inkml:trace>
  <inkml:trace contextRef="#ctx0" brushRef="#br0" timeOffset="72740.8872">15787 9622 1158 0,'0'0'69'0,"0"0"-59"16,0 0 17-16,0 0-25 0,0 0-1 15,0 0-1-15,230-40-1 16,-183 38-30-16,-8 2-20 16,-6 0-18-16,-15 0-80 15,-2 0-203-15</inkml:trace>
  <inkml:trace contextRef="#ctx0" brushRef="#br0" timeOffset="72933.1926">15873 9896 954 0,'0'0'216'0,"0"0"-199"16,0 0 59-16,0 0-28 0,0 0-30 15,0 0-14-15,210 5-4 16,-168-5-26-16,-2 0-50 16,-18 0-61-16,-6 0-190 15</inkml:trace>
  <inkml:trace contextRef="#ctx0" brushRef="#br0" timeOffset="90343.0634">15630 6006 200 0,'0'0'123'16,"0"0"-101"-16,0 0 22 16,0 0 19-16,0 0-27 15,0 0 12-15,0 0 98 16,0 0-128-16,0-6 22 15,0 6 37-15,0 0 4 16,0-2-39-16,0-1 10 0,0 3-13 16,0-3-25-1,0 3 3-15,0 0 7 0,0 0-4 16,0 0 5-16,-4 0-5 16,-16 6-10-16,-9 19-9 15,7 13-1-15,-2 10 0 16,8-1 0-16,16 0-7 15,0-3 5-15,0-10 2 16,16-11-7-16,17-8-12 16,20-12-11-16,-11-3 2 15,11-21 13-15,-7-19 6 16,-6-12 2-16,-18-9 7 16,-6 4 4-16,-16 0-3 15,0 4 0-15,0 7-1 0,-5 6 4 16,-19 12 2-16,-9 11 2 15,-5 7 6-15,9 10-4 16,-4 0-10-16,-2 20-6 16,13 17 2-16,6 7 0 15,16-4-50-15,0-4-85 16,0-3-59-16,16-2-200 16</inkml:trace>
  <inkml:trace contextRef="#ctx0" brushRef="#br0" timeOffset="90567.064">16108 6131 824 0,'0'0'126'0,"0"0"-123"16,0 0 53-16,0 130-32 15,0-90-22-15,0 0-2 16,0 0-3-16,0 1-73 16,0-11-149-16,0-10-219 15</inkml:trace>
  <inkml:trace contextRef="#ctx0" brushRef="#br0" timeOffset="94412.7944">16521 6000 424 0,'0'0'34'15,"0"0"-10"-15,0 0 41 16,0 0-32-16,0 0-4 15,0 0-3-15,0 41 21 16,0-21 1-16,0 3 1 16,0 6 18-16,0 11 17 0,0 5-40 15,0-2 6-15,0 0-31 16,0-4-8-16,0-3-4 16,16-14-3-16,13-4-3 15,-7-13-1-15,2-5 0 16,9 0 3-16,-9-15 0 15,14-20 12-15,-9-10 10 16,-5-5-7-16,-19-6-10 16,-5 4-2-16,0-1-5 15,0 5-1-15,-9 7-2 16,-24 7-3-16,-5 9-1 16,-2 16-1-16,11 3 3 0,1 6 0 15,-1 15-4-15,2 20-4 16,7 11-2-16,16 1-49 15,4-4-103-15,0-8-52 16,33-15-215-16</inkml:trace>
  <inkml:trace contextRef="#ctx0" brushRef="#br0" timeOffset="94944.5105">17419 5750 531 0,'0'0'90'16,"0"0"-54"-16,0 0 40 15,0 0-24-15,0 0-10 16,0 0 13-16,-24-33 20 16,4 33-11-16,7 0-17 15,-16 0-21-15,-15 11-18 16,-3 21-3-16,-1 15-5 16,1 13 10-16,18 11-2 15,9 0 1-15,16 1 0 16,4-10-9-16,0-7 1 15,13-10-1-15,32-9 0 0,-3-14-5 16,-5-7-2-16,-1-8-4 16,-3-7 8-16,0 0 1 15,-4-7 2-15,-1-18 0 16,-6-2-3-16,-6-3-10 16,-16-1 8-16,0 9 3 15,0 2-2-15,-33 10 3 16,-11 7-5-16,-7 3 5 15,-2 3 1-15,11 22-2 16,13 2-1-16,9 4 1 16,20-4-5-16,0-7-135 0,4-7-111 15,34-10-143-15</inkml:trace>
  <inkml:trace contextRef="#ctx0" brushRef="#br0" timeOffset="95344.9021">17762 5838 675 0,'0'0'196'0,"0"0"-170"0,0 0-2 15,0 0-24-15,0 0 0 16,0 0 3-16,181-43-3 15,-159 43-3-15,3 0 1 16,-1 0-2-16,-20 2 2 16,1 11-1-16,-5 7 3 15,0 5 12-15,0 8 37 16,-33 7 2-16,-14 5-15 16,-10 5 8-16,8 0-13 15,3-2 5-15,12-6-11 16,15-4-12-16,19-11-5 15,0-1-8-15,0-7-5 16,33-1 0-16,4-8 4 0,12-2 1 16,-3-6 0-1,-6-2-6-15,-2 0-38 0,-9 0-54 16,-1-14-127-16,-3-10-184 16</inkml:trace>
  <inkml:trace contextRef="#ctx0" brushRef="#br0" timeOffset="95792.2324">18691 5770 576 0,'0'0'163'0,"0"0"-123"16,0 0 84-16,0 0-47 15,0 0-42-15,0 0-3 16,-235-17-18-16,209 17-1 16,1 12 4-16,21 3-12 15,4 5-5-15,0 10-8 16,38 3 2-16,23 4-3 15,6 1 5-15,-1-3 4 16,-8 1 0-16,-5-4 1 16,-20 0 0-16,-9 4 2 15,-11-4 5-15,-13 0 4 0,0 4 7 16,-33-4-2-16,-24-1 25 16,4-5-14-16,-3-2-20 15,8-7 3-15,10-8-4 16,14-5-7-16,19-4-2 15,5 0-46-15,0 0-50 16,5 0-218-16,19 0-127 16</inkml:trace>
  <inkml:trace contextRef="#ctx0" brushRef="#br0" timeOffset="102563.0638">15369 7878 167 0,'0'0'106'0,"0"0"-85"16,0 0 35-16,0 0 4 15,0 0-28-15,0 0 5 16,0 0 28-16,0-8 9 16,0 4-22-16,0 4-1 15,0 0-5-15,0 0-25 0,0 0-13 16,0 0-1-16,0 0 17 15,0 0-3-15,0 0 12 16,0 0-8-16,0 0-4 16,0 0-6-16,0 0 10 15,0 0-14-15,-11 8-10 16,-2 14-1-16,-12 14 1 16,1 10 10-16,20 2-10 15,-1 0 3-15,5-11-4 16,0-12 0-16,9-5-2 15,24-10 1-15,7-10-2 16,2 0-5-16,11-12 7 0,-6-26 1 16,-3-10 2-16,-15-4 1 15,-12-3-3-15,-12 1 0 16,-5 10 0-16,0 1-1 16,-29 8-5-16,-9 10 6 15,-8 8-1-15,-3 9-2 16,-4 8 1-16,7 0-1 15,-3 18-1-15,16 17-3 16,15 7-24-16,12 3-87 16,6 4-84-16,6-7-213 15</inkml:trace>
  <inkml:trace contextRef="#ctx0" brushRef="#br0" timeOffset="103143.7622">15922 7941 194 0,'0'0'137'16,"0"0"-35"-16,0 0 35 16,0 0-34-16,0 0-35 15,0 0-28-15,0 5-28 16,0 23 32-16,0 4 36 16,-11 8-48-16,2 7-25 15,0 3-7-15,-2-5-2 16,2-2-60-16,5-11-101 15,4-8-91-15</inkml:trace>
  <inkml:trace contextRef="#ctx0" brushRef="#br0" timeOffset="103658.9906">16393 7853 623 0,'0'0'43'16,"0"0"22"-16,0 0 5 15,0 0-17-15,-57 118-11 16,57-88 10-16,0-5-30 16,15-5-15-16,14 0 0 15,8-10-4-15,10-8-3 16,6-2-2-16,0-2 2 15,9-21 0-15,-9-9-1 16,-11-7 2-16,-9-2-2 0,-13-4-3 16,-20 2-5-16,0 3-8 15,0 2 11-15,-44 8-4 16,-14 10 10-16,-12 2 1 16,-17 16 6-16,12 2-2 15,-2 0-4-15,10 30-1 16,30 10-4-16,12 5-5 15,25 5-99-15,0-4-72 16,5-9-260-16</inkml:trace>
  <inkml:trace contextRef="#ctx0" brushRef="#br0" timeOffset="105338.721">17132 7710 400 0,'0'0'109'0,"0"0"-19"16,0 0 20-16,0 0-2 15,0 0-1-15,0 0-14 16,-38-15-38-16,23 13-13 16,-3-1-6-16,2 1-5 15,-1 2-8-15,-3 0-13 16,0 0-3-16,11 0-2 16,-4 12-5-16,13 13-1 15,0 7 0-15,0 6-1 16,37-1-1-16,5-3-2 15,16-7 5-15,-9-2-1 16,-3-2 1-16,-13-3 0 0,-9-5 0 16,-4 0 0-16,-20-5-2 15,0 0 1-15,0 0 1 16,-28 0 2-16,-10-5 0 16,-6-3 10-16,2-2-9 15,4 0 1-15,9 0-2 16,10-7-2-16,10-6-2 15,9-6-5-15,0-4-2 16,51-10 3-16,6-3-2 16,16 3-1-16,-2-6 0 15,0-1-3-15,-14 5 6 16,-19 0 1-16,-18 5-7 0,-20 0 9 16,0 1 3-1,-5 8 3-15,-32 3 3 0,-17 6-6 16,6 6 1-16,-3 6 7 15,-2 0-7-15,4 7 1 16,3 17-2-16,17 1-1 16,9 5-1-16,11 0-27 15,9-3-26-15,0-4-79 16,33-3-97-16,5-15-233 16</inkml:trace>
  <inkml:trace contextRef="#ctx0" brushRef="#br0" timeOffset="105683.0301">17757 7535 562 0,'0'0'236'15,"0"0"-215"-15,0 0 28 16,0 0-17-16,0 0-30 15,0 0 3-15,62-3 26 16,-44 3-13-16,-2 3-4 16,-3 4 7-16,7 8 16 15,-11 6-21-15,-1 8 4 16,3 8-4-16,-6 12 6 16,-5-2-5-16,0 6 7 15,0-1-2-15,0-4-5 0,0-3-6 16,4-2-8-16,5-6-3 15,2-6 0-15,-2-6-5 16,-5-13-42-16,1-2-39 16,-5-10-138-16,0 0-117 15</inkml:trace>
  <inkml:trace contextRef="#ctx0" brushRef="#br0" timeOffset="105888.3933">17813 7807 894 0,'0'0'111'15,"0"0"-77"-15,0 0 27 0,0 0-16 16,0 0-30-16,243-67-7 16,-190 62-8-16,0 5 0 15,-6 0-45-15,6 0-24 16,-11 0-133-16,-3 0-208 15</inkml:trace>
  <inkml:trace contextRef="#ctx0" brushRef="#br0" timeOffset="106282.6248">18777 7469 671 0,'0'0'73'16,"0"0"-33"-16,0 0 49 15,0 0-26-15,-201-8 2 16,167 14-38-16,6 11-21 16,10 3-3-16,18 4-3 15,0 2-3-15,0 5 2 16,33 2-1-16,14-1 1 0,6 3 1 15,4 0 0-15,-4 0 1 16,-15 0 0-16,-5 0 5 16,-20 0 11-16,3 1 0 15,-16-7 1-15,0 2 7 16,-20-5-2-16,-22-2-6 16,9-4 4-16,-12-8-10 15,12 1-6-15,11-6-5 16,2-2-6-16,5-5-35 15,15 0-35-15,0 0-112 16,0 0-337-16</inkml:trace>
  <inkml:trace contextRef="#ctx0" brushRef="#br0" timeOffset="111093.9862">4885 7828 49 0,'0'0'150'16,"0"0"-112"-16,0 0 29 0,0 0 18 16,0 0 46-1,0 0-127-15,0 0 1 0,-4-43 13 16,4 40-11-16,-16-1 18 16,16 1-4-16,0 0 4 15,-4 1 5-15,4 0-30 16,-5 2 1-16,-4 0 3 15,9-3-2-15,0 3 1 16,0 0 9-16,0-5 11 16,0 2 15-16,0-1 7 15,0-4 3-15,0 3 12 16,0 0 0-16,0-5-6 16,0 0-21-16,0 0-13 0,0 2-4 15,0 1 1-15,0 2 9 16,0 0-3-16,0 3-5 15,0 2-4-15,0 0-2 16,0 0-6-16,0 4-6 16,0 29-12-16,5 24 12 15,19 16 5-15,0 20-1 16,-10 10-3-16,1-1 4 16,-10 2-5-16,-1-7 0 15,-4-12 0-15,0-10-3 16,0-11 3-16,0-14 3 15,0-18-3-15,0-12 1 0,0-12 0 16,0-6-1 0,0-2-2-16,0 0-8 0,0 0-8 15,0 0-25-15,0 0-33 16,4-2-136-16,5-6-345 16</inkml:trace>
  <inkml:trace contextRef="#ctx0" brushRef="#br0" timeOffset="112314.6982">12775 7582 729 0,'0'0'31'0,"0"0"-6"16,0 0 116-16,0 0-81 16,0 0-22-16,0 0-11 15,-20-47 0-15,20 41-17 16,0 1 9-16,0 5 21 15,0-2-9-15,-4 2-11 16,4 0 2-16,0 0-7 0,0 0-4 16,0 7-11-16,0 39-7 15,0 23 7-15,9 25 20 16,6 11-11-16,-2-2-8 16,-8-3 5-16,-5-10-3 15,0-7 0-15,0-15-1 16,0-23-1-16,0-18-1 15,0-10 0-15,0-11-5 16,0-6-12-16,0 0-23 16,0 0-60-16,0-3-87 15,0-12-469-15</inkml:trace>
  <inkml:trace contextRef="#ctx0" brushRef="#br0" timeOffset="113298.2964">10354 5867 293 0,'0'0'249'16,"0"0"-191"-16,0 0 15 16,0 0-6-16,0 0-18 15,0 0 12-15,-11-20-15 16,11 20-18-16,0 0-6 0,0 0 18 15,-5 0 4-15,5 0-15 16,0 0-2-16,0 0-9 16,0 0-6-16,0 3-12 15,0 25 1-15,0 14-1 16,0 19 13-16,0 11-12 16,11 11 8-16,7 9-9 15,2 7-1-15,-11-2-2 16,-9-7-7-16,4-12-28 15,-4-20 12-15,0-16-32 0,0-12-67 16,0-14-188 0</inkml:trace>
  <inkml:trace contextRef="#ctx0" brushRef="#br0" timeOffset="114430.4035">2311 6078 163 0,'0'0'61'0,"0"0"-57"16,0 0 16-16,0 0 34 16,0 0 16-16,0 0 0 15,0 0 17-15,0 0-6 0,0 0-33 16,0 0-16-16,0 0 0 15,0 0-1-15,0 0-5 16,0 0 56-16,0 0-64 16,0 0-7-16,0 0 15 15,0 0-3-15,0 3-3 16,0 7-20-16,0 8 5 16,0 11-5-16,0 14 28 15,0 17-18-15,-13 5-6 16,-7 10-3-16,0 3-1 15,-2-5 0-15,2-5-44 16,4-11-77-16,12-7-42 0,4-10-31 16,0-12-112-16</inkml:trace>
  <inkml:trace contextRef="#ctx0" brushRef="#br0" timeOffset="115225.1376">2477 4499 187 0,'0'0'328'0,"0"0"-201"16,0 0-40-16,0 0-21 15,0 0-15-15,0 0-7 16,-9 0-19-16,9 0-14 16,0 0-11-16,0 5 0 15,0 8-4-15,0 6 4 16,0 12 13-16,-5 9-6 15,-3 10 1-15,3 10-4 16,-1 15 5-16,1 11 1 0,-4 9-9 16,9 3-1-16,0-1-8 15,0-1-13-15,0-9-42 16,0-7-15-16,9-17-38 16,2-25-266-16</inkml:trace>
  <inkml:trace contextRef="#ctx0" brushRef="#br0" timeOffset="116505.2999">10029 4226 417 0,'0'0'48'15,"0"0"108"-15,0 0-51 16,0 0-38-16,0 0-13 16,0 0-8-16,0-17-21 15,0 17-7-15,0-3 9 16,0 3 7-16,0 0-1 16,0 0-10-16,0 0-7 15,0 0-12-15,0 0-3 16,0 0-1-16,0 0-3 15,0 0-2-15,0 0-1 0,0 10 3 16,0-3 3 0,0 1 1-16,0-1 0 0,0-2 0 15,0 3 0-15,0 7-2 16,0 12 2-16,0 12 0 16,0 15-1-16,0 8 0 15,0 17 2-15,0 1-1 16,4 10 0-16,16-5 0 15,-7-7-1-15,-2-13 0 16,3-17 0-16,-14-12 1 16,4-14-2-16,0-8 2 15,3-8-1-15,-7-4 1 16,0-2-1-16,0 0 2 16,0 0-2-16,0 0 0 15,0 0-10-15,0 0-56 0,0 0-110 16,0 3-147-16</inkml:trace>
  <inkml:trace contextRef="#ctx0" brushRef="#br0" timeOffset="119645.6473">16731 9718 576 0,'0'0'99'0,"0"0"-84"16,0 0 47-16,-28 122-37 16,65-101-21-16,21-11 23 15,4-7-1-15,11-3-17 16,-7-6 17-16,-4-24 16 15,-16-8-21-15,3-12-12 16,-25 0-3-16,-6-3-4 16,-18 1 0-16,0 1-2 15,-18 7 2-15,-15-2 1 16,-11 11 0-16,-14 8 5 0,-4 11 16 16,-8 14-9-16,12 2-13 15,1 25-4-15,19 26 1 16,18 9-24-16,20 0-95 15,0-5-75-15</inkml:trace>
  <inkml:trace contextRef="#ctx0" brushRef="#br0" timeOffset="119962.0299">17543 9724 1015 0,'0'0'43'16,"0"0"-41"-16,0 0 18 15,0 0-10-15,-7 129 0 16,-6-81 9-16,9 2-9 16,-12 0-5-16,12-5-4 15,4-8-1-15,0-3-41 0,0-13-89 16,0-13-232 0</inkml:trace>
  <inkml:trace contextRef="#ctx0" brushRef="#br0" timeOffset="121358.7524">18001 9487 268 0,'0'0'155'0,"0"0"-136"16,0 0 80-16,0 0-8 16,0 0-51-16,0 0-3 15,-11-5 9-15,6 5 13 16,1 0 16-16,-16 8-3 0,2 20-13 16,3 4-32-16,1 3-2 15,3 5 3-15,11 3-7 16,0-1-13-16,0-2 1 15,0-5-5-15,25-5-1 16,8-5-4-16,-4-12 1 16,19-5-6-16,-6-8 6 15,11 0 0-15,9-25 0 16,-4-12-1-16,-7-13-17 16,-23-9 11-16,-3 4-16 15,-25 0 0-15,0 1 2 16,0 7 7-16,-38 5 9 0,-19 4-14 15,4 13-3 1,-9 10 11-16,4 15 11 0,7 0 4 16,3 10-4-16,14 22-1 15,6 11-3-15,19 7-3 16,9 3-56-16,0-3-109 16,0-7-79-16,24-13-210 15</inkml:trace>
  <inkml:trace contextRef="#ctx0" brushRef="#br0" timeOffset="121857.7432">18699 9254 663 0,'0'0'95'16,"0"0"-56"-16,0 0 72 15,0 0-63-15,0 0-30 16,0 0 14-16,-33-3-1 16,16 21-18-16,-3 2 2 15,-9 5-2-15,5 10 3 16,2 5 3-16,-3 10 2 15,1 4 3-15,15 8-11 0,-6 3 6 16,15 0-15 0,0-5 1-16,19-6-5 0,28-15-2 15,2-12-2-15,4-6 3 16,-3-14 2-16,-1-4-2 16,-11-3 2-16,-5 0 0 15,-4-15 3-15,-9-13 2 16,-16 3 0-16,-4-3-6 15,0-1 7-15,0 7-7 16,-33 1-2-16,-9 8 2 16,-7 8-8-16,0 5 8 15,12 2-11-15,-5 23 0 16,13 6-16-16,9 1-29 0,20-1-53 16,0-5-145-1,0-7-229-15</inkml:trace>
  <inkml:trace contextRef="#ctx0" brushRef="#br0" timeOffset="122838.4029">19412 9242 309 0,'0'0'130'0,"0"0"-81"16,0 0 99-16,0 0-44 0,0 0-2 16,0 0 3-16,-91-43-40 15,91 38-43-15,0 3-22 16,37-2-3-16,17 3 3 15,-4-2 2-15,8 3 0 16,-20 0 3-16,6 0-4 16,-27 0-1-16,-10 15 1 15,-7 10 7-15,0 10 16 16,-20 13 11-16,-22 4-7 16,-11 3 15-16,15 3-10 15,-1 2-17-15,10-5 0 16,11-7-7-16,18-11-4 0,0-9-5 15,5-8 0 1,37-5-4-16,26-10 0 0,-6-5 4 16,4 0 4-16,-8 0-4 15,-16-12-35-15,-9-6-64 16,-17-2-50-16,-7-2-271 16</inkml:trace>
  <inkml:trace contextRef="#ctx0" brushRef="#br0" timeOffset="123330.4956">20283 9169 769 0,'0'0'198'16,"0"0"-183"-16,0 0 42 16,0 0-16-16,0 0-35 15,0 0-2-15,0-10 8 16,-13 5-12-16,-27 5 1 16,2 0 0-16,1 0 7 15,3 0-4-15,10 0 7 0,15 0-2 16,-2 12-7-1,11 3-4-15,0 8 0 0,20 2-3 16,29 5 4-16,17 0-4 16,-8 0 5-16,12 5 0 15,-3 0 0-15,-14 8 0 16,-16 0 3-16,-21 1-3 16,-16 5 1-16,0-7 2 15,0-2 6-15,-36-5 16 16,-1-8 0-16,-14-2 2 15,16-9-5-15,-3-4-12 16,9-3-5-16,25-5-5 16,-9-4-1-16,13 0-31 15,0 0-67-15,8-13-152 16,17-2-200-16</inkml:trace>
  <inkml:trace contextRef="#ctx0" brushRef="#br0" timeOffset="126016.9549">6849 9640 98 0,'0'0'175'0,"0"0"-122"0,0 0 41 16,0 0-20-16,0 0-14 16,0 0-31-16,-38-108 18 15,29 95-22-15,9 4 5 16,-4 4 19-16,-3 0 12 15,-2-1-2-15,9 2-5 16,-4 4-2-16,4-5-20 16,0 2-10-16,-5 0-5 15,5-1 5-15,0-2 0 16,-4 6-8-16,4 0 3 0,0 0 0 16,0 0-13-16,0 0-4 15,0 18-9-15,0 25 6 16,0 14 3-16,0 13 4 15,0 8-2-15,0 8-1 16,0 6 0-16,0 3-1 16,0-9 0-16,0-9 4 15,0-16-4-15,0-14 0 16,0-9 0-16,0-11 2 16,0-7-2-16,0-8 0 15,-7-6-4-15,7-4-21 16,0-2-30-16,-8 0-82 15,-10 0-204-15</inkml:trace>
  <inkml:trace contextRef="#ctx0" brushRef="#br0" timeOffset="127353.8707">15250 9244 607 0,'0'0'135'16,"0"0"-114"-16,0 0 68 15,0 0-17-15,0 0-50 16,0 0-16-16,-25-15 2 15,25 15-5-15,0 0-3 16,0 0 7-16,0 0 7 0,0 0 3 16,0 0 2-16,0 0-5 15,0 25-9-15,0 28-1 16,0 19 18-16,0 25-13 16,0 14-7-16,-4 7 2 15,0 2-3-15,4 6-1 16,-20-6-5-16,20-9-6 15,-5-19-17-15,1-23-36 16,4-30 49-16,0-17 15 16,0-11 11-16,0-11-2 15,0 0-7-15,0 0-2 16,0-6-6-16,0-10-12 0,0-1-72 16,-7 3-131-1</inkml:trace>
  <inkml:trace contextRef="#ctx0" brushRef="#br0" timeOffset="180275.4889">14290 12330 545 0,'0'0'82'0,"0"0"47"16,0 0-45-16,0 0-46 15,0 0-6-15,0 0 7 16,0 0-10-16,0 0 12 15,7 7-4-15,-7-7-9 16,0 3-9-16,0-3 6 16,0 0-2-16,0 0 1 15,0 0-12-15,4-13-4 16,5-24 11-16,4-14-9 16,3-11-9-16,8-8-1 15,-11 2 2-15,-8 0 1 16,-5 5-3-16,0 11-2 0,0 12 0 15,0 13 2-15,0 14 0 16,0 9 8-16,0 4-5 16,0 9-3-16,0 33-10 15,0 18 10-15,4 13 5 16,16-3-4-16,4 1 2 16,1-14 4-16,-3-4-2 15,6-19-3-15,-8-11-2 16,-6-10 0-16,10-13-4 15,0 0-5-15,1-27 7 16,3-14 2-16,1-6-1 16,-16-3 1-16,7 2-10 15,-15 8 2-15,-1 10-4 0,5 12 5 16,-9 8 7 0,0 8 1-16,0 2-1 0,0 2-4 15,0 26-9-15,0 9 13 16,7 9 3-16,1 1 5 15,-3-5 3-15,15-1-5 16,-3-9-1-16,3-5-4 16,9-3-1-16,0-10-1 15,8-9 0-15,1-5-5 16,-5-5 5-16,0-22-3 16,-8-6 0-16,-10-7 0 15,-6 0 4-15,-9 0-2 0,0 3-3 16,0 9 3-1,0 8 2-15,-4 9 0 0,-12 11 4 16,12 0 11-16,-5 9-10 16,0 25-2-16,2 7 0 15,7 4 7-15,0-3-3 16,0-7-5-16,11-5 4 16,7-7-6-16,11-6-2 15,-5-6 1-15,9-7 2 16,-4-4-2-16,9 0-8 15,-9-3-2-15,-10-9 8 16,1 5-2-16,-15 4 5 16,-1 0 0-16,-4 3 1 15,5 0-1-15,3 0 6 0,8 0 4 16,-3 9 1-16,11-1-6 16,1-1-4-1,-7-6 1-15,1-1 0 0,-10 0-2 16,7-4 1-16,-3-18 7 15,2-11 8-15,-6-5-8 16,-9 1-8-16,0-4-6 16,0 7 0-16,-20 4-1 15,-8 6 0-15,-10 10-4 16,0 9-6-16,10 5 4 16,-1 0 0-16,16 23-1 15,-3 7-15-15,16 2-12 16,0 6-17-16,0-8-125 0,11-5-35 15,7-8-140 1</inkml:trace>
  <inkml:trace contextRef="#ctx0" brushRef="#br0" timeOffset="181077.3019">15460 11639 482 0,'0'0'185'16,"0"0"-22"-16,0 0-14 16,0 0-85-16,0 0-49 15,0 0 29-15,0 112 9 16,9-35 3-16,0 1-39 16,6 3 0-16,-2-11-11 0,7-8 5 15,2-7-9-15,-6-13-1 16,8-11-2-16,-11-12 2 15,3-8-2-15,-7-4 1 16,0-7-6-16,10 0-26 16,1-7 21-16,-2-20 8 15,2-4 1-15,-20 3 0 16,13 11 2-16,-13 7-1 16,0 8 1-16,0 2 3 15,0 0 3-15,0 12 8 0,0 13-10 16,5 13 1-1,1-6 6-15,8-1-5 0,5-6 3 16,-1-10-5-16,-2-5-3 16,-8-2-1-16,8-8 0 15,6 0 1-15,2 0 1 16,5-18 3-16,0-3-3 16,-9-1-2-16,-7 2 0 15,0 5 0-15,-13 7 2 16,0 6-1-16,0 2-1 15,0 0 3-15,0 0-1 16,0 0 10-16,16 20-6 16,-7 2 3-16,6 3-1 15,-2-4-3-15,3-6-2 16,-7-5-3-16,4-9 1 0,2-1-1 16,10 0 1-16,-3-1-1 15,2-24 3-15,9-11 1 16,-17-4-1-16,-12-5-3 15,-4 3-2-15,0 2-6 16,-4 0 0-16,-29 7-3 16,-7 8 0-16,2 12 5 15,-4 13 0-15,-2 0 0 16,6 15 4-16,5 21 2 16,5 3 7-16,23 2-5 15,5-1-1-15,0-8 0 16,9-4-1-16,35-8 0 0,3-7 4 15,6-6-1-15,4-2 2 16,-4-5-5-16,-15 0 0 16,-1 0-16-16,-12 0-54 15,-16-5-51-15,-9-13-191 16</inkml:trace>
  <inkml:trace contextRef="#ctx0" brushRef="#br0" timeOffset="181242.9414">15584 12012 744 0,'0'0'172'0,"0"0"-82"0,0 0-7 16,0 0-68 0,0 0-15-16,0 0-15 0,0 0-84 15,51-36-185-15</inkml:trace>
  <inkml:trace contextRef="#ctx0" brushRef="#br0" timeOffset="181691.9808">15006 11868 463 0,'0'0'339'0,"0"0"-204"15,0 0-10-15,0 0-49 16,0 0-45-16,47-110-6 15,-14 88-10-15,0 1-15 16,7 3-3-16,-18 6-29 16,-6 2-73-16,-3 3-144 15,-13 4-445-15</inkml:trace>
  <inkml:trace contextRef="#ctx0" brushRef="#br0" timeOffset="182301.3173">14425 13157 42 0,'0'0'150'0,"0"0"-105"15,0 0-41-15,0 0 5 16,0 0-9-16,0 0-45 16,-181 0-143-16</inkml:trace>
  <inkml:trace contextRef="#ctx0" brushRef="#br0" timeOffset="182659.9382">14129 13177 157 0,'0'0'51'0,"0"0"16"0,0 0-17 16,0 0-28-16,0 0 8 15,0 0 10-15,-38 10 16 16,38-10 39-16,0 2 6 16,0-2-9-16,0 11-26 15,0-2 24-15,0 11-24 16,0 1-19-16,0 1-24 16,0-3-12-16,18-1-5 15,-3-7-5-15,14-9-1 16,4-2 0-16,0-6 1 0,5-23 18 15,-5-11-4 1,-9-10-6-16,-8-3-9 0,-16 0-1 16,0 6-8-16,0 6 1 15,-11 7 4-15,-27 13 2 16,1 7 0-16,8 11 2 16,-15 3 7-16,10 17-4 15,6 24-3-15,6 9-3 16,6 2-7-16,16 1-26 15,0-6-62-15,0-4-76 16,0-12-144-16</inkml:trace>
  <inkml:trace contextRef="#ctx0" brushRef="#br0" timeOffset="183346.9115">14352 12703 417 0,'0'0'332'0,"0"0"-222"16,0 0-1-16,0 0-85 15,0 0-7-15,0 158-1 16,0-91 5-16,0 7-5 16,0 1 3-16,0-8 1 15,0-2-16-15,15-15 2 16,10-7-6-16,-3-15-7 15,18-13-2-15,-12-15-28 0,1 0-27 16,9-23 12-16,-5-15 39 16,-9-5-6-16,-11 6 15 15,-8 10 4-15,-5 9 12 16,0 8 17-16,0 10 13 16,0 0 29-16,0 3-30 15,0 17-29-15,11 8-4 16,-2-3 3-16,11-3-8 15,-7-7-3-15,-9-5 2 16,16-5-2-16,-11-5 0 16,7 0 0-16,1-12 1 15,8-13 3-15,-1-7-4 16,-11-12 0-16,-13 2-12 0,0-3-1 16,0 2 1-16,-4 5 10 15,-25 6 2-15,-9 7 1 16,5 13 0-16,9 6 5 15,0 6 11-15,10 0-15 16,-1 7-2-16,10 13 0 16,5 3-3-16,0 2 3 15,9-5-11-15,36-4-8 16,8-1 7-16,2-8-9 16,7 3-13-16,0 0 13 15,0 5 6-15,-14 5 11 16,-10 0 0-16,-9 10 4 0,-14 5 10 15,-15 0 21-15,0 2-1 16,-11-3-12-16,-22-4 19 16,4-2-22-16,11-11-10 15,-6-5-5-15,20-9-33 16,4-3-69-16,0 0-157 16,0-18-337-16</inkml:trace>
  <inkml:trace contextRef="#ctx0" brushRef="#br0" timeOffset="184140.6987">13943 14310 195 0,'0'0'343'0,"0"0"-258"0,0 0 52 16,0 0 6-16,0 0-39 15,0 0-18-15,0 12-30 16,0 1-19-16,4 7-16 15,5 5 2-15,7-3-15 16,3-2-5-16,-1-5-3 16,6-7 1-16,1-6-2 15,8-2-8-15,0-10-15 16,9-25 24-16,-13-9-1 16,0-12-1-16,-14 1-6 15,-15-1 7-15,0 6-9 16,0 3-1-16,-24 10 6 0,-20 12 3 15,2 9 2-15,4 14 0 16,0 2-1-16,3 18-1 16,13 22 0-16,2 4-5 15,7 6-7-15,13 0-28 16,0-7 11-16,0-12-24 16,17-11-3-16,3-15-42 15,5-5-15-15,3 0-32 16,-10-24 74-16,6-12-91 15,1-7-175-15</inkml:trace>
  <inkml:trace contextRef="#ctx0" brushRef="#br0" timeOffset="185612.067">14215 13680 363 0,'0'0'203'15,"0"0"-65"-15,0 0 22 16,0 0-12-16,0 0-81 15,0 0-45-15,0 51-22 16,0 4 8-16,0 11-6 16,0 6-2-16,0 6 11 15,4-1-3-15,5 2 0 16,7-13-4-16,1-6-4 16,3-11 0-16,4-14 1 15,5-13-7-15,-4-10 6 0,8-12-5 16,0 0-8-1,4-9 9-15,1-22 4 0,-5-11 0 16,-4-6 3-16,-5-2-3 16,-15 2-15-16,-9 6 14 15,0 9 0-15,0 6 1 16,0 14 1-16,0 6 1 16,0 7 21-16,-9 0 6 15,9 7-8-15,-4 25-16 16,4 11-3-16,0 6-2 15,0-2 0-15,0-7-1 16,0-8 2-16,13-4 0 16,3-11-1-16,8-6-3 15,-2-11-5-15,2 0-5 16,14-11-4-16,2-24 17 0,-3-12 0 16,-12-6-7-16,-3-5 8 15,-11 6-1-15,7 9 8 16,-7 13-7-16,-3 12 8 15,-8 11 9-15,0 7 2 16,0 0-2-16,0 12 5 16,9 24-14-16,-4 14 1 15,10 2-7-15,-6 2 0 16,2-7-2-16,-2-3-1 16,4-8 0-16,-2-6 0 15,3-12 0-15,-6-8 0 16,3-6-9-16,-6-4 0 0,-1 0-4 15,5-12-3-15,2-21 11 16,-2-7 5-16,11-7 0 16,-16-2 0-16,10 7-2 15,1 7 1-15,-2 5 0 16,3 10-1-16,-3 5 1 16,7 10 1-16,-11 5 0 15,4 0-6-15,3 0 6 16,4 18 1-16,-3 7 9 15,-1 0-3-15,-12 0-1 16,-4 7-2-16,0-2 6 16,0 4 2-16,0-5 3 15,0-1-10-15,9-3-5 0,0-3 0 16,11-1 0 0,-5-11-1-16,-2-3-1 0,7-5-1 15,-2-2 0-15,6 0-3 16,1-15 6-16,3-12 5 15,1-9-5-15,-11-4 0 16,-7 3 2-16,2 2-2 16,-8 7 0-16,-1 10 2 15,-4 14-2-15,0 1 3 16,0 3 3-16,0 0 10 16,0 15-6-16,7 15-7 15,-3 6 2-15,5-2-2 0,-5-3-2 16,12-3-1-1,-7-9 3-15,4-9-2 0,2-2-2 16,-6-8-5-16,7 0 3 16,2 0-1-16,1 0 4 15,10-12 3-15,0-3 0 16,-11 2-1-16,-7 3-2 16,-2 2 0-16,-1 6 1 15,-3 0-1-15,-5-1 1 16,0 3 2-16,0-3-1 15,0 3-2-15,0-7 0 16,11-1 0-16,2-5 0 16,-2 1 0-16,-2-9 0 0,4 4 0 15,-6-5-7 1,-7-3 6-16,0 6-4 0,0-2 4 16,-7 3-4-16,-26 3 5 15,-13 2 0-15,1 11-6 16,8 2 0-16,4 0 5 15,-1 2-5-15,19 19 1 16,-3 4-6-16,18-3 3 16,0 2-2-16,25-13-8 15,26-3-7-15,10-2 13 16,6-6 5-16,6 0 1 16,-2 0 5-16,-10 0 0 15,-3 4 0-15,-9 6 0 16,-16 9-1-16,-11 5 0 0,-7 6 0 15,-15 2 2-15,0 3 2 16,0-4 17-16,-28-2 5 16,3-4-15-16,1-8 1 15,11-9-10-15,-7 0-2 16,2-8-18-16,-2 0-38 16,-4-10-36-16,-9-15-172 15,0 0-208-15</inkml:trace>
  <inkml:trace contextRef="#ctx0" brushRef="#br0" timeOffset="185801.0368">15307 13982 1137 0,'0'0'31'15,"0"0"-12"-15,0 0-19 16,0 0-19-16,0 0-137 16,0 0-307-16</inkml:trace>
  <inkml:trace contextRef="#ctx0" brushRef="#br0" timeOffset="189903.0568">17881 12066 694 0,'0'0'45'0,"0"0"32"15,0 0 25-15,0 0-73 0,0 0-18 16,0 0 4-16,0 0 5 16,-53 131 18-16,53-89-5 15,0 2-10-15,0-8-5 16,13-5-6-16,12-6-2 16,-1-16-6-16,14-6 0 15,-5-3 9-15,11-21-4 16,-11-18 6-16,-8-13-2 15,-8-9-6-15,-8-1 3 16,-9 4-8-16,0 1 0 16,-13-2 0-16,-25 9 4 15,-10 8-3-15,1 12 6 0,-1 13 0 16,6 14 13-16,-3 3-10 16,8 35-12-16,-1 20-3 15,18 15-10-15,20 3-18 16,0-3-53-16,29-7-32 15,20-11-165-15,1-16-272 16</inkml:trace>
  <inkml:trace contextRef="#ctx0" brushRef="#br0" timeOffset="190120.6985">18381 12087 84 0,'0'0'750'16,"0"0"-646"-16,0 122-10 15,0-69-37-15,0 4-42 16,0 4-6-16,0-1-9 16,0-10-7-16,0-12-62 15,0-10-90-15,0-22-69 16</inkml:trace>
  <inkml:trace contextRef="#ctx0" brushRef="#br0" timeOffset="190577.2867">18810 11969 592 0,'0'0'152'16,"0"0"-123"-16,0 0 61 16,0 0-14-16,-66 118-11 15,46-66-14-15,15 6-9 0,5-5-13 16,0-1-8-1,0-7-6-15,5-5-3 0,19-15-4 16,5-7-5-16,-5-11-3 16,9-7 1-16,1 0 7 15,3-32 4-15,1-15-3 16,-10-7-7-16,-8-3 2 16,-20-3-3-16,0 7-1 15,0-3-6-15,-4 9-4 16,-40 5 9-16,-3 15 0 15,-1 11-5-15,1 16-6 16,-6 5-17-16,4 31 15 0,16 14-8 16,16 4-10-1,12 2-38-15,5-6-160 0,0-10-89 16</inkml:trace>
  <inkml:trace contextRef="#ctx0" brushRef="#br0" timeOffset="191052.2063">19582 11685 818 0,'0'0'33'0,"0"0"41"0,0 0 10 16,0 0-38-16,0 0-31 16,0 0-4-16,-199 101 11 15,130-41 1-15,7 15 5 16,0 7 14-16,25 2-13 16,8-5-20-16,20-4-4 15,9-7-4-15,0-11 4 16,29-15-5-16,17-15-4 15,3-15-11-15,13-12-4 16,0 0 14-16,4-19 5 16,-8-19 2-16,-16-5-2 0,-22 0 0 15,-11-2 3 1,-9 8-1-16,0 4 0 0,-34 10 1 16,-12 6-2-16,-7 9 12 15,-9 8 9-15,13 6-22 16,-2 24-2-16,18 7-2 15,18 6-5-15,15 4-40 16,0-4-53-16,24-13-113 16,25-10-134-16</inkml:trace>
  <inkml:trace contextRef="#ctx0" brushRef="#br0" timeOffset="191455.5299">19907 11841 722 0,'0'0'236'0,"0"0"-225"16,0 0-7-16,0 0-3 15,0 0-1-15,0 0 7 16,75-5 18-16,-42 5-5 15,-8 0-7-15,3 7-4 16,-12 6 4-16,-7 9-2 16,-9 11 10-16,0 7-2 15,0 5 3-15,-25 5 14 0,-12 6 1 16,-16-1-6 0,11 0 1-16,2-3-9 0,13-7-2 15,7-7-10-15,20-8-6 16,0-10-5-16,0-5 0 15,38-7-3-15,0-6-1 16,-3-2-5-16,-2 0-6 16,-4-6 0-16,-3-7-47 15,3-6-7-15,-9-3-79 16,0 0-280-16</inkml:trace>
  <inkml:trace contextRef="#ctx0" brushRef="#br0" timeOffset="191941.1025">20659 11786 632 0,'0'0'133'15,"0"0"-45"-15,0 0 1 16,0 0-36-16,0 0-9 16,0 0 2-16,11-3 6 0,-51 3-36 15,7 0 0-15,-9 0 17 16,-7 3-9-16,3 7 0 16,17 0-10-16,0 5 0 15,16 0-13-15,13 10-1 16,0 7-4-16,18 3 0 15,39 6 1-15,34-4-10 16,4-2 8-16,0-2-1 16,-13 0 2-16,-11-1 3 15,-18-2 2-15,-29 0-2 16,-11-2 2-16,-13 2-1 16,-24-3 22-16,-38 1 9 15,0-3 12-15,-13-4-13 0,9-7 0 16,-3-3-14-16,36-7-6 15,15-4-7-15,14 0-3 16,4 0-38-16,0 0-49 16,22-12-43-16,11-5-172 15,7-1-386-15</inkml:trace>
  <inkml:trace contextRef="#ctx0" brushRef="#br0" timeOffset="192933.0869">16694 12164 357 0,'0'0'223'16,"0"0"-138"-16,0 0 7 0,0 0 1 16,0 0-32-1,0 0-21-15,0 0 23 0,0 0-19 16,0 0-6-16,0 0 2 16,0 0-4-16,0 0-20 15,9 0-13-15,15 0-2 16,22 2 0-16,19 1-1 15,5-3 0-15,5 0-5 16,-6 0-34-16,-14 0-55 16,-15 5-118-16,-27 3-239 15</inkml:trace>
  <inkml:trace contextRef="#ctx0" brushRef="#br0" timeOffset="193121.6074">16813 12478 442 0,'0'0'593'0,"0"0"-558"0,0 0-6 16,0 0 40-16,0 0-32 15,0 0 24-15,80 5-15 16,-23-10-32-16,-8-1-14 16,4 4-5-16,-2 2-49 15,6 0-71-15,-12 0-255 16</inkml:trace>
  <inkml:trace contextRef="#ctx0" brushRef="#br0" timeOffset="206762.0377">13680 11490 178 0,'0'0'48'0,"0"0"-30"0,0 0 5 16,0 0 41-16,0 0-13 15,0 0-37-15,0 0 7 16,-47-71 12-16,38 67-13 16,3-2-14-16,1 5 19 15,5 1 30-15,-4 0-16 16,4 0-4-16,0 0-14 15,0 0-19-15,0 0-2 16,0 10-4-16,-13 17 4 16,2 8 4-16,-3 10 6 0,-6 15-10 15,3 19 3 1,-8 13-3-16,1 8 1 0,0 8-1 16,-9 2-1-16,8 5-6 15,3 0 5-15,7-3 2 16,-3 0 2-16,7-15 2 15,11-1 13-15,0-1 0 16,0-3-6-16,0 7-4 16,0-7 0-16,-9 0-3 15,9 0-4-15,-15-5 1 16,15-2 10-16,0-1 9 16,0-9-3-16,0 0-7 15,0-3 2-15,-5 3-5 0,1 0 5 16,-5-2 15-1,0-3-14-15,-6-2 40 0,10-7-27 16,-4-3-19-16,9-2-4 16,-6-1-1-16,6 1-2 15,0-4 1-15,0 2-1 16,0-4-1-16,0 2 1 16,0 0 1-16,0 1-1 15,6-6 0-15,8-1-1 16,5-8 1-16,-5-11-1 15,-5-7-3-15,10-10 0 16,-3-5-9-16,-16-3-1 16,9-2-8-16,-5 0 3 15,1 0 6-15,3 0 7 0,4 0 6 16,12 0 0-16,-2-2 1 16,7-1-1-16,4-1 0 15,11 1 0-15,-2-2 1 16,16 2-1-16,-1 0 0 15,1 3-3-15,12-2 5 16,8-3-4-16,1 3 2 16,32-5 0-16,4-4 3 15,2 1-3-15,18 3-1 16,-7-4 1-16,5 2 1 16,2 7-1-16,-2-4 3 15,-1 1-6-15,-6-2 6 16,-2 2-3-16,-7-6 0 0,3 4 0 15,-14 2 1-15,13-3 4 16,-6 3 34-16,7 1-3 16,3-2-35-16,12 2-1 15,-11-4 2-15,0 3-1 16,0-5-1-16,-9 8 2 16,-11-4-4-16,-9 6-1 15,0 0-3-15,-4 0 6 16,-10 0-1-16,-10 0 1 15,7 0 0-15,-12 0 5 16,9 8-5-16,-2-6 2 16,2 4-1-16,7-4 0 0,-2-2 0 15,6 0 1-15,0 0-2 16,0 0 2-16,14 0-2 16,-5 0 1-16,7 0-1 15,2 0 0-15,6 0 0 16,-6 0 0-16,-4 0 0 15,6 0 0-15,-11 0 0 16,9 2-4-16,2 9-2 16,-7-7 6-16,10 4-1 15,6-3 2-15,0-3-1 16,-11-2 0-16,2 0 2 16,-7 0 2-16,-8 0 0 15,20-9-2-15,-7-1 2 0,6-3 10 16,3 3-11-16,2 5-2 15,-9 0-1-15,-6 2 0 16,-1-1-3-16,-4 4-7 16,0-3 7-16,7 0 1 15,-11 1-4-15,4 0 5 16,0 2-3-16,0-6 4 16,-4 4-2-16,-1 2 1 15,-15 0-1-15,-8 0-5 16,-10 0 6-16,-4 0 1 15,-11-3 0-15,-2 3 0 16,-7-2 0-16,-15 0 7 16,6-4 7-16,-8-1 6 15,-3-3 1-15,-4-5 26 0,6-14-3 16,-10-4 4-16,15-16-31 16,-11-11-13-16,-1-8-1 15,8-11-3-15,-7-10-3 16,0-3 0-16,6-3 1 15,-6-3 2-15,-5-3 0 16,12-1 4-16,-16-3-1 16,0-7-3-16,0-7 0 15,0-4 0-15,-11 0 1 16,2 10-1-16,5 4 2 16,4 3-2-16,0 3-2 15,4 6 2-15,20-2 0 16,1-1 0-16,-8 5 0 0,8 0 0 15,-10 10 3 1,7 2-1-16,-11 8-3 0,-2 2 1 16,-9-2-1-16,0 0-3 15,13 5-3-15,-13 5 6 16,0 4 0-16,0 13 1 16,0 9 2-16,-13 9 0 15,13 5-2-15,-9 2 2 16,-2 1-1-16,11 1-1 15,-4-1 0-15,-1 0-1 16,5-7 1-16,0 4 1 16,0 3-1-16,0 4 0 0,-8 3 0 15,3 5-2-15,-10 0-9 16,1 3 4-16,-6 1-7 16,1 2 9-16,-15 1-9 15,-12 3 4-15,8 0 5 16,-15 0 5-16,-4 0-4 15,-5 0-1-15,-20 0 3 16,-4 0 1-16,-9 0 1 16,-9 0-1-16,-20 0-11 15,-9 0 2-15,3 0 5 16,-12 5 4-16,3 3 0 16,-5-1 1-16,3 3 2 15,-7-2-2-15,-1-1-4 16,-3-2-4-16,-1 5 3 15,5-7 0-15,0 2-2 0,-3-3 7 16,-1 3 5-16,-7 0-3 16,26-3 7-16,0 1-8 15,23-3-1-15,-5 0 0 16,11 0 0-16,-2 0 0 16,-7 0 0-16,-7 0-2 15,1 5-5-15,4 5 7 16,0-3-1-16,2 4 1 15,3 2 1-15,1-1-1 16,-1 5-3-16,-1-3 2 16,16 0-6-16,-4-2 7 15,8-1 0-15,5-1 2 0,6-3-2 16,3 1-3-16,6-4 3 16,-2 5 1-16,2-7-1 15,-4 3-2-15,-2 0 0 16,6-2-2-16,-15-2-17 15,15-1 0-15,-11 0 17 16,0 0-15-16,7 0 8 16,-11 0 6-16,0 0-17 15,-1 6-8-15,-8-6 24 16,20 3 4-16,4-3 2 16,-2 0-4-16,7 0-17 15,4 0 5-15,-9 0-1 16,-2 0 5-16,2 0 6 0,-4 0-2 15,2 2 7-15,3 3 0 16,-8 3-1-16,16-4 2 16,-9-1 0-16,1-3 3 15,-8 0-2-15,-1 0 0 16,1 0 19-16,3 0-10 16,-2 0 6-16,19-5 11 15,1-2-7-15,6-1 0 16,2-3-8-16,1 5-10 15,1-2 0-15,-6 0 9 16,0 4 2-16,-2 1 20 16,-7-1-17-16,4 4 0 0,-4 0 7 15,5 0-3-15,-9 0-8 16,12 0-4-16,1 8-6 16,7 1-2-16,13-5-1 15,8 2-5-15,10-4-61 16,15-2-68-16,0 0-1 15</inkml:trace>
  <inkml:trace contextRef="#ctx0" brushRef="#br0" timeOffset="367334.5524">7344 16227 546 0,'0'0'109'0,"0"0"-100"15,0 0 36-15,0 0-27 16,0 0-7-16,0 0 44 16,0 0 16-16,0 0 22 15,15 0-29-15,-15 0-9 16,0 0 16-16,5 0-44 16,10-4-11-16,-1-13 19 15,-5-2-15-15,-5-1-4 16,-4 1 6-16,0 2-10 0,0 5-3 15,-9 2 2-15,-33 7-5 16,-11 3-5-16,-13 0-1 16,-12 36-9-16,7 12 3 15,5 14 5-15,18 13 1 16,19-2-1-16,29 3 3 16,0-9 1-16,11-6-3 15,35-14 0-15,7-10 0 16,9-12 0-16,-4-12 1 15,-1-8 2-15,-10-5-2 16,-8 0 1-16,-5 0-2 16,-1 0 0-16,-15 0-23 15,6 0-60-15,-4 0-143 0,-7 0-733 16</inkml:trace>
  <inkml:trace contextRef="#ctx0" brushRef="#br0" timeOffset="367824.8814">7899 16265 540 0,'0'0'186'0,"0"0"-61"15,0 0 28-15,0 0-67 16,0 0-5-16,0 0-35 0,0 0 2 16,0 0-16-16,0 0-12 15,0 0 0-15,18 0-3 16,15-3 7-16,11 1-18 15,7 0-4-15,-2 2-4 16,-3-6 0-16,-2 6-31 16,-2 0-42-16,-8 0-48 15,-10 6-176-15,-20 6-404 16</inkml:trace>
  <inkml:trace contextRef="#ctx0" brushRef="#br0" timeOffset="368024.8941">7994 16591 1119 0,'0'0'141'0,"0"0"-126"15,0 0 56-15,0 0-16 16,0 0-8-16,0 0-34 16,195-25-3-16,-158 20-10 15,12 2-1-15,-7 3-38 16,11 0-40-16,-4 0-69 15,2 0-105-15,-14 15-492 16</inkml:trace>
  <inkml:trace contextRef="#ctx0" brushRef="#br0" timeOffset="369727.9526">9270 16293 651 0,'0'0'176'16,"0"0"-129"-16,0 0 48 15,0 0-55-15,-13 125-17 16,13-95 6-16,0 8-11 15,24-3-3-15,5-2 3 16,9-8-5-16,-1-6-6 16,1-9-4-16,2-5-2 15,-3-5 1-15,1-7 3 0,-1-23 1 16,-12-17 2-16,-10-3 6 16,-15 0-11-16,0-2 3 15,-11 8-5-15,-31 6 1 16,-7 1 2-16,-8 9 3 15,-5 16 6-15,11 0 11 16,-2 12 9-16,15 0-11 16,5 17-21-16,9 18-1 15,15 5-23-15,9 10-17 16,0 2-44-16,33-6-22 16,18-5-171-16,7-10-174 15</inkml:trace>
  <inkml:trace contextRef="#ctx0" brushRef="#br0" timeOffset="370103.5215">10073 16412 660 0,'0'0'306'16,"0"0"-224"-16,0 0 8 15,0 0-50-15,0 0-15 16,0 0 17-16,0-4-7 16,0 14-29-16,0 20-4 15,0 9 8-15,0 15-10 16,0 1-3-16,0-3-57 16,0-2-86-16,0-10-383 15</inkml:trace>
  <inkml:trace contextRef="#ctx0" brushRef="#br0" timeOffset="371369.245">10495 16090 427 0,'0'0'79'0,"0"0"0"16,0 0-2-16,0 0-10 15,0 0-36-15,0 0 45 16,-37-3 10-16,19 3 8 16,-2 0-46-16,0 3-8 15,7 13 1-15,4 5-19 16,9 7-14-16,0 7 9 15,18 5-12-15,26 0 1 16,11 0 0-16,14 0-2 16,-7 0-3-16,4 0-1 15,-13-2 1-15,-15-2 0 0,-14-4 2 16,-15-2-1-16,-9-8 3 16,0-4 2-16,0-1-4 15,-5-9 7-15,-19-1-2 16,-5-4 3-16,-4-3-7 15,0 0-2-15,4-3-2 16,1-12 0-16,8-7 0 16,2-3-1-16,18-8 0 15,0-2-5-15,0-5 4 16,9 1 1-16,20-3-2 16,-1 3 2-16,-10 1 0 15,-3-2-4-15,-6 7 3 0,-9 2 2 16,0 5 0-16,0 2 2 15,0 5-1-15,-17 9 3 16,-3 6-4-16,-5 4 5 16,-12 0 3-16,-1 4-8 15,-10 17 0-15,1 1-11 16,18 3-1-16,18-2-20 16,11-4-36-16,0-4-31 15,20-2-163-15,22-8-113 16</inkml:trace>
  <inkml:trace contextRef="#ctx0" brushRef="#br0" timeOffset="371909.2891">10896 16087 617 0,'0'0'430'16,"0"0"-409"-16,0 0 15 15,0 0-26-15,0 0-10 16,0 0 0-16,86-8 0 16,-42 8 5-16,-6 0-5 15,-1 0 2-15,-13 0 2 16,-4 8-2-16,-6 4 4 16,-14 6 18-16,0 2 15 15,0 8-13-15,0-3-7 16,0 5 0-16,0-2 0 0,-20-1-4 15,11-4-7-15,0-3-3 16,9-1-5-16,0-8-2 16,0-1 0-16,0-3-12 15,18-4 0-15,2-3 2 16,4 0-3-16,0 0 8 16,-10 0 7-16,-10 0 0 15,7 5 2-15,-2 7-1 16,0 8 1-16,0 8 12 15,2 4 4-15,-11 1-8 16,0 2-1-16,0-7 3 16,0-1-2-16,0-9 14 15,-20-3-9-15,2-7 1 0,-17-1-6 16,-7-7 2-16,8 2-7 16,-8-2-4-16,-2 0-1 15,7 0-7-15,8 0-6 16,16 0-11-16,13 0-31 15,0 0-33-15,0 0-58 16,37-5-273-16</inkml:trace>
  <inkml:trace contextRef="#ctx0" brushRef="#br0" timeOffset="372351.385">11650 16156 618 0,'0'0'273'0,"0"0"-219"16,0 0 14-16,0 0-42 15,0 0-18-15,0 0 3 16,0-14 14-16,19 12-2 16,-1-1 16-16,-7-3-11 15,7 6-9-15,-3 0 1 16,-1 0-13-16,-3 0 9 0,6 0 3 16,3 17-6-16,-2 8 3 15,2 8 6-15,-7 9-9 16,-2-3 13-16,-6 11-2 15,-1 0-2-15,-4 0-8 16,5 0-5-16,-5 0 0 16,15-4-9-16,-2 0 0 15,-4-7-5-15,7-9-20 16,-12-10-46-16,5-7-8 16,-3-10-68-16,-6-3-184 0</inkml:trace>
  <inkml:trace contextRef="#ctx0" brushRef="#br0" timeOffset="372562.7145">11665 16480 539 0,'0'0'563'16,"0"0"-528"-16,0 0-3 16,0 0 13-16,0 0 41 15,0 0-19-15,157-32-20 16,-110 30-26-16,6-1-18 15,4-3-3-15,5 6-4 16,4-4-32-16,5 0-48 16,-2-4-11-16,-3-5-62 15,-8 3-271-15</inkml:trace>
  <inkml:trace contextRef="#ctx0" brushRef="#br0" timeOffset="372958.9877">12689 16185 653 0,'0'0'156'0,"0"0"-88"16,0 0 56-16,0 0-57 15,0 0-13-15,0 0 2 16,-9-76 1-16,-24 76-13 16,-7 0-7-16,-2 0-11 15,-7 0-3-15,12 18-21 0,4 3 5 16,8 1 6-16,12 3-11 15,13 0-2-15,0 3-8 16,47 1 3-16,26 2-5 16,-3-2 8-16,1 2-1 15,-2-1 2-15,-19 8 1 16,-16-3 1-16,-14 2 1 16,-16 1 4-16,-4-5 7 15,0-6 11-15,-18-2-4 16,-26 2-4-16,-2-9-4 15,6-6-8-15,2-2 4 16,5-7-8-16,20 0-7 16,6-3-12-16,7 0-11 0,0 0-44 15,0-11-70 1,40-6-91-16,-2-5-356 0</inkml:trace>
  <inkml:trace contextRef="#ctx0" brushRef="#br0" timeOffset="373342.6836">13839 16006 836 0,'0'0'131'0,"0"0"-31"16,0 0 1-16,0 0-34 15,0 0 2-15,0 0-22 16,0 23-27-16,0 15-7 15,0 10-4-15,4 2-2 16,1-3-3-16,-1-1-4 16,12-6-2-16,-3-5-22 15,0-10-27-15,3-6-41 0,-3-11-55 16,2-6-160-16,-10-2-343 16</inkml:trace>
  <inkml:trace contextRef="#ctx0" brushRef="#br0" timeOffset="373569.5528">13761 16287 1212 0,'0'0'51'16,"0"0"7"-16,0 0-24 16,0 0-34-16,0 0 6 15,0 0 20-15,91-4 2 0,-53-2-19 16,-5 4 3-16,11-5-9 15,-11 4-3-15,5 0-3 16,-5 3-37-16,-13 0-51 16,-2 0-49-16,-18 6-177 15,0 13-452-15</inkml:trace>
  <inkml:trace contextRef="#ctx0" brushRef="#br0" timeOffset="373748.3717">13766 16598 1234 0,'0'0'81'0,"0"0"-56"0,0 0 40 15,0 0-15 1,0 0-14-16,234-47-14 0,-187 37-16 16,-7 5-6-16,-7-2-38 15,-5 7-63-15,-5 0-141 16</inkml:trace>
  <inkml:trace contextRef="#ctx0" brushRef="#br0" timeOffset="375258.3952">14838 16277 394 0,'0'0'453'16,"0"0"-374"-16,0 0 12 15,0 0-29-15,0 0-30 0,0 0 10 16,0 3-4-16,0 19-18 15,-4 9-6-15,-5 4-3 16,9 5 9-16,0-8-1 16,0-1-4-16,0-6 0 15,24-10-15-15,-1-3-1 16,10-6-2-16,11-6-2 16,-11 0-4-16,9-17-4 15,-2-16 12-15,-18-9-8 16,-6-8-8-16,-16 0 14 15,0 0-10-15,-5 0 11 16,-28 8 2-16,-7-4 2 16,-6 20 2-16,-3 1 7 0,11 14-2 15,-4 11 9 1,-2 0-5-16,15 11-13 0,5 22-14 16,6 13-10-16,18 4-40 15,0-2-46-15,38-8-203 16,4-7-370-16</inkml:trace>
  <inkml:trace contextRef="#ctx0" brushRef="#br0" timeOffset="375526.5169">15340 16310 268 0,'0'0'225'15,"0"0"-63"-15,0 0 4 16,29 148-14-16,-29-94-74 16,0 5-30-16,0-1-16 15,0-6-18-15,0-4-14 16,0-16-20-16,0-12-70 15,0-12-236-15</inkml:trace>
  <inkml:trace contextRef="#ctx0" brushRef="#br0" timeOffset="376101.5167">15882 16105 204 0,'0'0'342'16,"0"0"-206"-16,0 0-1 16,0 0-15-16,0 0-56 15,0 0-28-15,-22 75-4 16,7-28 5-16,15 3 3 15,0 0-3-15,0 3-5 16,8-10-23-16,21-11-7 16,11-8 0-16,-11-16-1 0,-3 1-1 15,14-9 0 1,-2-9 1-16,10-16-1 0,-6-12 6 16,-8-11-5-16,-6-2-1 15,-14 0 0-15,-14-3 0 16,0 6-5-16,-14 1 3 15,-23 13 4-15,-16 4 0 16,4 16 0-16,-2 9 6 16,-2 4 2-16,11 15-10 15,-7 24-13-15,12 10-23 16,28 1-7-16,9-3-51 16,0-4-193-16,9-13-283 15</inkml:trace>
  <inkml:trace contextRef="#ctx0" brushRef="#br0" timeOffset="376580.5616">16802 15927 429 0,'0'0'484'16,"0"0"-456"-16,0 0 12 15,0 0 19-15,0 0-29 0,0 0 7 16,-99 40-24-16,61 2 6 16,-11 16 5-16,3 6 9 15,13 7 6-15,8 4-9 16,6-4-12-16,19-11-10 15,0-10-4-15,39-15-4 16,17-10-10-16,1-14-4 16,1-11-28-16,-1 0 8 15,-4-18 3-15,-11-14-8 16,-9-10 7-16,-13 1 18 16,-15 0 5-16,-5 4 9 15,0 6 8-15,-25 12 15 0,-3 9 19 16,-1 4-3-16,-4 6 10 15,0 0-17-15,-5 25-26 16,5 8-6-16,17 5-3 16,3 1-10-16,13 3-49 15,0-17-51-15,38-11-170 16,-1-9-298-16</inkml:trace>
  <inkml:trace contextRef="#ctx0" brushRef="#br0" timeOffset="376940.5833">17098 16027 1031 0,'0'0'123'0,"0"0"-123"16,0 0-5-16,0 0-37 15,0 0 35-15,0 0 6 16,149 4-2-16,-121 4-2 15,-3 2 5-15,-12 3 0 16,2 2 7-16,-15 6 17 16,0 5 7-16,0 5-2 15,0 4-4-15,-19 5 3 16,-10 7 7-16,4-4-3 16,1 2-3-16,2-2-10 15,18-3-2-15,-3-8-9 16,7-1-7-16,0-13-1 0,29 1-5 15,15-11-16-15,-6-6 5 16,4-2-13-16,11-4-19 16,-5-17-58-16,-6-7-127 15,-4 2-319-15</inkml:trace>
  <inkml:trace contextRef="#ctx0" brushRef="#br0" timeOffset="377369.5982">17875 15977 949 0,'0'0'13'0,"0"0"-6"16,0 0 33-16,0 0-10 15,0 0-5-15,0 0 34 16,11-23-6-16,-31 23-25 15,-13 13-19-15,-5 4 8 16,5 5-6-16,4-1 0 16,0 4 2-16,21 2-6 15,1 0-2-15,7 4-5 16,7-1-3-16,35 1 2 16,11-2-5-16,9-4 4 15,-5-2-1-15,-6 0 2 0,-11-1 1 16,-27 6 1-16,-4-1 0 15,-9 3 15-15,-5 2-2 16,-32 4 9-16,-21-4-16 16,1 0 1-16,10-3-6 15,-1-7-2-15,19-6 4 16,9-9-4-16,16-2-17 16,4-5-30-16,0 0-63 15,28 0-141-15,12-15-185 16</inkml:trace>
  <inkml:trace contextRef="#ctx0" brushRef="#br0" timeOffset="377738.6242">18162 15859 508 0,'0'0'167'16,"0"0"-156"-16,0 0 44 16,0 0 41-16,0 0-7 15,0 0 10-15,-29-43-21 16,29 43 2-16,0 0-24 16,0 0-15-16,0 20-17 15,0 16-1-15,25 6 3 16,3 16-8-16,-5 4-4 0,5 13 5 15,-3 6-11 1,-25 4-5-16,0-10 0 0,0 4-2 16,-34-12-1-16,1-7 10 15,0-10-4-15,4-2-6 16,1-11-8-16,8-7-37 16,-2-8-48-16,15-4-92 15,-11-5-309-15</inkml:trace>
  <inkml:trace contextRef="#ctx0" brushRef="#br0" timeOffset="378908.6224">9034 15818 135 0,'0'0'98'0,"0"0"-50"15,0 0 21-15,0 0 34 16,0 0-3-16,0 0-16 16,33-41-10-16,-33 37-2 15,0 4 8-15,0-2-1 0,0 2-36 16,0 0 0-16,0 0-7 15,0 0-4-15,0 0 7 16,0 0-8-16,-25 22-31 16,-12 31 1-16,8 23-1 15,5 21 9-15,15 15-1 16,9 9 8-16,0-5-9 16,22-5-2-16,18-14-5 15,11-12 0-15,-3-8 0 16,-1-6-6-16,-3-8-58 15,-11-13-19-15,-4-5-157 16,-5-15-117-16</inkml:trace>
  <inkml:trace contextRef="#ctx0" brushRef="#br0" timeOffset="380366.616">18797 16387 703 0,'0'0'114'0,"0"0"-18"16,0 0-15-16,0 0-45 0,0 0-5 16,0 0 12-16,-7 28-8 15,-6 3-25-15,8 2 33 16,5-4-13-16,0-1-11 15,0-6-8-15,25-1-7 16,12-12-3-16,1-4-1 16,11-5 0-16,-7 0-10 15,-9-22 2-15,0-12 7 16,-18-5-1-16,-15-13-2 16,0 4-7-16,0-2 9 15,-33 12 2-15,-7 13 1 0,-10 5 12 16,-3 7 17-16,-5 13-9 15,-4 0-10-15,5 10 15 16,15 26-26-16,8 9-4 16,19 10-7-16,15 5-29 15,0-2-18-15,49-8-30 16,-7-10-4-16,11-10-82 16,-16-20-21-16,1-10-36 15,-14 0-119-15</inkml:trace>
  <inkml:trace contextRef="#ctx0" brushRef="#br0" timeOffset="381071.0669">18896 15972 406 0,'0'0'382'0,"0"0"-282"16,0 0-16-16,0 0-48 15,0 0-5-15,18 109-1 16,2-59 15-16,-5 9-1 16,7 3 7-16,-2 11-19 15,9-2-4-15,0-2-20 16,0-5-2-16,-1-10-5 16,1-8-1-16,0-17 0 15,-7-8-1-15,7-14-4 16,8-7-9-16,-1-5-5 0,10-28 9 15,-2-11 10-15,-10-12-1 16,-17 6 2-16,-12 10 2 16,10 12-1-16,-10 16 3 15,-5 6-4-15,4 6 0 16,-4 0 11-16,4 6 1 16,12 24-12-16,8 18 7 15,-2 2 1-15,-2-8-8 16,9-7-2-16,-5-4-3 15,-6-14 1-15,-3-9-3 16,3-8-11-16,11-3-4 16,0-27-8-16,19-10 28 15,-6-8-4-15,-4 6 3 0,-3 6 2 16,-17 14 1-16,-3 7 1 16,-6 9-2-16,-4 6 2 15,4 0 23-15,2 28-1 16,13 12 7-16,-2 3-8 15,2-3-19-15,5-7 2 16,-4-8-6-16,-1-13-4 16,2-9 0-16,-1-3-20 15,8-13 13-15,11-17 3 16,-6-9 5-16,-1-3 0 16,-8 9 2-16,-9 0 1 15,-11 10 1-15,0 11 0 0,2 9 0 16,-11 3 8-1,0 4 24-15,9 32-8 0,-1 12 0 16,21 7-22-16,0-8-3 16,20-7-31-16,-3-7-74 15,-6-16-263-15</inkml:trace>
  <inkml:trace contextRef="#ctx0" brushRef="#br0" timeOffset="593191.0012">16570 17742 226 0,'0'0'92'0,"0"0"-67"15,0 0 29-15,0 0 4 16,0 0-15-16,0 0 36 16,0 25-21-16,0-20 3 15,0 2-10-15,0-5 5 16,0 6 2-16,0-5-21 16,0 4 2-16,0-5-13 15,0-2-4-15,0 0 0 16,0 0-4-16,0-9-6 15,0-24-10-15,0-22 3 16,0-18 18-16,0-10 10 16,0-7-2-16,-11 2-20 15,2 1-10-15,0 9 3 0,5 18 0 16,-1 10-4-16,-6 11-2 16,2 12 2-16,-6 7 4 15,11 10-1-15,4 5-2 16,-5 3-1-16,5 2-3 15,0 0-3-15,0 0-53 16,0 0-29-16,0 0-68 16,0 5-15-16,0 4-27 15,0 2-64-15</inkml:trace>
  <inkml:trace contextRef="#ctx0" brushRef="#br0" timeOffset="593591.413">16413 17112 103 0,'0'0'76'0,"0"0"-71"15,0 0 25-15,0 0 14 16,0 0-10-16,0 0 23 15,0 88 11-15,0-86-11 0,0 1 18 16,0-3 11-16,0 0-13 16,0 0-14-16,0-20-17 15,0-17-13-15,4-13 48 16,1-11-11-16,4 3-19 16,-5 8-9-16,3 13-25 15,2 4-10-15,-5 16-1 16,11 9 0-16,-15 5-1 15,9 3 7-15,5 11 25 16,14 28-13-16,1 14 27 16,9 7-20-16,-10-5-21 15,1-12-6-15,-5-5 0 16,1-13-58-16,-16-5-83 16,-5-15-367-16</inkml:trace>
  <inkml:trace contextRef="#ctx0" brushRef="#br0" timeOffset="627024.0407">24040 15818 126 0,'0'0'600'16,"0"0"-559"-16,0 0-4 16,0 0 25-16,0 0-19 15,0 0 16-15,0 0-9 16,0 3-12-16,0-3-4 16,0 0 11-16,0 0-7 15,0 0-5-15,0 0-8 16,0 0-6-16,0 0-11 15,0-15-7-15,13-10 3 16,-2-4 2-16,3-7-1 16,-14-4-5-16,0 10 5 0,0-5-5 15,0 7 0-15,-20 6-1 16,-2 7 0-16,-12 6 1 16,-5 9-2-16,-12 17 2 15,-7 25-7-15,-4 25-4 16,9 16 4-16,11 14 5 15,13 2 1-15,25-7 0 16,4-11 1-16,13-16 0 16,45-18-4-16,13-16 1 15,10-14 3-15,-5-12 0 16,-3-5 8-16,-27 0 17 16,-13 0 3-16,-13-12 1 0,0 2-16 15,-16-5-13-15,10-5-21 16,-10-4-47-16,-4 2-87 15,0 0-436-15</inkml:trace>
  <inkml:trace contextRef="#ctx0" brushRef="#br0" timeOffset="627264.0695">24573 15738 813 0,'0'0'217'0,"0"0"-197"0,0 0 17 16,0 0-19-16,0 0-4 16,0 0-6-16,168 0-8 15,-126 0-7-15,-4 0-35 16,1 0-98-16,-10-5-190 15</inkml:trace>
  <inkml:trace contextRef="#ctx0" brushRef="#br0" timeOffset="627460.1417">24593 16109 1059 0,'0'0'137'0,"0"0"-85"16,0 0 21-16,194 0-32 16,-121-4-32-16,-11-3-9 15,9 1-42-15,-13 1-143 16,-5-5-756-16</inkml:trace>
  <inkml:trace contextRef="#ctx0" brushRef="#br0" timeOffset="629710.075">25431 15768 387 0,'0'0'118'0,"0"0"-1"16,-4 129-50-16,4-84-1 15,0-3-20-15,0-9-10 16,0-3-21-16,4-12-11 15,11-10-3-15,-10-7 6 16,-1-1-7-16,1 0-7 16,10 0-5-16,-6-9 12 15,15-14 0-15,-6-2-2 16,-2-5 2-16,-8-3 0 16,-8 6 4-16,0-1 0 0,0 6 38 15,0 1 13 1,-24-1 11-16,20 6-28 0,-10 4-20 15,14 2-4-15,0 7 8 16,0 1 2-16,-4-1-15 16,4 1-4-16,0 2-1 15,0 0-4-15,0 0 2 16,0 0-2-16,0 0 1 16,0 0 3-16,0 0-1 15,0 0 1-15,0 0 3 16,0 0 0-16,0 0 9 15,-7-2 3-15,3-3-6 16,4 3 1-16,0-4-8 16,-5 3 3-16,5 3-1 15,0 0-2-15,0 0-6 0,0 0-5 16,0 18-5-16,0 20 10 16,0 5 6-16,0 4 0 15,5-5 4-15,24-4-10 16,-1-5 3-16,6-13-2 15,5-2-1-15,-5-14 1 16,8-4-1-16,-9 0-8 16,9-7 8-16,-2-24 4 15,-16-6-1-15,-11-10 6 16,-13-3-6-16,0-5 1 16,0-1-4-16,-29 6-1 15,-19 2 1-15,-8 14 0 0,-12 6-2 16,6 15 2-1,0 13 9-15,11 13 6 0,7 37-5 16,22 15-7-16,22 12-3 16,0 2-8-16,46-9-43 15,32-13-42-15,12-12-50 16,-1-8-179-16</inkml:trace>
  <inkml:trace contextRef="#ctx0" brushRef="#br0" timeOffset="630131.6442">26218 15842 70 0,'0'0'843'0,"0"0"-755"0,0 0-36 15,0 0-7-15,0 0-28 16,0 0-5-16,-9-11 0 16,9 29 2-16,0 17 28 15,0 10 23-15,5 7-40 16,-5 1-16-16,4 11-6 16,5-13-3-16,-5 6-15 15,3-11-33-15,6-11-88 16,-4-14-222-16</inkml:trace>
  <inkml:trace contextRef="#ctx0" brushRef="#br0" timeOffset="630788.699">26614 15596 555 0,'0'0'93'16,"0"0"-27"-16,0 0 38 16,0 0-36-16,0 0-37 15,0 0-1-15,0 80 28 16,38-29-6-16,6-1-9 16,7 0 4-16,-3 4-20 15,-10-1-12-15,4-8-14 16,-18-2 3-16,-8-9 0 15,-16-6 2-15,0-6 3 16,0-9-2-16,-33-1 2 0,-7-6-5 16,2-6-1-16,-15 0-3 15,11 0-5 1,5-20-1-16,17-5-13 0,15-5 5 16,5-5 9-16,5-5 0 15,32-3 5-15,7 5 1 16,3 0 0-16,-3 4 0 15,-6 2 0-15,-5-2 0 16,-9 2-1-16,-15 2 3 16,0 0 3-16,-9 0 2 15,0 2 0-15,0 6 4 16,-38 5-11-16,10 6 2 16,-19 4 0-16,10 7 1 0,-3 0-4 15,2 12-2-15,9 21-3 16,5 7-18-16,24 0-36 15,0 3-23-15,20-6-165 16,33-7-259-16</inkml:trace>
  <inkml:trace contextRef="#ctx0" brushRef="#br0" timeOffset="633628.4525">11541 15234 11 0,'0'0'71'0,"0"0"-22"16,0 0-18-16,0 0-23 15,0 0-8-15,0 0 4 16,0 14 19-16,5-14 25 0,-5 0 3 15,4 0-23-15,-4 0-5 16,0 0-12-16,0 0-3 16,0 0-8-16,0 0-8 15,0-3-5-15,0 3-5 16,0-4-14-16,0 0 5 16,0 1 11-16,0 3 13 15,0 0 3-15,0 0 6 16,0 0 22-16,0 0-2 15,0 0-12-15,0 0-13 16,0 0 7-16,0 11 3 16,0 6-10-16,0 1 6 0,0 7-1 15,0 5-3-15,0 8 8 16,-4-3-8-16,4 3 21 16,0 2 0-16,0 0-3 15,0 0 2-15,0 7 13 16,0-2-14-16,0 5-14 15,0-2-1-15,0 0 9 16,0-3-2-16,0 3 6 16,0-3 1-16,0 2-1 15,0 1-14-15,0-1 7 16,0-4-7-16,0 3 9 16,0-1 4-16,0-1 8 15,4 2-11-15,1-4 2 0,-5 6-3 16,4 0 9-16,-4 2-10 15,4 0-1-15,-4 5-11 16,5 2 1-16,-5 6 6 16,6 0-4-16,-1-5-5 15,-5-1 0-15,0 3 3 16,0-7-2-16,0 2-1 16,0-5 1-16,0 3-2 15,0-6 2-15,0 1-2 16,0-3 4-16,0-5 1 15,0 0 2-15,0 0-2 16,0 0 4-16,0-2-4 0,0-8-1 16,0-5-3-16,0 0 0 15,0-9 0-15,0-7 0 16,0 1-11-16,0-4-20 16,0-6-12-16,0 0 3 15,0 0-56-15,4 0-117 16,-4-8-10-16</inkml:trace>
  <inkml:trace contextRef="#ctx0" brushRef="#br0" timeOffset="636048.246">27319 15446 478 0,'0'0'219'15,"0"0"-116"-15,0 0-40 16,0 0-52-16,0 0-10 15,0 0 8-15,0-6 15 16,0 6 10-16,0 0 11 16,0 0-14-16,0 0-9 0,0 0-7 15,0 0-1-15,0 0 3 16,0 15-10-16,0 9 11 16,0 9-11-16,0 9-2 15,-8 0-5-15,-3-2 0 16,6-5 2-16,5-8 1 15,0-9-1-15,0-3-2 16,0-5 1-16,5-5 0 16,14-5 0-16,1 0 4 15,3 0 6-15,5 0 6 16,-3-5-7-16,-6-3-3 16,-1 2-2-16,-2-5-5 15,1 11-1-15,3-3-1 16,-15-2-14-16,15 5-30 0,-16 0 4 15,5 0-46-15,2 0-58 16,-7 0-57 0,1 0-212-16</inkml:trace>
  <inkml:trace contextRef="#ctx0" brushRef="#br0" timeOffset="636292.5042">27543 15480 220 0,'0'0'355'0,"0"0"-256"16,0 0 11 0,0 0-10-16,0 0-45 0,0 0-35 15,-5 35 33-15,25 18 28 16,-2 15-10-16,-7 12-36 16,7 0-13-16,-7 1-21 15,2-4 3-15,3-9-4 16,-3-13-4-16,-9-15-25 15,12-12-15-15,-12-14-8 16,-4-8-49-16,0-6-286 16</inkml:trace>
  <inkml:trace contextRef="#ctx0" brushRef="#br0" timeOffset="636908.2996">28343 15496 273 0,'0'0'276'0,"0"0"-184"15,0 0-44-15,0 0-21 16,0 0 3-16,0 0 20 16,0 0 35-16,0 133-21 15,0-96-28-15,0 1 1 16,0-1-16-16,7-1-6 16,2-2-8-16,0-2-4 15,-5-8-2-15,12-5-1 16,-8-3-1-16,1-12-39 15,2-1-121-15,-11-3-93 0,0 0-257 16</inkml:trace>
  <inkml:trace contextRef="#ctx0" brushRef="#br0" timeOffset="637109.6072">28078 15846 660 0,'0'0'265'16,"0"0"-117"-16,0 0-26 16,214-35-49-16,-138 28-38 15,1-1-20-15,-6 8-15 16,-14 0 0-16,-4 0-40 16,-11 0-54-16,0 0-77 15,-17 15-323-15</inkml:trace>
  <inkml:trace contextRef="#ctx0" brushRef="#br0" timeOffset="637458.5619">28350 16205 403 0,'0'0'395'15,"0"0"-267"-15,0 0-28 16,0 0-35-16,0 0-4 16,0 0-14-16,-49 1-11 15,49-1-11-15,0 0-6 16,9 0-15-16,31 0 1 15,26 0 6-15,1 0 0 16,-5 0-8-16,0-1-3 16,-5-2-24-16,-11 3-48 15,3 0-57-15,-7 0-192 16,-18 0-365-16</inkml:trace>
  <inkml:trace contextRef="#ctx0" brushRef="#br0" timeOffset="637971.1338">29151 15987 522 0,'0'0'135'0,"0"0"-46"15,0 0 35-15,0 0-44 16,0 0-29-16,0 0-20 16,-20 22-16-16,20 0 7 15,0-1-7-15,0 1 6 16,0 2-3-16,20-13-6 15,13 3-4-15,4-10-6 16,-4-4 1-16,5 0-2 16,2-8 1-16,2-13 2 15,0-15 3-15,-13-7-5 16,-1 1-2-16,-8-6 0 16,-20 3 0-16,0-3 1 15,0 8 0-15,-24 0 2 0,-22 7 6 16,1 3 5-16,-6 8-4 15,3 9-3-15,-5 13 1 16,15 0 7-16,1 33-15 16,17 12-6-16,11 5-12 15,9 6-43-15,9-9-13 16,35-5-92-16,7-6-90 16,6-11-222-16</inkml:trace>
  <inkml:trace contextRef="#ctx0" brushRef="#br0" timeOffset="638249.438">29874 15874 994 0,'0'0'47'0,"0"0"-44"16,0 0 12-16,0 0 6 16,0 0-2-16,77 130 5 15,-77-90-2-15,0 0-21 16,0 3 2-16,0-5-3 16,-20-1-5-16,7-2-45 0,4-10-64 15,9-10-177 1,0-12-251-16</inkml:trace>
  <inkml:trace contextRef="#ctx0" brushRef="#br0" timeOffset="638660.4373">30276 15872 630 0,'0'0'250'16,"0"0"-239"-16,0 0 15 0,0 0 13 15,0 120-14-15,0-93 29 16,13 1-27-16,12-8-4 16,-8-6 5-16,17-3-2 15,-10-5-12-15,9-6-3 16,-9 0-1-16,10 0-6 15,3-24 7-15,-8-3-5 16,0-14-2-16,-9 2-3 16,-1-9 6-16,-19 3-6 15,0 2 2-15,0 3 1 16,-39 5 3-16,1 10-4 0,-19 7 3 16,-1 11-2-1,1 7 0-15,6 0-4 0,6 25-5 16,3 10-21-16,18 5-17 15,15 3-24-15,9-6-67 16,0-9-212-16</inkml:trace>
  <inkml:trace contextRef="#ctx0" brushRef="#br0" timeOffset="639209.9925">30966 15496 886 0,'0'0'33'16,"0"0"-14"-16,0 0 45 16,0 0-45-16,0 0-12 15,-104 108 15-15,75-61 11 16,-10 8-10-16,12 2 25 16,16-4-14-16,2-2-6 15,9-4-13-15,0-7-5 16,38-5-5-16,-1-7-3 0,8-11-2 15,-3-7-8-15,-9-10-5 16,11 0 0-16,-15-7 12 16,8-13 1-16,-12-10 2 15,-12-1-2-15,-13 2 0 16,0 6 0-16,0 3 4 16,-5 3-3-16,-28 9 3 15,-11 5 2-15,-2 3 8 16,-3 3-14-16,3 24 3 15,12 4 0-15,10 8-6 16,15-1 1-16,9-5-2 16,5-8-23-16,32-4-26 0,12-13-28 15,-3-5-80-15,-8-3-73 16,2 0-200-16</inkml:trace>
  <inkml:trace contextRef="#ctx0" brushRef="#br0" timeOffset="639591.1762">31172 15277 229 0,'0'0'639'0,"0"0"-604"16,0 0-30-16,0 0 27 16,0 0-11-16,0 0-5 15,-29-19 28-15,29 26-12 16,0 21-19-16,4 6 50 16,30 14 6-16,8 4-20 15,11 14-25-15,-5 9 2 16,3 8-16-16,-22 9-2 15,-14 1-6-15,-15-2-3 16,0-6 2-16,-37-5 4 0,-12-13-5 16,-4-3 0-16,-13-10-1 15,8-11-11-15,1-8-46 16,-5-13-86-16,15-14-194 16</inkml:trace>
  <inkml:trace contextRef="#ctx0" brushRef="#br0" timeOffset="640676.0561">25393 15224 308 0,'0'0'31'0,"0"0"28"15,0 0 39-15,0 0-36 16,0 0-21-16,0 0 6 16,0-52 9-16,0 45-6 15,0 4 7-15,-4-1 7 16,0 1-25-16,-1-3-20 0,-2 1 25 15,7 5-10-15,-17 0-3 16,12 0-7-16,-19 0-9 16,-14 11-14-16,-6 25-1 15,-18 25 0-15,-4 20 5 16,8 19 7-16,12 13 6 16,22 9-3-16,8 6 4 15,16-7-17-15,20-11-2 16,46-20-2-16,34-9-22 15,15-19-10-15,0-12-28 16,0-10-147-16,-35-13-110 16,-23-6-182-16</inkml:trace>
  <inkml:trace contextRef="#ctx0" brushRef="#br0" timeOffset="642022.1191">31910 15768 997 0,'0'0'57'15,"0"0"-32"-15,0 0-7 16,0 0-14-16,0 0-4 15,0 0 4-15,-15 78 0 16,15-47-1-16,0-2 2 0,0 2 7 16,20-9-5-16,0-2 2 15,2-7 2-15,7-8-1 16,-1-5 0-16,12 0-3 16,-11-8-4-16,-3-19 7 15,-6-8 7-15,-11-6 4 16,-9 1-12-16,0-2-4 15,0 1-3-15,-29 5 1 16,-8 5-3-16,-1 11 1 16,-10 2 1-16,6 16-2 15,-12 2-5-15,12 0-4 16,5 25-2-16,4 10-1 16,17 10-8-16,16-2-13 0,0-4-21 15,9-8 0 1,35-3-82-16,-2-16-62 0,-9-12-106 15,7 0-38-15</inkml:trace>
  <inkml:trace contextRef="#ctx0" brushRef="#br0" timeOffset="642757.2696">31981 15155 456 0,'0'0'340'0,"0"0"-205"0,0 0-94 15,0 0 25-15,11 153 22 16,7-86-24-16,2 6-25 16,4 5-16-16,-11 4-14 15,12 1-1-15,-1-6-3 16,-6-9-4-16,2-11-1 15,-12-13 0-15,12-14 2 16,-11-16-2-16,0-8-7 16,2-6-3-16,13-6-18 15,-6-26 28-15,11-13 0 16,-5-13 3-16,-6 0 1 16,-3 6 3-16,5 9-3 15,-15 16-1-15,-1 15 0 0,1 9 4 16,-5 3-3-16,4 5-3 15,5 22 4-15,11 17 22 16,0 0-10-16,-12 1-6 16,8-9-7-16,-3-9 2 15,0-9-6-15,-6-9-5 16,11-9 3-16,-7 0-14 16,11-9 12-16,11-21 4 15,-4-10 0-15,-5-1 0 16,-8 1-1-16,1 7-3 15,-1 8 2-15,-12 13-4 16,-4 9 0-16,0 3-1 0,0 0 0 16,5 25 7-16,8 13 20 15,-2 5-2-15,7-4-7 16,-7-5-5-16,6-12-1 16,-5-7-5-16,1-12-1 15,16-3-8-15,-5-3-7 16,13-22 6-16,1-10 9 15,-9-6-9-15,0 5 10 16,-5 0 0-16,-11 6 4 16,7 10-3-16,-16 10-1 15,1 10 0-15,-5 0 2 16,0 2 1-16,11 31 3 16,-11 9 19-16,9 9-15 0,4-6-10 15,11-6-22 1,5-8-62-16,0-13-222 0</inkml:trace>
  <inkml:trace contextRef="#ctx0" brushRef="#br0" timeOffset="644610.518">23273 14673 294 0,'0'0'125'0,"0"0"-77"16,0 0 33-16,0 0-20 15,0 0-33-15,0 0-12 16,0 0 13-16,0 0 6 16,0 0 11-16,0 0 22 15,0 0-20-15,0 0-22 16,0 0-12-16,0 0 6 15,0 0-10-15,0 13-10 16,-11 19 0-16,2 14 7 16,-5 13 3-16,3 11 3 0,7 14-7 15,-5 13-1-15,-6 13-5 16,15 14 3-16,-18 14-3 16,14 12 2-16,-12 8 0 15,7 2-1-15,0-5 2 16,-6-12-3-16,6-10 0 15,-11-16 0-15,2-3 1 16,-6-11 0-16,-5-11 1 16,9-9-1-16,3-18 0 15,-3-15 1-15,4-17-2 16,12-16-1-16,4-17-26 16,0 0-70-16,0-20-142 15,0-17-178-15</inkml:trace>
  <inkml:trace contextRef="#ctx0" brushRef="#br0" timeOffset="647930.1329">23363 15044 163 0,'0'0'84'16,"0"0"-84"-16,0 0-24 0,0 0 15 15,0 0 2-15,0 0 1 16,-11-101 6-16,11 85 44 16,0 3-32-16,0 1-11 15,0-6 36-15,-4 2 77 16,-5 7-27-16,0-1 26 16,3 2-52-16,1 1-27 15,1 0 14-15,-5 1 3 16,4-1-14-16,5 4-13 15,0-2 12-15,-4 5-3 16,4 0 8-16,0 0-2 16,0 0-18-16,0 0-13 0,0 0-8 15,0 0-5-15,0 0 0 16,27 0 5-16,21 5 10 16,14-2-6-16,4-1 1 15,21-2-4-15,-1 0 2 16,13 0-3-16,-3 0 2 15,10 0-1-15,-7 0 0 16,1-2-2-16,6-1 2 16,7-4 0-16,10-1-1 15,8 1 0-15,-7-1 5 16,8 0-4-16,1 1-1 16,-2-1 1-16,1 4 0 15,-8-4 0-15,-13 3-1 0,-3 3 2 16,-2-1 0-16,-6 3-1 15,-1 0 5-15,12 0-2 16,2 0-2-16,17 0 6 16,3 0-4-16,10-3 5 15,-5 1-9-15,1 0 6 16,2-4-4-16,-17 1-1 16,0 1-1-16,-4-4 1 15,-1 3-1-15,-13 0 1 16,7 0-1-16,-7 5 0 15,2 0 0-15,3 0 1 16,4 0 1-16,18 0-2 0,10 0 6 16,19-2 5-1,-5-4 4-15,-5 4-12 0,-8-6-3 16,0 6 1-16,2-5-3 16,-2 1 2-16,-1-1 0 15,-14 2 2-15,8 0-2 16,-7-3 0-16,-10-3 1 15,-3 3-1-15,-7-2 4 16,5-4-3-16,-15 3 1 16,-1-3 8-16,-4 4-7 15,-8 2 4-15,3 1-2 16,-8 0 0-16,9 4-3 16,-16-2 0-16,2 2-2 15,3 3 3-15,-11 0-3 16,6-4 2-16,7 1 2 0,-3-2 7 15,12-2-1-15,-9 0-5 16,13 0-4-16,-5 1-1 16,1 0 0-16,0 1 2 15,4 3-2-15,4-4 0 16,-4 6-2-16,3-6 2 16,-23 6-1-16,-13 0 1 15,-20-6 0-15,-13 6 1 16,-14 0-3-16,-15 0 3 15,9 0-1-15,11 0 10 16,9 0-9-16,13 0 0 16,2 0 3-16,-7 0-8 0,1 0 3 15,-9 0-3-15,0 0-6 16,-5 12 5-16,9-4-6 16,5 0 11-16,15-3 4 15,9 3-4-15,-5-5 0 16,5 4 3-16,-11-5-3 15,-22 3 0-15,-5-1-2 16,-20-3 1-16,-4 2-7 16,0 0 8-16,0-3 1 15,0 1 12-15,0 5-10 16,0 2-1-16,0 6 0 16,16 1-2-16,-12 6 0 15,1 1-5-15,-5 3 0 0,0 6 5 16,0 3-2-16,0 4 2 15,0 5-1-15,0-1 1 16,0 0 1-16,-5 6 1 16,5 0 0-16,0 7-4 15,0 0 2-15,0 3 0 16,0-1 0-16,0-4 0 16,0-3 2-16,0-4-1 15,0-4-1-15,5-2 1 16,-1 3-1-16,-4-3 2 15,0-1-2-15,0 10 1 16,0-2 1-16,0 3-1 0,0-2 1 16,0 2 0-16,-4 0-2 15,-1 0 1-15,5 0-1 16,0-4-3-16,0-6 3 16,-4-5 1-16,4 0 1 15,0-7-2-15,0 5 0 16,0-4 1-16,0 0 2 15,-16 5-2-15,16 1 2 16,0 0-1-16,-4 0 2 16,4-3-3-16,0-1 1 15,0-10 0-15,0-4-2 16,0-5 1-16,0-2-1 16,0-2 2-16,0-4 0 0,0 2 2 15,0 1 1 1,-4 1-4-16,4-1 3 0,-5 1-1 15,5-3-1-15,0-3-2 16,0 1 0-16,0-3 0 16,0 0-1-16,0 0 4 15,0 0-4-15,0 0 3 16,0 0-2-16,0 0 3 16,0 0-1-16,0 0-1 15,0 0 1-15,0 0 0 16,0 0-2-16,0 0 1 15,0 0-1-15,-4 0 5 0,-7 0-5 16,-7 0 0 0,2 0 0-16,-17 0 4 0,0 3-3 15,-4 1-1-15,-8 0 0 16,-1 5 0-16,-3-4-7 16,-8 2 7-16,1-2 0 15,3 0 3-15,0 6-3 16,7-7-1-16,-12 6 0 15,1-2-1-15,-1 2 0 16,-8-3-13-16,-11 6 13 16,-3 2-1-16,-11-3 1 15,1 6 2-15,-1-3 0 16,-4-2-1-16,-11 1 0 16,2 2 2-16,-2-7-3 15,-18 7 2-15,0-7-5 0,-4 4-3 16,4-2 5-16,13-2-5 15,-6 1 8-15,11-3 0 16,-13 6 0-16,-1 3 0 16,1-4 0-16,10 1-2 15,-6 2 2-15,16-3 1 16,-1-2-1-16,-10-2-1 16,15-3 1-16,-11 2 0 15,2 1 1-15,0-6 1 16,-7-2-2-16,7 0 0 15,7 0 1-15,-3 0-1 16,5 0 0-16,-4 0 0 0,-1 0 1 16,-1 0 1-16,-3 8-2 15,-3-6 3-15,12 1-2 16,0-1 1-16,5-2-4 16,3 0 2-16,17 0 0 15,-6 0 0-15,-1 0 0 16,15 0 1-16,-4-2 0 15,-5-6 1-15,-6 1 0 16,-10-1 2-16,12-2-2 16,-16 3-1-16,10-1-1 15,-14 3 0-15,-1 5 2 16,6-7-4-16,-5 4 3 16,0-5-2-16,0 1 1 0,-7-3-1 15,-7-3 1 1,10 1 0-16,-3-3-1 0,3 0 3 15,4 5-4-15,-5-5 3 16,-2 7-2-16,12-1 0 16,6 3 0-16,-7 6-2 15,5 0 1-15,0 0 2 16,-5 0 0-16,9 0 0 16,11 0 0-16,9 0 0 15,-4 0 0-15,0 0-1 16,8 0-1-16,-8 0 1 15,8 7-1-15,-8 4 1 0,9 2-5 16,-10 1 4 0,-1-2 0-16,6 9 0 0,0-6-2 15,11 0 3-15,-2-3 1 16,9 6 1-16,-7-5-1 16,13-3-3-16,-2 5 3 15,3-5 3-15,4-1-3 16,-1 4 0-16,1 2-1 15,-4-2 1-15,-3-4 1 16,11 0 3-16,7-5 0 16,-2 4-1-16,-5-1-1 15,5 1-2-15,-14-1 0 16,5 0 0-16,0 2 2 16,-1-5-1-16,6 1-1 15,3-2 4-15,-3-3-3 0,3 0 0 16,1 0 0-16,-14 0 0 15,5 0-1-15,-9 0 0 16,2 0 1-16,3 0 2 16,8 0-6-16,-4 0 3 15,0 0-1-15,-5-4-5 16,-6-4-4-16,-3-1 2 16,-1 2 0-16,-3 6 3 15,11-5 5-15,11 6 2 16,16 0 2-16,-2 0 3 15,15 0-4-15,0 0-1 16,0 0-2-16,0 0 1 0,0 0 0 16,-9-2 0-1,0 2 0-15,-6-6 2 0,1 3-3 16,5 1 0-16,-6 2 0 16,10-2 0-16,5 2-1 15,-15 0-6-15,15 0-3 16,0 0-8-16,-4 0-1 15,4 0-7-15,0 0 6 16,0-3-5-16,0-2-3 16,0-2-36-16,0-11-210 15</inkml:trace>
  <inkml:trace contextRef="#ctx0" brushRef="#br0" timeOffset="651442.1498">1230 4472 376 0,'0'0'112'0,"0"0"-100"0,0 0 92 15,0 0-44-15,0 0 5 16,0 0-16-16,0 0-6 16,-40 0-4-16,40-3 0 15,0 3-1-15,0-3 23 16,0 3-13-16,0-2-10 16,-5-5-19-16,1 2-9 15,-5 0 2-15,-2-1-11 16,-7 1 10-16,-19 5 7 15,-12 0-5-15,3 0-7 16,-3 0-4-16,16 3-4 16,0 17 2-16,4 7 0 0,0 14-7 15,9 14 5-15,20 10 2 16,0 10 1-16,0 8 0 16,20 10 1-16,4 1-2 15,-1 12 0-15,12 5-1 16,-2 9 0-16,-4 3-2 15,22 4-1-15,-7 9-3 16,-6-1-15-16,-5 6 16 16,-24 6 3-16,-5-4 0 15,-4-10-2-15,7-5 4 16,-7-10 1-16,0-13-1 16,-11-7 0-16,-12-19 1 15,-16-8 3-15,-8-10-3 0,-6-11 7 16,-4-15 8-1,23-16 11-15,15-9-4 0,5-10 23 16,1 0-11-16,-7-22-25 16,-9-20-9-16,16-6 0 15,2 3-1-15,11 10 2 16,0 17 1-16,0 11-2 16,0 3-2-16,0 4-3 15,0 0-5-15,0 0 1 16,0 17-9-16,4 17 0 15,12 11 18-15,-7 13 2 16,6 5-2-16,-6-3-5 0,0 5 3 16,11 0-2-16,-16 5 1 15,10 0-1-15,1 1 1 16,-11-1 1-16,12 0-2 16,-12-5 1-16,5 1-44 15,-4-4 44-15,-5-2 3 16,0 3 0-16,0-3 0 15,0 2 0-15,0 1 0 16,-5-2 0-16,1 1 1 16,-1 1-2-16,-6 0 2 15,2 2-1-15,-4 0 8 16,7-2-3-16,6 1 2 16,0 3 2-16,0-6-8 15,0 3 1-15,0 0-2 16,0 4 0-16,15-3 1 0,-11 2 0 15,5-1 3-15,-2-6-1 16,-7 2 6-16,4-1-8 16,-4-1 1-16,9 3-1 15,0-3-1-15,-5 0 1 16,12 3 3-16,-3 0 4 16,-6-6-6-16,2 1 4 15,-5-1 4-15,-4-4-4 16,9-1 1-16,15 3 11 15,5-1-12-15,0-2-4 0,4 3 4 16,-18-3 13 0,3-2-14-16,2 0 0 0,-7-1 2 15,12-4-2-15,-5 3 0 16,8-6-2-16,1 5-3 16,-7 3 2-16,-6 0 1 15,-8 1-2-15,1-3 4 16,-2-3 0-16,-3-5-1 15,10-3 0-15,1 1-1 16,3-3 2-16,2 8-2 16,0 2-3-16,-3-5 0 15,-1 5 0-15,-7-7 2 16,4 0 1-16,2-9-2 16,-1 1 4-16,14 1-3 15,12-1 3-15,27 3-4 0,32-6-1 16,29-2 0-16,20-8-6 15,14-4 0-15,-18-5 1 16,-34-1 0-16,-35 1-1 16,-59 9-30-16,-32 8-177 15</inkml:trace>
  <inkml:trace contextRef="#ctx0" brushRef="#br0" timeOffset="983644.6654">24894 11267 538 0,'0'0'90'0,"0"0"-60"0,0 0 19 16,0 0-10-16,0 0-31 15,0 0-6-15,0 0 10 16,0 0 13-16,-25 5 25 15,25-5-3-15,0-3-7 16,0-12-23-16,14 0-8 16,1-5-3-16,-6-2-2 15,0 1-4-15,-9 2 0 16,0 4-4-16,0 5-6 16,-14 2-10-16,-19 8 15 15,-15 0 2-15,10 20 3 16,-8 12 4-16,-3 16 7 15,11 12 16-15,5 10 9 16,18 1-8-16,15-3-2 16,0-8-8-16,28-7 5 0,10-14-8 15,20-9-10-15,-10-15-1 16,-1-9 7-16,-8-5 9 16,-21-1-3-16,2 0-11 15,-2 0-4-15,-12-12-2 16,8-8-64-16,-14 0-146 15,0 0-356-15</inkml:trace>
  <inkml:trace contextRef="#ctx0" brushRef="#br0" timeOffset="983847.1757">25188 11337 1041 0,'0'0'26'16,"0"0"-8"-16,0 0-7 16,0 0 2-16,0 0-8 15,0 0-5-15,205 7-3 16,-167 8-46-16,-14 1-121 16,-4-4-98-16</inkml:trace>
  <inkml:trace contextRef="#ctx0" brushRef="#br0" timeOffset="984027.135">25278 11639 868 0,'0'0'200'0,"0"0"-173"16,0 0 12-16,0 0 30 15,0 0-47-15,202-11-22 16,-132 3-4-16,-3 3-91 15,-10 0-180-15,-13-2-389 16</inkml:trace>
  <inkml:trace contextRef="#ctx0" brushRef="#br0" timeOffset="985155.8171">26408 10983 441 0,'0'0'136'15,"0"0"-3"-15,0 0 36 16,0 0-71-16,0 0-35 15,0 0-13-15,0-19-2 16,0 19-19-16,0 0-21 16,0 10-8-16,0 19-2 15,16 12 2-15,17 4 5 16,0 3-3-16,9 2-1 0,-13-3-1 16,-5 1 0-1,-4-8-4-15,-20-5-4 0,0-5-18 16,-20-8 21-16,-13-5 5 15,-11 0 1-15,6-7-1 16,-4-8 0-16,-2-2 0 16,22 0 3-16,2 0-1 15,16-21-2-15,4-1-9 16,0-8 5-16,28-2 3 16,19-4-6-16,15 1 7 15,-5-5-1-15,5 0 0 16,-13-2 1-16,-12-1-2 15,-17 0-2-15,-11-2 4 16,-9 6 1-16,0 5 2 16,-4 7 16-16,-29 9-3 0,-5 11 11 15,-15 7-11-15,4 2 2 16,-2 26-14-16,12 12 2 16,5 5-6-16,10 3-1 15,24 2 1-15,0 0-24 16,16-7-39-16,21-6-21 15,7-7-182-15,7-7-191 16</inkml:trace>
  <inkml:trace contextRef="#ctx0" brushRef="#br0" timeOffset="985334.1632">26937 11269 642 0,'0'0'155'15,"0"0"-43"-15,7 140-48 16,-7-81-27-16,0-2-22 16,0-2-15-16,0-7-4 15,0-11-76-15,0-17-97 16,0-20-111-16</inkml:trace>
  <inkml:trace contextRef="#ctx0" brushRef="#br0" timeOffset="985789.1651">27167 10921 478 0,'0'0'352'0,"0"0"-303"15,0 0-34-15,0 0 3 16,0 0 63-16,0 0-41 15,0 112-4-15,0-72 2 16,0 1-13-16,0-2 26 16,0-3-21-16,0-6-10 15,0-5-11-15,0-10-8 16,20-5-1-16,9-5-4 0,-3-5 3 16,14 0 1-16,-3-20-1 15,1-10-7-15,-9-2-4 16,0-7 11-16,-10 0-4 15,-14 1 5-15,-1 6 2 16,-4 4 1-16,0 8 12 16,0 11-3-16,0 5 14 15,0 4-7-15,0 13-12 16,0 30-3-16,-4 17 15 16,-16 15-4-16,11 5-10 15,-6 0-1-15,10-2 1 16,5-10-5-16,0-15-7 15,0-16-36-15,0-12-59 0,0-17-50 16,25-8-423 0</inkml:trace>
  <inkml:trace contextRef="#ctx0" brushRef="#br0" timeOffset="986159.3855">28016 10946 624 0,'0'0'345'15,"0"0"-279"-15,0 0-13 16,0 0-23-16,0 0-22 16,0 0 4-16,0 87 63 15,0-36-45-15,0 9-4 16,0-3-16-16,4 1-8 16,1-5-2-16,-5-8-3 15,0-8-31-15,4-13-25 16,12-9-27-16,-16-14-57 15,4-1-79-15,-4 0-79 16,0-12-37-16</inkml:trace>
  <inkml:trace contextRef="#ctx0" brushRef="#br0" timeOffset="986328.5615">27921 11293 739 0,'0'0'214'15,"0"0"-87"-15,0 0-63 16,0 0-47-16,0 0 3 15,0 0 41-15,104-19-9 16,-55 19-27-16,-23 0-18 16,14 0-7-16,-7 0-17 15,-9 0-78-15,-19 2-54 16,-5 16-274-16</inkml:trace>
  <inkml:trace contextRef="#ctx0" brushRef="#br0" timeOffset="986505.1125">27859 11593 866 0,'0'0'332'15,"0"0"-323"-15,0 0 1 16,0 0 71-16,0 0-32 16,0 0-37-16,241 2-12 15,-183-2-27-15,4 0-108 16,-9 0-183-16</inkml:trace>
  <inkml:trace contextRef="#ctx0" brushRef="#br0" timeOffset="987694.1738">28801 11219 362 0,'0'0'139'0,"0"0"16"16,0 0-66-16,0 0 64 16,0 0-47-16,0 0-41 15,0-22-5-15,0 22-11 16,0 0-31-16,-18 27-9 16,-1 11-2-16,10 12 8 0,9 3-10 15,0-6-5-15,0-6 2 16,13-11 2-16,20-10-4 15,-4-11-3-15,4-9-1 16,11 0 1-16,9-17 0 16,-2-20 3-16,-2-13-13 15,-7-4-13-15,-13-6 12 16,-9 8-6-16,-20 2 10 16,0 5-2-16,0 7 12 15,-25 7-1-15,-23 15 3 16,1 7 6-16,-6 9 3 15,-4 11-11-15,10 26-7 16,3 9 1-16,22 8 0 0,11-1-22 16,11-3-29-16,0-7-167 15,33-15-93-15</inkml:trace>
  <inkml:trace contextRef="#ctx0" brushRef="#br0" timeOffset="987906.0637">29456 11144 672 0,'0'0'302'0,"0"0"-290"0,0 0 32 16,0 118-20-16,0-71-13 15,0 9-10-15,0-2 0 16,-20 2-1-16,0-6-51 15,2-7-137-15,-2-16-153 16</inkml:trace>
  <inkml:trace contextRef="#ctx0" brushRef="#br0" timeOffset="988453.7242">30055 10790 649 0,'0'0'176'0,"0"0"-107"0,0 0 1 16,0 0-24 0,-80 106-12-16,52-41-7 0,-1 7 7 15,13 12 1-15,3 3 5 16,9 3-12-16,4-9-15 15,0-11-10-15,17-18-3 16,12-14 0-16,4-11-3 16,0-14 1-16,-4-13-8 15,0 0 5-15,-5-7 1 16,5-18 1-16,-5-10 3 16,-10-5-2-16,-14-2 2 15,0 9 0-15,0 2 3 16,-29 6 3-16,-9 13 1 15,1 12-2-15,-1 0-5 16,-6 1-1-16,11 27-2 0,15 2 1 16,18 4-23-1,0-7-65-15,0-14-65 0,46-13-297 16</inkml:trace>
  <inkml:trace contextRef="#ctx0" brushRef="#br0" timeOffset="988727.5853">30347 10771 389 0,'0'0'649'0,"0"0"-636"15,0 0-9-15,0 0 15 16,0 0 25-16,152 143-17 15,-114-61 17-15,-14 14-20 16,-15 13-5-16,-9 9-12 16,0-3-6-16,-24 1-1 15,-23-13-3-15,-6-16-2 16,7-11-20-16,-12-19-68 16,5-14-140-16,11-22-380 15</inkml:trace>
  <inkml:trace contextRef="#ctx0" brushRef="#br0" timeOffset="989638.4722">26189 10761 92 0,'0'0'501'0,"0"0"-400"15,0 0 9-15,0 0 15 16,0 0-57-16,0 0-25 15,0-11-5-15,0 11-10 16,0 0-3-16,0 0 1 16,0 0-12-16,0 0-11 15,0 0-3-15,0 0 0 16,0 0 0-16,0 0-3 16,0 0 2-16,0-1 0 15,0 1 1-15,0 0 1 16,-4 0-1-16,-20 1-4 15,-18 24-10-15,2 21 14 16,2 19 0-16,1 17 26 16,23 17 10-16,14 8-7 0,0 1-1 15,42-8-15-15,16-10-9 16,8-17-3-16,-8-18-1 16,-5-10-1-16,-11-9-21 15,4-11-20-15,-17-13-61 16,11-9-139-16,-18-3-198 15</inkml:trace>
  <inkml:trace contextRef="#ctx0" brushRef="#br0" timeOffset="990994.9993">31110 11229 721 0,'0'0'189'15,"0"0"-68"-15,0 0-40 16,0 0-16 0,0 0-23-16,0 0-6 0,4-5 2 15,-4 0 0-15,0 0-4 16,14-8-16-16,-14-1-9 16,6-6-5-16,3 2-4 15,-5-3-6-15,-4 2-14 16,0 2 5-16,0-2 10 15,0 10-13-15,0-2 1 16,-8 11 0-16,-17 0-4 16,-4 9 15-16,-24 25 0 15,16 14 5-15,4 9 0 16,13 6 1-16,15-2 4 16,5-4-4-16,0-9 0 0,25-13 0 15,3-7-1-15,1-16 1 16,9-12-5-16,-5 0 1 15,11-2 4-15,-6-26 1 16,-1-13-1-16,1 1 7 16,-9-3-3-16,-9 4 11 15,-12 9-12-15,1 10 10 16,-9 9-3-16,0 9-8 16,0 2 6-16,0 0-8 15,0 2 0-15,0 21 0 16,0 7 6-16,0 0-4 15,7-5 2-15,2-2-4 0,11-11 0 16,-12-1-5-16,21-11-1 16,13 0-14-16,2 0-1 15,3-18 9-15,2-4-2 16,-16 1 1-16,-5-1 7 16,1 1 6-16,-15 4 1 15,1 7 18-15,-6 8 0 16,-5 2-7-16,-4 0-3 15,0 0-9-15,0 17 1 16,0 12 13-16,20 7 6 16,-2-3-16-16,2-5-4 15,8-6-1-15,1-6-1 16,0-11-6-16,17-5-19 0,3 0-7 16,4-13 1-16,-2-14-11 15,-7-4 23-15,-2-2 21 16,-13 1 6-16,0 4 8 15,-16 6 27-15,-2 9-3 16,-6 8 3-16,-5 5 2 16,0 0-29-16,0 20-13 15,0 15-1-15,0 6 10 16,0-4-10-16,19-5-2 16,4-6-63-16,10-6-70 15,6-10-65-15,-5-10-504 16</inkml:trace>
  <inkml:trace contextRef="#ctx0" brushRef="#br0" timeOffset="997325.937">27530 13560 119 0,'0'0'15'16,"0"0"23"0,0 0-23-16,0-120 48 0,0 100 2 15,0 0 2-15,0 0-9 16,0 5-10-16,0-3 2 15,0 1-5-15,0 2-1 16,0 0-32-16,0-1-5 16,0 1-4-16,0 0-3 15,0 1-82-15,0-4-141 16</inkml:trace>
  <inkml:trace contextRef="#ctx0" brushRef="#br0" timeOffset="997724.077">27510 12766 318 0,'0'0'128'0,"0"0"-26"16,0 0 13-16,0 0-36 15,0 0-63-15,0 0 18 16,-9-60 28-16,9 60-26 15,0 0-16-15,0 0 3 16,0 0-11-16,0 9-11 16,-9 17 4-16,9 22 7 15,0 19 4-15,0 23 20 16,0 23-11-16,0 19-19 0,9 24-1 16,0 7-5-16,-9 13-3 15,0-16 3-15,0-20-9 16,0-27 9-16,0-29 8 15,15-27-8-15,-6-23 4 16,11-17-1-16,-11-11-2 16,0-6 1-16,-5 0-2 15,-4 0 2-15,0-10 8 16,0-7-10-16,-13-6-140 16,-20 0-213-16</inkml:trace>
  <inkml:trace contextRef="#ctx0" brushRef="#br0" timeOffset="998339.1951">27344 12953 162 0,'0'0'339'16,"0"0"-192"-16,0 0-59 15,0 0-4-15,0 0 2 0,0 0-40 16,-11 50-3-16,11-50-3 16,6-12 9-16,12-26 22 15,15-9-32-15,11-11-27 16,-15-1-6-16,0-2-5 16,4 11 0-16,-24 11-1 15,4 8 0-15,-6 20 2 16,-7 11 4-16,0 0 24 15,0 34-3-15,0 24-9 16,0 14 21-16,9 6-18 16,11-9-20-16,6-6-1 15,10-10-32-15,1-8-57 16,-13-15-105-16,-6-7-547 0</inkml:trace>
  <inkml:trace contextRef="#ctx0" brushRef="#br0" timeOffset="1.00015E6">28363 13189 287 0,'0'0'285'0,"0"0"-208"16,0 0-64-16,0 0-9 16,0 0-3-16,0 0 14 15,25 5-1-15,-17-5 26 16,17 0-15-16,-1 0 26 16,14-5-18-16,-1-20-1 15,7-10-4-15,7-10-28 16,-2-3-4-16,-20 1-32 15,-12 6-3-15,3 7 23 0,-20 9 12 16,0 4 4 0,0 14 5-16,0 4 61 0,-13 3 32 15,2 0-51-15,-7 25-45 16,3 13 0-16,6 10-1 16,9 2 7-16,0-8-1 15,9-6-1-15,28-14-6 16,-8-4-2-16,20-16 2 15,-12-2-4-15,1 0-1 16,6-10 0-16,3-7 0 16,-19-1-6-16,1 3-13 15,-9 8 13-15,-7 4 4 16,-8 3 7-16,1 0 1 0,-6 0 29 16,18 15 13-1,-7 0-12-15,7-2-21 0,11-3-9 16,-9-8-1-16,13-2-2 15,9 0-2-15,2-5-11 16,2-12-6-16,-1-1-1 16,-8 3-1-16,1 7 11 15,-14 4 11-15,-11 1 1 16,7 3 11-16,0 0 12 16,-7 0 11-16,16 3 2 15,0 9-13-15,4 3-11 16,9-2-11-16,-2-8 6 0,6-3-5 15,3-2-1 1,9 0 2-16,-21-5-3 0,5-5 0 16,-9 0-1-16,-13 3-4 15,0 4 0-15,-15 0 5 16,-5 3-1-16,4 0-1 16,16 0 1-16,-2 0 1 15,10 0 2-15,17 3-2 16,1-3-3-16,-8 0-48 15,-5 0-116-15,-22 0-334 16</inkml:trace>
  <inkml:trace contextRef="#ctx0" brushRef="#br0" timeOffset="1.00276E6">28430 13611 554 0,'0'0'92'0,"0"0"-46"16,0 0 33-16,0 0-48 15,0 0-24-15,0 0 8 16,-5 0 43-16,5-11-8 15,0 0 0-15,0-6-12 16,0 0-31-16,0 5-6 16,0 2 3-16,0 4-3 15,0 6 6-15,-9 0 8 16,-19 8-10-16,-1 25-3 0,-9 10-2 16,9 14-3-16,5 1 3 15,4 2 5-15,20-2-1 16,0-8 3-16,0-8-1 15,11-9-4-15,11-13-2 16,7-10 1-16,0-10 1 16,4 0-3-16,16-10 2 15,-7-18 3-15,11-1-4 16,-11-5-15-16,-7 2-28 16,-13 2-39-16,-2 2 14 15,-15 6 30-15,-5 4 25 16,0 6 10-16,0 4 3 15,-5 8 40-15,-15 0 28 16,-2 0-7-16,7 20-37 0,1 10-24 16,14 3 3-16,0 0-7 15,0-3 8-15,14-8-4 16,15-10 0-16,-1-8-15 16,10-4 1-16,-1 0 2 15,8-23 2-15,-12-5 6 16,9-1-24-16,-13 0-11 15,-9 7 6-15,-16 7 26 16,9 10 7-16,-13 2 3 16,0 3 40-16,0 0 7 15,0 15-29-15,0 13 1 0,7-3-14 16,-3 0-7 0,1-5-1-16,4-9 3 0,2-4-3 15,6-7-4-15,8 0-8 16,3-15-7-16,6-8 5 15,3-7-10-15,-8 8 1 16,-5 4 12-16,-11 8 11 16,-1 8 2-16,-12-1 15 15,0 3 31-15,0 0 7 16,0 5-35-16,4 12-11 16,9 6 7-16,3-2-3 15,1-4-11-15,3 0-2 16,5-7 2-16,-8-4-1 15,12-5-1-15,-9-1-1 0,0 0 1 16,2 0 0 0,13-17 0-16,-1-8 0 0,3-8-1 15,-4-4-2-15,-8-1 1 16,-17-1-2-16,-3-4 4 16,-5 2 3-16,0 1-2 15,-5 8 1-15,-19 4-2 16,6 13 3-16,-6 5-2 15,9 10 9-15,-3 0 4 16,7 0-2-16,-7 25-12 16,18 16-6-16,0 3 6 15,0 12 0-15,0-4 1 16,13-4-1-16,12 2 0 0,4-13-1 16,-1-4-3-1,1-13-6-15,0-10-2 0,4-10-13 16,-4 0-5-16,-1-7-20 15,10-13 10-15,0-3-31 16,-18 5 19-16,4 6 17 16,-2 4 20-16,-11 6 10 15,7 2 5-15,-3 0 5 16,-10 0 17-16,15 2 32 16,-12 13 15-16,12-2-42 15,-2-1-21-15,-7-4-1 16,11-8-4-16,2 0-1 15,1 0-3-15,4-10 0 0,4-8-10 16,4 6-15-16,-12 2 6 16,3 10 10-16,-3 0 11 15,-8 0 1-15,3 0 29 16,-11 10 17-16,11 7-7 16,-11-2-21-16,11 1-1 15,-11-7-6-15,-1-4-6 16,-1-2-5-16,2-3-2 15,9 0-2-15,2 0-16 16,-1-4 10-16,4-12 8 16,-4 7 2-16,1 1-1 15,-2 5 2-15,-14 3 0 16,12 0 7-16,-16 0 5 16,4 5 8-16,12 5-1 0,-3 0-4 15,3 1-10 1,-3-11-2-16,0 0-4 0,11 0 0 15,-4 0 0-15,-11 0 1 16,11 0 0-16,-11 0-1 16,11 0 0-16,-2 0 0 15,1 0 0-15,1 0 1 16,2 0-1-16,3 0 0 16,-1-11 0-16,-4 1 1 15,2-2-1-15,-6-1 0 16,-8-2-3-16,-8 5 2 15,5 0 0-15,-5 0 1 0,0 7 2 16,0 3-1 0,0 0 7-16,0 0-5 0,0 0 1 15,0 8-4-15,0 7-4 16,0 2 3-16,0-1 1 16,11-3 0-16,2-9-1 15,7-1-5-15,-2-3 6 16,6 0 3-16,5-18 15 15,-5-15 5-15,9-9-16 16,5-8-7-16,-9 0-20 16,-1 2-3-16,-8-2 20 15,-15 3-5-15,-5-2 0 16,0 4-5-16,0 11 13 0,-20 9 0 16,2 15 1-16,3 10 11 15,1 0 17-15,3 25-14 16,-2 19-15-16,9 19-1 15,4 2 1-15,0 1 16 16,0-9 6-16,22-7-13 16,13-10-4-16,-2-12-5 15,-10-16-9-15,1-6 3 16,0-6-14-16,5 0 14 16,0-18 1-16,-1-2 5 15,6 0 0-15,-17 5 1 16,-1 0 4-16,4 10-2 15,-12 2-1-15,-8 3 1 16,5 0-2-16,8 0 8 0,-2 18 25 16,14-3-12-16,-8 0-6 15,8 0-14-15,-1-7 2 16,0-1-4-16,3-7 0 16,-7 0 0-16,22 0 0 15,11-2 0-15,4-19 4 16,-4-1-4-16,-6-1-11 15,-3 6-14-15,-15 2 9 16,-12 8 2-16,-6 1 13 16,-11 6 1-16,0 0 13 15,0 0 28-15,0 0-6 16,-6 0-21-16,1 10-14 16,5 3-4-16,0-1 3 0,0 3-1 15,5-2-3-15,44-3 2 16,-1-2-4-16,3-6 4 15,-2-2-3-15,-7 0-4 16,-18 0-2-16,-11 0 3 16,-6 0 6-16,-7 0 3 15,0 0 13-15,-20 0 8 16,-22 0-14-16,-11 0-6 16,-13 0-1-16,13 0 6 15,-1 0-6-15,8 2 2 16,2 8-2-16,15 3-13 15,-4 2-7-15,0-2-1 0,19-4-23 16,-5-4-1 0,10-2 24-16,9-3 20 0,0 0-5 15,0 0-16-15,13 0 10 16,7 0 7-16,-16 0-15 16,1 0-6-16,-5-5-24 15,0 1-34-15,0-2 4 16,0-4-133-16,0-3-304 15</inkml:trace>
  <inkml:trace contextRef="#ctx0" brushRef="#br0" timeOffset="1.00293E6">30942 13543 328 0,'0'0'705'0,"0"0"-705"15,0 0-7-15,0 0 6 16,281-91 0-16,-184 69-146 16,-31 7-221-16</inkml:trace>
  <inkml:trace contextRef="#ctx0" brushRef="#br0" timeOffset="1.00327E6">29221 13618 961 0,'0'0'81'16,"0"0"-45"-16,0 0 39 0,0 0-59 15,0 0-16-15,0 0-1 16,195-78-78-16,-118 68-202 15,-19 5-296-15</inkml:trace>
  <inkml:trace contextRef="#ctx0" brushRef="#br0" timeOffset="1.00363E6">30033 13614 940 0,'0'0'129'0,"0"0"-128"16,0 0 3-16,104-129-4 15,-47 96-12-15,-10 6-156 16,-12 2-284-16</inkml:trace>
  <inkml:trace contextRef="#ctx0" brushRef="#br0" timeOffset="1.38864E6">25166 7188 505 0,'0'0'20'0,"0"0"48"15,0 0-39-15,0 0-17 16,0 0 3-16,0 0 47 16,0 0-20-16,62 143 8 0,-25-92-19 15,5-4-10 1,-4-2-7-16,-10-2-2 0,-16-6 3 16,-4-5 2-16,-8-3 13 15,0-8 0-15,0 0-7 16,-24-6 6-16,-9-5-11 15,-5-2-10-15,-15-5-5 16,7-3-1-16,-7 0 4 16,15 0 10-16,14-5-7 15,15-13 4-15,9-8-13 16,0-7-2-16,51-6-2 16,11-9 4-16,11 2 0 15,11-5 3-15,-11 6-2 16,-16-1 2-16,-15 4-2 0,-26 2 4 15,-16-1 0-15,0 4 2 16,-16 7 9-16,-30 5-2 16,-7 7-3-16,4 8-10 15,-8 10 12-15,10 0 4 16,3 20-14-16,6 10-3 16,14 11-22-16,24-3-24 15,0-4-22-15,44-2-125 16,31-7-103-16,3-4-126 15</inkml:trace>
  <inkml:trace contextRef="#ctx0" brushRef="#br0" timeOffset="1.38911E6">25847 7024 295 0,'0'0'472'0,"0"0"-384"15,0 0-13-15,0 0-24 16,0 0-19-16,0 119-2 16,-16-65-14-16,7-2 4 15,-11-2-6-15,16-5-1 0,4-7 4 16,0-9-8-1,4-6-6-15,25-8-3 0,4-10 0 16,-4-5-3-16,0 0-8 16,11 0-6-16,-12-25-7 15,-5-5-1-15,-12-5-13 16,2-5-4-16,-9-3 42 16,-4 3 4-16,0 3 11 15,0 7 4-15,0 5 7 16,0 12-5-16,0 13 19 15,0 0 4-15,0 13-17 16,0 31-7-16,0 19-8 16,0 15 5-16,0 5-7 15,0 3-1-15,0-3-2 0,0 1-7 16,0-14-2-16,-4-15-34 16,-1-20-52-16,5-16-20 15,0-18-192-15</inkml:trace>
  <inkml:trace contextRef="#ctx0" brushRef="#br0" timeOffset="1.38993E6">26813 7184 623 0,'0'0'123'0,"0"0"-82"16,0 0 28-16,0 0-24 16,11 135 1-16,-6-93-14 15,14 1-6-15,-5 2-16 16,-1-2-8-16,-2-3-2 15,-2-5 0-15,-5-8-22 16,-4-2-61-16,0-9-75 16,0-8-140-16</inkml:trace>
  <inkml:trace contextRef="#ctx0" brushRef="#br0" timeOffset="1.39012E6">26605 7494 767 0,'0'0'205'0,"0"0"-104"16,0 0-6-16,266-35-32 15,-189 30-24-15,-11 3-12 16,-8 2-26-16,-12 0-1 16,-17 0-36-16,0 0-76 15,-14 12-75-15,-15 6-269 16</inkml:trace>
  <inkml:trace contextRef="#ctx0" brushRef="#br0" timeOffset="1.39031E6">26804 7845 913 0,'0'0'158'0,"0"0"-92"16,0 0 39-16,0 0-54 15,259-15-31-15,-204 3-20 16,3 4-12-16,4 1-86 16,-14 1-97-16,-6 4-389 15</inkml:trace>
  <inkml:trace contextRef="#ctx0" brushRef="#br0" timeOffset="1.39087E6">27959 7174 744 0,'0'0'90'15,"0"0"-6"-15,0 0 1 16,0 0-47-16,-157 120-26 15,132-67 3-15,5 9 6 16,11 1 2-16,9 0-3 16,0-6 8-16,9-9-25 15,40-13-1-15,-3-7-1 16,8-13 1-16,-10-8 0 16,2-7 1-16,-13 0 2 0,1-20 7 15,-10-7-7 1,-11-7 2-16,-13 5-5 0,0-4 0 15,-9 5 7-15,-33 9 4 16,-6 8 5-16,-19 6 3 16,5 5 11-16,-4 10 0 15,13 25-32-15,11 8-1 16,26 5-8-16,16-8-41 16,5 0-58-16,52-12-9 15,16-9-157-15,7-11-183 16</inkml:trace>
  <inkml:trace contextRef="#ctx0" brushRef="#br0" timeOffset="1.39146E6">28416 6986 135 0,'0'0'567'16,"0"0"-513"-16,0 0 46 16,0 0 17-16,0 0-63 0,0 0-36 15,0 0-9 1,-11-8-2-16,11 26 2 0,7 11 15 16,22 14 5-16,-7 13 22 15,11 13-22-15,2 12-4 16,-26 9-9-16,-4 3-10 15,-5 3-3-15,-9-5-2 16,-35-10-1-16,-3-13 1 16,14-18-1-16,9-19-25 15,-1-17-68-15,1-14-145 16,0 0-441-16</inkml:trace>
  <inkml:trace contextRef="#ctx0" brushRef="#br0" timeOffset="1.39212E6">24956 6834 142 0,'0'0'570'0,"0"0"-429"15,0 0 1-15,0 0-90 16,0 0-37-16,0 0-4 16,-182 91 0-16,153-7 14 15,14 13 19-15,15 13 5 0,0 8-15 16,7 2-16-16,19-5-18 16,10-6-26-16,1-17-64 15,-13-19-88-15,-1-20-418 16</inkml:trace>
  <inkml:trace contextRef="#ctx0" brushRef="#br0" timeOffset="1.39323E6">28706 7585 132 0,'0'0'302'15,"0"0"-218"-15,0 0 36 16,0 0-33-16,0 0-9 15,0 0-7-15,82 33 2 16,-73-33-19-16,2-3-10 16,11-26-13-16,7-7 0 0,-5-10 2 15,0-9-19 1,-6 3-10-16,6 9-4 0,-4 8-2 16,-7 13-2-16,3 11 3 15,-7 9 1-15,0 2-13 16,6 13 13-16,3 24 1 15,-7 6 32-15,7 7-25 16,6-8-7-16,-9-7 0 16,-1-7 0-16,1-16-1 15,-10-3 0-15,12-9-2 16,3 0 2-16,18-29 0 16,-10-11 7-16,10 0-6 15,-9-2 1-15,-5 4 6 0,-4 10-2 16,-11 11 1-16,6 11 9 15,-10 4 4-15,-1 2-1 16,-4 11 0-16,0 21 0 16,0 6 3-16,13 2-17 15,-1-8-3-15,5-12-1 16,12-5-1-16,0-15-3 16,19 0-2-16,14-21 0 15,-4-15 3-15,-7-4-12 16,2-1 7-16,-11 4 7 15,-22 7 3-15,0 13 1 16,-12 6 3-16,-8 8 19 16,0 3 3-16,0 23 3 15,0 20-18-15,0 12-14 0,0-3 0 16,0-4-3-16,14-4-47 16,39-15-75-16,4-11-122 15</inkml:trace>
  <inkml:trace contextRef="#ctx0" brushRef="#br0" timeOffset="1.39386E6">30365 7497 1214 0,'0'0'38'0,"0"0"-29"16,0 0 2-16,0 0-11 16,0 0-7-16,159-118-3 15,-108 86-8-15,-12 9 7 16,-16 5 2-16,-19 14 9 16,3 4 17-16,-7 0 18 15,0 7 5-15,0 22-5 16,-7 10-16-16,-11-2-11 15,14-4-5-15,4-8-3 16,0-13-2-16,0-2 1 16,0-10-7-16,29 0-3 0,13-5-6 15,6-17-1 1,3-9 3-16,2 4 10 0,-15 2 5 16,-9 2 2-16,-10 6-2 15,-10 7 0-15,-4 5 3 16,-5 5 31-16,0 0-1 15,0 5-1-15,0 18-6 16,-5 6-18-16,5 4-3 16,0-3 7-16,0-5-12 15,0-10 0-15,5-10-4 16,28-5-7-16,7 0-5 16,11-16 0-16,-3-10-10 15,-1-4-2-15,-3 2 8 16,-20 1 15-16,-11 7-1 0,3 7 6 15,-16 6 13-15,0 7 16 16,0 0 6-16,0 0 3 16,0 20-14-16,0 15-16 15,-7 2-7-15,-2 3-1 16,9-5-10-16,9-10-65 16,40-9-150-16,8-16-546 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4311.44727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6-22T19:22:07.63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2603 4552 320 0,'0'0'318'0,"0"0"-272"16,0 0 26-16,0 0-7 15,0 0-24-15,0 0-26 16,0 0-6-16,-40-3-5 16,40 3-4-16,0 0 1 15,0 0 4-15,0 0 5 16,0 0-10-16,0 18 3 16,0 17-1-16,0 16 2 15,0 13 13-15,40 11 5 16,11 6-8-16,11 1-2 15,15-6-7-15,-11-4-5 16,-4-12 1-16,-20-10 3 16,-13-15-4-16,-18-7 0 0,-11-11 2 15,0-6 8-15,-29-9 26 16,-19-2 6-16,-19 0-17 16,1-15-5-16,0-8-13 15,4-7-7-15,17 3 4 16,17 0-3-16,19-9 5 15,9-3-3-15,0-7-2 16,57-7-2-16,19-2 2 16,14-2 1-16,10-1-2 15,-14 8-1-15,-4-1 0 16,-20 9 1-16,-20-6 0 16,-13 3 1-16,-25 0-1 0,-4 5 0 15,-4 0 1-15,-47 9-1 16,-11 6-1-16,-11 11-10 15,11 14 6-15,-9 2 4 16,9 41-1-16,0 17-6 16,14 12 8-16,34 3-6 15,14-4-40-15,47-5-104 16,35-14-152-16,8-12-289 16</inkml:trace>
  <inkml:trace contextRef="#ctx0" brushRef="#br0" timeOffset="234.3851">3421 4935 717 0,'0'0'70'0,"24"113"-52"15,-4-52 65-15,-6-4-31 16,-6-2-32-16,-1-5-12 16,-7-5-8-16,0-10-15 15,0-7-68-15,4-18-57 16,-4-10-154-16</inkml:trace>
  <inkml:trace contextRef="#ctx0" brushRef="#br0" timeOffset="718.7624">3903 4577 660 0,'0'0'22'16,"0"0"-18"-16,0 0 18 15,0 0-4-15,0 0 0 0,0 0 9 16,144-20-18 0,-144 20 8-16,0 0 43 0,0 0 62 15,-16-3-40-15,-30 3-36 16,-12 0-41-16,-15 0-2 16,12 3 7-16,-1 12-8 15,11 5 3-15,18 2-5 16,13 0-1-16,20 3-7 15,0 0-16-15,57 6 20 16,18-1 4 0,27 5 2-16,2 3 5 0,-9 7-7 15,-13-3 0-15,-40 6 16 16,-27 2 1-16,-15-4 4 16,0 1 8-16,-48-4-12 0,-14-6 3 15,-20-2-8-15,-2-10-4 16,7-7-8-16,10-8-1 15,14-8 1-15,20-2-17 16,9 0-36-16,15-17-37 16,9-3-72-16,15-2-356 15</inkml:trace>
  <inkml:trace contextRef="#ctx0" brushRef="#br0" timeOffset="2203.3996">5018 4845 572 0,'0'0'108'15,"0"0"-17"-15,0 0-12 16,0 0-32-16,0 0-14 15,0 0-9-15,0 0-8 16,0 0 3-16,0 0 11 0,0-5-7 16,0-7 1-16,6-13 6 15,8-11-8-15,-6 1-19 16,-1 0-3-16,-7 8-4 16,0 6-11-16,0 6 8 15,-7 8 1-15,-15 4-12 16,-2 3-5-16,-14 12 19 15,5 30-1-15,4 12 4 16,5 9 2-16,20-1 0 16,4 1 0-16,0-13 3 15,13-7-4-15,25-15 0 16,-5-10 0-16,2-11 0 0,3-7-1 16,4 0 1-1,2-24 7-15,-2-9 1 0,-4-9-3 16,-5 7-5-16,-13 6-4 15,-7 11-3-15,-2 8-1 16,-7 5 8-16,-4 5 0 16,0 0 1-16,0 8 5 15,0 14 4-15,0 8-4 16,0 3-3-16,0-4-1 16,0-8-1-16,0-8-1 15,0-5-1-15,14-8-1 16,10 0-3-16,9-11 5 15,11-21-1-15,-2-8 0 16,-4-4-7-16,-9 4 4 16,-5 11-11-16,-4 8 4 0,-11 14 7 15,-9 7 4-15,0 0 0 16,0 7 9-16,4 31 1 16,5 10 17-16,2 8-4 15,2-6-10-15,3-11-12 16,2-9 1-16,1-12-2 15,6-13-2-15,4-5 0 16,4-3-13-16,4-22 7 16,1-10 7-16,-9-8 1 15,-9 1 2-15,-7 6-1 0,-9 9 1 16,3 15 0-16,-7 7 6 16,0 5 0-16,0 0 23 15,4 22-15-15,5 23-7 16,4 16 7-16,3 5 1 15,17-10-17-15,0-16 0 16,9-12-84-16,-2-21-49 16,-2-7-200-16</inkml:trace>
  <inkml:trace contextRef="#ctx0" brushRef="#br0" timeOffset="5203.9995">2755 6489 143 0,'0'0'183'16,"0"0"-83"-16,0 0 14 15,0 0-41-15,0 0 4 16,0 0-23-16,-20-15 10 0,20 15 1 16,-4 0-18-16,-7 0-26 15,7 0 11-15,-1 0 14 16,-8 0-23-16,-3 0-12 15,-1 5-7-15,-8 10 0 16,-3 8-3-16,8 4 11 16,11 7-1-16,9-1-10 15,0 6-1-15,20-3 0 16,26 0 1-16,7-3 0 16,0 0 2-16,-15-6-1 15,-5 0-1-15,-15-3-1 16,-12-5 0-16,-6 5 1 15,0-5 0-15,-15 3 6 0,-23-1-4 16,1-6 3-16,-7-2-1 16,6-6-1-16,18-4-2 15,2-3 1-15,18 0 1 16,0 0-1-16,0-25 4 16,18-11-7-16,31-12-3 15,17-10 2-15,0 8 1 16,-8 0 0-16,-9 2 1 15,-16 7-4-15,-16-8 3 16,-6 6-14-16,-11 4-4 16,0-1 14-16,0 5 4 15,-19 5-7-15,-10 5 7 0,-4 10 0 16,-1 2-2-16,6 10 4 16,-10 3 3-16,5 0 2 15,-5 3-7-15,-6 25-4 16,7 12 2-16,12 5 1 15,16 6-17-15,9-1-89 16,0-6-118-16,38-5-89 16</inkml:trace>
  <inkml:trace contextRef="#ctx0" brushRef="#br0" timeOffset="5422.7366">3313 6842 562 0,'0'0'161'0,"0"114"-106"16,-5-49 26-16,5-5-28 16,-11-3-37-16,7-2-4 15,-5-7-12-15,-2-10-9 16,6-13-102-16,5-20-85 15,0-5-261-15</inkml:trace>
  <inkml:trace contextRef="#ctx0" brushRef="#br0" timeOffset="5875.8501">3994 6379 398 0,'0'0'395'0,"0"0"-342"16,0 0 97-16,0 0-92 16,0 0-47-16,0 0 4 15,-133 63-9-15,76-3 5 16,4 12 6-16,10 7 6 15,4 0 1-15,21-6-7 0,18 6-13 16,0-13 1-16,9-7-5 16,39-12-1-16,10-15-2 15,-3-17 3-15,3-9-2 16,-1-6-6-16,1-21 6 16,-1-24-3-1,-15-12 4-15,-13-6-9 0,-25 3 10 16,-4 10 2-16,-13 9-1 15,-31 14 1-15,-7 14-2 16,-2 13-11-16,0 0-2 16,7 25 12-16,1 18-8 15,23 10-22-15,11 3-29 0,11-6-184 16,16-10-95-16</inkml:trace>
  <inkml:trace contextRef="#ctx0" brushRef="#br0" timeOffset="6688.5881">4962 6617 675 0,'0'0'54'0,"0"0"-33"16,0 0 15-16,0 0 11 15,0 0 4-15,0 0 38 16,-39-100-22-16,21 100-40 16,-2 0 10-16,-9 19-18 15,-4 27-14-15,0 16-5 16,9 11 7-16,10 0-5 15,14-3-2-15,0-7-2 16,9-12 2-16,29-14 0 16,-5-17 0-16,7-15-2 0,-3-5 2 15,1-8 5-15,15-34-4 16,-7-10 9-16,-1-10-8 16,-8 5 3-16,-12 12-4 15,-12 10 0-15,-2 17-1 16,-7 14 0-16,-4 4 0 15,0 0 0-15,0 19-4 16,0 19 4-16,5 7 16 16,-1 6-5-16,12-8-7 15,-3-10-1-15,0-4-2 16,3-16-1-16,4-6 0 16,-3-7-8-16,21-5 8 15,2-31-1-15,2-8 1 16,0-7 3-16,-14 1-2 15,8 10 0-15,-14 10-1 0,-7 14 0 16,-10 10-3-16,-5 6 1 16,4 0-2-16,-4 19 4 15,16 16 4-15,-7 11 7 16,4-6 0-16,2-8-10 16,3-4-1-16,2-16 0 15,0-3 0-15,9-9-3 16,8-11 3-16,5-21 0 15,2-6-2-15,-6-5 3 16,-14 3-1-16,-2 2 0 16,-6 3 3-16,-3 10-3 15,-6 10 0-15,-7 11 0 0,0 4 1 16,0 1-1-16,0 37 1 16,0 12 2-16,0 8 20 15,0 1-15-15,9-15-7 16,-1-9-1-16,17-13-24 15,4-19-41-15,4-3-84 16,0-10-382-16</inkml:trace>
  <inkml:trace contextRef="#ctx0" brushRef="#br0" timeOffset="9142.3648">2554 8374 312 0,'0'0'5'0,"0"0"-4"16,0 0 1-16,0 0 2 16,0 0-2-16,0 0-2 15,53-7 1-15,-40 7-1 16,-8-5 1-16,10 2 3 16,-10 1-4-16,-1 2 4 15,-4 0 11-15,0-3 67 0,0 3 38 16,0 0 2-1,0-3-11-15,0 1 12 0,0 0-40 16,0-1-45-16,0-2-7 16,0 5-2-16,-4 0-8 15,-1 0-5-15,-6 0-1 16,11 0-15-16,0 25-3 16,0 18-7-16,0 14 7 15,0 11 0-15,29-3 3 16,0-2 2-16,0-3-2 15,-10-10 1-15,-10-2-1 16,-9-9 1-16,0-8-2 16,0-3 0-16,0-8-1 15,-13-7 2-15,-16-4 0 0,-4-4 8 16,-7-5-3-16,3 0 5 16,4-12-10-16,4-11 0 15,11-2 2-15,12-3-2 16,6-1-4-16,0-4-1 15,28-2 2-15,21 0-3 16,13-5 5-16,9 0 1 16,-9-5 0-16,-5 2 3 15,-4-3-2-15,-11 2-1 16,-9 1-2-16,-13 2-8 16,-15 2-6-16,-5 6 13 15,0 3 3-15,-25 7-8 16,-21 6 1-16,-12 5 2 0,-4 7 5 15,0 1 5-15,1 4-1 16,-1 0-2-16,17 0 9 16,19 13-11-16,10 5-2 15,16 12-5-15,0 8-22 16,34 9-10-16,10 6-108 16,7-3-29-16,-7-2-257 15</inkml:trace>
  <inkml:trace contextRef="#ctx0" brushRef="#br0" timeOffset="9361.1309">3231 8788 693 0,'0'0'209'15,"0"0"-195"-15,-20 138 45 16,16-86-12-16,-1-4-43 16,5 0-4-16,0-9-13 15,-4-11-147-15,4-10-36 16,-5-18-180-16</inkml:trace>
  <inkml:trace contextRef="#ctx0" brushRef="#br0" timeOffset="9829.8717">3693 8256 704 0,'0'0'231'16,"0"0"-215"-16,0 0 10 15,0 0-19-15,0 0-5 16,-33 143 2-16,28-85 2 0,5 3 3 16,0-7-5-1,0-8 15-15,0-11-9 0,0-10-3 16,14-8-2-16,10-9-2 16,5-8-3-16,0 0 1 15,8-8 4-15,3-22 5 16,-7-15-10-16,-4-6-1 15,-11 0-12-15,-7-5 1 16,-7 8 8-16,-4 10-2 16,0 13-8-16,0 11 14 15,0 11 16-15,0 3 18 16,-4 8-4-16,-12 44-11 16,-4 29-9-16,3 24 29 15,1 12-14-15,3-4-19 16,-3-5-4-16,12-18 2 0,-5-15-4 15,5-20-1-15,4-22-17 16,0-17-60-16,0-16-82 16,0-6-373-16</inkml:trace>
  <inkml:trace contextRef="#ctx0" brushRef="#br0" timeOffset="10689.5407">4814 8580 802 0,'0'0'43'0,"0"0"28"16,0 0 11-16,0 0-56 15,0 0-20-15,13-108 7 16,-13 85-10-16,0 3-2 16,0 8 10-16,0 7 3 15,0 2-2-15,-17 3-3 0,1 8-4 16,-8 26-4-16,6 22-1 15,-2 13 4-15,12 10 9 16,8-6-11-16,0-13 3 16,0-10 1-16,28-13-5 15,-3-13-1-15,1-16 0 16,3-8 1-16,15 0-1 16,3-25 9-16,10-14-1 15,1-16-8-15,-1-8 0 16,-15-2 1-16,-9 6-1 15,-8 15-1-15,-10 19 1 16,-15 12 0-16,0 13-2 0,0 6 2 16,0 26 4-16,0 18 8 15,-4 6 3-15,4-1 1 16,0-10-15-16,0-13 1 16,0-9 0-16,0-13-2 15,4-10-6-15,18 0 5 16,22-15 2-16,9-20 6 15,9-15-7-15,-6-10-1 16,-3-1-2-16,-5 11 3 16,-10 11-4-16,-14 15-2 15,-15 17 3-15,-4 7 1 16,-5 7-14-16,0 25 16 16,0 18 21-16,0 2-2 0,4-5-15 15,7-12 3-15,-2-13-2 16,0-11-5-16,6-9-3 15,3-2 0-15,17-4 6 16,7-27-7-16,5-11 4 16,-3-8-6-16,-6-6 6 15,-1 4 0-15,-13 10-1 16,-4 13 0-16,-6 16-5 16,-14 13 6-16,0 0-4 15,0 34 3-15,0 16 1 16,0 8 15-16,0-1-12 15,0-10-3-15,0-6-4 0,0-13-79 16,20-14-222 0</inkml:trace>
  <inkml:trace contextRef="#ctx0" brushRef="#br0" timeOffset="15198.1693">2817 10351 220 0,'0'0'142'0,"0"0"-104"16,0 0 16-16,0 0-7 15,0 0-19-15,0 0 28 16,0 0 2-16,5-8-8 16,-5 8 18-16,0 0 22 15,0 0-17-15,0 0-24 16,0 0-33-16,0 11 0 16,-11 10-8-16,6 5-5 0,5 5 2 15,0-4 2-15,0-2-7 16,0-8-2-16,5 0 1 15,15-13 1-15,4-4-8 16,5 0 5-16,-1-17-10 16,6-19-14-16,-17-8 4 15,-1-6-30-15,-12-3-17 16,-4 3 7-16,0 2-71 16,-13 13 28-16,-22 8 57 15,-12 9-13-15,9 16 62 16,-6 2 139-16,11 2-136 15,9 25-3-15,10 3-10 16,10 6-21-16,4-4-28 0,0-7-85 16,24-7-125-1</inkml:trace>
  <inkml:trace contextRef="#ctx0" brushRef="#br0" timeOffset="15291.9562">2817 10351 366 0</inkml:trace>
  <inkml:trace contextRef="#ctx0" brushRef="#br0" timeOffset="15510.6737">2817 10351 366 0,'179'50'213'0,"-179"11"-133"0,0-1-27 0,0 0 18 0,0 3 45 15,16-1-82-15,-7-5-4 16,6-10-16-16,-15-9 26 0,0-11-35 16,0-7 5-16,0-5-3 15,0-8-4-15,0-1 10 16,-29-6-2-16,-8 0-1 15,-12 0-4-15,-4-21-6 16,2 4-3-16,3 5 2 16,10 2 1-16,14 4 2 15,8 4 0-15,16 2-2 16,0 0-2-16,0 0-25 16,16 0-142-16,26 0 15 15,15 0-193-15</inkml:trace>
  <inkml:trace contextRef="#ctx0" brushRef="#br0" timeOffset="16448.537">3841 10580 351 0,'0'0'306'0,"0"0"-292"16,0 0 51-16,0 0 12 16,0 0-50-16,0 0 10 15,29-68 13-15,-20 53-37 16,-9-7 14-16,4-2-1 16,-4 2-1-16,0 0-11 15,0 2-4-15,0 5 4 16,-9 5-4-16,-4 7-6 15,-7 3 9-15,0 0-1 16,-2 34-12-16,-7 16 0 0,5 12 0 16,20 5 1-1,4 4 0-15,0-8 1 0,4-12 2 16,20-12-3-16,-1-14-2 16,5-13 2-16,12-12-1 15,-2 0 3-15,8-26 15 16,3-13-8-16,4-8-3 15,-11-4-7-15,-18 6 1 16,-4 15-2-16,-11 13 3 16,-9 11-2-16,0 6 0 15,0 0 0-15,0 0 2 16,0 28 2-16,0 4 2 0,0 11 0 16,4-5 1-16,16-8-6 15,-6-9 1-15,10-10-2 16,-6-4 0-16,10-7 0 15,12 0-5-15,-7-17 4 16,9-16 1-16,-4 0-1 16,-9-4-2-16,-5 7 3 15,-9 13 0-15,-1 9-1 16,-10 8-2-16,-4 0-6 16,0 0-1-16,0 13 10 15,0 16 9-15,16 3 19 16,1-3-17-16,3-7-4 15,0-4-5-15,-7-7-2 0,12-8 0 16,8-3-5-16,9-3 5 16,11-26-15-16,0-4 4 15,-7-13-5-15,-1 5 13 16,-12 9 3-16,-20 9 0 16,-2 16 1-16,-11 7-1 15,0 0 22-15,0 22-2 16,0 26-9-16,0 14 2 15,0 9 5-15,0-10-18 16,42-11-25-16,20-23-111 16,4-25-524-16</inkml:trace>
  <inkml:trace contextRef="#ctx0" brushRef="#br0" timeOffset="20308.7494">2797 11923 153 0,'0'0'294'16,"0"0"-215"-16,0 0 44 0,0 0-60 16,0 0-25-16,0 0 13 15,0 0 13-15,-19 8-12 16,14-2-17-16,-4 8 6 15,0 1-10-15,-6 8-16 16,10 4-2-16,1 6 2 16,4 7 5-16,0 0-9 15,0 8 2-15,4 2-1 16,34-2-8-16,0-1 0 16,6-4-2-16,-7-8 1 15,-3-5-1-15,-14-7-1 16,-7-11 0-16,-9-7-1 15,-4 0 2-15,0-5 1 0,0 0 5 16,-17 0 5-16,-23-7-13 16,2-14-10-16,1-6 8 15,3-6-3-15,10 4-2 16,20-13 0-16,4 5 1 16,0 2 4-16,13-2 0 15,22-1 2-15,7 1 0 16,0-4 3-16,3-1-2 15,-12 5-1-15,-9-2-1 16,-15 3 1-16,-9 0 6 16,0 8-6-16,0 1 1 15,-16 9 6-15,-17 11-5 0,-4 2 2 16,-1 5 5-16,-11 0-2 16,3 27-5-16,-7 6-2 15,11 7-1-15,22 6-2 16,7-5-19-16,13 0-42 15,4-1-61-15,38-12-105 16,2-8-129-16</inkml:trace>
  <inkml:trace contextRef="#ctx0" brushRef="#br0" timeOffset="20730.5854">3359 12445 84 0,'0'0'602'16,"0"0"-593"-16,0 0 51 15,0 0 21-15,0 0-25 16,0 0 9-16,168-23-13 16,-139-4-28-16,-7-9-12 0,2-7-3 15,-8 4-3 1,-7-4 0-16,-9 6-5 0,0 6 0 16,0 14 3-16,0 9 3 15,-14 6 14-15,8 2 41 16,-7 5-51-16,-3 25-1 15,12 12-7-15,-5 11 0 16,9-3-1-16,0-10-2 16,0-8 0-16,13-8-1 15,16-9-28-15,11-10-70 16,-7-5-183-16</inkml:trace>
  <inkml:trace contextRef="#ctx0" brushRef="#br0" timeOffset="21246.4237">4237 11866 448 0,'0'0'335'0,"0"0"-309"15,0 0 85-15,0 0-36 0,0 0-75 16,0 0 0-16,0 0 0 16,-38 103 7-16,61-38 5 15,12-2 0-15,3 2 2 16,-5 2-4-16,-20 1-5 15,-2-10-2-15,-7-13-3 16,1-12 2-16,-5-16 0 16,0-7-2-16,0-5 0 15,0-5 3-15,0 0 1 16,-38 0-4-16,-10-7 4 16,10-6-2-16,-4 3 19 15,27 3 20-15,6 4-12 16,4 3-17-16,5 0-8 0,0 0 0 15,0 0-4-15,0 0-8 16,42 3 7-16,7 6 1 16,6-6 5-16,-6-3-5 15,-7 0-26-15,-2 0-54 16,-7-3-115-16,-4-12-175 16</inkml:trace>
  <inkml:trace contextRef="#ctx0" brushRef="#br0" timeOffset="21558.9266">4617 12377 609 0,'0'0'133'15,"0"0"-66"1,0 0 20-16,0 0-42 0,0 0 15 16,0 0-45-16,107 81 8 15,-70-81 16-15,1-30-13 16,2-8-12-16,-7-11-3 15,-16-2-9-15,-6-5-1 16,-11-1 1-16,0 2-2 16,-11 7-1-16,-31 5-2 15,-6 15-1-15,1 14 4 16,-6 14 10-16,11 0 9 16,-2 37-14-16,6 14-5 15,14 4-5-15,15 2 5 0,9 1-7 16,0-11-55-1,47-7-49-15,1-16-160 0,10-16-254 16</inkml:trace>
  <inkml:trace contextRef="#ctx0" brushRef="#br0" timeOffset="22324.8531">5343 12077 948 0,'0'0'62'0,"0"0"-29"0,0 0 6 16,0 0-22-16,0 0-2 16,0 0 22-16,0-40-24 15,0 40-4-15,0 0 15 16,0 0-2-16,-20 0-8 15,2 4-11-15,-11 24 14 16,1 10-12-16,8 12-2 16,2 7 5-16,18-5 2 15,0-2 5-15,13-8-8 16,16-13-6-16,4-8-1 16,-4-14 4-16,15-7-4 15,-2 0 0-15,5-18-7 16,6-20 5-16,-9-5 1 0,-15 4-2 15,-3 1 3-15,-10 11 0 16,-12 12 2-16,1 5-2 16,-5 10 0-16,0 0-1 15,0 0-4-15,0 25 10 16,0 10-5-16,0 5 8 16,0-2 6-16,4-11-8 15,11-13-6-15,-10-3 0 16,8-11 0-16,-2 0-9 15,18-5 5-15,4-20 4 16,0-10 1-16,0 0 1 16,-4-1-2-16,-9 11 3 0,-7 6-3 15,-4 11 0-15,-2 8-3 16,-7 0-5-16,0 0 6 16,0 8-6-16,0 17 8 15,13 5 8-15,-8 1 3 16,14-6-5-16,-5-8-4 15,1-9-2-15,-2-7-7 16,12-1-13-16,4 0-1 16,4-25 5-16,9-5 7 15,-9 1 7-15,-4-2 1 16,-5 9 1-16,-4 12 1 16,-11 5-1-16,-9 5 1 15,0 0 13-15,0 25-14 0,0 15 6 16,0 7 15-1,9-1-17-15,15-6-4 0,9-11-63 16,0-8-105-16,0-16-541 16</inkml:trace>
  <inkml:trace contextRef="#ctx0" brushRef="#br0" timeOffset="25623.7311">2844 13643 461 0,'0'0'128'0,"0"0"-58"15,0 0 28-15,0 0-28 16,0 0-26-16,0 0 11 0,0 0-20 16,-13-4-13-1,8 4 21-15,1 0-3 16,4 0-3-16,-5 0-5 0,-1 0 2 16,6 0-10-16,0 0-22 15,0 0-2-15,0 16-5 16,15 12 1-16,18 10 4 15,14-1-1-15,-3-4 1 16,-6 4-1-16,-5-4 1 16,-13 2-4-16,-20 1-6 15,0-7-9-15,0 1 13 16,-34-7 3-16,-10 0-7 16,-13-8 5-16,6-8 4 15,2-4 1-15,12-3 3 16,8 0 1-16,9-15-4 0,16-10 3 15,4-8-3-15,11-10-7 16,35-5 6-16,16-2 0 16,4 0 1-16,-4 3 0 15,-9 1 0-15,-19 2 0 16,-10 4 0-16,-20-1-1 16,-4 4-3-16,0 2 4 15,-4 4 1-15,-34 9 1 16,-6 7 5-16,2 5 4 15,-2 10-4-15,6 0 1 16,5 0 0-16,9 20-8 16,6 7-3-16,7 1-7 0,11 7 2 15,0 3-18-15,0-1-14 16,29 1-19 0,10-8-123-16,-1-2-95 0</inkml:trace>
  <inkml:trace contextRef="#ctx0" brushRef="#br0" timeOffset="25998.7436">3498 14016 808 0,'0'0'92'0,"0"0"-92"0,0 0 52 16,0 0-20-16,0 0-22 16,0 0 9-16,195 3-1 15,-162-28 3-15,7-8-9 16,-22-7-1-16,6 0-11 16,-15-2 6-16,-9 4-5 15,0 10 1-15,-5 8-2 16,-14 13 5-16,5 4 6 15,1 3 36-15,-7 8-38 16,5 27-9-16,10 18-1 0,5 6 0 16,0 2 1-1,11-13 0-15,27-11-7 16,15-12-26-16,9-15-27 0,4-10-175 16,-8-2-452-16</inkml:trace>
  <inkml:trace contextRef="#ctx0" brushRef="#br0" timeOffset="26385.662">4666 13622 710 0,'0'0'240'16,"0"0"-238"-16,0 0-4 15,0 0 2-15,0 0-1 16,0 0-7-16,86 33 8 16,-68-41 0-16,2-17 5 15,-16-7-5-15,1 0 0 16,-5-6 1-16,0 3 0 15,-14 2 17-15,-19 6 10 16,-4 7 9-16,1 8 10 16,8 9-22-16,1 3-15 15,3 0-10-15,8 20-17 0,12 10-20 16,4 0-66 0,0 0-98-16,4-10-203 15</inkml:trace>
  <inkml:trace contextRef="#ctx0" brushRef="#br0" timeOffset="26666.8978">4666 13622 553 0,'115'-29'111'0,"-106"87"29"0,11 2-19 16,-11 0-41-16,-1-5-37 16,-3 0 5-16,2-8-14 15,-7-6-14-15,0-11 13 16,0-7-7-16,0-11-18 15,0-5 6-15,0 1 0 16,-16-5-2-16,-13-3-1 16,-8 0-11-16,-5-3 0 15,2-12-5-15,2 3-5 16,5 4 9-16,13 5-14 0,11 3-8 16,1 0 0-1,8 0-24-15,0 0-25 0,8 5-89 16,34 1-137-16,7-6-181 15</inkml:trace>
  <inkml:trace contextRef="#ctx0" brushRef="#br0" timeOffset="27385.6533">5367 13753 414 0,'0'0'542'16,"0"0"-529"-16,0 0-8 16,0 0 18-16,-20-120-15 0,11 98-6 15,-6 8 3-15,-3 7 2 16,3 7 12-16,1 0 23 16,-10 13-31-16,0 24 3 15,2 16-8-15,2 7 15 16,15-2-9-16,5 2 9 15,0-10-6-15,5-10-6 16,23-10-6-16,6-14-3 16,-1-12 0-16,0-4-8 15,11-2 7-15,-2-33 1 16,5-11 0-16,-3-4 1 16,-20 3-1-16,-2 2 0 0,-11 12-2 15,-6 13 1-15,-5 13 0 16,0 7 2-16,0 0 3 15,0 7 6-15,4 24-8 16,12 6 9-16,-3 6 0 16,7-6-4-16,2-7-5 15,2-9-2-15,5-12 2 16,-5-9-5-16,14 0 1 16,0-17-18-16,10-16 11 15,-10-6 9-15,-5-2 0 16,-13 1 0-16,-7 5 0 15,-2 13 0-15,-6 9 0 16,-5 10 0-16,0 3 8 0,0 0 13 16,0 7-7-16,0 19-10 15,0 7 8-15,0-1-6 16,0-5 7-16,4-9-10 16,16-7-3-16,2-10-3 15,18-1-13-15,11-1-17 16,6-28 7-16,1-1 10 15,-16-2 3-15,-7 7 10 16,-17 7 3-16,-3 11 1 16,-15 7 0-16,0 0 27 15,0 12 5-15,0 29-27 16,0 14 10-16,0 3-12 0,0-7-4 16,22-10-85-16,31-19-209 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4311.44727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6-23T10:28:54.78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2525 12823 41 0,'0'0'15'15,"0"0"-12"-15,0 0 74 16,0 0 9-16,0 0-37 16,0 0-11-16,0 0 11 15,0 0-3-15,0 0 0 16,0 0 19-16,0 0 10 0,0 0-31 15,0 0 12-15,0 0-5 16,0 0 13-16,0 0-7 16,0 0-1-16,0 0-3 15,0 0-6-15,0 0-12 16,0 0-9-16,0 0-11 16,0 0-7-16,0 0 1 15,0 0-4-15,0 0-4 16,0 0 1-16,0 0-1 15,0 0-1-15,0 0-3 16,0 0-20-16,58-5-33 16,41-7 34-16,36-8 4 0,22-5-58 15,18 0 60-15,22-5 8 16,22-8-16-16,28-9-44 16,21-6-15-16,22-7 42 15,2-8 41-15,-12 3 12 16,-12-2 65-16,-40 6-40 15,-27 5-29-15,-20 9-6 16,-39 6 7-16,-27 7-8 16,-29 4 0-16,-24 7 0 15,-20 3 20-15,-13 5 35 16,-14 3 1-16,-10 5-34 16,-1 1-13-16,-4 6-10 15,0 0-38-15,0 0-118 0,0 0-224 16</inkml:trace>
  <inkml:trace contextRef="#ctx0" brushRef="#br0" timeOffset="875.0725">2344 11545 407 0,'0'0'154'16,"0"0"-148"-16,0 0 52 15,0 0-10-15,0 0-26 16,0 0-11-16,0-2-11 15,0 2 3-15,20 0 19 16,22 2-1-16,15 11 11 16,10 4-8-16,10 1-16 15,14 4-8-15,22 10 8 16,22 11-2-16,17 10-3 16,18 10 1-16,23 4-3 15,-3 6-1-15,13 2 1 16,8 3-2-16,3 0-1 15,20-8 2-15,1-1 0 0,-12-8 0 16,-13-5 0-16,-33-11 1 16,-24-5 2-16,-21-5 5 15,-28-7 19-15,-13-3 10 16,-25-6-8-16,-17-4-20 16,-20-2-1-16,-20-1-8 15,-5-5-49-15,-4 2-111 16,0-1-300-16</inkml:trace>
  <inkml:trace contextRef="#ctx0" brushRef="#br0" timeOffset="1950.4843">2306 14553 637 0,'0'0'92'15,"0"0"-91"-15,0 0 44 16,0 0 18-16,0 0-39 15,0 0-6-15,-8 0 19 16,8 0-13-16,0 0-12 0,0 0 22 16,0 0-23-16,0 0-6 15,0 0-5-15,0 0-8 16,26 0-10-16,43-10 18 16,21-11 1-16,30-4 4 15,12-7-5 1,21-6 1-16,28-6 0 0,18-6 1 15,27-3 17-15,6-3-12 16,22-2-2-16,16 4 1 16,22-1 2-16,9 0-1 15,-11-3-7-15,-23 5 0 16,-32 3 0-16,-21 2 11 16,-35 11 10-16,-39 7-9 15,-21 5-8-15,-33 4-3 16,-24 7-1-16,-15 3 1 0,-23 7 0 15,-4 0-1-15,-7 4 0 16,-9 0-4-16,12 0-12 16,8 0-26-16,9 0-48 15,9 0-65-15,7 0-155 16</inkml:trace>
  <inkml:trace contextRef="#ctx0" brushRef="#br0" timeOffset="2799.661">2258 13202 10 0,'0'0'330'0,"0"0"-299"15,0 0-28-15,0 0 64 16,0 0 53-16,0 0-58 15,-13-18-22-15,13 18 13 16,0 0-12-16,0 0 18 16,0 0 8-16,0 0-39 15,0 0-23-15,0 0-5 16,0 20-15-16,33 13 14 16,42 13 1-16,35 11 20 15,19 3-15-15,34 5 3 16,12 3 1-16,26-1-9 0,5 4 3 15,8-1-3-15,-6 0 0 16,7-3 0-16,-5-4 0 16,16-7 0-16,-3-6 1 15,-13-6 0-15,-29-3-1 16,-39-1-2-16,-27-8 2 16,-25 1 0-16,-19-4 1 15,-9-4 0-15,-13-4 2 16,-12-9-1-16,-8-1-2 15,-5-1-1-15,-6-3-24 16,2 1-93-16,4-3-39 16,-10 0-366-16</inkml:trace>
  <inkml:trace contextRef="#ctx0" brushRef="#br0" timeOffset="24329.7934">2145 16062 144 0,'0'0'91'0,"0"0"-51"16,0 0 34-16,0 0 6 15,0 0-56-15,0 0-24 16,0 0 10-16,0 0-7 16,0-108-3-16,0 96 1 15,0-3-1-15,-11 2 16 0,7 1-6 16,-1-1 9-16,5 5 7 15,0 1 5-15,0 0 31 16,0-1-19-16,0 1-17 16,0-2 22-16,0 2-1 15,0 2 1-15,-4 1 27 16,4 1-20-16,-5 0-15 16,5 0-2-16,0 3-9 15,0 0-11-15,0 0 0 16,0 0 3-16,0 0-10 15,-6 0-4-15,1 0 6 16,5 0-7-16,0 0-3 0,0 0-3 16,0 9-1-16,0 7-6 15,0 15 7-15,20 7 14 16,0 4-1-16,2-2-5 16,-2 3-8-16,4-1 3 15,1 2-3-15,-3-8 2 16,-2 3 1-16,4-13-1 15,-2-2-2-15,-2-2 0 16,0-5 0-16,-11-4 1 16,0-3-1-16,2-2 1 15,-11-8-1-15,9 0-1 16,-9 0-1-16,0 0 0 16,8-16-2-16,3-24 4 0,-2-17 23 15,0-17 1 1,-9 2-8-16,0 7-11 0,0 10-2 15,0 15 4-15,0 15-7 16,0 12 2-16,0 8-5 16,0 5-1-16,0 0-39 15,0 0-49-15,20 0-215 16,9 11-365-16</inkml:trace>
  <inkml:trace contextRef="#ctx0" brushRef="#br0" timeOffset="24700.2446">2773 16258 84 0,'0'0'627'0,"0"0"-602"15,0 0-11-15,0 0 19 16,71 110-20-16,-47-103 5 16,-4-7 11-16,-2 0 10 15,-3 0 12-15,5-25 24 16,-7-5-15-16,-4-10-15 16,-2-5-23-16,-7-3-15 15,0 9-3-15,0 0 2 0,-16 17-5 16,-8 4 2-16,0 11 18 15,-3 7-5-15,3 0-14 16,0 5-2-16,4 26-21 16,11 2-35-16,9 13-42 15,0-5-161-15,0-11-168 16</inkml:trace>
  <inkml:trace contextRef="#ctx0" brushRef="#br0" timeOffset="25539.0272">2773 16258 587 0,'201'12'218'0,"-201"-12"-213"15,14 10 5-15,5 5 18 16,-5-2-2-16,6-3 0 16,-7-3 1-16,-9-5-14 15,12-2-5-15,-12 0 1 16,16 0-6-16,2-9-2 15,3-29 6-15,3-15 0 16,-8-9 2-16,-11-11 0 16,-4 3-9-16,-5 2-3 15,0 6-5-15,-14 1 6 16,-23 11 4-16,-3 12 0 16,18 16 18-16,-3 14 30 0,10 8-6 15,15 0-19-15,0 30-9 16,0 31-16-16,0 19-6 15,40 8 6-15,2 7 0 16,15-13 0-16,-4-1 1 16,-6-13 4-16,6-18-5 15,-16-21-1-15,-3-10-4 16,-10-17 3-16,5-2-8 16,-5-8 4-16,-2-22 6 15,-2-3 12-15,-16-7-6 16,-4 13 5-16,0 4-8 15,0 10-2-15,0 9 3 0,0 4 11 16,0 0 5 0,0 3-1-16,0 17-18 0,16 7-1 15,2 8 2-15,6-7-2 16,5-3 0-16,-5-10 0 16,-6-5 2-16,2-8-2 15,4-2-8-15,-6 0-1 16,2-20 8-16,-1-18 1 15,-10-2 4-15,-9-10-4 16,0 0-6-16,0 0 1 16,-28 5-1-16,-10 9-1 15,5 9 2-15,0 15 5 16,8 7 5-16,5 5 7 16,7 0 10-16,-2 15-22 15,-3 14-7-15,18 13 2 0,0-3 4 16,0-6-3-16,0-5-6 15,22-14-8-15,18-3-15 16,6-11-3-16,3 0 9 16,4-5 7-16,-15-11 13 15,-10 1 7-15,-14 8 0 16,-6 4 8-16,-1 3 9 16,-7 0 6-16,5 22-8 15,3 14 14-15,-3 9 2 16,15 2-25-16,-7-6-2 0,7-1-4 15,4-2-26 1,5-16-102-16,-7-11-351 0</inkml:trace>
  <inkml:trace contextRef="#ctx0" brushRef="#br0" timeOffset="26453.4741">4414 16362 362 0,'0'0'714'0,"0"0"-711"16,0 0-2-16,0 0-1 16,0 0-1-16,0 0 1 0,71-62 20 15,-51 24 19-15,-7 0-15 16,-9 4 10-16,16 6-14 15,0 8-7-15,-2 9-7 16,-9 10-2-16,-3 1 2 16,-1 0-4-16,-5 19-2 15,17 19 0-15,3 2 8 16,-6 1-3-16,10-7-1 16,-9-9-3-16,-10-7 0 15,15-13 0-15,-16-5-1 16,14 0-3-16,11-5-5 15,-1-22 8-15,5-8 12 0,-13-3 7 16,5-1-7-16,-12 13-9 16,2 8-3-16,-1 5 0 15,-14 13-4-15,4 0-4 16,1 10 6-16,6 18 4 16,11 8 23-16,2 1-6 15,5-4-18-15,0-8 5 16,-10-8-4-16,-1-9-1 15,2-8-2-15,0 0-8 16,2 0 4-16,2-6 2 16,-4-13 3-16,5-6 6 15,-17 0-6-15,6-3 7 16,1 8-5-16,-10 6-2 16,-5 10-2-16,4 4 2 15,-4 0 0-15,0 0 2 0,0 4 11 16,0 25-10-16,4-2 2 15,8-2 4-15,5-2-5 16,3-6 0-16,9-1-3 16,0-11-2-16,4-3 1 15,0-2-3-15,5 0-3 16,-1-10-3-16,-4-7 4 16,3-6-1-16,-14 0-1 15,2 4 7-15,-4 1-1 16,-11 5 2-16,-5 10-2 15,-4 3 5-15,0 0-4 16,0 0 12-16,0 16-1 0,5 4-3 16,6 3-1-16,-2-8-2 15,-1-3-3-15,12-7-2 16,-6-5-1-16,1 0 0 16,-2 0-6-16,3-7 3 15,2-16 4-15,1-10-1 16,1-1-3-16,-20-4-9 15,0 3-16-15,0-1-12 16,-11 14 2-16,-22 2-21 16,-4 5-18-16,3 15-52 15,-3 0-92-15,12 17-14 16,6 16-105-16</inkml:trace>
  <inkml:trace contextRef="#ctx0" brushRef="#br0" timeOffset="26919.9778">5710 16287 198 0,'0'0'241'15,"0"0"-60"-15,0 0-4 16,0 0-20-16,0 0-60 16,230 21-47-16,-184-19-13 15,-4 6-29-15,-2-8-7 16,-11 2 2-16,-7-2-2 16,-7 0-2-16,-6 0 1 15,7-2-5-15,-12-18-5 16,9-3-3-16,-8-4-2 15,6 3-5-15,-2-1 2 0,0 6 8 16,-3 6 4 0,-6 2 6-16,0 10 13 0,0 1 20 15,0 0-7-15,13 0 3 16,1 7-13-16,10 4-1 16,5 3-4-16,8-6 7 15,3-5-6-15,2-3-1 16,7 0-1-16,-7 0 2 15,-5-11-3-15,-8 4-5 16,-9 4 3-16,-7-1 1 16,3 4 5-16,-16 0 1 15,9 0 2-15,0 4 7 16,2 14 4-16,-3 5-5 0,1-4-5 16,2 4-10-1,-11-3 1-15,0-5-4 0,0-5-3 16,0-5-1-16,0-5-15 15,0 0-38-15,0 0-32 16,0-23-51-16,0-6-212 16</inkml:trace>
  <inkml:trace contextRef="#ctx0" brushRef="#br0" timeOffset="27086.072">6077 15914 1344 0,'0'0'117'0,"0"0"-114"0,0 0 5 16,0 0-8-16,0 0-52 15,0 0-45-15,9 20-115 16,-9-7-707-16</inkml:trace>
  <inkml:trace contextRef="#ctx0" brushRef="#br0" timeOffset="29095.3428">2335 17106 85 0,'0'0'718'15,"0"0"-676"-15,0 0-30 16,0 0 62-16,0 0-13 16,0 0-12-16,-29-64 10 15,29 64-5-15,0 0-12 16,-4 0-9-16,4 14-23 15,0 29-10-15,0 18-1 16,0 14 0-16,22 2 2 16,7-2 0-16,-5-11 2 15,1-14-4-15,-12-18 3 16,2-14 1-16,-10-18-2 16,-5 0 2-16,0 0 7 0,0-30-4 15,0-21 14 1,-9-14-12-16,-7-7-4 0,16 9-4 15,0 1-2-15,0 9 2 16,0 18 0-16,0 14 0 16,0 20-6-16,5 1-3 15,15 0-5-15,13 22-2 16,5 13 16-16,15 5 1 16,-9 5 3-16,-7-2-4 15,-3-11 0-15,-17-7 1 16,-6-10 3-16,3-8-4 15,-10-7 2-15,7 0-4 0,-2-7-6 16,11-19-4-16,2-16 12 16,2 0 6-16,1 5-5 15,-6 6-2-15,-5 14 0 16,-5 12 0-16,-3 5-6 16,3 0-2-16,4 15-4 15,12 10 13-15,3 10 10 16,6 0-4-16,-1-8 0 15,-4 1-4-15,-5-8-1 16,-11-6 1-16,3-7-1 16,-3-7-1-16,7 0-6 15,4-6-8-15,9-12 0 16,0-9 12-16,-8 0-2 16,-8 4-3-16,3 8 1 0,-20 5 3 15,5 10 2-15,-1 0 2 16,-4 0 10-16,0 0 6 15,11 15-4-15,3 5-12 16,1 2 6-16,7-2-5 16,2-3-1-16,-8-13 0 15,-7-4-1-15,-5 0-4 16,1 0-2-16,-1-4-4 16,-4-23-3-16,0-2 7 15,0-4-2-15,0 1-5 16,-4-1-6-16,-14 7 4 0,-6 7 5 15,-5 9 10 1,9 5 9-16,-4 5 9 0,6 0 12 16,-2 12-25-16,11 16-5 15,5 4-2-15,4 1-1 16,0-5 3-16,17-11-2 16,23-7-5-16,11-10-8 15,7 0 0-15,4-5 11 16,-5-15-4-16,-4-5 7 15,-11 2 1-15,-13 6 4 16,-14 7-1-16,-1 5 2 16,-14 5 15-16,0 0-6 15,8 5 12-15,3 20-10 16,7 2 8-16,2 8-4 16,4 3-13-16,-6-5-2 0,2-5-4 15,0-9-2-15,-7-9 1 16,-4 1-1-16,2-11-9 15,2 0-14-15,-4-11 7 16,16-9 9-16,-1-13 1 16,0 1 7-16,9 0-2 15,-8 4 1-15,-8 10 1 16,-6 8-1-16,-2 3-1 16,-9 7 2-16,5 0 7 15,-1 0 7-15,5 7-5 16,6 16 2-16,10 2 6 15,-8 8 0-15,3 2-6 0,5-3-1 16,-8-7-8 0,8-3 3-16,-5-4-2 0,4-5 0 15,2-5-3-15,3-8-3 16,7 0-4-16,-3-10 0 16,4-13 7-16,-3-9 0 15,-6-6-3-15,-19 0-8 16,-9 3 1-16,0 0 0 15,-9 7 3-15,-28 6 7 16,-12 9 4-16,7 9-4 16,2 4 4-16,3 0-4 15,12 12-8-15,12 11-12 16,9-1-59-16,4 0-72 0,4-1-257 16</inkml:trace>
  <inkml:trace contextRef="#ctx0" brushRef="#br0" timeOffset="29866.4958">4562 17325 846 0,'0'0'184'16,"0"0"-184"-16,0 0 0 16,0 0-3-16,0 0-14 15,0 0 5-15,89 8 3 16,-65-26 9-16,-4-5 1 15,0 1 5-15,-3-3 4 16,3 7 1-16,-11 8-7 0,0 10-1 16,-9 0-3-16,11 0 2 15,-2 18 1-15,0 9 35 16,2 9-10-16,2-1-1 16,3-3-2-16,-3-7-4 15,0-7-7-15,3-8-8 16,-8-8-1-16,8-2-5 15,8 0 0-15,9-16-9 16,5-15 7-16,4-5-4 16,-9-3 3-16,-9 11 1 15,-4 3 1-15,-6 10 1 16,1 8 2-16,-6 7-1 16,-5 0 16-16,-4 0 8 15,0 0 3-15,5 0-3 16,-1 0-8-16,3 2-12 0,-3 3-2 15,1-2-3-15,-5-1 1 16,4 5-1-16,-4 3 6 16,9 3-2-16,2 5 6 15,2 1-7-15,-8 2 5 16,10-2-1-16,-2 0-7 16,3-7 0-16,8-2 2 15,-2-6-2-15,-2-4-3 16,5 0 1-16,-3 0 2 15,13-19 3-15,3-16-3 16,-1-6 5-16,-4-9-5 0,-8-2-9 16,-5-7 0-16,-11 2-5 15,-9-8 3-15,0 0 2 16,0 0-6-16,-34 0-2 16,-10 12-4-16,11 18 13 15,9 20 8-15,2 15 20 16,17 10 16-16,-6 45-27 15,11 18-6-15,0 15-3 16,20-1 19-16,26-5 13 16,12-11-4-16,-1-18-21 15,1-13-7-15,-1-20 0 16,-19-8-9-16,-14-6-5 16,-4-6-35-16,-7 0-31 15,1-16-71-15,-14-3-331 0</inkml:trace>
  <inkml:trace contextRef="#ctx0" brushRef="#br0" timeOffset="30168.1727">4160 17029 1214 0,'0'0'51'0,"0"0"-37"16,0 0-14-16,0 0-5 15,0 0 3-15,243-90-57 16,-133 65-114-16,-23-2-673 16</inkml:trace>
  <inkml:trace contextRef="#ctx0" brushRef="#br0" timeOffset="30933.6818">7059 16731 1158 0,'0'0'66'16,"0"0"-63"-16,0 0-6 15,0 0-9-15,0 0 12 16,0 0 0-16,234-13 0 15,-163 6-20-15,0 7-20 16,-9 0-17-16,0 0-51 16,-5 0-165-16,-17 0-252 15</inkml:trace>
  <inkml:trace contextRef="#ctx0" brushRef="#br0" timeOffset="31114.9325">7112 16979 1048 0,'0'0'90'16,"0"0"-86"-16,0 0 6 15,0 0-4-15,0 0 0 16,247 0-6-16,-147 0-4 16,-5-5-77-16,-13-2-82 15,-16-1-180-15</inkml:trace>
  <inkml:trace contextRef="#ctx0" brushRef="#br0" timeOffset="52772.0261">8198 16423 587 0,'0'0'103'0,"0"0"-10"16,0 0-28-16,0 0-34 16,0 0 123-16,0 0-136 15,0-5 3-15,0 5 30 16,0 0-12-16,0 0 6 15,0 0-45-15,0 15-10 16,39 20 10-16,12 15 0 16,16 13 5-16,14 4-5 15,-3 2-2-15,-7-7 2 16,-9-2 0-16,-25-10 2 16,-13-10 2-16,-19-7-3 15,-5 2 16-15,-13-8 19 0,-40-2-8 16,-14-7-12-16,-10-5-4 15,-7-6 7-15,15-7 5 16,-2 0-3-16,23 0-10 16,10-10-11-16,21-18-4 15,17-12 2-15,0-10-10 16,8-10 12-16,34 3-2 16,11-1 1-16,-15 0-5 15,0 3 0-15,-3 5 1 16,-22 8 5-16,-13-1 0 15,0 5 1-15,0 8 4 16,-9 8-4-16,-15 5 2 16,-9 3 4-16,4 7-6 0,0 4-1 15,-4 3-3-15,9 0 1 16,-5 13-5-16,0 23-5 16,16 6-31-16,13 5 20 15,0 1-58-15,33-8-40 16,25 0-60-16,13-7-89 15,6-6-253-15</inkml:trace>
  <inkml:trace contextRef="#ctx0" brushRef="#br0" timeOffset="52990.162">8965 16869 536 0,'0'0'384'0,"0"0"-340"16,0 0 33-16,-9 137-39 15,9-84-27-15,16 12 10 16,-3 1-13-16,2 2-8 16,-1-6-41-16,-6-12-174 15,-8-16-356-15</inkml:trace>
  <inkml:trace contextRef="#ctx0" brushRef="#br0" timeOffset="53610.9273">9447 16418 334 0,'0'0'168'0,"0"0"-138"16,0 0 75-16,0 0-36 16,0 0 4-16,0 0 67 15,-57-20-38-15,39 20-38 16,-6 10-26-16,-1 22-1 15,-4 26-30-15,5 17 8 16,11 13 8-16,13 7-12 16,0-2 0-16,13-5-2 15,40-16-7-15,5-8-2 0,-1-17-1 16,1-19 1-16,-16-11-15 16,2-12-23-16,-11-5 18 15,-11-3 20-15,-6-27 5 16,-12-8-1-16,-4-5 1 15,0 4 0-15,-29 1 1 16,-13 8 0-16,-6 10 2 16,1 10 4-16,3 5 5 15,11 5-12-15,9 0-5 16,6 15-8-16,18 10-27 16,0 0-61-16,0-2-80 15,37-10-222-15</inkml:trace>
  <inkml:trace contextRef="#ctx0" brushRef="#br0" timeOffset="53975.8737">9796 16486 1171 0,'0'0'40'16,"0"0"-39"-16,0 0-2 15,0 0-5-15,0 0 6 16,0 0 3-16,180-15 3 16,-145 15-3-16,-9 15-1 0,-6 7-2 15,0 6 0-15,-11 7 2 16,-9 12 2-16,0 6 2 16,0 12 0-16,-29 0 5 15,9-2 25-15,-2 2-9 16,7-15-9-16,10-10 0 15,5-7-2-15,0-11-6 16,0-9-10-16,16-8-6 16,10-2 3-16,14-3 3 15,7 0 0-15,6-5-3 16,0-12-16-16,18-7-46 16,-9-6-68-16,-9-2-159 15</inkml:trace>
  <inkml:trace contextRef="#ctx0" brushRef="#br0" timeOffset="54387.871">10745 16516 636 0,'0'0'219'16,"0"0"-219"-16,0 0 48 15,0 0-20-15,0 0-19 16,0 0 90-16,13-18 6 16,-41 18-51-16,-14 0-33 15,-16 0-6-15,-4 14 15 0,14 3-17 16,1 0-3-16,23-2 0 16,15 3-5-16,9 7-5 15,18 4-10-15,44 6 5 16,15 6-2-16,3-1 1 15,1 0-3-15,-10 2 1 16,-13-1 7-16,-14-1-2 16,-26-3 1-16,-14-7 2 15,-4 0 5-15,0-5 33 16,-13-4 1-16,-20-3-3 16,-5-7-13-16,-2 3-13 15,7-7-10-15,4-3-2 16,16-4-39-16,4 0-53 0,9-4-139 15</inkml:trace>
  <inkml:trace contextRef="#ctx0" brushRef="#br0" timeOffset="58208.9513">11844 16696 123 0,'0'0'360'15,"0"0"-258"-15,0 0-3 16,0 0-11-16,0 0-33 16,0 0-3-16,0 0 19 0,0 0-13 15,0 0-13-15,0 0-4 16,0 0 52-16,11-8-93 16,-2-7-6-16,11-12 6 15,-2-8 5-15,2-8 1 16,-12 4-5-16,-8-3 0 15,0 17 0-15,0 3-1 16,-8 11-3-16,-26 5 1 16,-10 6-6-16,7 0 8 15,-10 35-6-15,-1 19 6 16,10 17-1-16,5 9 0 16,17 0 0-16,16 1 1 15,0-13-3-15,0-6 3 16,44-14-5-16,-6-10 5 15,0-19-5-15,-1-13-15 0,3-6 7 16,2-9 4-16,-4-20 8 16,1-11-1-16,4-3-4 15,-10-2-4-15,-9 10 2 16,-11 10 5-16,-2 10-3 16,-2 8 5-16,-9 7 1 15,0 0 9-15,0 1 10 16,0 28 6-16,5 0-12 15,10 4-4-15,-2-3-7 16,7-7 0-16,-6-8-2 16,10-8-5-16,0-7-7 15,14 0-10-15,-1-5 3 0,1-20 10 16,11-7-2-16,-16 2-3 16,4-3 4-16,-8 10 7 15,-13 5 3-15,-8 11 1 16,-3 5 1-16,-5 2 22 15,4 0 9-15,7 15-5 16,3 15 13-16,6 5-13 16,4-2-14-16,-2-6-7 15,11-7-7-15,0-5-2 16,3-10-3-16,6-5-4 16,0-5-10-16,11-20 13 15,-11-7-9-15,2-6 7 16,-11 8 8-16,0 10 0 0,-13-1 2 15,-11 17 1-15,0 4 8 16,-9 0 9-16,11 17 5 16,2 24 3-16,16 9-12 15,9 0-16-15,19-7-79 16,5-16-217-16</inkml:trace>
  <inkml:trace contextRef="#ctx0" brushRef="#br0" timeOffset="63360.6812">11844 3105 224 0,'0'0'307'0,"0"0"-251"15,0 0-11-15,0 0-12 16,0 0-6-16,0 0-17 0,0 0 0 16,0 0 5-1,0-7 10-15,0 4 12 0,0 3 33 16,0 0 1-16,0 0-8 16,0 0-12-16,0 0-11 15,0 0-12-15,0 0-6 16,0 13-16-16,0 17-3 15,0 13-2-15,0 10-1 16,0-6 1-16,0-5-1 16,0-2 1-16,0-7 1 15,0-11-4-15,0-4-5 16,0-8-21-16,0-5-38 16,0-5-76-16,0 0-46 15,0-15-113-15</inkml:trace>
  <inkml:trace contextRef="#ctx0" brushRef="#br0" timeOffset="63682.7172">11811 3083 1020 0,'0'0'46'16,"0"0"-9"-16,0 0-8 15,0 0-29-15,0 0 0 16,0 0 8-16,243 36 1 15,-185-3-9-15,-14 9 1 16,-11 5 1-16,-20 3 7 16,-13 0-8-16,0 0 13 0,-33-5 1 15,-24-2 0-15,-1-3 7 16,-4-5-6-16,11-7 12 16,-6-11-1-16,17-7-11 15,7-7 2-15,15-3 7 16,7 0-25-1,2 0-1-15,9-8-17 0,0-7-47 16,0-5-37-16,34 0-61 16,3 5-110-16,7 2-363 15</inkml:trace>
  <inkml:trace contextRef="#ctx0" brushRef="#br0" timeOffset="65036.3944">12123 3546 415 0,'0'0'191'0,"0"0"-189"0,0 0 72 15,0 0-25-15,0 0-28 16,0 0-1-16,214-19-6 16,-167-4-9-16,1-10 5 15,-10-2-8-15,-14 2-2 16,-15-4 3-16,-9 5 0 15,0 1 36-15,0 9 10 16,-20 7 4-16,11 10 9 16,-10 5-5-16,19 0-14 15,-5 2-20-15,1 26-23 0,4 9-3 16,0 8-1-16,0-2-1 16,9-5 2-16,15-13 1 15,5-6 2 1,-5-8-1-16,0-11-2 0,-2 0-8 15,14-11 8-15,-3-18 3 16,0-6 12-16,0-5 2 16,0-1-9-16,-8 11-5 15,-8 10-3-15,-5 11-7 16,-12 9-3-16,0 0 1 16,0 22-3-16,0 10 15 15,0 6 18-15,0-1-14 16,0-1 12-16,0-4 3 0,-12-4-5 15,-1-8 5-15,-7-5 0 16,16-5-11-16,-1-7 0 16,1-3 1-16,4 0 3 15,0 0-6-15,0 0-4 16,0 0-2-16,0 0-5 16,0-5-3-16,0-3 8 15,9 0 0-15,6 4 0 16,-6-6 2-16,16-1-6 15,3-3 4-15,-6 1-11 16,12-8 4-16,-6 5-6 16,5-5 5-16,7-1 0 0,-11-3 0 15,0-1 8-15,-12-3 0 16,12 1 0-16,-9 0 4 16,4 3-1-16,-15 8-1 15,5 9-2-15,-14 8 0 16,0 0-2-16,4 6 2 15,11 21-5-15,-1 8 5 16,1 10 10-16,3-2-6 16,-7-9 3-16,7-4 3 15,-7-7-8-15,2-7 0 16,2-9-2-16,-6-3 0 16,5-4 0-16,5 0-7 15,15 0 2-15,3-19 5 16,7-12 3-16,3-6 3 15,-7-3-3-15,-18 3 2 0,7 6-5 16,-14 12 0-16,-6 11 2 16,-9 8-2-16,0 0-3 15,4 0 0-15,7 8-4 16,7 17 7-16,-2 4 13 16,6 4 0-16,-2-3-2 15,-5-8-7-15,-2 3 5 16,1-4-5-16,-3-6 1 15,2-5-4-15,-2-6-1 16,2 0-1-16,16-4-5 16,0 0-2-16,8-13 1 15,12-7 0-15,-11-6 5 0,-10 6 2 16,-3 8 0-16,-12 4 6 16,-9 6-2-16,-4 2 3 15,0 0 18-15,0 0-1 16,0 0-12-16,5 2-6 15,1 13-5-15,12 1 4 16,-2 1 1-16,6-4-4 16,2-4-1-16,5-3-1 15,-1-6 0-15,1 0-2 16,13 0-2-16,-6-8 2 16,6-12 2-16,-5-8 3 15,-8-1 0-15,-20-2-3 16,2 2-3-16,-11-2-3 0,0 6-9 15,-29 6 6-15,-8 6 5 16,-3 8 4-16,-11 5 8 16,7 0 29-16,6 0-14 15,9 12-16-15,16 6-7 16,6-3 0-16,7 0-14 16,16-3 2-16,37-6-10 15,2-2 0-15,14-4 15 16,-7 0-12-16,-16 0-31 15,-2 0-1-15,-10-4-68 16,-12-12-200-16</inkml:trace>
  <inkml:trace contextRef="#ctx0" brushRef="#br0" timeOffset="65221.5187">13770 3144 718 0,'0'0'592'16,"0"0"-556"-16,0 0 14 16,0 0-50-16,0 0-16 15,0 0-57-15,0 0-70 16,7 0-51-16,-3 0-550 16</inkml:trace>
  <inkml:trace contextRef="#ctx0" brushRef="#br0" timeOffset="69675.4585">6791 5009 244 0,'0'0'162'16,"0"0"-14"-16,0 0 5 15,0 0-39-15,0 0-6 16,0 0-10-16,-18 0-39 16,18 0 33-16,0 0-64 15,0 0 3-15,0 0-8 0,0 0-8 16,0 0-9-16,0 0-6 16,25 0-16-16,26 0 14 15,15 8 2-15,7-5 1 16,-2 3-1-16,-5-4-11 15,-8-2-22-15,-10 6-37 16,-10-2 1-16,-14 3-128 16,-19-4-165-16</inkml:trace>
  <inkml:trace contextRef="#ctx0" brushRef="#br0" timeOffset="70501.1784">7912 4659 186 0,'0'0'195'16,"0"0"-88"-16,0 0 67 15,0 0-56-15,0 0 2 16,0 0-38-16,-20-5-39 0,20 5-18 15,0 0-10-15,0 0-6 16,0 24-8-16,7 15 9 16,26 11 11-16,0 8 1 15,5 7-7-15,-5 4-8 16,-4 0-4-16,-20-12-3 16,2-6 0-16,-11-11 2 15,0-7-2-15,0-11-1 16,-20-7 0-16,-9-8 1 15,5-7 0-15,0 0 8 16,1-5 4-16,8-25-11 16,6-4-1-16,9-12-3 0,0-4-5 15,20-7-11-15,18-1 2 16,8-2-9-16,-2 0 16 16,3 2-5-16,-7-1 3 15,-7 8 0-15,-16 2 10 16,-6 7 2-16,-11 5 0 15,0 9 9-15,-6 8 19 16,-21 10 1-16,-1 8 1 16,-8 2 12-16,-6 0-28 15,-4 20-14-15,-7 15-6 16,8 7 0-16,12 3 0 16,24 8-48-16,9-3-30 15,0 3-54-15,5-6-90 0,15-9-311 16</inkml:trace>
  <inkml:trace contextRef="#ctx0" brushRef="#br0" timeOffset="70971.7622">8366 5121 455 0,'0'0'152'15,"0"0"-72"-15,0 0-7 16,0 0-30-16,0 0 10 16,0 0 29-16,4-10-13 15,-4 10-18-15,0 0-4 16,0 0 2-16,0 0-13 0,0 0-23 15,0 27-7-15,0 13 11 16,-15 16 5-16,-3 8-15 16,-2 2-4-16,11-11 1 15,5-7-4-15,4-11-35 16,0-12-87-16,0-15-172 16,4-10-314-16</inkml:trace>
  <inkml:trace contextRef="#ctx0" brushRef="#br0" timeOffset="71505.0433">8848 4559 525 0,'0'0'300'0,"0"0"-218"15,0 0 48-15,0 0-91 0,0 0-19 16,0 0-4-16,-20 2-1 15,-4 26 6-15,-5 12-9 16,4 17 8-16,3 4 4 16,7 9-2-16,15 1-8 15,0 0-7-15,4-13-6 16,36-8-2-16,2-8-2 16,0-20-15-16,-9-15-5 15,7-7-9-15,-7 0 22 16,0-12 10-16,-8-18 1 15,-8-7 5-15,-17-2 1 16,0 3 4-16,0 3 10 16,-22 10 0-16,-22 5-1 15,11 11 12-15,-5 7-14 0,1 0 5 16,1 10-21-16,3 22-2 16,16 7-11-16,12 5-37 15,5-1-61-15,0-5-19 16,18-13-279-16</inkml:trace>
  <inkml:trace contextRef="#ctx0" brushRef="#br0" timeOffset="71873.3539">9215 4657 771 0,'0'0'267'0,"0"0"-249"16,0 0 8-16,0 0-26 16,0 0-4-16,0 0-3 15,66-4 7-15,-37 4 0 16,-11 0 0-16,2 0 0 16,4 0-1-16,-6 8 0 15,-3 13 1-15,-15 4 0 16,0 13 2-16,0 3 1 15,-11 5 9-15,-22 2 30 16,0 0 0-16,-1 0-4 16,10-7-4-16,2 1-13 0,7-13-15 15,15 0-6 1,0-8-1-16,0-3-3 0,0-6-20 16,19-9-39-16,19-3-24 15,4 0-49-15,7-25-175 16</inkml:trace>
  <inkml:trace contextRef="#ctx0" brushRef="#br0" timeOffset="72291.4493">9938 4642 261 0,'0'0'436'0,"0"0"-409"16,0 0 57-16,0 0 7 16,0 0 14-16,0 0-31 15,-24-25-45-15,-14 27 4 16,0 15-26-16,1 4 11 16,8 1-2-16,14 6-12 15,10-3-4-15,5 8-11 16,5 0-11-16,39-1 14 15,2 3-2-15,7 0 8 16,0 3 0-16,-11 2 1 16,-22-1 1-16,-2 4-2 0,-18-2-5 15,0-4 7-15,-18-2 3 16,-21-7 26-16,5-1-8 16,1-7 1-16,0-7-7 15,0-1-12-15,4-7 4 16,11-5-7-16,3 0-7 15,6 0-50-15,9-2-31 16,0-10-182-16,0-4-455 16</inkml:trace>
  <inkml:trace contextRef="#ctx0" brushRef="#br0" timeOffset="72765.2357">10511 4296 89 0,'0'0'300'0,"0"0"-176"15,0 0 14-15,0 0-24 16,0 0 2-16,0 0-16 16,4 0-49-16,-4 38-39 15,0 19 63-15,13 13-17 16,7 16-22-16,-11 6-21 16,2 16-9-16,-6 10-5 15,3 5-1-15,-8-2-65 16,0-9-27-16,0-15-158 15,0-17-30-15</inkml:trace>
  <inkml:trace contextRef="#ctx0" brushRef="#br0" timeOffset="73712.8968">2397 4188 244 0,'0'0'42'0,"0"0"-42"16,0 0-6-16,0 0 1 15,0 0 1-15,0 0 2 16,-99 50-10-16,88-42-3 15,6-6 15-15,5-2 6 0,0 0-6 16,0 0-6-16,0 0 6 16,0 0 1-16,0 0 7 15,9 0 60-15,-2-2 42 16,-7-6 43-16,0 6-4 16,0-6-53-16,0 6 8 15,0-3-19-15,0 5-23 16,0 0-18-16,0 0-31 15,0 17-13-15,0 36-26 16,0 27 26-16,0 28 11 16,0 27-6-16,0 18-5 15,0 22-5-15,0 17-57 0,0-17-149 16,-7-27-150-16</inkml:trace>
  <inkml:trace contextRef="#ctx0" brushRef="#br0" timeOffset="74483.4852">6630 6717 724 0,'0'0'184'0,"0"0"-179"16,0 0 27-1,0 0 7-15,0 0-19 0,258 5-5 16,-178-5-15-16,2 3-16 16,-11 2-107-16,-23-3-174 15</inkml:trace>
  <inkml:trace contextRef="#ctx0" brushRef="#br0" timeOffset="74797.4707">8412 6680 804 0,'0'0'463'0,"0"0"-456"16,0 0-6-16,0 0 4 15,0 0-5-15,0 0-60 16,0 30-57-16,20-12 3 16,-11 1-238-16</inkml:trace>
  <inkml:trace contextRef="#ctx0" brushRef="#br0" timeOffset="75157.6053">9257 6514 1019 0,'0'0'60'0,"0"0"-49"15,0 122 65-15,0-58-33 16,0 1-37-16,0 4-6 15,0-11-27-15,4-8-97 16,12-14-304-16</inkml:trace>
  <inkml:trace contextRef="#ctx0" brushRef="#br0" timeOffset="75699.1913">8507 6509 883 0,'0'0'132'15,"0"0"-95"-15,0 0 2 16,-33 144-12-16,29-75-15 16,4 9-8-16,0 2-4 15,-9 0-112-15,0-12-440 16</inkml:trace>
  <inkml:trace contextRef="#ctx0" brushRef="#br0" timeOffset="77048.0228">2088 8229 595 0,'0'0'79'0,"0"0"-69"16,0 0 43-16,0 0-14 0,0 0 36 15,0 0 14-15,0-66-25 16,0 61-17-16,0 3 13 16,0 2-5-16,0 0-6 15,0 0-11-15,0 0-14 16,0 2-16-16,0 37-8 16,0 26-7-16,13 27 7 15,-4 30 6-15,6 12-2 16,-10 3-4-16,-5 2-3 15,0-14-35-15,0-10-74 16,0-24-39-16,0-26-106 16,0-28-121-16</inkml:trace>
  <inkml:trace contextRef="#ctx0" brushRef="#br0" timeOffset="77804.8263">2220 6316 248 0,'0'0'97'0,"0"0"8"16,0 0 8-16,0 0-61 0,0 0 20 16,0 0-10-16,-42-85-43 15,38 76 57-15,-3 9 23 16,7-4-36-16,0 4-24 16,0 0-6-16,0 0-8 15,-4 36-25-15,4 24 6 16,-5 28-3-16,-4 27 23 15,9 15-16-15,0 15-10 16,0 16-6-16,34-3-64 16,-10-17-277-16</inkml:trace>
  <inkml:trace contextRef="#ctx0" brushRef="#br0" timeOffset="78637.8643">6639 8818 909 0,'0'0'31'15,"0"0"-29"-15,0 0 83 16,0 0-47-16,0 0-38 15,0 0 0-15,-51-15-14 16,51 15-17-16,0 0 16 16,0 0 11-16,0 0-4 0,0 0-5 15,13 0 13-15,31 0 30 16,18 0-3-16,13 0-12 16,12 0-6-16,8 0-3 15,-14 0-6-15,-5 0-7 16,-23 0-62-16,-29 4-305 15</inkml:trace>
  <inkml:trace contextRef="#ctx0" brushRef="#br0" timeOffset="79265.8055">8994 8404 611 0,'0'0'419'0,"0"0"-402"0,0 0-2 16,0 0 58-16,0 0-16 16,0 0-37-16,-14 0-12 15,14 25-4-15,0 10-2 16,-4 5-1-16,0 6-1 16,-3 1-3-16,-2 1-30 15,9-8-20-15,0-10-26 16,0-17-142-16,16-13-184 15</inkml:trace>
  <inkml:trace contextRef="#ctx0" brushRef="#br0" timeOffset="79434.9207">9394 8382 932 0,'0'0'103'15,"0"0"-103"-15,0 112-1 16,0-62-11-16,0 0-42 16,7 1-131-16,10-8-230 15</inkml:trace>
  <inkml:trace contextRef="#ctx0" brushRef="#br0" timeOffset="80405.8393">10907 6021 358 0,'0'0'269'0,"0"0"-225"16,0 0 77-16,0 0 3 15,0 0-74-15,0 0-39 0,-20-4-7 16,20 4-3-1,0 0 1-15,0 0 15 0,-5 0 8 16,5 0-6-16,0 11-6 16,0 29-5-16,0 30 8 15,0 26-5-15,0 29-3 16,0 15-6-16,5 8 1 16,10 8-3-16,-2-6-26 15,3-12-25-15,-7-18-101 16,0-27-3-16,-9-36-20 15,0-24 22-15,0-20 79 16,0-13-221-16</inkml:trace>
  <inkml:trace contextRef="#ctx0" brushRef="#br0" timeOffset="81149.863">10639 8238 204 0,'0'0'489'0,"0"0"-445"16,0 0 46-16,0 0 11 15,0 0-55-15,0 0-6 16,24-41-10-16,-24 41-15 16,5-3-7-16,-5 3-1 15,0 0 8-15,0 0 17 0,0 3 5 16,4 34 4-1,-4 17-15-15,0 25-15 0,0 11-5 16,0 10-5-16,0 3-1 16,0 5 0-16,0-13-6 15,-13-12-3-15,-3-21 2 16,8-21 1-16,-1-16 4 16,9-18 2-16,-7-5-26 15,7-2-18-15,0 0-28 16,0-15-27-16,0-7-36 15,0-6-70-15,0-2-409 16</inkml:trace>
  <inkml:trace contextRef="#ctx0" brushRef="#br0" timeOffset="83215.7136">6353 10640 570 0,'0'0'199'0,"0"0"-182"0,0 0 56 16,0 0 53-16,0 0-51 16,0 0-8-16,-4 3-17 15,4-3-18-15,0 0-6 16,0 0-8-16,0 0-4 15,13 0 1-15,20 6-5 16,16-2-2-16,4 3-4 16,9-5-4-16,0 4-18 15,-5-4-22-15,14 2-41 16,-22 3-110-16,-16-3-523 16</inkml:trace>
  <inkml:trace contextRef="#ctx0" brushRef="#br0" timeOffset="83957.6153">9142 10451 36 0,'0'0'1002'0,"0"0"-996"16,0 0-4-16,-58 106 30 15,54-66-22-15,4 0-8 16,0 5-2-16,0-3 0 16,0-5-26-16,20-8-53 15,-2-13-64-15,-7-8-55 16,2-8-247-16</inkml:trace>
  <inkml:trace contextRef="#ctx0" brushRef="#br0" timeOffset="84122.6409">9343 10493 352 0,'0'0'663'0,"0"0"-602"15,0 0-35-15,0 0-11 16,5 110-10-16,19-68-5 16,5 3-2-16,-7-4-37 15,11-4-162-15,-9-6-417 16</inkml:trace>
  <inkml:trace contextRef="#ctx0" brushRef="#br0" timeOffset="84753.2944">10635 10001 355 0,'0'0'516'0,"0"0"-455"15,0 0-3-15,-20 130 16 16,20-52-44-16,0 10-11 16,0 8 4-16,0-5-11 15,0 0-8-15,0-4-4 16,0-6-15-16,0-6-43 16,0-10 31-16,0-15-56 15,0-9-81-15,0-12-51 0,0-16-344 16</inkml:trace>
  <inkml:trace contextRef="#ctx0" brushRef="#br0" timeOffset="85673.9276">2344 9988 414 0,'0'0'111'0,"0"0"-2"15,0 0 28-15,0 0-6 0,0 0-50 16,0 0-22-1,0-5-12-15,0 5-16 0,0 0-1 16,0 0-17-16,-4 0-4 16,-1 0-9-16,5 18-7 15,0 22 6-15,-4 18 1 16,-3 27 4-16,7 23-2 16,0 22 0-16,0 18-2 15,0 6-1-15,7-4 1 16,2-23-13-16,4-32-22 15,2-27-2-15,-1-25-31 16,-3-24-125-16,-7-19-63 16,-4-2-283-16</inkml:trace>
  <inkml:trace contextRef="#ctx0" brushRef="#br0" timeOffset="87145.1109">12337 4800 952 0,'0'0'70'0,"0"0"-65"0,0 0-4 15,0 0 5-15,0 0-6 16,0 0 11-16,261-25-1 16,-194 15-6-16,-19 2-4 15,-10 4 0-15,-5 4-22 16,-9 0-85-16,-10 0-85 15,-8 8-206-15</inkml:trace>
  <inkml:trace contextRef="#ctx0" brushRef="#br0" timeOffset="87322.4788">12346 5117 294 0,'0'0'553'0,"0"0"-535"15,0 0 143-15,0 0-62 16,0 0-38-16,243 0-22 16,-176-1-22-16,-5-4-17 15,8 5-54-15,-8-2-180 16</inkml:trace>
  <inkml:trace contextRef="#ctx0" brushRef="#br0" timeOffset="89265.8223">14268 4639 778 0,'0'0'112'16,"0"0"-52"-16,0 0 9 16,0 0-44-16,0 0-18 15,0 0-7-15,0-3 3 16,0 3-1-16,0 0 2 15,0 21 6-15,-7 8-9 16,7 10-1-16,0 1 4 16,0-2 0-16,0-1 4 0,20-2 1 15,13-7-7 1,12-11-1-16,-3-9-1 0,11-8-1 16,4 0-2-16,-2-21-1 15,3-16 4-15,-9-10 6 16,-16-9-6-16,-13-4-1 15,-12 2 0-15,-8 6-1 16,0 4 2-16,-15 8 2 16,-23 10 5-16,-8 8 8 15,-3 12 10-15,-4 10 5 16,7 0-15-16,-3 14-15 16,7 24-4-16,9 10 1 15,9 4-30-15,24 3-47 0,0-2-58 16,13-10-80-1,20-8-254-15</inkml:trace>
  <inkml:trace contextRef="#ctx0" brushRef="#br0" timeOffset="89463.5238">14920 4697 700 0,'0'0'278'0,"0"0"-263"16,-15 141 46-16,1-81-31 16,1 1-25-16,2-3-5 0,-2 6 0 15,13-7-39-15,-11-11-210 16,2-17-411-16</inkml:trace>
  <inkml:trace contextRef="#ctx0" brushRef="#br0" timeOffset="92178.035">15482 4547 187 0,'0'0'124'0,"0"0"-52"16,0 0 43-16,0 0-46 16,0 0-27-16,0 0 15 15,4-8-7-15,-4 5-25 0,0 1-10 16,0-5-2-1,7-3-10-15,-7-3-2 0,9-5 3 16,-5 1 10-16,1 2 19 16,-5-3 3-16,0-2 15 15,4 0-22-15,-4 6-19 16,0-2 25-16,0 7 5 16,0 0-11-16,0 4-9 15,0 3 3-15,0 0-5 16,0 2-10-16,0 0-3 15,0 0-3-15,0-3-2 16,0 3 0-16,0-2 0 0,0-4 3 16,0 4-2-1,0-1 0-15,0-2 7 0,0 3-6 16,0 0 0-16,0-3 0 16,0-1 1-16,0-1-3 15,0 2 1-15,0-2-1 16,0-4 0-16,0 4-1 15,0-3 2-15,0 0-1 16,0 2 0-16,0 4 0 16,7-4 1-16,-7 5-1 15,0 1 0-15,0-1-1 16,0 3 1-16,0 0 0 16,0 0 3-16,0 0-2 15,0 8-2-15,0 14 0 16,0 16-1-16,0 10 2 0,0 4 2 15,0 9-2-15,0-6 2 16,0 0 3-16,4 2-3 16,5-7-2-16,-5-3 1 15,-4-8 0-15,0-10-1 16,0-8 2-16,0-10-2 16,0-5 1-16,0-6 3 15,0 3-2-15,0-3 7 16,0 0-1-16,0 0 6 15,-17 3-7-15,-3-1-6 16,0 1 5-16,2 1-5 16,-2 2 4-16,0 1-4 15,16-2 3-15,0 0 2 0,-1-3-4 16,5-2-2-16,0 0-5 16,0 0 3-16,5 0-13 15,23 0 14-15,10 0 1 16,-5 0 3-16,-9 0-1 15,14 0-2-15,-5 0-21 16,-4 0-62-16,-5 0-63 16,-4 8-411-16</inkml:trace>
  <inkml:trace contextRef="#ctx0" brushRef="#br0" timeOffset="92859.6339">16079 4357 193 0,'0'0'456'0,"0"0"-310"16,0 0 30-16,0 0-89 16,0 0-40-16,0 0-31 15,4-11 3-15,16 6-9 0,-2 0-4 16,11 3 8-1,-9-4 1-15,-3 4-7 0,-1 2-8 16,-7 0 2-16,0 0-4 16,-3 10-3-16,-6 5 5 15,0 10 4-15,0 10-4 16,-15 11 3-16,-23 6 4 16,-6 6-7-16,6-6 3 15,10 3 5-15,10-9 8 16,2-9-6-16,16-2-5 15,0-10 3-15,0-4-7 16,11-6 2-16,16-3-3 16,2-7 0-16,4-2 0 0,2-3 2 15,-8 0-4-15,2 0 0 16,-5 0-25-16,5-6-42 16,-1-11-45-16,-8-5-266 15</inkml:trace>
  <inkml:trace contextRef="#ctx0" brushRef="#br0" timeOffset="93336.4265">16880 4339 596 0,'0'0'171'15,"0"0"-154"-15,0 0 11 0,0 0-13 16,0 0-14-16,0 0 4 16,53-63-3-16,-53 60 8 15,0 3 51-15,0 0 31 16,0 0-20-16,0 0-3 16,-25 0-16-16,-8 0-43 15,-11 5-8-15,-7 13 0 16,-2 2 5-16,4 0-3 15,12 5 8-15,12-2-5 16,17 0-7-16,8 2-3 16,0 0-9-16,57 4-5 15,1 2 1-15,8-1 4 0,-4-3 8 16,-14 1 4-16,-21 4-3 16,-16 1 1-16,-11 3 2 15,0 0 18-15,-11 0 13 16,-31-4-3-16,-4-1-4 15,-12-4-2-15,9-4-1 16,7-4-4-16,18-11-7 16,4-6-8-16,20-2-2 15,0 0-31-15,0 0-69 16,24 0-71-16,18-2-193 16</inkml:trace>
  <inkml:trace contextRef="#ctx0" brushRef="#br0" timeOffset="94338.4328">12508 6567 726 0,'0'0'265'15,"0"0"-231"-15,0 0 25 16,0 0-20-16,0 0-33 15,0 0-5-15,62 0 2 16,-9-3 3-16,0-1-3 16,-2-2-3-16,-3 5-14 0,-6 1-41 15,-9 0-73 1,-13 0-127-16,-20 0-240 0</inkml:trace>
  <inkml:trace contextRef="#ctx0" brushRef="#br0" timeOffset="94525.5757">12474 6870 824 0,'0'0'104'16,"0"0"-25"-16,0 0 56 16,0 0-66-16,206-28-15 15,-159 24-30-15,1 1-23 16,-1 2-1-16,-3 1-28 15,-11 0-84-15,9 0-196 0</inkml:trace>
  <inkml:trace contextRef="#ctx0" brushRef="#br0" timeOffset="101032.815">14206 6682 307 0,'0'0'42'0,"0"0"50"16,0 0 20-16,0 0-24 15,0 0-14-15,0 0 16 16,0 0 15-16,0-13-21 15,0 13-28-15,0 0-16 16,0 0-9-16,0 0 11 16,0 9-16-16,-20 20-15 15,-4 17-5-15,6 6 1 16,7 3 2-16,11-5-7 16,0-4-2-16,11-14-2 15,16-11-1-15,21-17-2 0,1-4-5 16,6-14 0-16,3-25 6 15,-5-12 0-15,-16-13 3 16,-17 1-2-16,-11-2 1 16,-9 2-6-16,0 12 1 15,-13 2 5-15,-27 19 2 16,-2 13 0-16,0 12 24 16,-2 5-11-16,6 9-13 15,1 33-9-15,12 5-2 16,16 6-27-16,9 7-24 15,0-10-117-15,47-8-98 16,6-5-175-16</inkml:trace>
  <inkml:trace contextRef="#ctx0" brushRef="#br0" timeOffset="101228.8576">14900 6742 320 0,'0'0'536'16,"0"0"-524"-16,-4 130-1 15,-1-64 11-15,-3-4-22 16,3 4-3-16,-6-6-69 16,-2-12-130-16,2-18-306 0</inkml:trace>
  <inkml:trace contextRef="#ctx0" brushRef="#br0" timeOffset="101582.7017">15263 6988 719 0,'0'0'22'16,"0"0"8"-16,0 0 16 0,0 0-18 16,106 103 10-1,-64-103-11-15,0-7 8 0,-2-28-3 16,-7-8-11-16,-4-10-10 16,-20 0-2-16,-9 3-2 15,0 5-6-15,0 10 7 16,-25 7-5-16,-8 8 0 15,-4 5-3-15,-1 11-1 16,3 4-1-16,8 0-14 16,3 25-24-16,8 4-30 15,16 4-60-15,0-3-38 16,0-8-240-16</inkml:trace>
  <inkml:trace contextRef="#ctx0" brushRef="#br0" timeOffset="101947.6785">16006 6572 706 0,'0'0'59'0,"0"0"-57"16,0 0 3-16,0 0 6 15,0 0-10-15,0 0 3 16,197-11-4-16,-193 29 1 16,-4 6 23-16,0 5 31 0,-20 8 7 15,-17 7-21-15,-10 6 8 16,-1 2-4-16,-5 5-14 16,11-1 3-16,13-6 2 15,20-4-15 1,9-9-12-16,0-5-5 0,4-9-4 15,34-5 0-15,4-9-4 16,7-9 1-16,4 0-20 16,9-2-40-16,-5-26-48 15,-10-7-164-15,1-9-290 16</inkml:trace>
  <inkml:trace contextRef="#ctx0" brushRef="#br0" timeOffset="102411.1335">17023 6519 560 0,'0'0'202'16,"0"0"-94"-16,0 0-16 15,0 0-47-15,0 0-22 16,0 0-6-16,-135-2-7 0,85 13 0 16,5 5-5-1,3 4 9-15,2 1 6 0,14-3-12 16,6 1-8-16,20 3 0 16,0 1 0-16,0 0-8 15,38 0-3-15,19 4-14 16,-4 0 16-16,-2 3 8 15,-2 3 1-15,-1 0-1 16,-21 7 1-16,-12-1 0 16,-15 3 0-16,0-2 6 15,-20-11 10-15,-26 2 10 16,-3-6 12-16,-1-8 10 16,-4 0-21-16,10-7-10 15,11-7-8-15,11-3-9 0,2 0 0 16,20 0-22-16,0 0-38 15,0 0-43-15,20-13-190 16,18-6-139-16</inkml:trace>
  <inkml:trace contextRef="#ctx0" brushRef="#br0" timeOffset="103709.6013">12149 8663 256 0,'0'0'290'16,"0"0"-227"-16,0 0 12 15,0 0 30-15,0 0-22 16,0 0-56-16,0-8-13 15,29 6 10-15,4-4 9 16,20 4-5-16,-4-5-10 16,9 1-16-16,-8 2-2 15,3-2-66-15,-15 6-106 0,-9 0-127 16</inkml:trace>
  <inkml:trace contextRef="#ctx0" brushRef="#br0" timeOffset="103920.1394">12123 8943 1064 0,'0'0'124'16,"0"0"-121"-16,0 0 14 16,0 0-6-16,0 0-8 15,0 0 10-15,214-17-7 0,-143 9-6 16,-5 3-15-16,-8 3-19 15,-12 2-42-15,3 0-61 16,-25 0-152-16,-10 0-214 16</inkml:trace>
  <inkml:trace contextRef="#ctx0" brushRef="#br0" timeOffset="105790.3035">14171 8753 130 0,'0'0'65'0,"0"0"-37"16,0 0 56-16,0 0 3 15,0 0 10-15,0 0 8 16,0-21-6-16,0 19 10 15,0 2 11-15,0 0-37 16,0 0-34-16,0 0-10 16,-9 0-23-16,-5 17-10 0,-1 11-1 15,6 4-1-15,9 10-1 16,0-9 0-16,0-2-3 16,29-6-2-1,13-7 2-15,7-13-2 0,8-5-3 16,5-3-4-16,-11-27-1 15,2-12-3-15,-9-16-9 16,-26-2-21-16,-18-1-20 16,0 1-21-16,-18 7 47 15,-26 6 37-15,-9 18 22 16,-2 5 33-16,-7 17 36 16,9 7-49-16,-5 7-25 0,20 31-17 15,5 18-4-15,22 3 0 16,11 9-11-16,0-5-48 15,33-6-61-15,20-10-42 16,9-8-206-16</inkml:trace>
  <inkml:trace contextRef="#ctx0" brushRef="#br0" timeOffset="106008.1216">14796 8774 765 0,'0'0'185'0,"0"0"-172"0,0 0 69 16,0 142-41-16,0-95-32 16,0 6-6-16,0-1-3 15,0 1-66-15,0-8-190 16,0-12-259-16</inkml:trace>
  <inkml:trace contextRef="#ctx0" brushRef="#br0" timeOffset="106856.548">15369 8565 268 0,'0'0'250'0,"0"0"-166"16,0 0 37-16,0 0 12 15,0 0-46-15,0 0-15 16,-24-15-16-16,24 12-18 16,0 3-14-16,0 0 1 15,0-3-21-15,0-4-4 16,18-1-2-16,10 5 2 15,1-1-2-15,4 4 2 16,-4 0-6-16,-18 3-3 0,7 19-8 16,-14 7 9-1,-4 13 8-15,0 8 0 0,-33 10 0 16,-5 0 1-16,-15 5 0 16,11-2 7-16,5-8 4 15,8-5 6-15,18-8-1 16,11-9-14-16,0-10 1 15,0-5-4-15,20-9 3 16,22-6 0-16,2-3-1 16,2 0-1-16,-1 0-1 15,-3-11-10-15,-14-1-39 16,-3-1-16-16,3-1-73 0,-3-6-97 16,-7-1-227-1</inkml:trace>
  <inkml:trace contextRef="#ctx0" brushRef="#br0" timeOffset="107227.7529">15951 8572 746 0,'0'0'97'0,"0"0"-87"16,0 0 91-16,0 0-66 15,0 0-22-15,0 0-11 16,161-62 2-16,-128 62-2 16,-8 0 0-16,-16 0-2 0,-1 15 3 15,-8 7-1-15,0 11 14 16,0 5-4-16,-33 9 5 16,0 6 8-16,-9-1 14 15,-2 3-2-15,11-6 2 16,8-12-15-16,21-2-6 15,4-10-14-15,0-3 3 16,0-4-6-16,24-5-2 16,9-4 0-16,12-4 1 15,-12-5-1-15,4 0-19 16,-3 0-22-16,8-17-58 16,-14-3-126-16,1-3-384 0</inkml:trace>
  <inkml:trace contextRef="#ctx0" brushRef="#br0" timeOffset="107716.5594">16950 8439 250 0,'0'0'340'0,"0"0"-286"16,0 0 25-16,0 0 14 15,0 0-39-15,0 0-14 0,-13-2 7 16,-16 2-46-16,-19 0 0 16,6 12 38-16,-11 7 2 15,15-5-24-15,0 4 2 16,14 1 2-16,4 6-19 15,16 3 2-15,4 0-4 16,0 0-1-16,24 1-1 16,29-4 2-16,-6 3 0 15,14 5 0-15,-7-1 1 16,-1 3 0-16,-25 4 0 16,-1 3-1-16,-27-2 0 15,0 5 2-15,0-5 3 0,-42-5 0 16,-16 0 9-16,-8-9 14 15,4-5 10-15,5-5 0 16,19-9-16-16,23-4-11 16,10-3-11-16,5 0-8 15,0 0-33-15,0 0-31 16,33-5-26-16,-8 0-209 16</inkml:trace>
  <inkml:trace contextRef="#ctx0" brushRef="#br0" timeOffset="110182.5351">12421 10409 625 0,'0'0'146'0,"0"0"-113"16,0 0 99-16,0 0-25 16,0 0-54-16,0 0-9 0,-17 0-7 15,17 0-15 1,0 0 3-16,0 0 1 0,0 0-8 16,0 0-18-16,4 0-7 15,43 0-8-15,10 0 15 16,20 0 0-16,-1 0-10 15,-14 0-35-15,-1 0-14 16,-16 0-34-16,-23 0-112 16,-16 13-55-16,-6 8-121 15</inkml:trace>
  <inkml:trace contextRef="#ctx0" brushRef="#br0" timeOffset="110349.4188">12359 10814 634 0,'0'0'106'0,"0"0"-99"15,0 0 72-15,0 0-4 16,0 0-22-16,0 0 13 16,157 50-26-16,-95-63-20 15,0 3-17-15,-4 2-3 16,-5 3-26-16,-11 3-140 16,-2 0-321-16</inkml:trace>
  <inkml:trace contextRef="#ctx0" brushRef="#br0" timeOffset="110956.6551">13815 10587 264 0,'0'0'62'0,"0"0"90"15,0 0 33-15,0 0-64 16,0 0-9-16,0 0-2 16,13-32-27-16,-13 32-25 15,0 0-14-15,0 17-31 16,0 11-3-16,0 7 9 15,15 5-8-15,18-5-9 16,9-10-1-16,7-7-1 16,9-7 0-16,12-11 0 0,1-7 0 15,-5-25 4 1,-8-11-4-16,-9-4 1 0,-29-3-1 16,-16 2 0-16,-4 4 2 15,-4 2 2-15,-50 10 2 16,-7 6 4-16,-1 5 11 15,-11 11-1-15,11 10-13 16,11 0-2-16,-2 17-5 16,20 16-8-16,24 6-12 15,9 10-55-15,17-2-52 16,50-4-212-16</inkml:trace>
  <inkml:trace contextRef="#ctx0" brushRef="#br0" timeOffset="111188.8097">14872 10459 845 0,'0'0'244'0,"0"0"-238"15,0 0-5-15,0 0 49 16,0 153-32-16,0-80-18 16,0 7-1-16,-18 4-67 15,-2-9-304-15</inkml:trace>
  <inkml:trace contextRef="#ctx0" brushRef="#br0" timeOffset="113169.8374">15444 10192 18 0,'0'0'167'0,"0"0"-86"15,0 0 83-15,0 0 12 16,0 0-57-16,0 0 11 15,0 0-11-15,0-8-43 16,0 6-24-16,0 2-5 16,0 0-10-16,0-8-16 15,20-3-18-15,18-1-2 16,19-5-2-16,1 7 0 16,8 5 0-16,-13 5-3 15,-11 0-26-15,-13 10-4 0,-16 15 12 16,-13 8 16-16,0 4 3 15,-9 3 3-15,-28-3 2 16,-7-1-1 0,2-4 6-16,4-8-1 0,5-8 3 15,17-3-4-15,12-10-5 16,4-3 1-16,0 0-1 16,0 1-3-16,0 5 0 15,33 5 3-15,11 1 0 16,-6 5 5-16,4 4-2 15,-9-2-3-15,-17 1 0 16,-12 8 0-16,-4-6 1 16,0 6 0-16,-15-3 22 0,-19 0-3 15,-3-4-3 1,-5-7-7-16,2-2-3 0,11-4-7 16,-4-5 5-16,20-3 0 15,4 0-5-15,-7 0-10 16,16 0-36-16,0-8-23 15,16-3 3-15,13 0-49 16,4 1-94-16,9-3-198 16</inkml:trace>
  <inkml:trace contextRef="#ctx0" brushRef="#br0" timeOffset="113618.4035">16174 10134 482 0,'0'0'182'16,"0"0"-119"-16,0 0 84 15,0 0-44-15,0 0-74 16,0 0-20-16,-4-22 11 16,4 14 0-16,17 3-1 15,8-3-6-15,12-2-3 0,12 5-6 16,-11 0 4-16,-14 5-5 16,-11 0 0-16,3 0-1 15,-16 17 6-15,0 16 17 16,0 8 17-16,0 9-9 15,0 7-8-15,-16 3 0 16,3 4 0-16,-7-2-7 16,16-2-4-16,-5-3-7 15,9-9-7-15,0-6 0 16,0-1 0-16,0-13-7 0,24-6-46 16,-11-11-23-1,12-7-65-15,-17-4-255 0</inkml:trace>
  <inkml:trace contextRef="#ctx0" brushRef="#br0" timeOffset="113815.2836">16240 10462 856 0,'0'0'203'15,"0"0"-198"-15,0 0 15 16,0 0 50-16,211-36-46 15,-130 29-12-15,-10 3-8 16,-9 1-4-16,-9 0-37 16,2 1-64-16,-6-1-192 0,-11 0-452 15</inkml:trace>
  <inkml:trace contextRef="#ctx0" brushRef="#br0" timeOffset="114208.6666">17333 10096 793 0,'0'0'176'16,"0"0"-165"-16,0 0 23 15,0 0 27-15,0 0-48 0,-230-15-4 16,197 21 5-16,0 8-11 15,4-2-3-15,24 6 1 16,5 5-1-16,0 10-6 16,49 6 4-16,22 9 2 15,11 4 0-15,2-2-2 16,-3-1-2-16,-14-2 0 16,-19-4-6-16,-19-5 3 15,-24-9 7-15,-5-4 0 16,0-2 19-16,-38-8 21 15,3-3 6-15,1-1-16 16,1-5-10-16,5-5-17 16,19-1-3-16,0 0-40 15,9 0-31-15,0 0-17 0,0 0-194 16,0 0-400 0</inkml:trace>
  <inkml:trace contextRef="#ctx0" brushRef="#br0" timeOffset="116085.6223">13728 11656 192 0,'0'0'72'15,"0"0"-50"-15,0 0 88 16,0 0 2-16,0 0 8 16,0 0-24-16,-37 2 5 15,37-2-8-15,0 0-16 16,0 0-21-16,0 0-23 16,0 0-8-16,0 0 0 15,0 0-7-15,0 0-8 0,13 0-3 16,36 0 5-16,17-5 2 15,16-3-4-15,26 3-7 16,27 0-1 0,31 1-2-16,35-2-3 0,47-4-16 15,41 1-7-15,41-10-8 16,42-3 32-16,28-8-3 16,0-10-17-16,-4 0 12 15,-42 0 6-15,-56 4 4 16,-63 8 1-16,-63 9 6 15,-64 6-3-15,-50 8 3 16,-34 3 4-16,-24 2 17 16,0 0 25-16,-15 0-53 0,-14 0-24 15,7 0-58-15,6 0-128 16,16 0-475-16</inkml:trace>
  <inkml:trace contextRef="#ctx0" brushRef="#br0" timeOffset="118574.4261">9843 13021 247 0,'0'0'60'0,"0"0"-60"15,0 0 16-15,0 0-1 16,0 0-15-16,0 0 33 16,4 0 12-16,-4 0 12 15,0 0 46-15,0 0-15 16,0 0-26-16,5 0-13 16,-5 0 11-16,11-12-7 15,-2-16-15-15,-1-14-11 16,12-19-21-16,-11-6-6 15,2-5-3-15,-2-3-10 16,-4 4 2-16,-5 6 7 16,0 5-9-16,0 17 13 15,0 13 3-15,0 12 7 0,0 16 26 16,0 2-11-16,8 12-16 16,8 38-4-16,13 16 12 15,13 12-5-15,-5-3 2 16,-4-10-5-16,-4-13 5 15,7-14 0-15,-19-16-2 16,-8-14-12-16,7-8 2 16,3-8-1-16,-1-27 3 15,2-5 12-15,-2-10-8 16,-7 0-8-16,-2 6-13 16,-9 8-7-16,8 11 5 0,-3 9 10 15,-5 14 5 1,7 2 0-16,-7 0 0 0,0 0 0 15,0 21 1-15,13 12 7 16,-9 6-1-16,7 4-3 16,-2 0 3-16,0-6 5 15,6-2-3-15,3-10-7 16,6-5 1-16,5-10-2 16,9-8-1-16,-5-2-10 15,7-2 2-15,2-23-1 16,-9-10-9-16,-4-3-13 15,-9 1-29-15,-12-1 9 16,-8 9 9-16,0 4 41 16,0 8 1-16,0 10 27 15,-8 6 34-15,-8 1 1 0,7 8-35 16,-11 23-25 0,20 12 0-16,0 4 0 0,0-7-1 15,0-2 12-15,20-16-3 16,-2-4-1-16,6-11 0 15,1-7-8-15,3 0 6 16,-8 0-6-16,2-12 0 16,-6-5 0-16,2 1-1 15,-3-1-2-15,-11 4 2 16,1 6 1-16,-5 4 0 16,0 3 0-16,0 0 1 15,0 0 6-15,0 0 2 0,0 0-3 16,0 0-3-16,0 0 5 15,0 0-5-15,0 0-4 16,0 0 2-16,0 0 2 16,0 0-2-16,0 0 1 15,0 0-3-15,0 0 6 16,0 0 11-16,0 0-4 16,0 0 7-16,0 0-6 15,0 0-7-15,0 0-7 16,0 0 4-16,0 0 1 15,0 0 4-15,0 0-4 16,0 0 1-16,0 0-3 16,0 0-3-16,0 0 0 0,0 0 0 15,0 0 3 1,0 0-2-16,0 0-2 0,0 0-2 16,0 0 3-16,4 0-1 15,7 18-5-15,7 4 6 16,15 8 0-16,3-5 1 15,-10-5-1-15,14-4 0 16,-2-7 0-16,-10-9-3 16,-10 0 0-16,11 0-2 15,-9-12 4-15,0-16 1 16,-3-9 0-16,-17-3-8 16,0 0-16-16,0 5 4 15,0 4 5-15,-22 6 2 16,-7 8 8-16,5 6 0 0,-5 7-1 15,1 4-4-15,8 0-15 16,2 22-23-16,14 9-1 16,-3-5-31-16,7 5-78 15,0-11-20-15,11-10-184 16</inkml:trace>
  <inkml:trace contextRef="#ctx0" brushRef="#br0" timeOffset="119341.6534">11291 12209 669 0,'0'0'131'0,"0"0"-122"15,0 0 74-15,-8 132-28 16,8-68-23-16,0-1 10 15,8 2-13-15,8-1-14 16,-3-8-9-16,-2-12-3 16,7-8-1-16,2-13 0 15,0-13-2-15,-3-10-2 16,12 0-19-16,0-2 4 16,-5-19-3-16,0-1-13 15,-10-2 0-15,1 8 23 0,-10 6 9 16,-5 7 1-16,0 3 43 15,0 0 18-15,0 0-17 16,0 10-1-16,0 13-32 16,0 4-7-16,0-4 10 15,0-6 2-15,9-4-4 16,4-5-5-16,2-8-5 16,10 0-2-16,3 0-2 15,5-18-1-15,-4-5 3 16,4 3-3-16,-15-5-10 15,2 5-8-15,-16 8 12 16,5 5 9-16,-9 1 0 16,0 6 14-16,0 0 15 0,0 0 0 15,0 14-11-15,7 11-14 16,2 0-3-16,0 1 1 16,6-6-2-16,3-7 0 15,-3-3 1-15,-1-8-1 16,5-2-1-16,-1 0-2 15,6-7-5-15,5-18 2 16,-9-5-7-16,-11-8-11 16,-5-2 2-16,-4 1-18 15,0 0 7-15,-4 7 16 16,-25 7 12-16,0 10 5 16,1 9 6-16,10 6 24 0,-6 0 12 15,-1 8-23 1,12 22-17-16,2 5 9 0,11 9-5 15,0-5-4-15,0-9 11 16,20-5 2-16,4-5-10 16,5-9-5-16,-11-7-4 15,6-4-25-15,5 0-34 16,-14-4-85-16,-6-20-332 16</inkml:trace>
  <inkml:trace contextRef="#ctx0" brushRef="#br0" timeOffset="119506.5091">11608 12397 715 0,'0'0'352'0,"0"0"-341"16,0 0-11-16,0 0-21 15,0 0-124-15,0 0-21 16,4-6-255-16</inkml:trace>
  <inkml:trace contextRef="#ctx0" brushRef="#br0" timeOffset="119806.3887">10869 12515 643 0,'0'0'69'16,"0"0"-23"-16,0 0 127 15,0 0-99-15,0 0-64 16,0 0 5-16,-16-32 0 15,25 9-9-15,20-2 0 16,11-5-3-16,6 2-3 16,3-2-57-16,-3 8-224 0</inkml:trace>
  <inkml:trace contextRef="#ctx0" brushRef="#br0" timeOffset="120691.3596">10110 13590 268 0,'0'0'53'0,"0"0"-2"15,0 0 66-15,0 0-59 16,0 0-26-16,0 0 28 16,0-25-5-16,0 25 20 15,0 0 38-15,0 0-23 16,0 0-36-16,0 10-29 16,0 12-17-16,0 7-8 15,0-2 5-15,18-2-4 16,11-7 0-16,-5-11-1 15,9-7 1-15,-4 0-1 16,4-2-2-16,-8-23-2 16,8-12 2-16,-18-12 0 0,-10-1-11 15,-5 0-5 1,0 3 1-16,-16 6-5 16,-13 11 22-16,1 8 5 0,-10 9 23 15,5 6-5-15,4 7-10 16,0 0 0-16,5 22-13 15,6 13-9-15,7 8-11 16,11-1-6-16,0 1-78 16,7-8-37-16,15-13-51 15,14-8-162-15</inkml:trace>
  <inkml:trace contextRef="#ctx0" brushRef="#br0" timeOffset="121334.874">10314 13187 207 0,'0'0'174'0,"0"0"-55"16,0 0 61-16,0 0-59 15,0 0-14-15,0 0-38 16,0 46-45-16,0 11-18 16,7 3 5-16,6 8 2 15,7-6 13-15,4-3-14 16,-2-15-6-16,2-13-3 15,5-15-2-15,-9-10-1 16,2-6-24-16,3-6-5 16,3-13 19-16,-8-12-17 15,-2 6-5-15,-7 0 16 0,-11 13 16 16,0 4 0-16,0 8 2 16,0 0 30-16,0 0 18 15,0 20-31-15,0 10-18 16,9 0 5-16,11 1 3 15,-3-5-1-15,3-9-2 16,5-10-4-16,-8-7-2 16,12 0-2-16,-5-20-2 15,5-10 4-15,-9-11 0 16,-11-6-6-16,-9 4-4 16,0-2 1-16,0 8-1 15,-5 4 4-15,-23 8 6 0,-1 5 2 16,-4 10 1-16,4 6 6 15,0 4 5-15,5 0-2 16,4 18-12-16,7 8-3 16,4-1 2-16,9 0-8 15,0-5-14-15,18-7-23 16,21-6-4-16,3-7-9 16,1 0 33-16,5 0 11 15,-1 0 11-15,-12 0 4 16,3 8 2-16,-14 11-1 15,-2 14 19-15,-7 3 5 16,-15 1 31-16,0 6-29 16,0-5-13-16,0-1-14 0,-15-7-1 15,2-8-70 1,8-7-109-16,1-10-297 0</inkml:trace>
  <inkml:trace contextRef="#ctx0" brushRef="#br0" timeOffset="122093.9211">9768 14395 320 0,'0'0'270'16,"0"0"-221"-16,0 0 19 16,0 0 3-16,0 0-31 15,-36 123 7-15,36-91 24 0,0 1-45 16,7-8-6-16,22-4-8 15,-12-9-12-15,12-10 0 16,4-2-17-16,0-10 8 16,7-22 9-16,-7-8 6 15,-4-7-5-15,-7-2-1 16,-15-4-8-16,-7 11 4 16,0 2 4-16,-11 7 6 15,-18 8 39-15,-4 12-7 16,-5 6-8-16,5 7 13 15,4 0 4-15,1 10-25 16,3 18-22-16,8 9-3 16,17 6-2-16,0-1-23 0,0-2-32 15,0-7-32 1,28-10-77-16,-1-16-72 0,-3-7-285 16</inkml:trace>
  <inkml:trace contextRef="#ctx0" brushRef="#br0" timeOffset="123687.1158">9962 14011 622 0,'0'0'151'16,"0"0"-70"-16,0 0 50 0,0 0-75 15,0 0-41 1,0 0 2-16,-9-17 7 0,9 17-1 15,0 10 8-15,0 15 3 16,0 8-20-16,0 12-8 16,0 6 5-16,0 0-7 15,0 2-4-15,5 0 7 16,8 2-6-16,3-3 0 16,12-6 0-16,-6-4 0 15,7-6-1-15,-4-10-1 16,12-5 1-16,-8-10-4 15,0-7-6-15,4-4 1 16,-4 0-6-16,4-7 5 0,7-18 10 16,-12-8-1-16,-10-7-2 15,-7 1-7-15,-11-3-3 16,0 3 10-16,0 8 3 16,0 9 0-16,-15 7 2 15,1 8 12-15,3 7 10 16,2 0 0-16,1 0-7 15,-12 14-5-15,11 16-12 16,4 11-1-16,5 1 1 16,0-2 0-16,0-7 2 15,14-8-2-15,6-11 0 16,-3-3-2-16,8-8-6 0,-6-3 2 16,-1 0-9-1,6-18 9-15,1-10 5 0,-1-7 2 16,-6-10 1-16,2 3-1 15,-3 1-1-15,3 11 0 16,-11 10 0-16,2 13 0 16,-11 3 0-16,0 4 0 15,0 0 5-15,5 0 10 16,3 14-12-16,4 14-1 16,1 4 8-16,-9 5-5 15,5-4-4-15,-2-3 5 16,2-2-2-16,-1-7 1 15,8-2-5-15,-7-6 0 16,0-6-1-16,2-2 1 16,-3-2-1-16,-3-3-4 0,4 0-4 15,2 0-1-15,2-21 10 16,-8-5 0-16,10-8 6 16,-11-3 0-16,1 2-4 15,-1 7-1-15,-4 3-1 16,11 10 0-16,-11 8 4 15,5-2-3-15,-5 9 1 16,4 0 7-16,1 0-9 16,3 0-2-16,8 19-2 15,13 0 4-15,-5 9 8 16,-11 2-5-16,1 2 5 16,1 1-7-16,-11 0 5 0,-4-1-1 15,16-3-5-15,-7-11 1 16,0-4-2-16,-5-9-1 15,7-5 1-15,-7 0-8 16,5 0-4-16,0-20 12 16,7-11 1-16,-3-9 6 15,2-2 0-15,-6 2-4 16,11 9 1-16,-7 4-5 16,-2 7 2-16,-2 7 0 15,0 8-1-15,0 1 0 16,-9 4-2-16,11 0 3 15,-11 0 0-15,13 17 1 16,3 6 12-16,-7 4-2 16,6 0-2-16,-10 1 3 15,-1 0-5-15,9-6-5 0,-2-1-1 16,-2-7 0-16,11-3-2 16,-11-7 1-16,9-1-3 15,-3-3 0-15,5 0-7 16,2 0 7-16,2-10 3 15,1-9 1-15,-5-2 2 16,-3 0-1-16,-1 7-1 16,-7 3-1-16,-5 3-4 15,1 8 4-15,-5-4 3 16,4 4-1-16,-4 0-2 16,0 0 1-16,0 0-1 15,11-8-1-15,-2 6 1 0,0-8 0 16,6-8-1-16,-2-2 0 15,-2-5 2-15,-2-2-2 16,-9-1 2-16,0 3-5 16,0 0 7-16,-20 8-3 15,-8 3 3-15,6 6-2 16,-3 5 1-16,5 3 3 16,7 0-2-16,2 0-3 15,7 4-3-15,4 9-2 16,0 2 1-16,15-3-13 15,27-2 4-15,7 1-3 16,8-4-2-16,5 1 0 16,-7-3-1-16,-6 4 1 0,-11 10 0 15,-14 0 5-15,-4 12 5 16,-20 1 8-16,0 7 9 16,0-7 9-16,0 2 3 15,-7-6 4-15,-6-7-9 16,0-10-7-16,6-4-9 15,7-7-2-15,0 0-19 16,-4 0-41-16,-10-14-30 16,-5-8-65-16,-1-6-73 15,-14 0-131-15</inkml:trace>
  <inkml:trace contextRef="#ctx0" brushRef="#br0" timeOffset="124018.9993">10834 14152 897 0,'0'0'161'0,"0"0"-30"16,0 0-18 0,0 0-48-16,0 0-48 0,0 0-9 15,-9-11-8-15,9 11-34 16,0-2-70-16,0 2-144 15</inkml:trace>
  <inkml:trace contextRef="#ctx0" brushRef="#br0" timeOffset="142421.141">12640 13269 717 0,'0'0'77'0,"0"0"-51"16,0 0 52-16,0 0-65 15,0 0-12-15,0 0-2 16,0 0-2-16,0 0 3 16,-13 3 3-16,26-3 14 15,3 0-3-15,8 3-4 0,-6-3-3 16,11 0-6-16,-5 2-1 15,0 1-31-15,1 1-96 16,-3 2-68-16,-11-2-309 16</inkml:trace>
  <inkml:trace contextRef="#ctx0" brushRef="#br0" timeOffset="142631.5266">12614 13621 917 0,'0'0'57'0,"0"0"-48"16,0 0 33-16,0 0 2 0,0 0-32 16,0 0-8-16,219-31-4 15,-186 31-61-15,-9 0-125 16,-6 0-243-16</inkml:trace>
  <inkml:trace contextRef="#ctx0" brushRef="#br0" timeOffset="144319.261">14367 13104 36 0,'0'0'537'0,"0"0"-436"16,0 0-28-16,0 0 50 15,0 0-27-15,0 0-37 16,0-5-18-16,-4 5-8 0,-20 5-18 16,4 18-12-16,-9 9 13 15,7 9 5-15,-2 6 1 16,12-3-9-16,12 2-4 15,0-11-3-15,0-7-6 16,20-13-2-16,14-15-6 16,14 0-2-16,-6-25 9 15,7-15 1-15,-12-8 5 16,-12-4 0-16,-21-7-5 16,-4 5-2-16,0-1 2 15,0 5 0-15,-29 7 1 16,-8 10-1-16,-3 13 1 0,-6 12-1 15,4 8-1-15,2 24-8 16,7 31-14-16,15 12-18 16,18 8-27-16,0 1-219 15,18-11-276-15</inkml:trace>
  <inkml:trace contextRef="#ctx0" brushRef="#br0" timeOffset="145151.7108">14891 13259 866 0,'0'0'191'16,"0"0"-179"-16,0 0 14 16,0 0-14-16,-19 141-5 15,19-86-5-15,0-2-2 16,-5-9-3-16,5-6-31 15,0-17-75-15,0-11-310 16</inkml:trace>
  <inkml:trace contextRef="#ctx0" brushRef="#br0" timeOffset="145843.8088">15396 12889 301 0,'0'0'5'0,"0"0"-2"15,0 0-3-15,0 0 5 16,0 0-1-16,0 0 43 16,11-56 41-16,-11 37 40 15,4-2-24-15,-4 1 6 16,0 0 7-16,0 6-37 15,0 3-29-15,0 1-13 16,0 3-8-16,0 4-1 16,0 3-8-16,0 0 4 15,0 0-13-15,0 0 5 16,0 20-15-16,-15 25-2 0,6 21 3 16,4 11-2-1,5 9-1-15,0 1 0 0,0-7 3 16,0-12-3-16,0-15 0 15,0-13 0-15,0-15 0 16,0-10 0-16,0-10 0 16,0-3 1-16,0-2 1 15,0 0 4-15,0 0-2 16,0 0 7-16,-13 0-8 16,-7 0 4-16,11 0 4 15,-2 0 3-15,11 0-1 16,-9 0 0-16,9 0-8 0,0 0-4 15,0 0-1-15,0 0-8 16,9-5-3-16,31-1 11 16,-2 0-2-16,-1-2-1 15,-3 1-25-15,3-1-58 16,-13-4-123-16,-4-1-559 16</inkml:trace>
  <inkml:trace contextRef="#ctx0" brushRef="#br0" timeOffset="146399.5891">15803 12796 818 0,'0'0'62'15,"0"0"-7"-15,0 0 57 16,0 0-77-16,0 0-10 16,0 0-7-16,0 22-17 15,0 11 0-15,8 12 2 16,17 5 2-16,8 3-3 16,0 0 5-16,-9 2 11 15,1-5-9-15,-12-7-6 0,-9-6-2 16,-4-9 2-1,0-6-1-15,-4-7 3 0,-20-8 2 16,-5-1-2-16,0-6-3 16,7 0-1-16,-7 0-2 15,9-15 1-15,12-8-2 16,8-7 1-16,0-8 0 16,4 1-1-16,25-6 2 15,13 3-1-15,-9-5-5 16,0 3 3-16,-4-1 0 15,-9 3-2-15,-11-1 2 16,-9 2 3-16,0 3 3 16,0 4 2-16,0 7 1 0,-9 7 2 15,-11 8 10 1,7 7-3-16,-12 3 0 0,1 0-15 16,-5 24-5-16,16 13 0 15,4 5-21-15,9 4-57 16,0-7-13-16,9-3-208 15,15-11-220-15</inkml:trace>
  <inkml:trace contextRef="#ctx0" brushRef="#br0" timeOffset="146738.4371">16227 12753 975 0,'0'0'34'0,"0"0"-33"16,0 0 8-16,0 0-6 15,0 0 3-15,0 0 5 16,146 0 4-16,-126 0-11 16,-16 0 24-16,12 8 7 15,-7 4-4-15,0 11-3 16,-5 9 4-16,-4 18 7 15,0 11-13-15,0 3 0 16,0 7 7-16,0 4-14 16,-13-5-8-16,8-5-8 15,-4-4-2-15,-2-9-1 0,11-12 0 16,0-9-21-16,0-16-50 16,0-8-60-16,0-7-181 15,0-15-349-15</inkml:trace>
  <inkml:trace contextRef="#ctx0" brushRef="#br0" timeOffset="146938.5738">16212 13119 692 0,'0'0'292'0,"0"0"-268"15,0 0 12-15,0 0 33 0,0 0-26 16,210-10-16-16,-144 5 1 15,-17 0-28-15,-3 0-5 16,-6 0-45-16,2-5-60 16,-4 0-202-16,-10 0-417 15</inkml:trace>
  <inkml:trace contextRef="#ctx0" brushRef="#br0" timeOffset="147324.1765">17152 12764 185 0,'0'0'823'0,"0"0"-793"16,0 0 5-16,0 0 28 0,0 0-43 16,0 0-11-16,-191-36 6 15,143 49-12-15,10 10-3 16,1 2 10-16,25-3-3 15,12 6-7-15,0 1-7 16,38 1 4-16,20 8-3 16,8 0 6-16,7 4 0 15,-7 1-1-15,-13 2 1 16,-2 0 0-16,-27-3 0 16,-12-4 7-16,-12-2 39 0,0-1-3 15,-40-10 6-15,-7 0-11 16,-6-5-8-16,0-5-8 15,7-5-9-15,6 0-11 16,7-7-2-16,15-3 0 16,18 0-29-16,0 0-60 15,0-8-83-15,0-5-225 16</inkml:trace>
  <inkml:trace contextRef="#ctx0" brushRef="#br0" timeOffset="152424.132">9566 12037 181 0,'0'0'39'0,"0"0"-36"16,0 0-2-16,0 0 18 15,0 0-19-15,0 0 0 16,-8 16 15-16,8-16 34 15,0-9 27-15,0-7 4 16,0 4-49-16,0-1-27 0,0 4 3 16,0 2-4-1,0 4 15-15,0 0 9 0,0 0 27 16,0 3-13-16,0 0-2 16,0 0-7-16,-16 0-6 15,7 0-24-15,-15 20-2 16,0 8 0-16,2 12 0 15,2 10 0-15,6 11 1 16,8 16 3-16,6 10 1 16,0 17 6-16,0 11 1 15,0 11-1-15,0 4-6 16,0-5 1-16,0-7-3 16,-5-5 2-16,-8-5 12 15,9-3 17-15,-12-3 5 0,12-3-8 16,-5-5-6-16,9-6-14 15,0-4 4-15,0-8-4 16,0-5 0-16,0-11 0 16,0-7 1-16,0-3 0 15,0-3-6-15,0 2-1 16,0 1 6-16,0 2-5 16,0 0 3-16,9 1 4 15,-5 3-5-15,5-5-3 16,2-1-5-16,-2 1 3 15,0-3-2-15,2-8 0 16,-2-8 3-16,-9-4-3 16,8-13 5-16,-3-5 7 0,2-4 0 15,-7-6-6-15,0 0 6 16,0 0 6-16,0 0-5 16,0 2 5-16,0 0-11 15,0 10-5-15,0 4-3 16,0 4 1-16,0 0-1 15,0-5 0-15,0-5 0 16,8-5-3-16,12-2-1 16,7-3-3-16,13 0 1 15,-3 0 6-15,12 0 2 16,2-8 0-16,2-2-1 16,0-2-1-16,-7 9-2 15,3-5-4-15,-7 3 4 0,7 3 2 16,8-5 0-16,-2-2 0 15,14 2 0-15,11 0 0 16,1 2 1-16,6-6-1 16,-8 7-4-16,-1-1-1 15,-8 3 2-15,-3 2 1 16,-10 0 0-16,16 0 2 16,-2 0 0-16,0-3 2 15,11 0-4-15,13 0 2 16,0-2 0-16,0-4 0 15,11 3 0-15,7-3 6 16,-7 1-5-16,9 6 3 16,-16-4-4-16,1 1 1 15,-1 5 1-15,-1-4-1 0,-3-2-1 16,-4 6-1-16,-7-2 1 16,13 0 1-16,-2-1 0 15,0 0-1-15,0 1 1 16,5-1 5-16,-5-1-2 15,0-2-2-15,11 2 2 16,-2-4-3-16,20 3 1 16,-9-3-2-16,0 6 1 15,-20-3-4-15,0 5-3 16,-13 0 6-16,-7 0 0 0,2-3 0 16,3 3 0-1,6-5 6-15,14 1 10 0,6-4-13 16,-7 0 1-16,-4 1-2 15,0 2-1-15,-8 2 1 16,-5 3-2-16,-7 0-3 16,2 0 2-16,-2 0 1 15,3 0 0-15,12 0 1 16,1 0 2-16,4 0-1 16,9 0 1-16,-9 0-1 15,0 0-2-15,-8-2 1 16,3-6-1-16,-4 3 0 15,10-2 0-15,3-3 0 16,7 0 0-16,3-1 0 16,1 2-1-16,-10 2 0 0,-5-3 1 15,0 2-4-15,-5-5 4 16,6 1 1-16,-6-4 3 16,8 1 1-16,-3 0 5 15,4 0-9-15,1 1 0 16,-14 3-1-16,9 3 0 15,-18 3 0-15,-15 3-3 16,-11-3 3-16,-18 4-2 16,3 1 3-16,-19 0-1 15,3 0 9-15,-2-4 0 16,2 2 7-16,-7-4-1 16,11 1 0-16,-4-2-11 0,-2-3 2 15,6-2 0 1,-4-4-5-16,-6-1-1 0,5 0 1 15,-14-4-1-15,-5-2 2 16,4-4-4-16,7-8 1 16,-11-11 1-16,0 2 0 15,0-9-2-15,0-4-4 16,0-6-1-16,0-4 0 16,0-4 5-16,0-1 1 15,0-6 0-15,0-5-3 16,0-5 4-16,0-2-2 15,-11-2 0-15,7 3-9 16,4 9 2-16,0 3 1 0,0 4-2 16,0 3 9-1,0-1 2-15,0 4-1 0,0 4 2 16,0 10 1-16,0 3-3 16,0 7 0-16,-5 2-3 15,-14 3 2-15,14 0 1 16,-4 1 0-16,0-3 0 15,9 2-8-15,0 6 3 16,0 7 3-16,0 7 2 16,0 5 1-16,-6 5 0 15,1 4-1-15,5 1-1 16,-4 0 1-16,-5-2 0 16,9-2-3-16,-11-1-3 15,11-2 2-15,-13 0-4 0,8-5 0 16,-15 2 4-16,7 4 2 15,-11-4 2-15,0 1 1 16,-5 2 0-16,-4 2 2 16,-5 3-2-16,-11 3 3 15,-6 2-1-15,-2 0-3 16,-21 0-3-16,3 0-4 16,-11 7 3-16,-5 1-17 15,-19-3 4-15,14-3 13 16,-12 1 0-16,6-3 4 15,-10 0 2-15,-3 0-1 16,-9-3-2-16,0-4-1 16,0 1 1-16,0 4-11 0,5 0-7 15,-1-1 3 1,5 1 3-16,-8 2 6 0,-1 0 0 16,-5 0 5-16,6 0 0 15,23 0 1-15,-2 0 0 16,12 0-2-16,-1 0 0 15,11 0 1-15,-6 0-2 16,0-3 0-16,-9-4 3 16,0 1-3-16,4 2-2 15,5-4 6-15,4 1 0 16,-2 1 0-16,2-3-2 16,7 1 2-16,-2 3 1 0,-5-2-1 15,7 4 0 1,-7-3 0-16,7 5 1 0,13 1 1 15,-5-6-1-15,-1 1-2 16,13 1 1-16,-18-1-2 16,-3 5 2-16,-5 0-2 15,-1 0 1-15,-9 0-4 16,11 0 2-16,-10 0 2 16,8 5-5-16,-4-1-6 15,6-4 8-15,7 3 3 16,-2-3-2-16,-2 0 2 15,1 0-1-15,10 0 2 16,0 0 0-16,8 0-2 0,1-3 1 16,-1-6 0-1,1 4 1-15,-1-1 0 0,-4-1 1 16,0 2-1 0,-4-1-3-16,-5 4 2 0,9 2 1 15,-11 0 0-15,7 0 0 16,-5 0-1-16,-2 0 1 15,11 8 0-15,-4-3 0 16,0 0 2-16,4-3-2 16,-9 5 0-16,9-1-2 15,-6 1 2-15,6-2 0 16,6-2 0-16,-1-3 0 16,13 0 1-16,2 0-2 15,4 0 2-15,5-8-1 0,-7 1 1 16,-2-3-1-16,-7 5 1 15,-2 0 1-15,-2 3 1 16,5 2 2-16,-3 0-1 16,11 0-3-16,2 0 2 15,-4 0 0-15,5 0-3 16,-7 0 9-16,-3 0-4 16,3 0-3-16,2 0-2 15,-7 9 1-15,12 2-1 16,-1-4 0-16,5 3 1 15,4-6 0-15,0 5-1 16,5-5 4-16,4-1 8 16,11 0 6-16,1-3-5 15,3 0-9-15,5 0-4 16,0 0-2-16,0 0-20 0,0 0-5 16,0 0 5-16,0 0 15 15,-20 0-1-15,7 0-4 16,-11 0 4-16,-1 0-14 15,1 0-17-15,11 0-4 16,-3 0-7-16,16 0-93 16,0 0-455-16</inkml:trace>
  <inkml:trace contextRef="#ctx0" brushRef="#br0" timeOffset="163179.3199">1605 15415 139 0,'0'0'85'15,"0"0"-85"-15,0 0-1 16,0 0 1-16,0 0 1 16,0 0 0-16,0 0 3 15,25 20 0-15,-25-20 5 16,0 0 25-16,0 2-5 16,4 1-13-16,-4-3-16 15,0 6 3-15,0-6 0 16,0 0 3-16,0 0 5 15,0 0 40-15,0 0 19 16,0 2-9-16,0 5-33 16,0 17-24-16,0 9 8 0,5 16 10 15,-5 16-11-15,0 7-8 16,0 18 5-16,0 8 6 16,0 8 4-16,4 8 8 15,-4-2 14-15,4-3-7 16,-4 1-9-16,12-1-2 15,-4-9 1-15,6 3-15 16,1-13-3-16,-2-10 3 16,3-5-6-16,2-10 4 15,-7 6-2-15,-3-11 10 16,1-2 5-16,2-4-7 16,7-1-3-16,2-4 0 0,0-8 1 15,-2-5-5 1,-3-6 1-16,-2-8 8 0,7 1 4 15,-7 2 1-15,3 0-8 16,-3 0 12-16,-8 3-12 16,6-6 3-16,-2 1-1 15,-5-10-12-15,11-4 3 16,-15-4 4-16,5-5-6 16,-1 0 5-16,5 0-1 15,2 0-4-15,16 0 1 16,1 0-3-16,17 0 1 15,-3 0-1-15,15 0 3 16,1 0-3-16,12 0-5 16,8 0 3-16,-3 0-7 15,7 0 2-15,0 3 4 16,-3-3 3-16,8 5 0 0,-12-2-1 16,-2-3 3-16,-2 1-3 15,-5 5 1-15,2-6 0 16,3 2 0-16,0-2 0 15,15 0-3-15,0 0 3 16,5 0 3-16,4 5-3 16,0 0 0-16,0-5 0 15,5 3 0-15,6-3 6 16,9 0 8-16,22 3-10 16,-9 2-3-16,-4 2-1 15,-4-2-2-15,-25 3 2 0,-9 1 3 16,9-6-3-16,-9-1-2 15,9-2 2-15,12 0 5 16,-8 0-1-16,5 0-4 16,-2 0 1-16,6 0-1 15,3-7 1-15,-7 0-1 16,2 7 0-16,-2 0 1 16,-5 0 0-16,7 0-1 15,-6 0-1-15,-5 9 1 16,9-4 0-16,2 3 2 15,-7-3 0-15,8 0 5 16,-8 0-2-16,1 5 6 16,-1-5-7-16,7-2 1 0,3 2-3 15,1-5-1 1,1 0 1-16,-7 0 0 0,-9 0-2 16,0 0 1-16,0 0 1 15,-4 0-2-15,4 0-1 16,2 0 1-16,-6 0 0 15,-3 0 1-15,14 0 4 16,-3 0 0-16,12 0 0 16,2 0-3-16,2 0-2 15,-5 0 0-15,3-10-3 16,-11 5 0-16,-3-3 1 16,-4 8 2-16,1-2-1 15,-1-1 0-15,-5 3 1 16,1 0-1-16,4 0 2 0,11-2-2 15,3-6 2-15,21-5-1 16,-2-1 1-16,9-12 5 16,-2-1-6-16,-2 2 0 15,-14 2-1-15,-4 5 1 16,-11 4-6-16,-9 8 5 16,-8 4 1-16,3-1 0 15,-8 1 9-15,7-3-1 16,1-2 5-16,12-1-1 15,6-7-3-15,3 0 9 16,-3-3-4-16,3 8-7 16,-7-2-7-16,2 9 0 15,-11 3-1-15,-9 0-4 0,-6 0-5 16,-3 0 5-16,-2 3 4 16,12 2 0-16,-10 2 1 15,-6-2-5-15,0-5 3 16,6 3 2-16,-2-3 0 15,-2 0-1-15,2 0 0 16,-2 0-8-16,-6 0-4 16,-16 0 2-16,-12 0 3 15,-1 0-10-15,-14 0 16 16,-15-3 1-16,11-2 1 16,-11-2 2-16,11-1 16 15,-3-9 0-15,8-8-5 0,4-13-5 16,-5-10-1-1,-6-7-2-15,-7-10-3 0,-3-8 0 16,1-6-2-16,-4-10-5 16,6 7-2-16,-2-1 4 15,-5 3 0-15,7-3 2 16,-2 6 1-16,9-1 0 16,10 3 0-16,1 3 0 15,0 3 0-15,0 2-1 16,-1 1 1-16,-3 6 0 15,-21-2 0-15,-4-1 0 16,0 2 1-16,0 4-1 16,0 0-6-16,0 8 2 0,-13 8 0 15,2 7 2-15,-2 7 2 16,-3 7 0-16,7 7 0 16,-4 3 2-16,2 3-2 15,-13 4 0-15,15-2-4 16,-9 5-2-16,-2 0 1 15,-9 0 5-15,5 0-3 16,-5 0-4-16,-13 10-23 16,-6 3 6-16,-10 2 6 15,-13-5-12-15,-24 0-16 16,-4-3 40-16,-21-3 6 16,-3-2 0-16,-6 0 1 0,-6 3 3 15,-2 0 0-15,-11 0 5 16,-9 5 6-16,0 0-5 15,-7 1-7-15,7-4-2 16,-4-3 0-16,17-1-1 16,3 2 0-16,-3-5 5 15,-4 0-5-15,4 0-1 16,3 0 1-16,6 0 4 16,2 0 3-16,-11 0-6 15,-4 0 1-15,-5 0 0 16,1 0-1-16,10 0 8 15,14-8-5-15,4-1-4 16,0-2 1-16,-2-1-1 0,14 4 0 16,-8-4-2-1,10-1 2-15,-3 3 0 0,2 1 0 16,1 1 0-16,1 0 0 16,-1 3 4-16,6-2 3 15,-2 4 0-15,2-4 0 16,9-1 2-16,-5 1-2 15,3-1-6-15,2 1 1 16,4 2-2-16,-4 0-1 16,-4 2 1-16,-16-2 2 15,-9 3-2-15,-5 2 0 16,-10-5 0-16,11 0 0 16,4-5 0-16,5 0 0 15,-1 3-4-15,-4 4-2 0,0-5-1 16,12 6 7-16,-3-3 0 15,15 5 0-15,3-6 0 16,6 6 0-16,-8-4-1 16,-1-1 1-16,-4-4 0 15,-2 8 0-15,2-5 1 16,-11 2-1-16,-4 4 0 16,-1 0 0-16,1 0 0 15,11 4 0-15,6 12 5 16,7-4-4-16,9-2 0 15,2-2-1-15,-7-1 0 16,5-4 0-16,-1-3-1 16,1 0 1-16,7 0 2 0,-8 0-2 15,5 0 4-15,7 0-1 16,-7 0-1-16,16 0 3 16,-5-7-5-16,3-4 1 15,-3-2-1-15,5-5 0 16,-1 2 0-16,1-1 0 15,-3-7 0-15,-1 9 5 16,-1-4-1-16,-11 6-3 16,11 3 3-16,-11 2 1 15,12 1-4-15,3 4-1 16,-10-2 1-16,2 3-1 16,-3-1 3-16,-3 3-3 15,-10 0 0-15,16 0-1 16,-3 0 1-16,12 0 7 0,15 0 1 15,7 0 2-15,20-2 14 16,1-1-19-16,4-4-4 16,-6 4 1-16,-8-2-1 15,-5-2-1-15,-19-1 1 16,-9 6 0-16,-12-1 1 16,-1 0 3-16,10 3-1 15,18 0 16-15,18 0-14 16,9 0-4-16,15 0-2 15,9 0-12-15,0 0-47 16,9 0-67-16,48 0-142 16,10 0-28-16</inkml:trace>
  <inkml:trace contextRef="#ctx0" brushRef="#br0" timeOffset="166418.6375">21855 5890 125 0,'0'0'608'0,"0"0"-564"15,0 0-21-15,0 0 56 16,0 0-25-16,0 0-30 15,0 0 20-15,0 0-12 16,0 0-3-16,0 0 10 16,0 0-1-16,0-5-9 15,11-17-22-15,-2-9-5 0,0-1 3 16,-9-1-4-16,0 6 4 16,0 7-5-16,0 3 0 15,-29 6-8-15,-17 8-4 16,-7 3 0-16,-9 21 0 15,-5 24 5-15,1 20-2 16,9 18 4-16,19 6 4 16,14 0 0-16,24-4 1 15,0-10 0-15,24-18 5 16,33-14 5-16,5-12-4 16,0-19 0-16,-4-4 6 15,-25-8 15-15,0 0 0 0,-20 0-11 16,-4 0-10-1,2 0-6-15,-6 0-43 0,-5-8-91 16,9-7-290-16</inkml:trace>
  <inkml:trace contextRef="#ctx0" brushRef="#br0" timeOffset="166637.9354">22324 5992 1135 0,'0'0'147'0,"0"0"-147"15,0 0-3-15,0 0 2 0,0 0 2 16,0 0 7-16,161-8-8 16,-127 8-3-16,-1 0-25 15,0 0-39-15,-9 7-31 16,-15 11-119-16,-9-4-198 15</inkml:trace>
  <inkml:trace contextRef="#ctx0" brushRef="#br0" timeOffset="166817.0725">22266 6306 801 0,'0'0'236'0,"0"0"-179"15,0 0 22 1,0 0 29-16,0 0-35 0,224 0-36 15,-167-5-11-15,1 5-20 16,-12 0-6-16,7 0-18 16,5 0-80-16,-10 0-93 15,-10 0-358-15</inkml:trace>
  <inkml:trace contextRef="#ctx0" brushRef="#br0" timeOffset="169289.2221">23706 5697 382 0,'0'0'220'0,"0"0"-130"0,0 0 29 16,0 0-11-16,0 0-31 15,0 0-18-15,0 0-20 16,-139-12-11-16,106 12 5 16,-5 0-4-16,9 1-11 15,12 8-6-15,6 6-5 16,11 4-7-16,0 17-5 16,11 9 5-16,35 8 1 15,16 4 2-15,0-7-1 16,-9 1-2-16,-11-4 2 15,-18-2-4-15,-19 1 4 16,-5-4-2-16,-9-4 1 0,-35-5 0 16,-7-11 0-1,-16-2-1-15,10-11-1 0,-1-3 1 16,5-6 1-16,20 0 4 16,13-23-2-16,20-11-3 15,0-15-5-15,44-11 5 16,47-7 3-16,0-4 0 15,4 5-1-15,-15-1 2 16,-19 10-1-16,-12 7-3 16,-25 1 2-16,-10 8 2 15,-14-1-3-15,0 3 0 16,0 7 3-16,-33 9 0 16,-1 3-2-16,-8 13 8 0,-11 7-9 15,-4 4-1-15,-5 37-7 16,-13 17-1-16,6 14-22 15,36 1-41-15,20-3-34 16,13-10-238-16</inkml:trace>
  <inkml:trace contextRef="#ctx0" brushRef="#br0" timeOffset="169580.2578">24115 6093 646 0,'0'0'96'16,"0"0"91"-16,0 0-44 15,0 0-48-15,11 116-36 16,-2-71-2-16,-9 7-33 16,0 6-18-16,0 5-6 15,0-8-57-15,-9-5-133 16,-2-21-739-16</inkml:trace>
  <inkml:trace contextRef="#ctx0" brushRef="#br0" timeOffset="171192.2226">24741 5574 338 0,'0'0'151'15,"0"0"-64"-15,0 0 12 0,0 0-6 16,0 0 9 0,0 0-6-16,0-15-37 0,0 15-22 15,0 0-3-15,-20 2-10 16,-9 26-13-16,-13 15-10 16,-6 20 2-16,10 14-2 15,1 16 1-15,17 2 2 16,20 1-3-16,0-11 8 15,8-15-8-15,37-15-1 16,8-15-11-16,2-15 5 16,3-17-2-16,-1-8-2 15,-19-8 10-15,1-22 1 16,-25-10 6-16,-14 1-2 16,0-7 2-16,0 4-1 15,-29 1-4-15,-13 9 1 0,-2 12-3 16,-7 4 0-16,2 14-1 15,12 2-7-15,3 18-2 16,6 22-7-16,12 0-21 16,16 5-92-16,0-10-111 15,5-10-129-15</inkml:trace>
  <inkml:trace contextRef="#ctx0" brushRef="#br0" timeOffset="171538.4699">25013 5728 835 0,'0'0'63'0,"0"0"13"16,0 0-17-16,0 0-40 16,0 0 0-16,0 0 5 15,195-11-2-15,-167 22-1 16,-3 1-8-16,-21 1 5 15,5 6 3-15,-9 9 1 16,0 2-5-16,0 18-8 16,-38 2-4-16,1 10-4 15,-7 2 2-15,6 6 7 16,9-8 3-16,20-7-2 16,5-11-1-16,4-9-8 0,0-8-2 15,0-9 0-15,18-9-4 16,15-5-14-16,0-2-12 15,-4 0-27-15,11-9-61 16,-7-15-199-16</inkml:trace>
  <inkml:trace contextRef="#ctx0" brushRef="#br0" timeOffset="171979.3037">25727 5780 649 0,'0'0'204'0,"0"0"-140"0,0 0 34 15,0 0-45-15,0 0-23 16,0 0 5-16,38-33-7 16,-38 33-17-16,0 0 16 15,-9 0 1-15,-24 0-22 16,-11 0 6-16,-3 0-12 15,-1 13 3-15,-10 7 4 16,20 7-2-16,5-2-4 16,24 3-1-16,9 2 0 15,5-3-3-15,48 4 3 16,2-6-8-16,14 2 8 16,-18 4 0-16,6-1 0 15,-19 5-2-15,-14 3 2 0,-24-1 3 16,0 1 0-16,0-6 2 15,-29-1 7-15,-17-6-2 16,-3-3 7-16,3-7-3 16,6-5-4-16,11-6-6 15,20 0-4-15,9-4-10 16,0 0-39-16,0 0-58 16,34-11-159-16,23-7-310 15</inkml:trace>
  <inkml:trace contextRef="#ctx0" brushRef="#br0" timeOffset="172259.6826">26767 5679 975 0,'0'0'39'16,"0"0"3"-16,0 0 2 16,0 0-42-16,0 0 5 15,0 0 23-15,20 121 19 16,-20-66-33-16,0 0-5 16,0-6-7-16,0-8-4 0,0-6-32 15,0-9-50-15,0-14-94 16,0-10-221-16</inkml:trace>
  <inkml:trace contextRef="#ctx0" brushRef="#br0" timeOffset="172445.9397">26552 5935 1178 0,'0'0'59'0,"0"0"-16"16,0 0 8-16,0 0-2 15,0 0-18-15,252-25-26 0,-203 25-5 16,2 0-10 0,2 0-55-16,-16 15-45 0,-12 1-91 15,-21-2-295-15</inkml:trace>
  <inkml:trace contextRef="#ctx0" brushRef="#br0" timeOffset="172618.8125">26561 6331 690 0,'0'0'369'0,"0"0"-295"16,0 0 47-16,0 0-12 15,230 10-41-15,-155-12-36 16,-4-8-23-16,-7 3-9 16,2 4-32-16,-15 3-66 15,-11-3-129-15,-22-2-689 0</inkml:trace>
  <inkml:trace contextRef="#ctx0" brushRef="#br0" timeOffset="173974.612">27806 5900 611 0,'0'0'127'16,"0"0"-70"-16,0 0 34 16,0 0-14-16,0 0-25 15,0 0-11-15,0-20 10 0,0 20 2 16,0 0-1-16,-9 8-5 15,-11 20-9-15,0 15-20 16,11 7-1-16,9 2 3 16,0-10-14-16,5-7-6 15,28-12 0-15,16-13-6 16,17-10-3-16,0 0-3 16,-4-35 10-16,5-10-7 15,-23-15-2-15,-15-1 0 16,-20 4 8-16,-9 4 3 15,0 3 1-15,-29 10 2 16,-13 5-2-16,-2 10 2 16,-3 15 10-16,-10 10-3 0,12 7-10 15,3 36-1-15,5 17-14 16,21 10-49-16,16 5-96 16,0-9-185-16</inkml:trace>
  <inkml:trace contextRef="#ctx0" brushRef="#br0" timeOffset="174173.3818">28363 5910 1040 0,'0'0'19'0,"0"0"-4"16,0 140-6-1,0-77-7-15,0 2-4 0,-13 0 1 16,-11-2-76-16,-1-13-247 16</inkml:trace>
  <inkml:trace contextRef="#ctx0" brushRef="#br0" timeOffset="174642.4286">28825 5492 566 0,'0'0'352'0,"0"0"-260"16,0 0-14-16,0 0-27 15,0 0-30-15,0 0-20 16,-8 137 34-16,3-63-21 16,1 3-8-16,4 3 3 15,0-6-3-15,0-5-3 16,4-11-1-16,9-8-1 0,-8-20-1 16,-5-10-1-16,0-10 1 15,0-10 0 1,0 0 4-16,0 0 7 0,-13 0-4 15,-16 0-6-15,0 0 0 16,5-5 9-16,15 5 5 16,0-3-4-16,9 3-2 15,0 0-9-15,0 0-8 16,13-2-6-16,25 2 14 16,6-5 0-16,7 0 1 15,-7-3-2-15,-6 6-3 16,-5-3-54-16,-9 0-84 15,1-5-259-15</inkml:trace>
  <inkml:trace contextRef="#ctx0" brushRef="#br0" timeOffset="175099.7288">29250 5611 1095 0,'0'0'68'16,"0"0"-47"-16,0 0-14 16,0 0 21-16,24 146-12 15,5-93-10-15,-5 0-4 16,-1 4-1-16,-4-4-1 0,-14-5 1 16,-1-6 0-16,-4-9-2 15,0-8 1-15,0-8-1 16,-13-4-1-16,-7-8-4 15,16-5-3-15,-5 0-2 16,-2-3-5-16,11-19-24 16,0-8 19-16,0-5 15 15,0-10 6-15,24-1-3 16,20-4-18-16,-10-3 5 16,12 3-10-16,-13 0 5 15,0 6-1-15,-8-5 1 16,-17 2 9-16,-8-1 12 15,0 3 5-15,-8 10 8 16,-34 8 16-16,-3 11 4 0,-1 14 18 16,2 2-21-16,2 20-16 15,0 20-13-15,17 8-1 16,25 2-23-16,0-7-70 16,25-3-220-16</inkml:trace>
  <inkml:trace contextRef="#ctx0" brushRef="#br0" timeOffset="176555.4222">29913 5507 441 0,'0'0'152'0,"0"0"-55"0,0 0 18 16,0 0-28 0,0 0-50-16,0 0-12 0,0-8 10 15,29 8 31-15,13 0-4 16,-4 0-28-16,-5 0-10 15,11 0-5-15,-11 0-13 16,-8 0-6-16,3 0 0 16,-10 10 0-16,6 10-5 15,-19 10 0-15,4 8 5 16,-9 12 2-16,0 6 4 16,0 8-6-16,-9 1 11 15,4 0 2-15,-14-2 2 16,14-13-15-16,1-10 0 15,-1-6 0-15,5-9-5 16,0-13-34-16,0-2-39 0,0-10-86 16,0 0-187-1</inkml:trace>
  <inkml:trace contextRef="#ctx0" brushRef="#br0" timeOffset="176742.8574">30022 5888 822 0,'0'0'217'0,"0"0"-186"16,0 0 68-16,0 0-32 15,0 0-23-15,239-21-31 16,-177 17-10-16,-9 1-3 16,-7-2-45-16,7 0-59 0,-11-5-74 15,-2-2-190 1</inkml:trace>
  <inkml:trace contextRef="#ctx0" brushRef="#br0" timeOffset="177100.8533">30842 5559 938 0,'0'0'107'0,"0"0"-35"15,0 0 16-15,0 0-30 16,0 0-15-16,0 0-18 15,-104-7-13-15,42 12-7 16,5 15-4-16,8 2-1 16,7 1 2-16,18 5-2 0,19 0 0 15,5-2-10-15,18 6-5 16,40 2-7-16,19-1 2 16,-2-4 4-16,-2 2 10 15,-11-2-1-15,-20-1-16 16,-13 2 2-16,-29 1 19 15,0 4 2-15,-20-1 3 16,-31-3 20-16,-6 1-4 16,-1-4-15-16,9-8-2 15,21-10-2-15,19-5-2 16,9-5-26-16,0 0-88 16,0-10-119-16,29-15-291 0</inkml:trace>
  <inkml:trace contextRef="#ctx0" brushRef="#br0" timeOffset="177389.7473">30999 5228 257 0,'0'0'730'16,"0"0"-679"-16,0 0-41 15,0 0 6-15,33 158 45 16,-4-72-17-16,0 9-13 0,9 2-10 16,-10 9-5-16,-8 4-10 15,-20 5-3-15,0 1-3 16,-33-5 0 0,-29-17-7-16,-15-13-10 0,-7-24-7 15,6-17-28-15,3-20-14 16,2-20-159-16,2 0-526 15</inkml:trace>
  <inkml:trace contextRef="#ctx0" brushRef="#br0" timeOffset="178489.621">23578 5322 628 0,'0'0'94'0,"0"0"-37"0,0 0 9 15,0 0-32-15,0 0-12 16,0 0 6-16,13-4-8 16,-13 4 8-16,0-4-7 15,0-1 9-15,0 5 2 16,-9 0-14-16,-11 0-5 16,-4 0 8-16,-18 2-8 15,-4 26-13-15,-8 14-3 16,-7 19 3-16,-1 16 1 15,4 18 15-15,14 20 14 0,26 13 11 16,18 6-6 0,0 3-29-16,47-14-6 0,21-13-4 15,3-14-5 1,-14-19-5-16,-3-11-18 0,-8-13-4 16,-17-6 6-16,-9-7-66 15,-20-10-234-15</inkml:trace>
  <inkml:trace contextRef="#ctx0" brushRef="#br0" timeOffset="179989.3831">31647 6031 150 0,'0'0'494'15,"0"0"-432"-15,0 0 28 16,0 0 14-16,0 0-52 16,0 0-21-16,0 0-16 0,29-21 1 15,-9 9 7-15,4-11 11 16,-6-2-3-16,6-5-10 15,-8 0-12-15,-3 0-1 16,-9 2-4-16,-4 9 2 16,0 9-3-16,0 7 4 15,-33 3 0-15,-9 0 9 16,-6 20-15-16,1 20 3 16,7 13 1-16,12 7 0 15,19 2 6-15,9-6-6 16,0-11 2-16,4-10-6 15,34-13 2-15,-3-6-3 16,12-14-6-16,1-2 1 0,3 0 4 16,-2-15 0-1,4-15-1-15,-11-2-4 0,-9-1-3 16,0 3 8-16,-22 12 1 16,-2 7 0-16,-9 10 6 15,0 1 18-15,0 0 2 16,0 1-12-16,0 25-8 15,0 2 3-15,0 4-3 16,0-9-2-16,0-3-4 16,13-10-2-16,12-10-2 15,-1 0-7-15,18 0 2 16,11-22 7-16,0-6-1 0,-6 0 1 16,-14 3 2-1,0 6 0-15,-18 6 1 0,-1 5 0 16,-8 8 2-16,-6 0-3 15,0 0 14-15,0 10 0 16,0 13 2-16,0 7 4 16,5-3-15-16,12-4-3 15,-1-8-2-15,2-8-1 16,10-7-4-16,12 0-14 16,7-2 8-16,10-21 5 15,9-7-1-15,-17 0 6 16,-11-2 1-16,-10 7 2 15,-14 4 0-15,1 11 4 0,-6 10 4 16,-5 0 16 0,3 0-3-16,-3 6-10 0,1 22-11 15,8 4 9-15,11 3-7 16,1-5-4-16,8-5-28 16,13-13-54-16,3-12-102 15,4 0-476-15</inkml:trace>
  <inkml:trace contextRef="#ctx0" brushRef="#br0" timeOffset="181561.8587">21342 9188 417 0,'0'0'280'15,"0"0"-185"-15,0 0 71 16,0 0-67-16,0 0-54 16,0 0-4-16,5-4 14 15,-5-1-13-15,4-12-11 16,5-7-15-16,2-6-15 16,2 1 0-16,-8-4-1 15,-5 0-1-15,0 8-7 16,0 5-3-16,-5 5-10 15,-28 5 12-15,-5 8-2 0,-10 2-2 16,-10 20 6 0,-4 32 1-16,-4 23 6 0,20 16 1 15,10 4 12 1,32 0 5-16,4-13 8 0,11-14-13 16,35-12-2-16,21-21-8 15,-6-15 4-15,8-13 3 16,-3-7 1-16,-19 0 1 15,-14-2 3-15,-9-11-15 16,-15 3-1-16,-2-2-28 16,-7-1-36-16,0 1-73 15,0-3-159-15</inkml:trace>
  <inkml:trace contextRef="#ctx0" brushRef="#br0" timeOffset="181811.803">21756 9229 979 0,'0'0'68'16,"0"0"-30"-16,0 0 15 15,0 0-18-15,0 0 8 16,0 0-12-16,219 0-22 15,-175 0-9-15,2 0-6 16,-13 0-37-16,-4 0-45 0,-9 3-72 16,-20 9-227-16,0 3-101 15</inkml:trace>
  <inkml:trace contextRef="#ctx0" brushRef="#br0" timeOffset="181976.3436">21731 9493 739 0,'0'0'257'0,"0"0"-218"0,0 0 54 16,0 0-6-16,0 0-21 16,0 0-14-16,239 32-19 15,-177-32-23-15,0-6-10 16,-5 6-16-16,-12 0-58 0,-3 0-112 16,-29 0-372-1</inkml:trace>
  <inkml:trace contextRef="#ctx0" brushRef="#br0" timeOffset="186404.0652">23153 8978 176 0,'0'0'21'0,"0"0"19"15,0 0 56-15,0 0 45 16,0 0-136-16,0 0-5 15,0 0 0-15,5-4-10 16,-5 4-3-16,0 0 13 16,0 0 2-16,0 0 22 15,0 0 42-15,0 0 0 16,0 0-6-16,0 0 3 16,0 0 29-16,0 0 6 0,0 0-22 15,0-3-34 1,0 0 3-16,-9 3-3 0,-11 0 2 15,0 0-23-15,-2 0-2 16,-2 0-13-16,4 15-6 16,2 5 0-16,2 5 0 15,16 0 0-15,0 5-8 16,49 3 6-16,-2 0 1 16,15 5 1-16,-5-4 0 15,-4 9 0-15,-24 2 0 16,-11-3-1-16,-18 1 1 15,0-2 0-15,-9-7 2 16,-33-3-2-16,-11-6 0 16,-5-7 0-16,1-10-6 15,10-8-3-15,7 0 7 0,14-7-2 16,15-22-5-16,11-17-16 16,24-4 4-16,29-7 6 15,13-4 6-15,5-2-6 16,-9 4 0-16,-4-1 5 15,-5 4 6-15,-25 6 1 16,-10 5-2-16,-18 5 3 16,0 11 2-16,0-2 7 15,-37 12 13-15,-1 2 2 16,-4 13 13-16,-2 4-6 16,-9 0-18-16,11 21-11 15,8 8 0-15,6 9-1 0,14 4-3 16,14 1-43-16,0 2-48 15,9-3-172-15,24-6-222 16</inkml:trace>
  <inkml:trace contextRef="#ctx0" brushRef="#br0" timeOffset="186615.0906">23578 9246 798 0,'0'0'134'0,"0"105"-52"15,0-46-37-15,4 0-11 16,5 2-18-16,-4-1-16 16,-5-7-41-16,0-6-239 15,0-17-313-15</inkml:trace>
  <inkml:trace contextRef="#ctx0" brushRef="#br0" timeOffset="188363.5577">24221 8891 207 0,'0'0'208'0,"0"0"-120"16,0 0 17-16,0 0-24 15,0 0-18-15,0 0-4 16,9-13 13-16,-9 13-23 16,0 0-18-16,0 0-4 0,0 0-4 15,0 0-1-15,0 0 0 16,0 0 2-16,-9 0-3 16,-30 18-21-16,-8 12 2 15,-6 10-2-15,2 7 0 16,3 8 0-16,19 8 5 15,15 0 3-15,14-3-3 16,0-2 0-16,0-8-5 16,38-2 2-16,-5-8-1 15,14-11-1-15,-8-7 0 16,-1-8-3-16,-9-10-2 16,4-4 4-16,0 0 1 0,-8-19 0 15,-1-6 6 1,-15-6-6-16,-9-1 0 0,0-1-4 15,0 5 1-15,-33 6 2 16,-12 10-1-16,-1 7-2 16,2 5 2-16,2 7 2 15,4 18-2-15,14 10 0 16,19 5 0-16,5 1-24 16,5-1-150-16,37-10-68 15,2-10-296-15</inkml:trace>
  <inkml:trace contextRef="#ctx0" brushRef="#br0" timeOffset="188788.799">25088 8763 596 0,'0'0'116'15,"0"0"28"-15,0 0-19 16,0 0-61-16,0 0-34 16,0 0-18-16,0 0 23 15,0 83 6-15,0-36-31 16,0 9-1-16,0 3-9 15,-4-1-45-15,4-11-67 16,0-11-175-16,0-16-188 16</inkml:trace>
  <inkml:trace contextRef="#ctx0" brushRef="#br0" timeOffset="188994.954">24860 9088 326 0,'0'0'724'16,"0"0"-679"-16,0 0-28 16,0 0 64-16,0 0-31 15,191-32-31-15,-129 29-9 16,-1 3-10-16,-3 0-3 16,-16 0-41-16,-9 0-76 0,-9 0-96 15,-19 5-445 1</inkml:trace>
  <inkml:trace contextRef="#ctx0" brushRef="#br0" timeOffset="189194.698">24936 9468 1047 0,'0'0'69'0,"0"0"-1"15,0 0 14-15,0 0-13 16,0 0-37-16,0 0-21 16,157 0-11-16,-91 0-44 15,-9 0-82-15,10 0-202 0</inkml:trace>
  <inkml:trace contextRef="#ctx0" brushRef="#br0" timeOffset="190805.7889">26156 9051 199 0,'0'0'184'16,"0"0"-126"-16,0 0 59 15,0 0 0-15,0 0-56 16,0 0-26-16,0 0 48 0,0-23-16 15,0 21-25-15,0-3 3 16,0 5 1-16,0 0-3 16,0 0-3-16,0 0 1 15,0 7-9-15,-20 18-21 16,3 13-6-16,-8 9-1 16,17 3 1-16,1-6-2 15,7-4-2-15,0-11 1 16,24-6-2-16,9-10 0 15,7-13-2-15,2 0-3 16,7-15 5-16,-7-20 0 16,4-10-2-16,-17-9-6 15,0 3-10-15,-18-3-7 0,-11 4 7 16,0 5 13-16,-16 8 0 16,-12 12 4-16,-14 6 1 15,-7 12 2-15,11 7 27 16,-8 0-29-16,2 28 0 15,11 15-2-15,19 4-2 16,14 3-5-16,0-2-58 16,27-5-91-16,21-14-162 15</inkml:trace>
  <inkml:trace contextRef="#ctx0" brushRef="#br0" timeOffset="191077.8241">26813 9058 561 0,'0'0'253'0,"0"0"-241"16,0 0 84-16,0 111-3 15,7-67-63-15,-7 5-13 16,0 3 1-16,0-2-8 16,0 0-5-16,-16-4-5 0,-8-13-16 15,15-7-73 1,5-8-197-16</inkml:trace>
  <inkml:trace contextRef="#ctx0" brushRef="#br0" timeOffset="191687.5708">27242 8841 248 0,'0'0'231'15,"0"0"-197"-15,0 0 97 16,0 0-37-16,0 0-38 15,0 0 0-15,-22-13 9 16,22 13-22-16,0-3 1 0,0-4 8 16,0-1-19-1,22-2-7-15,27 1-2 0,-1-4 5 16,-6 3-9-16,-4 8-17 16,6-1-3-16,-22 3 0 15,3 0-3-15,-21 5 0 16,7 12-5-16,-11 8 7 15,0 6 1-15,-15 6 4 16,-10 3-4-16,-8 5 5 16,-4 10 8-16,-16 1 2 15,10 3-1-15,-5 0-4 16,15-5-2-16,-1-8 8 16,21-9 3-16,13-9-12 15,0-9-7-15,0-6 1 0,18-5 0 16,15-6 0-16,16-2-1 15,-7 0 2-15,2 0-2 16,-6-10-19-16,-10 0-49 16,-8 0-52-16,-7-2-185 15</inkml:trace>
  <inkml:trace contextRef="#ctx0" brushRef="#br0" timeOffset="192155.7795">27992 8487 535 0,'0'0'286'0,"0"0"-168"0,0 0 1 15,0 0-32 1,0 0-41-16,0 0-41 0,-9-2-5 15,18 29 0-15,24 12 0 16,16 10 9-16,-7 8-6 16,-5 14 15-16,1 7-7 15,-27 12-5-15,-11 10-3 16,0 3-2-16,-24 2-1 16,-30-8-1-16,-7-9-2 15,-1-9-6-15,4-17-13 16,-4-12-6-16,16-8-31 15,17-14-38-15,5-8-230 16,19-18-208-16</inkml:trace>
  <inkml:trace contextRef="#ctx0" brushRef="#br0" timeOffset="193170.0563">23034 8607 175 0,'0'0'339'0,"0"0"-284"16,0 0 26-16,0 0 23 16,0 0-20-16,0 0-42 15,-16-31 30-15,7 31-18 16,9 0-13-16,-4-1-3 15,-5 1-1-15,5 0-1 16,-7 0-7-16,2 5-16 16,-24 33-13-16,4 22 3 15,-9 17 15-15,-1 21 8 16,5 20-9-16,1 12-10 16,20 7-6-16,9-6 1 15,4-15-2-15,0-16-1 0,33-15-6 16,13-18-8-16,7-11-32 15,0-9-39-15,9-13-59 16,0-7-132-16,-11-15-233 16</inkml:trace>
  <inkml:trace contextRef="#ctx0" brushRef="#br0" timeOffset="194617.3749">28859 9146 835 0,'0'0'70'0,"0"0"-25"16,0 0 53-16,0 0-58 16,0 0-37-16,0 0 1 15,28-47-3-15,-8 36 0 16,-6 2 3-16,1-4-3 15,-6-2 1-15,0 2-1 16,-9 1 3-16,0 2 0 16,0 2 1-16,0 8 4 0,-18 0 14 15,-11 3 4-15,-19 32-24 16,1 10-2-16,7 13 14 16,3 2 9-16,32 0-2 15,5 0-11-15,0-10-6 16,0-10 0-16,29-9-1 15,9-12-4-15,-5-13 1 16,20-6-1-16,9-3 1 16,4-26-1-16,1-15-8 15,-14-1-14-15,-9 0 12 16,-11 3 8-16,-15 7 2 16,2 12 0-16,-16 10 6 0,-4 11 17 15,0 2 9 1,0 0-8-16,0 23 1 0,0 6-11 15,-4 9-4-15,4-3-7 16,0-5 0-16,0-3-2 16,4-9-1-16,29-8-1 15,5-10-9-15,10 0-6 16,6-12 4-16,-4-16 0 16,8-7-5-16,-1-2 5 15,-23 2 9-15,3 2 3 16,-8 10 3-16,-9 10 2 15,-11 6 6-15,-9 7 3 16,0 0 8-16,0 7-6 16,0 18-4-16,0 8 7 15,0 0-9-15,15-3-7 0,9-7-3 16,3-6 0-16,8-9-2 16,12-8-15-16,15 0-17 15,-5-10 0-15,10-18-13 16,-6-4 13-16,-3-6 2 15,-16 2 32-15,-7 7 0 16,-26 11 20-16,-4 11 26 16,-5 7 10-16,0 0 0 15,0 22-29-15,-9 21-19 16,-2 12 0-16,11 3-8 16,6-8-9-16,61-11-92 15,19-14-115-15,5-11-828 0</inkml:trace>
  <inkml:trace contextRef="#ctx0" brushRef="#br0" timeOffset="567926.4481">22729 11715 336 0,'0'0'257'0,"0"0"-184"16,0 0-7-16,0 0-11 16,0 0-14-16,0 0-22 15,0 0-10-15,-5 0-8 16,5 0-1-16,0 0 18 0,0 0 9 16,0 0 13-16,-9 0 13 15,-2 0-9-15,-6 0 2 16,-8 0-30-16,-8 6-5 15,9 4 17-15,-5 5-3 16,9-5 1-16,-2 6-21 16,2 5-5-16,20 2 0 15,0 9-1-15,0 6-5 16,38 2 4-16,15 0 0 16,-7 0 2-16,3 0 0 0,-20 1 0 15,-9-1 0 1,-12-1 0-16,-8-6 1 0,0-3 0 15,-20-2 1-15,-30-2 2 16,10-5 3-16,-2-3-4 16,0-7-2-16,6-10 2 15,3-1 3-15,16 0-5 16,12-18-1-16,5-11-7 16,9-14 2-16,44-7 5 15,9-3-2-15,9-1-2 16,-5-5 4-16,-13 4 0 15,-11 0 0-15,-13 5-2 16,-25 5-5-16,-4 5 2 16,0 3 5-16,0 6 1 15,-13 5 1-15,-25 5 5 0,-10 9 6 16,1 6 1-16,-1 6-8 16,-5 0-5-16,6 8-1 15,-1 19-2-15,23 9-1 16,16 7-6-16,9-1-20 15,9 3-29-15,53-5-9 16,11-5-54-16,7-3-62 16,-7-9-123-16</inkml:trace>
  <inkml:trace contextRef="#ctx0" brushRef="#br0" timeOffset="568762.769">23352 11758 241 0,'0'0'42'0,"0"0"33"15,0 0 33-15,0 0-30 16,0 0-14-16,0 0-16 16,0-5-10-16,0 3 10 15,0 2 14-15,0 0 9 16,0 0-7-16,0 0-8 16,0 0-25-16,-9 0-5 15,-4 0-10-15,-2 0-3 16,-3 5-13-16,-6 15 0 15,-5 1 4-15,0 18 5 16,-4 6 6-16,4 13-4 16,5 12 1-16,19 10-12 15,5 3 2-15,0-3-2 0,0-5-1 16,5-19-1 0,19-14 2-16,5-14-1 0,-11-16-4 15,21-9-1-15,-1-3 6 16,-14-13 10-16,10-14-5 15,-17-10 0-15,-17-2-2 16,0-1-2-16,0 5 0 16,-9 2 0-16,-33 8 2 15,-6 13-1-15,-5 12 6 16,6 0 3-16,-1 15-4 16,10 22-3-16,5 12-4 15,17 2-6-15,16-1-14 0,0-4-47 16,25-14-51-16,14-7-176 15</inkml:trace>
  <inkml:trace contextRef="#ctx0" brushRef="#br0" timeOffset="571316.6129">24058 11791 250 0,'0'0'396'15,"0"0"-338"-15,0 0-7 16,0 0 5-16,0 0-56 16,0 0 0-16,0 0 0 15,0 48 16-15,0-14-7 16,0 1 21-16,0 3 3 15,0-3-20-15,6 0-10 16,3-5-3-16,-4-2-12 16,-1-8-63-16,-4-7-59 15,4-6-140-15</inkml:trace>
  <inkml:trace contextRef="#ctx0" brushRef="#br0" timeOffset="571527.8154">23963 12031 966 0,'0'0'94'0,"0"0"-39"16,0 0-9-16,0 0-1 16,0 0-10-16,0 0-25 15,192-65-10-15,-154 65 0 16,-1 0-37-16,1 0-37 15,-18 0-83-15,-7 10-259 16</inkml:trace>
  <inkml:trace contextRef="#ctx0" brushRef="#br0" timeOffset="571727.8499">24007 12366 522 0,'0'0'430'0,"0"0"-388"16,0 0 75-16,0 0-29 16,0 0-32-16,223-39-34 15,-185 31-18-15,-5 5-4 16,-9 3-40-16,5 0-50 16,-5 0-115-16,-6 0-378 15</inkml:trace>
  <inkml:trace contextRef="#ctx0" brushRef="#br0" timeOffset="578457.9802">25088 11746 20 0,'0'0'42'16,"0"0"10"-16,0 0-24 15,0 0-28-15,0 0-41 16,0 0 35-16</inkml:trace>
  <inkml:trace contextRef="#ctx0" brushRef="#br0" timeOffset="578720.6892">25088 11746 358 0</inkml:trace>
  <inkml:trace contextRef="#ctx0" brushRef="#br0" timeOffset="579008.5086">25088 11746 358 0,'-57'10'193'0,"57"-10"-119"0,4-3-10 0,7-4-4 0,7-3-40 15,11-1 11-15,4 4 15 16,0 4-21-16,-4 2 7 16,4 1-14-16,-9 0 11 15,-8 0-17-15,-12 17 0 16,-4 10 1-16,0 11 8 16,0 5 0-16,-24 7-3 0,-14 2-1 15,-15 3 16 1,11 6-9-16,-11-6-11 0,11-5 7 15,22-13-10-15,20-9-10 16,0-8-1-16,0-10-10 16,38-8-2-16,19-2 13 15,21-2 9-15,6-21 0 16,-3-4-5-16,-14 4 4 16,-14 3-8-16,-24 5-12 15,-16 5-46-15,-13 8-36 16,0 2-123-16,0 0-373 15</inkml:trace>
  <inkml:trace contextRef="#ctx0" brushRef="#br0" timeOffset="580014.4718">25628 11468 502 0,'0'0'115'15,"0"0"-81"-15,0 0 46 16,0 0-22-16,0 0-37 15,0 0 57-15,90 47-14 16,-43 0 1-16,10 11-18 16,-8 18-16-16,-11 11-3 15,-5 8-12-15,-29 8-6 16,-4-6-9-16,0-1 2 16,-20-11 1-16,-17-7-4 15,-5-10-8-15,-7-15-22 0,16-14-51 16,-9-11-171-16,-7-16-327 15</inkml:trace>
  <inkml:trace contextRef="#ctx0" brushRef="#br0" timeOffset="580825.2599">22291 11475 274 0,'0'0'103'0,"0"0"-33"15,-115 178 78-15,90-78-27 0,1 13-12 16,15 10 19-16,9-5-55 15,0-9-54-15,42-13-19 16,7-18-1-16,4-18-1 16,-2-17-44-16,2-18-62 15,-4-13-77-15,-21-12-245 16</inkml:trace>
  <inkml:trace contextRef="#ctx0" brushRef="#br0" timeOffset="581889.4481">26627 11991 892 0,'0'0'114'16,"0"0"-106"-16,0 0 10 15,0 0-13-15,0 0-4 16,102-120-1-16,-73 80 0 16,-12 5 0-16,3 4 0 15,-11 9 7-15,11 10-1 0,-15 6-1 16,-1 6-4-16,-4 0 15 15,9 15 10-15,-9 21-10 16,11 6 30-16,-2-2-20 16,4-5-11-16,-6-12-9 15,6-8-2-15,-9-9 0 16,16-6-4-16,9 0-12 16,17-19-1-16,7-13 4 15,-4-6-20-15,-11 4 15 16,-10 3 5-16,-14 12 9 15,1 6 1-15,-10 8 6 16,-5 5 24-16,0 0 14 0,0 0-7 16,0 25-12-1,8 7 6-15,8-2-17 16,-3-7-7-16,-4-3-8 0,11-13-2 16,4-4-6-16,1-3-1 15,3 0-7-15,10-20 6 16,4-10-4-16,2-3-1 15,-6-5-10-15,-9 12 12 16,-21 5 7-16,8 9 6 16,-12 12 1-16,-4 0 28 15,0 0 21-15,0 5-15 16,0 23-22-16,0 9 9 16,0 5-17-16,14 1-5 15,5-8-5-15,19-8-61 16,4-4-62-16,2-13-172 0,-2-10-480 15</inkml:trace>
  <inkml:trace contextRef="#ctx0" brushRef="#br0" timeOffset="582483.351">28116 11876 1043 0,'0'0'161'0,"0"0"-144"15,0 0 13-15,0 0 2 16,0 0-32-16,0 0-3 16,104-115 0-16,-80 82-9 15,0 13 5-15,-19 8 7 0,-5 6 3 16,0 6-1-16,0 0 14 16,0 3 15-16,0 25-10 15,0 9-4-15,0 8 0 16,0-7-11-16,8-13-6 15,3-8-2-15,-2-7 1 16,11-7-4-16,9-3-3 16,9 0 7-16,8-23-2 15,3-4-9-15,-16 2 2 16,4 0 9-16,-12 5-2 16,-5 2 3-16,-3 7 0 15,-17 10 4-15,0 1-4 0,0 0 18 16,0 1 8-16,0 28-15 15,0 1 20-15,0 10-8 16,0-13-16-16,16-7-1 16,-3-7-6-16,7-5 0 15,9-6-4-15,8-2 1 16,5 0-7-16,11-8-1 16,5-14-13-16,4-8 9 15,-5-3 4-15,-4 1 7 16,-6 2 3-16,-18 9 1 15,-9 12 8-15,-16 3 13 16,-4 6 14-16,0 0 0 16,0 28-11-16,0 12-5 0,0 3-10 15,0-3-9-15,13-10-4 16,7-10-47-16,9-5-41 16,0-10-64-16,-21-5-162 15</inkml:trace>
  <inkml:trace contextRef="#ctx0" brushRef="#br0" timeOffset="583359.0759">24907 10076 122 0,'0'0'73'0,"0"0"31"15,0 0 31-15,0 0-30 16,0 0-20-16,0 0 32 16,0 0-23-16,9-45-12 0,-9 45-14 15,0 0-9-15,0 6-28 16,-9 28-20-16,-4 16-1 16,-7 18 12-16,6 5-1 15,8 8-6-15,-7-6-2 16,8 0-4-16,1-8-7 15,-7-5 0-15,11-3-2 16,-14-9 0-16,-1-6 0 16,6-5 0-16,9-10-4 15,-9-8-17-15,9-4-18 16,0-5-9-16,0-6-12 16,0-4-104-16,0-2-38 0,0 0-64 15</inkml:trace>
  <inkml:trace contextRef="#ctx0" brushRef="#br0" timeOffset="583655.9452">24646 10674 450 0,'0'0'310'0,"0"0"-257"15,0 0 0-15,0 0 62 16,29 104-35-16,-7-46-39 15,-7 2-6-15,-6-3 0 16,7-7-10-16,-8-12-11 16,6-15-10-16,-3-11-2 0,2-12-2 15,16 0-3-15,4-23 0 16,24-27 3 0,-3-10 4-16,-17-5-2 0,1 1 0 15,-10 3-4-15,-12 11-21 16,-12 12-25-16,-4 18-29 15,0 18-141-15,-37 2-633 16</inkml:trace>
  <inkml:trace contextRef="#ctx0" brushRef="#br0" timeOffset="584673.8653">20955 12028 366 0,'0'0'292'16,"0"0"-257"-16,0 0 27 16,0 0 43-16,0 0-38 15,0 0-33-15,86-55 9 16,-68 40-19-16,-2-2-1 16,-3-3 4-16,-2-5-11 15,-2-5-11-15,-5 0-3 0,-4 0-2 16,0 7-1-16,0 5 1 15,-18 17-7-15,-26 1 5 16,-2 8 0-16,-16 34-4 16,0 12 6-16,4 17 0 15,10 6 6-15,23 4 10 16,21-1-5-16,4-10-2 16,11-9-6-16,36-14-3 15,10-18 0-15,9-10 2 16,-4-13 5-16,-4-6-4 15,-16 0 1-15,-2-1-4 16,-18-17-27-16,-2-6-60 16,-5-5-170-16</inkml:trace>
  <inkml:trace contextRef="#ctx0" brushRef="#br0" timeOffset="584861.8615">21479 12019 1085 0,'0'0'120'16,"0"0"-112"-16,0 0 26 15,0 0 5-15,0 0-38 16,201-30-1-16,-150 30-51 16,-11 0-58-16,-2 12-78 0,-18 3-195 15</inkml:trace>
  <inkml:trace contextRef="#ctx0" brushRef="#br0" timeOffset="585019.8774">21619 12291 374 0,'0'0'632'0,"0"0"-609"16,0 0 6-16,0 0 19 15,0 0 9-15,0 0-38 16,227-4-19-16,-169-4-36 15,-16 4-245-15</inkml:trace>
  <inkml:trace contextRef="#ctx0" brushRef="#br0" timeOffset="588812.4933">4250 3514 266 0,'0'0'5'0,"0"0"358"16,0 0-360-16,0 0 3 15,0 0 44-15,0 0 48 16,0 0-98-16,0 0 1 16,0 0 1-16,0 0 1 0,0 0-2 15,0 0 18 1,0 0 3-16,0 0 3 0,-4 0 1 16,-5 0 1-16,-6 0 14 15,-3 0-2-15,2 0-8 16,3 0-5-16,4 2 7 15,-6 1 0-15,6-3 9 16,0 2-16-16,2-2-9 16,7 0-8-16,0 0 1 15,0 0-1-15,0 0-8 16,0 0-1-16,0 2-7 16,40-2-7-16,35 4 14 15,45-2 3-15,24 1 0 16,13-3-3-16,13 0 2 15,16 0-3-15,10 0 1 0,15 2 0 16,12 1-7-16,11-1-4 16,10-2-6-16,16 0 12 15,8-7 1-15,0-18-1 16,-3-6 5-16,-26 3 0 16,-29 3 0-16,-44 5-1 15,-56 11 1-15,-43 6-3 16,-30 3 2-16,-17 0-7 15,-11 0-36-15,-2 0 10 16,2 0 2-16,4 3-34 0,16-1-51 16,4 0-49-1,7-2-113-15</inkml:trace>
  <inkml:trace contextRef="#ctx0" brushRef="#br1" timeOffset="739914.034">3268 10831 592 0,'0'0'40'0,"0"0"13"16,0 0 29-16,0 0-51 16,0 0 4-16,0 0 18 15,0-5 14-15,0 5-6 16,0 0-16-16,0 0-5 16,0 0-10-16,0 0-9 15,0-2-8-15,0 2-2 0,0 0 1 16,0 0 1-1,0 0-5-15,0 0-2 0,0 0 3 16,0 0-2-16,0 0-4 16,0 0 1-16,0 0 4 15,-4 4 5-15,-9 21-9 16,2 11-3-16,2 8 0 16,4 6-1-16,5-9-6 15,0-3-4-15,0-8-3 16,0-8-15-16,0-4-22 15,0-8-12-15,0-8-45 16,9-2-125-16,7 0-173 16</inkml:trace>
  <inkml:trace contextRef="#ctx0" brushRef="#br1" timeOffset="740645.9244">3326 10362 126 0,'0'0'153'15,"0"0"-96"-15,0 0 42 0,0 0-18 16,0 0 14-16,0 0-39 16,0 138 6-16,0-95-13 15,15-4-22-15,-6 1-2 16,5 0 0-16,10-2-19 15,-4-6-5-15,8 0 9 16,-3-10-7-16,-3-5 3 16,7-5 1-16,-9-3-6 15,-1-9 9-15,-5 0 1 16,-1 0-1-16,7-3 12 16,0-19 15-16,-7-12-8 15,7-6-19-15,-16-4-4 0,-4-7-3 16,0 1-3-1,0 2-1-15,-4-4 0 0,-25-2-7 16,-8 0-13-16,-8 1 15 16,3 6 3-16,5 12 3 15,8 15 5-15,9 10 29 16,11 10-3-16,-2 0-9 16,2 7-3-16,1 33-19 15,3 23-2-15,5 13-9 16,0 6-19-16,29 0-161 15,-7 1-195-15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4311.44727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6-22T19:23:34.97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2974 4679 308 0,'0'0'127'15,"0"0"62"-15,0 0-86 16,0 0-49-16,-28 128-5 16,28-93-9-16,0 1-17 15,24 3-14-15,9 3 8 0,0-3 12 16,5 1-8 0,-1 3-9-16,1-1 5 0,6-2 9 15,-11 0-9-15,-4 0-15 16,0-5 6-16,-16 1-2 15,-8-9-4-15,-5-4 4 16,0-6 23-16,-29 0 3 16,-13-6 3-16,-16-6-6 15,1-5-11-15,-1 0 6 16,12 0-19-16,13-20-4 16,8-10 3-16,17-8 6 15,8-7-10-15,0-2-1 16,24-3 1-16,22 0 0 0,3 4 6 15,2-1-6 1,-3 4-3-16,-1 0 3 0,-7 5 0 16,-12-1 1-16,-5 9-1 15,-8-3 0-15,-10 3 0 16,-5 2 4-16,0 7-4 16,-14 7 0-16,-21 2-9 15,-7 12 1-15,0 0 4 16,-11 1 4-16,0 27-7 15,6 5 7-15,-1 5 0 16,19 0 0-16,16-1-40 16,13-5-49-16,4-1-63 0,42-12-142 15,8-1-174 1</inkml:trace>
  <inkml:trace contextRef="#ctx0" brushRef="#br0" timeOffset="484.3746">3556 4732 403 0,'0'0'105'15,"0"0"-17"-15,0 0 2 0,0 0-20 16,0 0 3-16,0 0 6 16,0-4-13-16,0 4-12 15,0 25-28-15,-16 12-6 16,-8 21 4-16,-5 9 8 16,7 6-4-16,11 5-16 15,11-3-4-15,0-5-5 16,0-8-1-16,33-9-2 15,12-15 0-15,-3-13-2 16,11-17-1-16,0-8-3 16,-2-8 5-16,2-25 1 15,-5-12 0-15,-19-5 2 0,-20-2-2 16,-9 2 2 0,0 8 1-16,-20 6 1 0,-18 14 8 15,-4 5-1-15,-6 17-6 16,1 3 6-16,3 37-11 15,-2 18-2-15,17 12-4 16,18 6-60-16,11-4-57 16,6-11-305-16</inkml:trace>
  <inkml:trace contextRef="#ctx0" brushRef="#br0" timeOffset="1250.2357">4551 5256 204 0,'0'0'481'15,"0"0"-419"-15,0 0 87 16,0 0-40-16,0 0-58 0,0 0-27 16,4 10-3-16,3-28 6 15,-7-14-12-15,0-8-13 16,13-8-2-16,-4 11 1 15,2 6-1-15,-2 13 0 16,-4 14 0-16,-5 4 0 16,4 0-7-16,-4 0-3 15,4 33 10-15,-4 12 5 16,11 7-4-16,-6-2 8 16,-1-9-8-16,-4-7 1 15,0-11-4-15,5-10 2 16,-1-8 0-16,1-5 0 15,10 0-10-15,5-23 9 0,2-10 0 16,2-7 2-16,-4-2 0 16,-2 5 2-16,-7 4-2 15,-2 16 4-15,-5 9-5 16,-4 8 0-16,0 0-6 16,0 20 6-16,0 18 6 15,5 9 3-15,6-5-6 16,-2-1 6-16,-1-19-9 15,4-7 0-15,-4-10-3 16,6-5-1-16,1 0 0 16,9-8 4-16,5-18 2 15,4-10-2-15,-4-2 0 0,-2 1 1 16,-7 2-1-16,-1 12 5 16,-14 8-9-16,-1 11 9 15,-4 4 3-15,0 0 11 16,0 17 4-16,0 16-16 15,0 6-6-15,0 1 6 16,0-5-7-16,5-7-16 16,15-7-47-16,4-12-12 15,9-6-189-15,-11-3-327 16</inkml:trace>
  <inkml:trace contextRef="#ctx0" brushRef="#br0" timeOffset="1843.9796">5500 5301 982 0,'0'0'65'0,"0"0"-30"16,0 0 28-16,0 0-55 15,0 0-8-15,37-103 0 16,-12 66 0-16,-10 7 0 15,-2 8 0-15,-8 11-1 16,-1 9 1-16,-4 2-1 16,0 0-4-16,0 21 5 15,0 10 6-15,0 7 6 16,0-6-11-16,0-4 10 0,0-10-7 16,0-6-3-16,0-7 3 15,7-5-4-15,-3 0-4 16,10 0-7-16,10-5-14 15,9-20 16-15,0-5 0 16,-4-3 5-16,-5 6 3 16,-10 7 1-16,-3 7 1 15,-11 11 1-15,0 2 6 16,0 0 14-16,0 0 8 16,0 12-16-16,0 13-3 15,0 0-6-15,8-4-3 16,1-4 1-16,7-12-6 15,8-5 1-15,5 0-9 0,4-8 0 16,9-19 9-16,-4-6 2 16,-1 1 2-16,-12-1 0 15,-6 6-1-15,-5 7 2 16,-3 10-2-16,-7 7 1 16,1 3-1-16,-5 0 3 15,4 15-3-15,0 16 3 16,8 6 3-16,5 1-7 15,12-9-8-15,9-4-69 16,10-12-67-16,10-13-224 16</inkml:trace>
  <inkml:trace contextRef="#ctx0" brushRef="#br0" timeOffset="4675.1483">3094 6392 371 0,'0'0'145'0,"0"0"-134"16,0 0 34-16,0 0-23 15,0 0 37-15,0 0-39 16,0 0-15-16,0 0 4 15,0 0 45-15,0 0 19 16,0 0 31-16,0 0-30 16,-7 0-26-16,3 0-5 15,-10 0-1-15,-5 5-17 0,1 9-19 16,-2 7 4-16,4 1-10 16,8 6-1-16,8 4-1 15,0 7-1-15,15-3 3 16,27 4 0-16,11-2 0 15,5-2 2-15,-7-4-2 16,-7-2 1-16,-22 0-4 16,-2 3 7-16,-16-1-3 15,-4-4 0-15,0-3-1 16,0-4 4-16,-9-2-1 16,-19-6-1-16,-1-5 1 15,-9-8 1-15,9 0-4 0,1 0-5 16,8-18-1-16,7-4 6 15,13-2-1-15,0-8 1 16,24-8-3-16,38-6 3 16,4 4-3-16,5-3 2 15,-9 1 1-15,-9 2-15 16,-20 1-12-16,-13-3 23 16,-16 4 3-16,-4 3 2 15,0-1-1-15,-19 0 0 16,-19 9 5-16,-4 6-4 15,-2 5 7-15,-3 8 13 16,7 10-20-16,-2 0 10 16,0 3-10-16,3 15-2 0,10 1 0 15,11 4-1 1,14-3-5-16,4 0-53 0,4-2-7 16,43-6-105-16,10-4-32 15,9-8-140-15</inkml:trace>
  <inkml:trace contextRef="#ctx0" brushRef="#br0" timeOffset="5168.1741">3821 6341 618 0,'0'0'51'0,"0"0"-24"16,0 0 57-16,0 0-31 15,0 0-7-15,0 0 15 16,20 0-19-16,-20 0-10 0,0 0-2 16,0 0 14-1,0 0 3-15,0-5-20 0,0 0-3 16,-4-3-14-16,-25 7 3 16,-4-2-9-16,-5 0-2 15,-2 3 5-15,7 0-2 16,5 0-2-16,14 15-2 15,5 6-1-15,9 6-3 0,0 5-6 0,18 4 3 16,31-1 6-16,13 2 1 16,-5 1 0-16,-2-1 3 15,-6 1-4-15,-16-1 1 16,-13 1-4-16,-20-3 10 16,0 3-7-16,0-3 1 15,-37-5 3-15,-3-3 2 16,7-7-6-16,4-6 2 15,5-7-1-15,6-7 3 16,9 0 0-16,-2 0-4 16,2 0-10-16,9 0-2 15,0-3-12-15,0-4-5 16,0-1-33-16,0 1-34 0,38-6-122 16,6 1-104-1</inkml:trace>
  <inkml:trace contextRef="#ctx0" brushRef="#br0" timeOffset="5840.0574">4695 6778 519 0,'0'0'292'16,"0"0"-284"-16,0 0 6 0,0 0 17 16,0 0-31-16,0 0 0 15,0 14 4-15,0-34 2 16,20-10 3-16,-3-12 0 16,8-4 7-16,-1 3 5 15,-6 14-4-15,-7 8-5 16,2 13-2-16,-9 8-6 15,1 0 2-15,10 33 9 16,-6 17 26-16,0 11-8 16,11 5-26-16,-11-14-6 15,6-4 3-15,-1-16-3 16,5-14 0-16,-5-14-1 16,6-4-2-16,4-19 2 0,14-20 7 15,-5-13-3-15,-5 0 0 16,-8 10 1-16,-11 1 2 15,-4 16 0-15,-1 13-5 16,-4 9 2-16,0 3-3 16,0 0 24-16,0 21-5 15,0 8-9-15,0 8 4 16,7-3-7-16,2-5-3 16,-1-8-5-16,1-11-6 15,11-10 6-15,4 0-13 0,10-3-11 16,-1-25 24-1,0-4-1-15,-4-5-2 0,-9-1 6 16,-7 7-3-16,-9 12 2 16,-4 11-2-16,0 5 4 15,0 3 22-15,0 0-6 16,0 21-7-16,0 13-13 16,0 10 0-16,0-2-10 15,16-5-70-15,17-14-51 16,13-4-206-16,-1-19-219 15</inkml:trace>
  <inkml:trace contextRef="#ctx0" brushRef="#br0" timeOffset="6402.5626">5900 6760 603 0,'0'0'287'15,"0"0"-239"-15,0 0 35 16,0 0-25-16,0 0-51 16,0 0-5-16,53-93-1 15,-44 62 0-15,2 6 0 16,-2 8 1-16,-5 8-1 16,1 9 3-16,-1 0-4 15,12 9 0-15,-3 25 13 16,7 3 5-16,0 1-1 15,-7-9-1-15,2-6-10 16,-1-6 1-16,-10-9 1 16,5-6-8-16,-2-2-2 0,1 0-1 15,12 0 2-15,2-19 1 16,3-12 0-16,3 2 0 16,-8-2 4-16,-6 1-3 15,1 13-1-15,-10 3 1 16,-5 14 0-16,0 0-1 15,0 0 38-15,0 11-4 16,0 20-19-16,0 8-3 16,4-6 3-16,5-5-2 15,11-14-13-15,4-9 0 16,14-5-8-16,15 0 8 16,2-17 10-16,2-16-4 0,-12-7-4 15,-12 0 3-15,-15 5-4 16,-12 10 2-16,-1 10-3 15,-1 9-1-15,-4 6 1 16,0 0-12-16,0 21-16 16,0 19 11-16,0 7 0 15,24 1-71-15,27-12-164 16</inkml:trace>
  <inkml:trace contextRef="#ctx0" brushRef="#br0" timeOffset="35068.9856">3235 7875 116 0,'0'0'467'0,"0"0"-449"15,0 0 26-15,0 0 38 16,0 0-31-16,0 0-1 15,0 0 2-15,0 0-14 16,0 0-16-16,0 0 1 16,0 0 10-16,0 0 1 0,0 0-8 15,0 0-2-15,-13 0-4 16,-16 0 2-16,-8 0-7 16,-3 6 2-16,-2 6 10 15,4 1-10-15,5-1-5 16,13 6-6-16,16 7-2 15,4 10-4-15,0 12 1 16,24 9-1-16,27 6 0 16,2 1 0-16,-4-3-2 15,-12-7-1 1,-12-3 3-16,-17-11-4 16,-8-3 4-16,0-4 1 15,-15-7 2-15,-23-1-2 0,1-10 4 16,-5-3-1-16,-7-10-4 15,7-1-6-15,-2-1-14 16,11-23 2-16,13-8-7 16,20-5 1-16,0-3 20 15,35-6 4-15,31 1 0 16,25-5-2-16,4 0-2 16,-4 3-3-16,-11 6 7 15,-19 1-9-15,-12 10 4 16,-25-3 2-16,-24 1 3 15,0-3 1-15,0-5 3 16,-48 0 4-16,1 0-8 0,-10 9 5 16,-5 6 0-16,4 10 2 15,5 13-7-15,11 2 10 16,9 14-10-16,13 32-5 16,16 14-6-16,4 9-17 15,33 5-16-15,33-1-128 16,7-5-142-16</inkml:trace>
  <inkml:trace contextRef="#ctx0" brushRef="#br0" timeOffset="35303.3525">3622 8256 892 0,'0'0'59'0,"0"0"2"16,0 123-7-16,9-78-41 15,0 3-13-15,-2-1 2 16,-7 3-2-16,0-1-31 16,0-10-72-16,0-14-122 15,-11-19-210-15</inkml:trace>
  <inkml:trace contextRef="#ctx0" brushRef="#br0" timeOffset="35865.6928">4126 8016 565 0,'0'0'237'0,"0"0"-174"15,0 0 22-15,0 0-55 16,0 0-29-16,0 0 0 16,49-10 15-16,-40 7-2 15,2 1-2-15,-7 0 12 0,1 2 2 16,-5-3 17-16,0 3 3 15,0 0-5-15,0-3-1 16,0 1-5-16,-24-1-18 16,-23 3-16-16,-17 0 12 15,9 0-5-15,-18 8-7 16,15 14-2-16,16 6 1 16,22 4-1-1,20 6-4-15,0-3-4 0,40 0 5 16,26-2-3-16,14-5-6 15,-3-8 7-15,-15 0 3 16,-9-8 2-16,-30 3 1 16,-8-3-2-16,-6 9 2 0,-9 6 16 15,0 8 8-15,-42 7-6 16,-24 4-8-16,-21 0-6 16,-3-9 0-16,12-7-3 15,16-12-1-15,25-8 0 16,19-10-6-16,18 0-17 15,0 0-42-15,0-16-31 16,46-1 13-16,8 2-42 16,3 5-199-16</inkml:trace>
  <inkml:trace contextRef="#ctx0" brushRef="#br0" timeOffset="39362.6958">5038 8367 187 0,'0'0'21'0,"0"0"20"16,0 0 43-16,0 0-23 0,0 0-29 16,0 0 2-16,0 0 4 15,4 0 17-15,-4 0-4 16,0 0-19-16,0 0-9 15,4 0-3-15,-4 0 5 16,0 0 0-16,7 0 17 16,-3 0-11-16,10-13 5 15,6-12 15-15,-12-5-24 16,8-2-16-16,-12-1-6 16,-4 3 0-16,0 5-5 15,0 9-2-15,0 9 2 16,0 7 0-16,-15 0 1 0,-7 10 15 15,-7 25-16-15,0 15 4 16,5 11-3-16,15 1 5 16,9-4-5-16,0-3 5 15,9-16-5-15,20-3 1 16,-1-16-1-16,1-14-1 16,0-6-3-16,13-3-7 15,0-32 10-15,2-8 17 16,-6-10-11-16,-14 3 1 15,-6 10-5-15,-7 13-1 16,-2 9 2-16,-9 16 2 16,0 2-2-16,0 0 1 15,0 0 14-15,9 20-13 0,2 10 6 16,2 0 0-16,2-1-10 16,3-6 0-16,-2-8 1 15,1-7-2-15,3-8 0 16,9 0-8-16,0-8-5 15,4-17 13-15,-4-2 0 16,-1-3 2-16,-3 5 4 16,-8 5-5-16,-1 12-1 15,-12 8 0-15,-4 0 4 16,0 3-4-16,9 22 12 16,-5 10 22-16,8-1-8 15,-4 2-18-15,1-11-2 0,2-8-5 16,7-7 1-16,2-10-2 15,9 0-7-15,4-10 0 16,9-19 7-16,-5-11 1 16,-8-6 9-16,0 1 4 15,-14 0-3-15,-1 13-4 16,-10 12-7-16,3 10-3 16,-7 10 3-16,0 5 11 15,0 29 9-15,0 16 4 16,4 13 8-16,5-3-18 15,11-12-14-15,9-10-3 16,-1-22-56-16,6-10-135 16,-17-6-660-16</inkml:trace>
  <inkml:trace contextRef="#ctx0" brushRef="#br0" timeOffset="44097.8632">3021 9632 118 0,'0'0'150'16,"0"0"-66"-16,0 0-9 16,0 0 9-16,0 0-39 15,0 0-14-15,0 0 75 16,0 0-74-16,0-4-20 16,0 4 15-16,0 0 35 15,0-3-11-15,0 0-12 16,0 1 1-16,0 2 5 15,-14-2-11-15,-1 2-2 16,6-3-6-16,0 3-7 0,5 0-4 16,4 0-13-1,0 0-2-15,0 5-14 0,13 18 6 16,25 9 8-16,10 3 0 16,-6 5 4-16,-4 0-4 15,-9-2 0 1,-14-5 0-16,-10-4-2 0,-5 2 2 15,0-3-2-15,-9-6 1 16,-24-2-1-16,-12-5-3 16,3-5-1-16,9-10 6 15,0 0 1-15,13-5 1 16,11-23-2-16,9-4-27 16,0-8 13-16,38-8 4 15,19 0 8-15,5-2 2 16,5 3 1-16,-5-1 1 0,-9 6-1 15,-11 1 4-15,-18 5-5 16,-15 4 1-16,-9 6 1 16,0-2 5-16,-9 2 5 15,-29 6 0-15,-10 5 5 16,1 5-16-16,-6 5 14 16,5 5-9-16,1 0-6 15,7 18-3-15,3 14 0 16,12 8-3-16,12 0-20 15,13 11-29-15,0-6-76 16,24 0-25-16,19-10-95 16</inkml:trace>
  <inkml:trace contextRef="#ctx0" brushRef="#br0" timeOffset="44332.2442">3551 9800 609 0,'0'0'169'15,"0"0"-100"-15,0 111 3 16,0-73-38-16,0 1-20 16,0 2-11-16,0-1-3 15,0-5-6-15,0-10-55 0,0-12-48 16,0-13-46-1,0 0-170-15</inkml:trace>
  <inkml:trace contextRef="#ctx0" brushRef="#br0" timeOffset="44754.116">4213 9342 896 0,'0'0'26'0,"0"0"56"15,0 0-17-15,0 0-53 0,0 0-12 16,-233 97 3-16,189-26-2 16,16 1 1-16,10 6 1 15,11-7 1-15,7-2 0 16,0-12-2-16,11-13 0 15,14-14-2-15,12-10 1 16,-8-13-2-16,4-7-5 16,0 0 0-16,-4-15 6 15,9-15 7-15,-30-5 9 16,-8-3-9-16,0 1 5 16,-46 8-6-16,-3 5 2 15,3 14-5-15,-3 7 11 16,3 3-14-16,6 8 0 0,11 21-18 15,12 4-5-15,17 0-30 16,0-2-107-16,42-6-98 16,11-10-229-16</inkml:trace>
  <inkml:trace contextRef="#ctx0" brushRef="#br0" timeOffset="45551.0132">4980 9731 345 0,'0'0'247'0,"0"0"-182"15,0 0 27-15,0 0-28 16,0 0-26-16,38-116 1 16,-32 86 7-16,-6 5-9 15,0 9-2-15,0 9 3 16,0 7-5-16,-6 0-15 16,-12 13-12-16,-2 27 8 15,2 15-1-15,3 10 0 0,15-4-9 16,0-1-2-1,0-10 6-15,15-10-3 0,7-12-5 16,3-16 0-16,-1-12-2 16,14 0-4-16,15-25 6 15,9-21 2-15,0-8 11 16,-9-4-6-16,-16 0 1 16,-12 13-8-16,-8 10-1 15,-6 15-4-15,-11 15 5 16,0 5-1-16,0 0-10 15,0 28 11-15,0 9 11 16,0 8 11-16,5 1-10 0,8-11-8 16,7-5-2-1,9-9 3-15,-5-10-3 0,5-8-2 16,4-3-10-16,5 0 2 16,8-21 8-16,-2-11 7 15,3-8-4-15,-8-3 0 16,-10 8-3-16,-7 7-12 15,-11 13 11-15,-11 11 0 16,0 4-8-16,0 0 9 16,0 7 1-16,0 20 8 15,0 6 4-15,0 3-2 16,0-10-6-16,0-8-5 16,5-11 0-16,28-7-7 15,20 0-17-15,2-22-2 16,7-13 8-16,-4-3 15 0,-18 1 6 15,-18 5-3-15,-7 9 4 16,-10 13 1-16,-5 10 3 16,0 0-1-16,0 2-7 15,0 26 0-15,-5 12 0 16,5 4 0-16,0-5-67 16,38-9-185-16,19-12-359 15</inkml:trace>
  <inkml:trace contextRef="#ctx0" brushRef="#br0" timeOffset="51692.9905">3127 10914 216 0,'0'0'160'0,"0"0"-112"0,0 0 83 15,0 0-56-15,0 0-33 16,0 0 7-16,0 0 8 16,-11-3-2-16,11 3 5 15,0 0-16-15,0 0-12 16,0 0-7-16,-9 0 3 16,0 0-8-16,-11 0-9 15,-8 0-7-15,-1 0 0 16,-4 3 0-16,8 4 0 15,8-2-1-15,1 2 0 16,16 9-3-16,0 9-2 16,16 15 2-16,21 10 0 15,25 7 2-15,4 4 1 0,-4-4-2 16,-9-2 0 0,-19-10-1-16,-15-5 1 0,-10-7-1 15,-9-11 1-15,0 2 2 16,-37-7 0-16,-7-7 4 15,-7-2-1-15,-7-8-1 16,10 0 5-16,10-8-10 16,14-24-1-16,15-9-29 15,9-3 21-15,0-5 3 16,33-1 3-16,13 0 0 16,12 0-1-16,-1-2 3 15,-4 2-1-15,-15 7-5 16,-14 2 7-16,-15 7 0 15,-9-1 3-15,0 2 2 0,-29 1-1 16,-21 7 8-16,-12 2 32 16,4 4-41-16,10 11 12 15,14 5 6-15,10 3-7 16,11 0-14-16,4 10-5 16,2 23-17-16,7 6-38 15,0 11-66-15,11-4-86 16,18-6-113-16</inkml:trace>
  <inkml:trace contextRef="#ctx0" brushRef="#br0" timeOffset="51929.7506">3450 11151 622 0,'0'0'167'15,"0"0"-83"-15,0 118 2 16,0-73-51-16,0 0-17 16,0 1-10-16,0-6-7 15,0-10-1-15,-5-8-1 0,5-7-30 16,0-7-77 0,0-8-64-16,0 0-124 0</inkml:trace>
  <inkml:trace contextRef="#ctx0" brushRef="#br0" timeOffset="52367.2523">3731 10782 493 0,'0'0'302'0,"0"0"-276"16,0 0 77-16,0 0-100 15,0 0 10-15,0 0 14 16,28 86 23-16,-21-43-39 0,-7-1-6 16,0 6 4-16,0-8-6 15,0-8-3-15,0-2 3 16,0-9-1-16,4-6 0 16,14-10 2-16,11-5-4 15,0 0-3-15,15-20 3 16,-2-12 4-16,-5-16 6 15,-3 0-5-15,-10 1-3 16,-20 1 6-16,-4 9-6 16,0 12 5-16,0 12 9 15,0 11 39-15,0 2-22 16,-8 7-2-16,-12 41-24 0,-3 14 8 16,-1 23 7-16,13 8-10 15,7-2-6-15,4-9-1 16,0-7-5-16,0-19-8 15,0-22-32-15,0-15-33 16,15-14-61-16,3-5-238 16</inkml:trace>
  <inkml:trace contextRef="#ctx0" brushRef="#br0" timeOffset="53164.3912">4814 11117 547 0,'0'0'90'0,"0"0"-49"16,0 0 133-16,0 0-81 16,9-105-26-16,-9 92-20 15,0 8-10-15,0 5-6 0,0 0-6 16,0 0-10 0,-4 25-12-16,-5 15-1 0,9 15 12 15,0 3-3-15,0-1-10 16,0-7 3-16,22-11-2 15,7-13-2-15,-1-13-1 16,6-11-2-16,-1-2-2 16,11-5 5-16,2-27 3 15,3-8 1-15,-11-5 9 16,-10 0-1-16,-12 6-10 16,-7 10 1-16,-5 14 3 15,-4 13-6-15,0 2-5 16,0 2 5-16,0 31 2 0,0 7 13 15,0 4 7 1,0-3-10-16,16-11-7 0,-3-9-5 16,0-13-2-16,7-5-2 15,13-3-2-15,11-4-2 16,7-27 8-16,11-9 12 16,-4-7-8-16,-5 2-1 15,-16 4-3-15,-8 12-3 16,-13 10 0-16,-12 17 1 15,-4 2-11-15,0 0 8 16,0 5 5-16,0 18 1 16,0 2 16-16,0 4 5 0,0-8-20 15,4-11-2 1,14-5-3-16,18-5-7 0,10 0-13 16,7-20 2-16,9-12 7 15,-5-6 2-15,-15-2 12 16,-4 2 3-16,-9 11-1 15,-14 9-1-15,-10 16-1 16,-5 2 1-16,0 7 4 16,0 33 2-16,0 12 22 15,0 9-4-15,0-6-20 16,4-5-5-16,45-13-51 16,13-13-94-16,0-23-273 15</inkml:trace>
  <inkml:trace contextRef="#ctx0" brushRef="#br0" timeOffset="56049.7012">2988 12493 225 0,'0'0'382'15,"0"0"-330"-15,0 0 68 16,0 0-29-16,0 0-82 15,0 0 76-15,-5 0 2 16,5 0-78-16,0 0 14 16,0 0 0-16,0 0-2 15,0 0-14-15,0 0 7 16,0 0 5-16,0 0-2 0,0 0-5 16,0 2-6-16,-4 13-2 15,-1 15-3-15,1 11 2 16,4 6 0-16,0 3-3 15,0 3 2 1,0-1-1-16,4-4-2 0,5-1 2 16,-9-9 0-16,0-6-1 15,0-6 0-15,0-11 0 16,0-2 0-16,-13-6 2 16,-11-7-1-16,-5 0-1 15,0 0 0-15,-4 0 1 16,9-7-1-16,10-11-10 0,8-2 1 15,1-5-2 1,5 0 1-16,0-3 9 0,38-5 1 16,15 1-2-16,4-3 4 15,5-3-1-15,0-4 5 16,-9-3-5-16,-11-2 3 16,-13-7-4-16,-13 2 2 15,-12 2-2-15,-4 1 1 16,0 9-1-16,-29 8 0 15,-8 10 0-15,-8 7 2 16,3 12 13-16,-2 3 1 0,7 0-15 16,3 5-1-16,6 26-7 15,19 8 0-15,9 14-2 16,0 7-16 0,9 2-43-16,35 5-40 0,2-13-196 15</inkml:trace>
  <inkml:trace contextRef="#ctx0" brushRef="#br0" timeOffset="56270.0336">3516 12826 957 0,'0'0'55'16,"0"0"7"-16,0 126-2 15,0-79-44-15,0-7-13 0,0 0-3 16,0-3-8-16,0-14-69 16,20-5-37-16,-5-16-114 15,-10-2-203-15</inkml:trace>
  <inkml:trace contextRef="#ctx0" brushRef="#br0" timeOffset="56752.4404">4069 12384 701 0,'0'0'237'0,"0"0"-217"15,0 0 56-15,0 0-45 0,0 0-28 16,0 0 3-16,7-9 1 15,-7 9 0-15,0 0 1 16,0 0 25-16,-25 0-25 16,-12 0-3-16,-3 0-3 15,2 0 2-15,1 5 4 16,-1 10-7-16,14 6 5 16,8 6-6-16,7 2-5 15,9 7-4-15,0-7 6 16,29 9 0-16,20-5-7 0,6-1 10 15,7 0 0 1,0 4 1-16,7-3-1 0,-23 4 0 16,-8 1 0-16,-23-6 11 15,-15 1 1-15,0-6-6 16,-15-1 6-16,-32-7 4 16,-15-3-9-16,0-1 1 15,9-10-8-15,7-3 4 16,2-2-2-16,15 0-2 15,11 0-21-15,18 0-16 16,0 0-14-16,0-5-28 0,38-7-124 16,19-3 85-1,5-3-80-15,4 4-246 0</inkml:trace>
  <inkml:trace contextRef="#ctx0" brushRef="#br0" timeOffset="57252.4462">4584 12558 724 0,'0'0'130'16,"0"0"-14"-16,0 0-20 0,0 0-48 16,0 0-14-16,0 0-26 15,-66-2-8-15,66 35-9 16,0 17 9-16,20 7 5 15,17 3 0-15,5 0-1 16,-2 0-1-16,-11-5 1 16,-7-8-1-16,-6-6 1 15,-12-16-3-15,-4-5 0 16,0-7-1-16,-29-11 9 16,-13-2-3-16,-11 0-3 15,4-10-3-15,12-20-10 16,8-7-11-16,16-9 5 15,13-2 12-15,0-4-4 16,4-3-1-16,34 2-2 16,11-5 0-16,1 7 7 0,-10 2 4 15,-2 6 1-15,-18 14 0 16,-16 4 10-16,1 4 12 16,-5 7 9-16,-5 1-13 15,-28 1 7-15,-11 4-5 16,2 5-18-16,-7 3-3 15,11 0-1-15,10 11-2 16,3 14 2-16,21 10-26 16,4 7-74-16,24-2-83 15,34-5-258-15</inkml:trace>
  <inkml:trace contextRef="#ctx0" brushRef="#br0" timeOffset="59965.0636">5334 12625 575 0,'0'0'341'16,"0"0"-333"-16,0 0 7 0,0 0 7 15,0 0-19-15,0 0-1 16,-11 3-1-16,11 0 4 15,0-1 3-15,0-2 7 16,0 0-3-16,0 0-2 16,11 0-1-16,-2 0-6 15,11-5 0-15,-3-13 8 16,-1-2-4-16,-7-2 0 16,-1 1-3-16,-8 7 4 15,0 9-8-15,0 5 7 16,0 0-1-16,0 5 6 15,-13 30-3-15,-7 12-8 16,3 13-1-16,12 4 7 16,5-12-1-16,0-7 0 15,0-13-2-15,18-11-3 0,2-8 0 16,4-13-1-16,9 0-10 16,9-16 9-16,7-22 1 15,-3-4 0-15,-8-6-9 16,-5 5 6-16,-13 14-2 15,-4 11 4-15,-8 14 0 16,-8 4 0-16,0 0 0 16,0 11 1-16,0 22 17 15,0 7 2-15,9 1-7 16,2-9-7-16,3-10-2 16,-6-9 2-16,8-11-5 15,-7-2-5-15,19 0 1 0,1-17-3 16,4-16 7-16,1-4-4 15,-10-3 3-15,-4 6 0 16,-7 15 0-16,-9 6-1 16,-4 13 1-16,0 0-2 15,0 0 3-15,0 18 22 16,0 14-10-16,0 6 2 16,9-2 0-16,2-7-14 15,3-14 5-15,6-5-5 16,-3-10-3-16,19 0-12 15,-3-7 3-15,9-21-2 16,-5-2-1-16,-8-7 6 16,-5 2 2-16,-4 4-1 0,-11 9-4 15,-9 9 10-15,0 12 2 16,0 1 1-16,0 19 30 16,0 20-8-16,-15 12-16 15,10 7-2-15,5-6-5 16,0-4-5-16,20-13-71 15,18-15-222-15</inkml:trace>
  <inkml:trace contextRef="#ctx0" brushRef="#br0" timeOffset="61413.1258">3145 14290 112 0,'0'0'187'0,"0"0"-127"15,0 0 84-15,0 0-24 0,0 0-20 16,0 0 20-16,-25-35 6 16,21 32-67-16,-5 3-3 15,5 0-7-15,-1 0-8 16,1 0-17-16,-7 14-16 15,6 28-7-15,5 15 7 16,0 15 3-16,29 6-7 16,13-3 3-16,2-7-2 15,-6-12-3-15,-18-14 0 0,-7-9-2 16,-9-11-1-16,-4-6 1 16,0-9 2-16,0 0 2 15,-17-7 3-15,-12 0 3 16,-9-7-9-16,-1-21-1 15,5-10-25-15,10-7 15 16,15-5 5-16,9-7 4 16,0 5-2-16,29-4 3 15,13 6-1-15,2-3 1 16,9 8-8-16,-11 0 8 16,-4 7-3-16,-18 2-10 15,-20 10 13-15,0 2 5 0,0 2-5 16,-29 2 3-16,-20 3-3 15,3 7 3-15,-3 2 6 16,3 8 10-16,2 0-19 16,6 23-2-16,14 17-2 15,24 16 1-15,0 8-51 16,53 4-52-16,29-8-158 16,-3-8-187-16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4311.44727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6-23T10:33:24.81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2603 14893 60 0,'0'0'241'16,"0"0"-241"-16,0 0-38 15,0 0 38-15,0 0 13 16,0 0-13-16,0 0 3 15,0 0 0-15,0 0 28 16,4-9 52-16,-4 9 28 16,0 0-17-16,0 0-44 15,0 0-11-15,0 0-25 0,0 0-12 16,0 0 0-16,0 0 8 16,0 0-4-16,0 0-1 15,0 0-1-15,0 0 3 16,0 0-2-16,0 0 5 15,0 0-5-15,38-23-4 16,37-24 7-16,55-16-16 16,32-24-8-16,24-13-45 15,8-6-6-15,3-7 67 16,-7 2 61-16,-13 9 14 16,-15 19-22-16,-39 18-25 15,-41 30-28-15,-49 20-6 16,-33 15 6-16,-24 0-1 0,-51 25-39 15,-7 10-109-15,-4 3-89 16</inkml:trace>
  <inkml:trace contextRef="#ctx0" brushRef="#br0" timeOffset="543.2829">2472 14290 225 0,'0'0'73'0,"0"0"-46"15,0 0 87-15,0 0 35 0,0 0-63 16,0 0-24-16,-42-20 3 15,42 16-30-15,0 4-6 16,0-1 8-16,0 1 4 16,0 0-10-16,0 0-20 15,25 0-11-15,45 0 0 16,50 15 7-16,32 13 16 16,25 9-18-16,13 11 0 15,5 6-5-15,-9 2 0 16,-9-6-7-16,-20-6-6 15,-22-8-7-15,-7-11 20 16,-13-10-2-16,-16-5 2 16,-23-4-1-16,-19-6-1 0,-24 0-28 15,-28 0-187 1,-5 0-261-16</inkml:trace>
  <inkml:trace contextRef="#ctx0" brushRef="#br0" timeOffset="24401.4138">2302 15768 789 0,'0'0'111'0,"0"0"-26"16,0 0-2-16,0 0-75 15,0 0-6-15,0 0-2 16,0 0-3-16,13-2 0 16,7 22 3-16,5 15 15 15,8 16 0-15,-5 8 5 16,6 12-9-16,-1 1-7 15,0-9 3-15,-9-5-5 16,-2-18-2-16,-2-17 1 0,0-13-1 16,2-10 2-1,3-3-2-15,-5-38 8 0,4-16 20 16,-6-18 3-16,-18 0-2 16,0 0-9-16,0 10-12 15,0 12-3-15,-18 10-3 16,-11 18 3-16,5 5-4 15,8 13-2-15,7 5-12 16,9 2-28-16,0 6-92 16,0 17-210-16,20 7-246 15</inkml:trace>
  <inkml:trace contextRef="#ctx0" brushRef="#br0" timeOffset="24721.2731">2946 16105 519 0,'0'0'136'0,"0"0"-134"16,0 0 41-16,0 0-5 16,0 0-23-16,0 0 1 15,161 40 7-15,-148-43 12 16,3-16 51-16,-7-6-3 15,-9-6-32-15,0-5-22 16,0 2 2-16,-9 4 5 16,-16 5-18-16,-8 7 10 0,5 8-2 15,-1 8-19-15,0 2-7 16,11 0-12-16,7 7-48 16,11 21-29-16,0 6-78 15,0 2-93-15,20-6-249 16</inkml:trace>
  <inkml:trace contextRef="#ctx0" brushRef="#br0" timeOffset="25499.2846">2946 16105 494 0,'227'4'239'0,"-207"4"-235"15,-2 2 21-15,2 3 32 16,4-5-30-16,5-7-18 15,-11-1 7-15,2 0-10 16,-1-1-1-16,-5-30 6 16,1-9 22-16,-6-15-14 15,-5-5-10-15,-4-9 0 16,0 3-9-16,-8-5 0 16,-26 11 0-16,1 7-4 15,-7 16 4-15,18 17 3 16,2 13 13-16,12 7 52 15,8 14-41-15,0 39-27 16,0 17 0-16,33 18 6 16,13 0 1-16,3-8-2 0,8-5 1 15,-6-13-2-15,-2-15-4 16,-7-16-1-16,-13-19 1 16,-1-6 0-16,-3-6-2 15,-12-6 1-15,7-16 1 16,-5-10 2-16,-1-4 1 15,-14 8-3-15,0 9-4 16,0 6 4-16,0 11-2 16,0 2 2-16,0 0 0 15,0 9 0-15,13 16 0 16,2 3 2-16,10 0 3 0,-8-9-4 16,8-2 2-16,-5-13-3 15,-3-4 0-15,12 0 0 16,-5-4 0-16,1-29 0 15,-5-5 7-15,-7-8 1 16,-13-1-8-16,0 2 0 16,0 0-2-16,-33 7 1 15,-5 6 1-15,-2 10 3 16,7 8-2-16,4 12 13 16,7 2 25-16,7 5-32 15,-5 25-7-15,7 5-8 16,13 1 5-16,0-6-12 15,0-10-27-15,28-15-12 16,21-5-36-16,6 0 2 0,14-16 26 16,-18-3 9-16,-3 1 53 15,-14 11 1-15,-21 7 36 16,2 0 14-16,-1 15-9 16,-3 22 44-16,2 11-7 15,11 9-41-15,1 1-20 16,3-4-16-16,19-8-2 15,15-11-37-15,11-14-124 16,-23-17-281-16</inkml:trace>
  <inkml:trace contextRef="#ctx0" brushRef="#br0" timeOffset="26419.9337">4695 16106 295 0,'0'0'594'16,"0"0"-568"-16,0 0 8 16,0 0-12-16,0 0-19 15,0 0 7-15,75-137 1 16,-55 105 11-16,-11 9-2 15,-5 11-1-15,3 7 1 16,-3 5-10-16,-4 0-10 16,9 9-5-16,7 14 5 15,-3 10 7-15,7-1 2 0,-7 1-6 16,2-8-1-16,-10-10 2 16,-1-8-3-16,1-7-1 15,-1 0 0-15,1 0-3 16,14-15-19-16,1-13 22 15,9-4 3-15,-7 0-2 16,-6 7 4-16,-7 10 9 16,-9 5-5-16,4 10 9 15,-4 0-5-15,0 0 7 16,11 5-9-16,-7 15-4 16,14 5 5-16,2-3 3 15,0-2-5-15,-2-7-9 0,-3-6 0 16,-6-2-2-16,11-5-12 15,-2 0-10 1,6 0 8-16,5-15 7 0,-1-2-4 16,1-6 4-16,-16 6 0 15,3 2 7-15,-7 7 1 16,-9 6 4-16,0 2 12 16,0 0 12-16,0 5-6 15,4 15-19-15,12 7 6 16,1 1 21-16,3 2-20 15,9-12-10-15,0-9 6 16,-5 1-3-16,-2-10-3 16,2 0 0-16,1 0-1 0,-5-3-3 15,2-11 4-15,-2-6 0 16,0 0-3-16,-7 2-14 16,-13 6 17-16,4 4 3 15,1 6-1-15,-5 2 0 16,0 0 2-16,0 0 1 15,11 5 3-15,-2 9-6 16,11 7 6-16,2-1 3 16,2-5-8-16,5-8 4 15,-5-7-7-15,0 0 0 16,-6 0 2-16,2-13-1 16,4-9 8-16,-10-8-6 0,-6-2 1 15,-8-3-4 1,0 4-16-16,-8 2 1 0,-26 8-10 15,-8 1 1-15,-2 15-28 16,-2 5-24-16,1 0 6 16,21 23-58-16,11 9-14 15,13-1-65-15,0-1-239 16</inkml:trace>
  <inkml:trace contextRef="#ctx0" brushRef="#br0" timeOffset="26822.1542">6011 16012 581 0,'0'0'181'0,"0"0"-107"0,0 0 49 16,0 0-58-16,0 0-34 15,0 0-20-15,205 97-7 16,-183-83-4-16,-2-10 1 16,-11-4-1-16,2 0-3 15,2-22-1-15,-4-16 1 16,7-5-3-16,-12-4-14 15,1 1 4-15,3 7-18 16,-8 11 15-16,11 10 17 16,-6 8 2-16,-1 10 7 15,16 0 6-15,2 10 8 16,14 12 8-16,6 2-12 0,0-4-10 16,6-3 4-16,-6 1 13 15,3-3-12-15,-8 0 3 16,-12-3 4-16,-1 5 13 15,-15 1 7-15,0 2-10 16,-9 3-12-16,0 2-4 16,0-2-1-16,0-7-6 15,-5 1-6-15,-8-9-8 16,-7-8-32-16,-9 0-62 16,-4-25-92-16,-5-14-430 15</inkml:trace>
  <inkml:trace contextRef="#ctx0" brushRef="#br0" timeOffset="26971.4813">6106 15691 536 0,'0'0'738'0,"0"0"-729"16,0 0-9-16,0 0-21 15,0 0-107-15,0 0 16 16,33 0-286-16</inkml:trace>
  <inkml:trace contextRef="#ctx0" brushRef="#br0" timeOffset="29058.7743">2802 17019 292 0,'0'0'264'16,"0"0"-192"-16,0 0 26 15,0 0-8-15,0 0-38 16,0 0-14-16,-9-13-38 16,9 36 5-16,0 17 13 15,0 14 4-15,4 8-10 16,21 1 5-16,-3-1-4 16,2-2-3-16,-4-18-6 0,-11-3 14 15,0-24-16-15,-9-11 8 16,0-4 7-16,6-12-7 15,-6-28-5-15,0-17 7 16,0-17 0-16,0-1-7 16,0 3-4-16,0 12-1 15,-6 4 0-15,-3 21 0 16,4 15 0-16,5 13 0 16,0 7 0-16,0 0-8 15,14 32-16-15,26 16 24 16,10 8 0-16,-1 6 2 15,0-10-1-15,-7-4-1 0,-14-10 3 16,1-16-3-16,-4-12 0 16,-3-10-3-1,2 0-9-15,0-25 2 0,-4-10 10 16,-2-8 0-16,-3-4 4 16,-10 12 1-16,-5 2-5 15,0 16 1-15,0 6-1 16,0 11 11-16,0 0 16 15,0 0-23-15,0 6-4 16,0 13-18-16,13 7 18 16,3-1 0-16,8-8 2 15,-6-4-4-15,1-8 2 16,-1-5-9-16,2 0-6 0,0 0 9 16,-2-3 1-16,-3-9 0 15,-6 9 0-15,-9-1 3 16,4 1 2-16,1 3 3 15,-5 0 3-15,0 0 4 16,6 0-9-16,3 10 0 16,16 5 2-16,3 0 16 15,-5-2-11-15,1-6-4 16,0-7 3-16,-6 0-4 16,6-3-1-16,-4-22 7 15,-7-7 7-15,-2-7-6 16,-6-2-7-16,-5 0-3 0,0 7-9 15,0 3 1 1,-29 9 8-16,0 9 0 16,1 3 5-16,3 10 3 0,1 0 19 15,6 0-27-15,3 23-2 16,2 4-5-16,13 3 3 16,0 3-7-16,0-12 5 15,13-10-5-15,16-8-7 16,4-3 4-16,15 0 5 15,1-20 6-15,-7-5 3 16,-4 2 4-16,-5 3 2 16,-9 10 6-16,-8 0-7 15,-12 10-1-15,0 0 8 16,1 10 2-16,15 18 1 16,-7 10 21-16,11 5-5 0,1-4-20 15,-3-6-5-15,2-13-3 16,-4-5-3-16,-11-12-2 15,6-3-3-15,-10 0-6 16,12 0 6-16,3-18 2 16,9-12 3-16,0-7 5 15,-5 4 0-15,-2-1-5 16,-2 18-1-16,-11 5 0 16,-5 9 2-16,-4 2 0 15,0 0 2-15,16 4 7 16,13 17-3-16,4 7 6 15,0 7 2-15,-13-2 1 16,-2-6-3-16,-3-7-10 0,3-3-1 16,2-6-2-16,-5-4-3 15,7-7-4-15,3 0-2 16,8 0 5-16,0-18 4 16,0-4 6-16,0-3-6 15,-4 0 3-15,-5 8-1 16,-8 6-1-16,-12 5 1 15,-4 6-2-15,0 0-2 16,0 0 2-16,9 3 6 16,7 8-6-16,1-1 12 15,3-3-11-15,-7-7-1 16,7 0 0-16,-6 0 0 0,1 0-4 16,3-25 4-16,-7-6 4 15,-2-1 4-15,-9 2-8 16,0 3-1-16,-5 4-2 15,-23 6-3-15,-1 4 4 16,-9 13-10-16,1 0-27 16,8 0 3-16,0 30-33 15,18 3-8-15,11 5-26 16,0-1-122-16,11-5-189 16</inkml:trace>
  <inkml:trace contextRef="#ctx0" brushRef="#br0" timeOffset="29813.0328">4938 17149 57 0,'0'0'488'0,"0"0"-331"16,0 0 51-16,0 0-92 16,0 0-64-16,91-101-12 0,-78 87-19 15,2 7-12-15,-1-1-9 16,1 8 0-16,-2 0-3 16,7 0 0-16,-2 0-2 15,6 0 5-15,5 5-1 16,-9 8 0-16,2 2 1 15,-2 2 3-15,0 1 9 16,4 1 11-16,-6-2 1 16,-3-5-8-16,8-7-12 15,-4 0 3-15,1-5-7 16,9 0-4-16,9-8-1 16,-5-20 5-16,0-1-2 15,-9-3-7-15,-10 3 7 0,-3 9 2 16,-7 10 3-16,1 5-1 15,-5 5 3-15,0 0 14 16,0 0-5-16,0 3 0 16,8 12-7-16,12 2 4 15,-11-2 0-15,7-7-4 16,-8-1-4-16,-3-7 0 16,8 0-3-16,-2 0-4 15,14-7 4-15,3-6 3 16,-6-1 2-16,12-2-1 15,-15 9-4-15,1 4-9 16,-15 1 0-16,-1 2 2 0,1 0-2 16,-1 7 6-1,7 11 3-15,-2 4 15 0,11 0-8 16,-2-5-3-16,1-3-2 16,-1-9-2-16,-2-2-1 15,-8-3-4-15,12 0-1 16,9-22 0-16,0-14 6 15,4-12 0-15,-9-2-11 16,-6-8-8-16,-2 1-7 16,-16 0 8-16,0-9 1 15,-20 3 0-15,-29-2-4 16,-2 15 4-16,-2 23 17 0,20 14 26 16,9 13 38-1,6 21-42-15,11 36-18 0,7 28-2 16,0 18 10-16,20-3 9 15,29-5 2-15,13-10-3 16,4-16-20-16,9-18-9 16,-13-10-11-16,-13-21-1 15,-20-13-14-15,-12-7-24 16,-6 0-37-16,-11-17-95 16,0-10-136-16</inkml:trace>
  <inkml:trace contextRef="#ctx0" brushRef="#br0" timeOffset="30069.4334">4770 16759 954 0,'0'0'150'0,"0"0"-122"15,0 0 49-15,0 0-8 16,0 0-42-16,0 0-27 16,197-113-63-16,-135 85-230 0</inkml:trace>
  <inkml:trace contextRef="#ctx0" brushRef="#br0" timeOffset="31230.3641">7855 16017 909 0,'0'0'143'16,"0"0"-69"-16,0 0 15 15,0 0-59-15,0 0-30 16,0 0-10-16,0 0-3 16,128 0 13-16,-50 0-6 15,-8 0-37-15,-3 0-47 16,-23 0-85-16,-20 2-181 15</inkml:trace>
  <inkml:trace contextRef="#ctx0" brushRef="#br0" timeOffset="31385.0804">7921 16293 775 0,'0'0'62'16,"0"0"-45"-16,0 0 88 15,0 0-86-15,0 0 8 16,0 0 29-16,239-45-30 15,-157 24-26-15,-7 0-30 16,-17 10-144-16,-14-3-373 16</inkml:trace>
  <inkml:trace contextRef="#ctx0" brushRef="#br0" timeOffset="31888.1356">9062 15593 1008 0,'0'0'0'15,"0"0"-36"-15,0 0 36 16,109 155 2-16,-56-92-2 15,-11 0-2-15,-14-3-4 16,-12-7-4-16,-16-6 10 16,0-12 1-16,-11-6 17 15,-18-12 4-15,7-5 19 0,-2-9-12 16,-1-3-9-16,1 0-1 16,20-21 7-16,-1-9-26 15,5-15-10-15,0-10 2 16,29-10-10-16,17 3 5 15,3-2-15-15,-16 7-26 16,-8 7-45-16,-8 2 42 16,-10 2 31-16,-7 7 26 15,0 6 11-15,0 4 39 16,-29 8 39-16,-4 10-21 16,-7 5-27-16,3 6 3 15,-1 2 11-15,0 28-44 16,10 11-11-16,17 6-7 0,11 3 3 15,0-2-55-15,33-3-67 16,20-8-135-16,-5-8-239 16</inkml:trace>
  <inkml:trace contextRef="#ctx0" brushRef="#br0" timeOffset="32371.584">9715 15533 985 0,'0'0'23'16,"0"0"-23"-16,0 0-2 0,0 0 2 16,0 0 1-16,0 0 6 15,157-43 13-15,-149 43 8 16,-8-3 45-16,0 3 3 15,0 0-24-15,0 0-4 16,0 0 8-16,0 0-20 16,-13 0-20-16,-16 0-6 15,1 6-3-15,-1 13-7 16,-4 12 0-16,0 5 0 16,17 1-6-16,12 3 1 15,4-5-5-15,4 1-3 16,36-7-5-16,6-1-5 15,7-3 3-15,-11 0-5 0,-8-3 14 16,-14 3-1-16,-12 3 12 16,-8 2 3-16,0 0 5 15,0-2 11-15,-13-1 4 16,-16-7-2-16,9-5-7 16,-2-5-9-16,2-5 1 15,12-5-6-15,1 0-1 16,-2 0-34-16,9-1-64 15,0-16-71-15,0-2-253 16</inkml:trace>
  <inkml:trace contextRef="#ctx0" brushRef="#br0" timeOffset="32543.1746">10201 15886 206 0,'0'0'1049'15,"0"0"-1039"-15,0 116-6 16,18-69-8-16,6 2 1 16,5 1-28-16,-5-8-62 15,-19-5-132-15,-5-16-373 16</inkml:trace>
  <inkml:trace contextRef="#ctx0" brushRef="#br0" timeOffset="33037.4478">10444 15423 956 0,'0'0'157'0,"0"0"-157"15,0 0-12-15,0 0 9 16,0 0 0-16,199 32-1 16,-161-8 2-16,-14 2-11 15,-4-1 10-15,-11 0 3 16,-9 3 1-16,0-3-1 0,-4 3 2 16,-25-6 7-16,-4 3-4 15,4-10 3-15,5 0 5 16,15-7 5-16,9-6-16 15,0-2-2-15,0 0-4 16,0 0-11-16,24 4 0 16,9 2 15-16,5 4 0 15,0 3 2-15,-10 12 6 16,-3 3 2-16,-21 9-4 16,-4 1 13-16,0 2 13 15,-18-2 22-15,-15-6-25 16,-2-2-4-16,6-10-10 15,11-12 3-15,-2-4-18 0,16-4 0 16,-5 0-15-16,5 0-28 16,4-19-46-16,0-1-62 15,0 2-286-15</inkml:trace>
  <inkml:trace contextRef="#ctx0" brushRef="#br0" timeOffset="38486.1804">11083 15827 39 0,'0'0'22'15,"0"0"-20"-15,0 0 7 0,0 0 0 16,0 0-9 0,0 0 0-16,138 59-6 0,-130-48 5 15,-1-9 1-15,-7 3 0 16,0-3 0-16,0-2-29 15</inkml:trace>
  <inkml:trace contextRef="#ctx0" brushRef="#br0" timeOffset="39162.8501">11083 15827 117 0,'200'77'356'0,"-200"-75"-327"0,0 1-15 16,0-3 62-16,0 0-44 15,0 0 25-15,8 0 23 16,-1-23-39-16,2-4-18 15,-5-8 8-15,5-5-6 16,2 2-15-16,-11 8-2 16,9 7-5-16,-5 6-2 15,1 14 3-15,-5 3 10 16,4 0 25-16,12 25-1 0,4 23-15 16,17 12-1-16,-8 1-17 15,9-11-3-15,-10-13 1 16,1-12-3-16,-11-12-1 15,-7-11-1-15,7-2 2 16,-3-7-5-16,9-24 5 16,-10-8 2-16,10-6 3 15,-11 0-1-15,-2 9-3 16,3 8-1-16,-10 11 1 16,7 12-1-16,-11 5 0 15,4 0 11-15,1 15 14 16,8 15-5-16,7 11 9 0,0-4-14 15,-2-8-10-15,-3-8-5 16,-6-11 0-16,4-7 0 16,7-3-8-16,0-5-7 15,2-20 15-15,2-11 6 16,1-1-4-16,-16-3 0 16,-3 4-1-16,3 9-1 15,-4 10 0-15,-5 9 0 16,4 8 2-16,-4 0 19 15,0 10 16-15,0 27-19 16,4 6-10-16,7 7-6 16,12 3-2-16,10-11-35 15,7-9-98-15,2-13-250 0</inkml:trace>
  <inkml:trace contextRef="#ctx0" brushRef="#br0" timeOffset="40264.5283">12466 15987 549 0,'0'0'40'16,"0"0"-40"-16,0 0 6 16,0 0-1-16,0 0 1 15,0 0 17-15,13-110-9 16,-9 64-9-16,7 1 0 15,-11 5 1-15,0 15 9 16,5 8-1-16,-5 9 7 16,0 8 25-16,4 0 30 15,1 12 24-15,-1 23-47 0,12 8-24 16,-8 2-23-16,8-4 2 16,-3-9-5-16,0-9-3 15,3-11 0-15,-3-7 0 16,7-5 0-16,0-5 0 15,2-22 0-15,7-11 3 16,-9-5-2-16,0 5 0 16,-16 6 1-16,5 9-2 15,-9 12 0-15,4 5 1 16,1 6 1-16,-5 0 22 16,6 6 6-16,3 19 5 15,0 9 0-15,0 9-14 16,11-5-4-16,-11-12 14 0,6-5-24 15,-2-8-6-15,7-6-1 16,0-7-2-16,2 0-6 16,11-15-7-16,7-15-8 15,-2-5 3-15,-9-3 18 16,-12 3 1-16,-1 8 1 16,-7 9 0-16,-9 11 2 15,0 7 16-15,0 0 25 16,0 0-5-16,0 19-6 15,0 14-30-15,0 4-2 16,20 1-22-16,8-8-110 16,5-10-168-16</inkml:trace>
  <inkml:trace contextRef="#ctx0" brushRef="#br0" timeOffset="55586.0526">7554 5063 681 0,'0'0'231'0,"0"0"-182"15,0 0 17-15,0 0-8 16,0 0-34-16,0 0-5 16,0 0 4-16,0 0-2 15,0 0 2-15,0 0 4 16,0 0 5-16,0 0-2 0,0 0-12 15,0 0 5-15,0 0-17 16,5 0-6-16,23 0-12 16,8-4 0-16,15-2 12 15,6 1-2-15,9-5-38 16,-13 3-13-16,-11 2-4 16,-17 2-19-16,-10 3-81 15,-15 0-77-15,0 5-177 16</inkml:trace>
  <inkml:trace contextRef="#ctx0" brushRef="#br0" timeOffset="56225.2254">8576 4679 263 0,'0'0'131'0,"0"0"9"16,0 0-24-16,0 0-52 16,0 0-40-16,0 0-15 15,33 49-4-15,0-10 34 16,14 11-25-16,1 6 3 16,-1-1-9-16,-8 2 8 15,-10-4-11-15,-16-7 5 16,-13-13-2-16,0-2-6 15,-4-8 24-15,-25-8 9 16,-8-5-3-16,4-8 10 16,4-2-17-16,0 0 1 0,9-10-2 15,11-17 2 1,9-11-22-16,0-12-4 0,25-7-4 16,21 0 4-16,3-4 2 15,8 8 2-15,-19 6 4 16,-1 3-3-16,-21 7-5 15,-16 6 10-15,0 9 8 16,0 3 13-16,-33 3-13 16,-7 14 4-16,-7 2 21 15,-1 0-19-15,1 0-18 16,8 18-6-16,10 1-9 16,11 9-21-16,18 2-58 15,0 5-21-15,13 6-69 16,27-9-47-16,-2-5-217 0</inkml:trace>
  <inkml:trace contextRef="#ctx0" brushRef="#br0" timeOffset="56725.2672">9323 4607 620 0,'0'0'171'16,"0"0"-166"-16,0 0 21 15,0 0 15-15,0 0-26 0,0 0 32 16,16-10 23-16,-16 10 0 16,0 0 4-16,0 0-19 15,0 0-7-15,0 0-8 16,0 0-5-16,-11 0-10 15,-7 5-14-15,-2 4-6 16,0 7-5-16,16 6-7 16,4 8-15-16,0 8-2 15,33 2-4-15,16 1 8 16,12-4 6-16,-3 1 3 16,-7-4 4-16,-11-1 6 15,-23 0-3-15,-10-1 3 0,-7-2 1 16,0-2 6-16,-7-3 8 15,-26-4 4-15,9-4 2 16,-14-5-7-16,14-2 0 16,-3-7-4-16,3-1-1 15,4-2 1-15,7 0-8 16,13 0-1-16,0 0-19 16,0 0-13-16,0 0-22 15,0 0-46-15,29 0-45 16,8-7-103-16,5-5-224 15</inkml:trace>
  <inkml:trace contextRef="#ctx0" brushRef="#br0" timeOffset="56906.9152">9805 4988 716 0,'0'0'314'0,"0"0"-277"15,0 0 7-15,0 0-8 16,0 0-16-16,5 121-13 15,-5-74-3-15,0-7-4 16,0-5-15-16,0-5-54 16,0-10-95-16,0-10-121 15,0-8-149-15</inkml:trace>
  <inkml:trace contextRef="#ctx0" brushRef="#br0" timeOffset="57530.0385">10287 4582 777 0,'0'0'93'16,"0"0"-63"-16,0 0 11 16,0 0-39-16,0 0 1 15,0 0 4-15,204-30-3 16,-171 30-1-16,-9 0-1 15,-8 0-2-15,-12 15 9 16,-4 10 17-16,0 2 3 16,-15 8-2-16,-27-3 1 15,-11-1-9-15,6-3-8 16,3-6-2-16,11-4-6 16,20-8-1-16,1-5-2 15,12-2-3-15,0 1-8 0,12 0-3 16,21 5-4-16,13 1 18 15,16 5 0 1,-13 3 0-16,-3 4 1 0,-6 3 4 16,-18 5 4-16,-11 0 4 15,-11 1 2-15,0-4 30 16,-4-4 3-16,-36-3 1 16,-2-3-19-16,0-7-14 15,2 1-3-15,2-11-4 16,14 0-9-16,2 0-26 15,-2 0-19-15,4 0-23 16,7-6-16-16,6 1-13 16,7-2-84-16,0 1-85 0,0 2-124 15</inkml:trace>
  <inkml:trace contextRef="#ctx0" brushRef="#br0" timeOffset="62475.0842">7623 6611 643 0,'0'0'111'0,"0"0"14"15,0 0-15-15,0 0-61 16,0 0-13-16,0 0-11 16,-11 3-6-16,11-3-17 15,0 0-2-15,15 0-2 0,7 0 2 16,14 0 13 0,-3 3-1-16,0 2-7 0,5 2-5 15,-5 6 0-15,-9-2-65 16,-15 1-251-16</inkml:trace>
  <inkml:trace contextRef="#ctx0" brushRef="#br0" timeOffset="63418.2634">8980 6216 338 0,'0'0'388'15,"0"0"-314"-15,0 0 32 16,0 0-51-16,0 0-43 16,0 0-12-16,-95 35-1 15,95 0-5-15,0 8 0 16,18 2 6-16,26 3-2 15,-2-1 2-15,3-2 0 16,-8 1 0-16,-13-3 0 16,-15-10 0-16,-9 0 1 15,0-10 3-15,0-2 4 0,-24-9-2 16,-9-5-2-16,-9-4 0 16,2-3 8-16,2 0-3 15,1-13 13-15,17-9 4 16,20-11-18-16,0-6-8 15,11-7-4-15,35-2 4 16,12 0 0-16,-1-2 0 16,1 6 4-16,-12-4-2 15,-6 5 0-15,-18 3 0 16,-6 1-1-16,-12 5 5 16,-4 2 14-16,0 4 16 15,-13 6-19-15,-27 9 13 0,22 6-9 16,-15 7-1-16,4 0-5 15,-4 7-14-15,13 21-1 16,0 2-9-16,20 7-44 16,0-3-48-16,5 0-33 15,35-4-90-15,-7-5-145 16</inkml:trace>
  <inkml:trace contextRef="#ctx0" brushRef="#br0" timeOffset="63968.9754">9471 6148 345 0,'0'0'228'0,"0"0"-190"16,0 0 47-16,0 0-24 16,0 0-25-16,0 0 25 15,0-25-3-15,0 25 0 16,0 0 11-16,0 0-7 16,0 0-3-16,-8 0-16 15,-12 0-27-15,-14 0-6 16,-3 13-6-16,13 2-4 0,-5 0 0 15,9 0-1-15,20 5-1 16,0 1-4-16,0-2-21 16,49 1-2-16,12 5 3 15,1 0 15-15,5 5 0 16,-10-2 11-16,-15 2 0 16,-17 3-1-16,-21 4 1 15,-4-2 17-15,0 5 21 16,-9-2-16-16,-33-6 8 15,-2-2-1-15,-9-5-12 0,15-4 1 16,5-11-6 0,9-5 1-16,10-3-13 15,10-2-1-15,4 0-4 0,0 0-34 16,0 0-18 0,18-4-33-16,22-13 22 0,10 0-68 15,-5 1-118-15,-3 3-111 16</inkml:trace>
  <inkml:trace contextRef="#ctx0" brushRef="#br0" timeOffset="64117.7292">9801 6536 392 0,'0'0'345'0,"0"0"-196"16,0 0-18-16,0 0-66 16,0 0-44-16,0 106 41 15,0-51-36-15,0 3-26 16,0-8-15-16,0-2-73 15,0-13-183-15,-11-14-416 0</inkml:trace>
  <inkml:trace contextRef="#ctx0" brushRef="#br0" timeOffset="64850.952">10301 6086 506 0,'0'0'144'15,"0"0"-68"-15,0 0 29 0,0 0-36 16,0 0-40-16,0 0-6 16,53-44 22-16,-20 33-1 15,4 1-17-15,12 2 1 16,-11 5 3-16,-10 3-19 16,-10 0-4-16,-2 0-2 15,-3 15 3-15,-2 8 2 16,-11 4-1-16,0 9-2 15,-4 1-4-15,-41 1 6 16,3-2-7-16,-2-10-3 16,6-6 3-16,25-7 2 15,-2-8-4-15,15-2-1 16,0-3 0-16,0 0-5 16,4 0-19-16,36 0 2 0,11 8 21 15,-14 6 1-15,3 9 0 16,-22 7 0-16,-7 10 3 15,-11 8 2-15,0-3 0 16,-24 0 3-16,-21-5 9 16,-1-11 20-16,-3-5 1 15,3-9-14-15,13-8-7 16,0-7-2-16,13 0-15 16,0 0-7-16,6-15-28 15,10-5-18-15,4 2-63 0,0 6-45 16,18 2-315-1</inkml:trace>
  <inkml:trace contextRef="#ctx0" brushRef="#br0" timeOffset="65573.7673">7063 8575 736 0,'0'0'272'15,"0"0"-198"-15,0 0-3 16,0 0-53-16,0 0-17 16,0 0-1-16,182-28 13 15,-87 21-4-15,-5 4-9 16,-8-2-2-16,-11-1-47 16,-5 6-74-16,-13-4-368 15</inkml:trace>
  <inkml:trace contextRef="#ctx0" brushRef="#br0" timeOffset="66632.983">8532 8008 269 0,'0'0'243'0,"0"0"-154"15,0 0 12-15,0 0 17 16,0 0-26-16,0 0-9 16,-25-2-41-16,3 2-7 15,-2 2-25-15,-1 16 5 16,8-1-12-16,17 8-2 16,0 6 0-16,22 6-1 15,44 3-3-15,12 0 3 0,12 3-8 16,-8-5-3-16,-20 2 4 15,-20-5 2-15,-22-3-4 16,-16-4 6-16,-4-3 3 16,0 0 5-16,-20-7 16 15,-13-4 11-15,-4-9-12 16,4-2 13-16,8-3-7 16,1-4-9-16,11-29-17 15,2-13-2-15,11-6-4 16,0-9 0-16,11 2 0 15,22 0-3-15,-9 7 0 16,-2 2-11-16,-2 2 5 16,-11 11-7-16,-9 7 10 0,0 5 12 15,0 5 2 1,-24 10 7-16,-14 5 26 0,5 5 0 16,0 0-3-16,-5 7-24 15,9 18-7-15,1 3-1 16,23 7-6-16,5-3-25 15,0 1-61-15,29 0 10 16,9-8-156-16,-5-2-178 16</inkml:trace>
  <inkml:trace contextRef="#ctx0" brushRef="#br0" timeOffset="67153.114">9195 7956 499 0,'0'0'46'0,"0"0"-23"16,0 0 32-16,0 0-19 15,0 0 4-15,0 0-16 16,95-32-6-16,-91 32-1 15,-4 0 47-15,0 0 63 16,0 0-17-16,0 0-25 16,-28 0-24-16,-14 4-50 15,-7 11 1-15,11-1 5 0,-4 7 4 16,3 0-14-16,17 1-3 16,10 3-4-16,12 0-6 15,0 5 0-15,20 5-3 16,38-2-7-16,4-3-11 15,4 0-4-15,-8-3 14 16,-5-1 0-16,-20-1 4 16,-11 0 8-16,-11 0 2 15,-11-3 3-15,0 6 20 16,-33-3 26-16,-11 0-12 16,-3-3-7-16,-1-1-1 15,1-7-7-15,7-2-4 0,12-3-7 16,5-7-8-16,12 1 0 15,7-3-13-15,4 0-54 16,0 0-50-16,38 0 7 16,19-14-111-16,-4-2-198 15</inkml:trace>
  <inkml:trace contextRef="#ctx0" brushRef="#br0" timeOffset="67335.0181">9644 8337 1120 0,'0'0'37'15,"0"0"-33"-15,-11 114-4 16,6-65-1-16,5-2-2 0,0 0-25 16,0 4-57-16,0-16-209 15,0-10-259-15</inkml:trace>
  <inkml:trace contextRef="#ctx0" brushRef="#br0" timeOffset="68089.0763">10053 7830 625 0,'0'0'52'0,"0"0"9"16,0 0 34-16,0 0-53 16,0 0-36-16,0 0-1 15,29-10-5-15,4 10 14 16,4 0-5-16,-8 0 1 16,4 0 14-16,-17 12-4 15,-7 6-8-15,-9 0-1 0,0 5 12 16,0 4-18-16,0 5 0 15,-38 4 0-15,-11 4-5 16,-4 0 0 0,3 0 0-16,1-8 0 0,25-4-2 15,6-11 0-15,18-6 0 16,0-6-43-16,37-5-30 16,21 0 32-16,-1 0 9 15,-3 0 19-15,-12 0 15 16,-18 5 4-16,-15 13 28 15,-9 11 43-15,0 8-7 16,-25 9-22-16,-21-1-13 0,-7 0-2 16,-9-5-14-16,4-7-10 15,1-4 13 1,19-11-10-16,14-8-10 0,11-10-14 16,13 0-41-16,0 0-94 15,0-17-76-15,33-6-411 16</inkml:trace>
  <inkml:trace contextRef="#ctx0" brushRef="#br0" timeOffset="69026.8617">6939 9971 466 0,'0'0'467'16,"0"0"-393"-1,0 0-17-15,0 0-33 0,0 0-24 16,0 0 0-16,0 0 8 15,292 0 7-15,-168 0-15 16,-5 0-5-16,-10 0-26 16,-7 0-113-16,-27 0-307 15</inkml:trace>
  <inkml:trace contextRef="#ctx0" brushRef="#br0" timeOffset="70167.5676">8651 9422 379 0,'0'0'252'16,"0"0"-157"-16,0 0 59 16,0 0-44-16,0 0-45 15,0 0-2-15,-53-8 0 16,35 8-31-16,-2 0 5 16,3 0-5-16,1 0-13 15,3 0-19-15,6 18-3 16,7 10-4-16,0 6 3 15,0 12-6-15,20-1 3 16,22 2 1-16,2 1-1 16,-6-8 6-16,-9 0-5 0,-14-10 3 15,-10-2 3-15,-5-14 0 16,0 3 0-16,0-9 0 16,0-2 1-16,-20-1 5 15,0-5 4-15,2 0-2 16,3 0-1-16,1-3-5 15,14-16-2-15,0-12-6 16,0-10-11-16,34-8 9 16,14-4-6-16,-1 3 3 15,-5 3-15-15,-14 2 9 16,-8 5 4-16,-20 1 0 16,0 7 13-16,0 7 2 0,-37 5 15 15,-1 8 10-15,-6 7 2 16,-9 5 6-16,20 0-19 15,4 0-16-15,0 17 0 16,16 10-18-16,13 4-43 16,0 2-46-16,29-4-47 15,19-4-122-15,-1-12-187 16</inkml:trace>
  <inkml:trace contextRef="#ctx0" brushRef="#br0" timeOffset="70677.1436">9175 9389 524 0,'0'0'187'0,"0"0"-174"16,0 0 61-16,0 0 8 15,0 0-61-15,0 0 4 16,11-2 17-16,-11 2-2 16,0 0 2-16,0 0 7 15,0 0 18-15,0 0-9 16,-11 0-16-16,-18 0-35 0,1 10-3 16,-1 3-1-1,2 2-1-15,7 3-2 0,5-1-2 16,10 5-1-16,5 3-1 15,0 3-8-15,34-1-6 16,19 1-3-16,0-3-13 16,0-3 18-16,-16-2 10 15,1 1 3-15,-18-2-3 16,-16 4-1-16,-4-3 7 16,0 8 1-16,-4-3 4 15,-36 3 2-15,11-9 7 16,-4-2 1-16,0-9-5 15,20-2-1-15,2-3-5 16,6-3-4-16,5 0 0 0,0 0-27 16,0 0-16-16,0-6-29 15,16-5-71-15,17 4-110 16,5-3-248-16</inkml:trace>
  <inkml:trace contextRef="#ctx0" brushRef="#br0" timeOffset="70866.3848">9657 9710 970 0,'0'0'151'16,"0"0"-149"-16,0 0-2 16,0 115 7-16,0-57-6 0,0 5-1 15,0-8 0-15,5-2-42 16,-1-11-98-16,0-17-132 15,12-15-213-15</inkml:trace>
  <inkml:trace contextRef="#ctx0" brushRef="#br0" timeOffset="71511.8075">10230 9289 575 0,'0'0'293'16,"0"0"-275"-16,0 0 29 0,0 0 1 15,0 0-37-15,0 0 14 16,148-65 0-16,-102 62-10 15,-4 3-14-15,-2 0 0 16,-22 16-1-16,2 9-1 16,-20 7 0-16,0 3 0 15,-16 5 0-15,-21-2 1 16,-14-2 1-16,2-4 0 16,12-7-1-16,4-6 3 15,13-8-3-15,20-9-1 16,0-2 1-16,0 0-1 0,8 0-4 15,32 0 0 1,2 8 5-16,0-1 0 16,-2 6 2-16,-2 7 1 0,-21 7 0 15,-6 6 1-15,-11 2 10 16,0 2-7-16,-19 0 9 16,-15-5-6-16,-3-10-1 15,-12-4-7-15,20-7 0 16,1-3-2-16,6-8-30 15,2 0-4-15,20 0-85 16,0-4-118-16,0-8-391 16</inkml:trace>
  <inkml:trace contextRef="#ctx0" brushRef="#br0" timeOffset="72334.1518">7096 11344 155 0,'0'0'447'0,"0"0"-414"15,0 0 33-15,0 0 66 16,0 0-35-16,0 0 0 15,-37-30-24-15,37 30-19 16,0 0-17-16,0 0-19 16,0 0-15-16,20 0-3 15,37 0 0-15,34 0 0 16,8 0-1-16,-4-10 1 16,1 3-35-16,-1 3-60 15,-18-5-139-15,-11 7-445 0</inkml:trace>
  <inkml:trace contextRef="#ctx0" brushRef="#br0" timeOffset="76308.5692">8680 10764 365 0,'0'0'274'0,"0"0"-199"16,0 0 31-16,0 0-2 15,0 0-61-15,0 0-25 16,-67 26-10-16,59-1 8 16,8 6-5-16,0 4-1 15,0 0-7-15,0 2 4 16,37 4-7-16,10-2 0 15,1 1 0-15,10 4 3 16,-5-2-3-16,-16-4-3 16,-12-1 1-16,-16-7 1 15,-9-7 1-15,0-3 3 16,-9-5 21-16,-20-5 17 16,-4-5-12-16,-11 1-8 0,2-6-4 15,2 0-2-15,13 0-7 16,3-18 2-16,13-3-10 15,11-9 0-15,0 0-5 16,0-10-1-16,48 3-2 16,1 2-5-16,2-1-10 15,-7 4-7-15,-6 1 7 16,-5 10 1-16,-20-4 11 16,-2 6-8-16,-11 4 17 15,0-2 2-15,-4 5 3 16,-25-1 4-16,-11-2 9 15,-2 10 0-15,9 0-3 0,0 5 22 16,4 0-19 0,9 13-16-16,11 12-15 0,9 2-3 15,0 3-19-15,20-5-70 16,31-3-166-16,11-6-228 16</inkml:trace>
  <inkml:trace contextRef="#ctx0" brushRef="#br0" timeOffset="76797.0605">9500 10761 653 0,'0'0'209'0,"0"0"-200"16,0 0 91-16,0 0-32 16,0 0-39-16,0 0 0 15,-139 7 5-15,97 6-19 16,-7 5-6-16,12-3 13 16,-1 4 7-16,18-1-3 15,2 2-21-15,18 2-5 16,0 1-2-16,14 4-11 15,30 1-11-15,7-3-3 16,2 3 10-16,-7 1 10 0,-6-4-7 16,-16 0 8-16,-10 0 6 15,-14-2 0-15,0 0 1 16,-9 0 21-16,-24-3 15 16,-12 0-11-16,-1-3 0 15,-3-4 4-15,3-4 0 16,17-1-18-16,9-5-9 15,11-3 0-15,9 0-3 16,0 0-36-16,0 0-48 16,0 0-9-16,34 0 17 15,3 0-124-15,5-3-96 16,-2-2-187-16</inkml:trace>
  <inkml:trace contextRef="#ctx0" brushRef="#br0" timeOffset="76963.1992">9604 11162 448 0,'0'0'352'0,"0"0"-312"15,0 0 30-15,0 0-7 16,16 138-44-16,-16-94-18 16,0 2-2-16,0-3-54 15,0-8-153-15,0-10-273 16</inkml:trace>
  <inkml:trace contextRef="#ctx0" brushRef="#br0" timeOffset="77590.0156">10314 10718 975 0,'0'0'108'16,"0"0"-104"-16,0 0-2 15,0 0-2-15,0 0 0 16,0 0 0-16,201-75 0 16,-148 67-6-16,-15 5-1 15,-9 3 4-15,-10 0-11 16,-14 11-17-16,-5 16 29 15,0 6 2-15,-29 4 12 16,-15 4-9-16,-14-4 2 0,16-2 8 16,5-7-4-16,12-6-2 15,1-11-7-15,24-1 0 16,0-8-4-16,0-2-2 16,0 0-16-16,33 5 5 15,7-3 4-15,-7 11 10 16,0 7 3-16,-8 8 7 15,-16 6-3-15,-9 7-4 16,0 2 3-16,-9-4 10 16,-31-3 28-16,-2-6 20 15,0-5-15-15,2-13-18 16,11-2-14-16,7-7-12 16,7-3-2-16,2 0-44 0,13-10-52 15,0-5-109-15,0-1-317 16</inkml:trace>
  <inkml:trace contextRef="#ctx0" brushRef="#br0" timeOffset="78220.8276">7202 12823 833 0,'0'0'140'15,"0"0"-140"-15,0 0-1 16,0 0 1-16,200-15 11 16,-105 5-8-16,2 3-3 15,-2 2-23-15,-15 0-138 16,-12 5-130-16</inkml:trace>
  <inkml:trace contextRef="#ctx0" brushRef="#br0" timeOffset="79142.3522">8808 12247 701 0,'0'0'164'0,"0"0"-157"16,0 0 52-16,0 0 8 15,0 0-35-15,0 0-15 16,-80 0-4-16,65 17-12 16,15 9-1-16,0 9-1 15,0 5 1-15,9 0 0 16,26 5-1-16,3-2 0 0,-1-1 0 15,-8-7-3 1,-20-2 4-16,-9-8-1 0,0-3 1 16,0-1 3-16,-38-3 3 15,10-10 16-15,-6-4 15 16,1-4-1-16,9 0-8 16,6-12-17-16,3-16-11 15,15-11-1-15,0-5-2 16,9-4 0-16,24 1-9 15,15 1-9-15,-6-1-7 16,-2 7-2-16,-18 2 11 16,-2 5 9-16,-4 8 7 15,-16 5 3-15,0 2 0 16,0 9 2-16,0-1 20 16,-25 2 3-16,-3 6 1 0,-1 2-11 15,-4 0 1 1,0 0-7-16,4 15-9 0,-4 7-12 15,8 4-4-15,10 1-9 16,15-2-22-16,0-5-75 16,40-5-200-16</inkml:trace>
  <inkml:trace contextRef="#ctx0" brushRef="#br0" timeOffset="79617.1628">9505 12129 589 0,'0'0'163'0,"0"0"-131"15,0 0 53-15,0 0-21 16,0 0-13-16,0 0 9 15,-20 0-31-15,-18 8-17 16,-8 7-9-16,-7 2 5 16,4 1-6-16,2 2 7 15,19 0-3-15,8 3-3 16,11-1-1-16,9 3-2 16,13 5-5-16,45 1-7 15,4-2 8-15,11 6-22 0,-11-2 10 16,-20-1 6-16,-9 6-1 15,-18-5 6-15,-15-1 5 16,0-4 8-16,0-3 20 16,-20 0 7-16,-13-4-6 15,-4-7 2-15,-3 1 2 16,11-7-10-16,0-6-10 16,12-2-5-16,-3 0-2 15,20 0-6-15,0 0-19 16,0 0-36-16,0 0-38 0,15-6-104 15,14-2-180 1</inkml:trace>
  <inkml:trace contextRef="#ctx0" brushRef="#br0" timeOffset="79799.2843">9858 12578 199 0,'0'0'855'16,"0"0"-843"-16,0 0-12 16,-24 143-4-16,20-100 3 15,4-1-22-15,0-2-102 16,0-10-171-16</inkml:trace>
  <inkml:trace contextRef="#ctx0" brushRef="#br0" timeOffset="80381.9059">10321 12069 730 0,'0'0'49'16,"0"0"-43"-16,0 0 62 15,0 0-16-15,0 0-46 16,227-43-2-16,-189 43-4 15,-14 13-17-15,-4 5-34 16,-11 2 30-16,-5 0 21 16,-4 5 35-16,0 0 17 15,-13 5 6-15,-11 0-27 16,-14 2-25-16,14-2-2 0,4-2-1 16,11-9-2-16,9 2-2 15,0-11-9-15,20 1-43 16,13-7 18-16,9 0-1 15,-9 5 23-15,5-1 13 16,-14 4 3-16,-8 8 18 16,-12 5 18-16,-4 5 7 15,0 5-14-15,-15-3 6 16,-18-1 4-16,-9-2 1 16,0-4-22-16,-3-7 11 15,8-8-28-15,8-7-4 16,0-3-4-16,16 0-41 0,6-17-21 15,7-5-40 1,0-2-66-16,0 4-161 0</inkml:trace>
  <inkml:trace contextRef="#ctx0" brushRef="#br0" timeOffset="82437.9177">11331 4416 267 0,'0'0'433'0,"0"0"-397"0,0 0-30 15,0 0 39-15,0 0-31 16,0 0-12-16,0-20 9 16,0 20 6-16,0 0 9 15,0 0 25-15,0 0 16 16,0 0-25-16,0 25-15 15,-11 26-14-15,-7 21 16 16,-1 20 13-16,10 11-15 16,-2 6-5-16,11-2-19 15,0-3-3-15,0-7-28 16,11-15-29-16,6-9-32 0,-6-20-243 16</inkml:trace>
  <inkml:trace contextRef="#ctx0" brushRef="#br0" timeOffset="83663.3401">2521 4619 135 0,'0'0'140'0,"0"0"-49"16,0 0-12-16,0 0-9 15,0 0 29-15,0 0-7 16,-9-58-26-16,-2 51 16 16,-2 0-58-16,2-4-5 15,2 7 6-15,4-1 12 16,-3-3-24-16,3 6 6 15,5-1 2-15,0 3-3 16,0 0-2-16,0 0-7 16,0 0-5-16,0 0-3 15,-6 0 5-15,6 0-6 16,0 0-4-16,-9 25-3 16,4 20 2-16,5 18 5 15,-9 22 6-15,3 15-3 0,1 16-1 16,-3 3 3-16,-1-2-5 15,4-12 2-15,5-17-2 16,0-26-3-16,5-12-7 16,12-20-49-16,3-10-102 15,-15-10-206-15</inkml:trace>
  <inkml:trace contextRef="#ctx0" brushRef="#br0" timeOffset="84536.6198">2492 6178 206 0,'0'0'175'0,"0"0"-80"0,0 0 61 15,0 0-55 1,0 0-8-16,0 0-4 0,9-47-17 15,-9 47-21-15,0 0-3 16,0 0-2-16,0 0-17 16,0 0-5-16,0 3-14 15,0 22-10-15,-4 17 1 16,-16 23-1-16,-2 16 2 16,2 11 0-16,11 1 2 15,-2-3-2-15,6-5-2 16,5-10-2-16,0-15-19 15,0-7-14-15,-4-7-17 0,4-12-9 16,-4-10-35-16,4-14-80 16,0-10 24-16,0 0-84 15,0-3 56-15</inkml:trace>
  <inkml:trace contextRef="#ctx0" brushRef="#br0" timeOffset="85699.6642">11325 5955 593 0,'0'0'95'0,"0"0"-4"16,0 0 35-16,0 0-44 16,0 0-29-16,0 0-12 15,0-5-5-15,0 5-1 16,0 0-5-16,0 3-17 0,0 28-6 15,0 19-1 1,0 19 13-16,0 12-11 0,0 1-6 16,0 4-2-16,0-6-1 15,-9-1-3-15,-5-8-25 16,-5-11-42-16,10-10-16 16,4-17-146-16,-10-13-216 15</inkml:trace>
  <inkml:trace contextRef="#ctx0" brushRef="#br0" timeOffset="87062.6034">2439 7896 455 0,'0'0'92'16,"0"0"-15"-16,0 0 15 15,0 0-60-15,0 0 34 16,0 0 33-16,0-43-96 15,0 39 39-15,0 0-27 16,0 0 14-16,0-2-1 16,0-1-14-16,0-1-2 15,0 4 2-15,0 4-4 16,0 0-2-16,0 0 5 0,0 0-1 16,0 9-12-1,0 32-15-15,-4 14 15 0,-5 17 1 16,-7 6 0-16,12 5 0 15,0-3-1-15,-5-7 0 16,9-8 2-16,0-11-4 16,0-12-12-16,0-10-19 15,0-13-17-15,0-3-72 16,0-8-70-16,9-7-65 16,-1-1-16-16</inkml:trace>
  <inkml:trace contextRef="#ctx0" brushRef="#br0" timeOffset="88217.4387">11006 7857 487 0,'0'0'113'16,"0"0"-40"-16,0 0 30 0,0 0-14 15,0 0-43 1,0 0 4-16,0-12 2 0,0 12-19 15,0 11 6-15,0 21-5 16,-9 21-16-16,-2 12 11 16,11 12 3-16,-13 6-8 15,4-5-15-15,-2-8-4 16,7-17-2-16,4-13-3 16,0-21 0-16,0-8-15 15,0-9-31-15,0-2-62 16,-9-4-201-16</inkml:trace>
  <inkml:trace contextRef="#ctx0" brushRef="#br0" timeOffset="89651.33">2488 9425 283 0,'0'0'286'15,"0"0"-171"-15,0 0-2 16,0 0-22-16,0 0-37 16,0 0-4-16,0 0-23 15,0 0-12-15,0 0-8 16,0 0 4-16,0 0-7 16,0 0 0-16,0 0 5 0,0 18-3 15,0 21 0-15,0 19-1 16,0 12-3-16,0 13-2 15,0 5 0-15,0 2 0 16,0 0-16-16,0-13-54 16,0-14-202-16,0-15-238 15</inkml:trace>
  <inkml:trace contextRef="#ctx0" brushRef="#br0" timeOffset="91206.7005">11196 9199 340 0,'0'0'276'16,"0"0"-237"-16,0 0 50 16,0 0 20-16,0 0-57 15,0 0-38-15,0-37 7 16,0 34-1-16,0-2 1 15,0 2 1-15,0 3 12 16,0 0-6-16,0 0 0 16,0 0 1-16,0 0-3 15,0 0-10-15,0 0 1 16,0 20-7-16,0 22-1 16,0 21-5-16,-13 10-1 15,9 7-1-15,-16-2 2 0,-5-5-3 16,1-3 5-16,6-2-4 15,-2-12-2-15,12-12 0 16,-8-13 0-16,12-17-1 16,-1-6 1-16,5-8-7 15,0 0-10-15,0 0-7 16,0 0 0-16,0 0-13 16,0 0-17-16,0-10-158 15,0-2-317-15</inkml:trace>
  <inkml:trace contextRef="#ctx0" brushRef="#br0" timeOffset="92658.8088">2501 10765 324 0,'0'0'68'0,"0"0"-26"16,0 0 64-16,0 0-38 0,0 0-23 16,0 0 11-16,0-4 3 15,0 4 7-15,0 0-11 16,0 0 7-16,0 0-20 16,0 0-29-16,0 0-5 15,0 0 19-15,0 0-26 16,0 0-2-16,0 14 1 15,0 18 0-15,0 17-1 16,0 19 2-16,0 14-2 16,0 15-2-16,0 12 0 15,-4 1-16-15,-1-7-9 16,1-13 14-16,-7-20 14 16,6-22 1-16,1-21 0 0,4-12 1 15,0-15-1 1,0 0 4-16,0 0 13 0,0 0-3 15,0 0-1-15,0 0-14 16,-5-7-4-16,1-1-42 16,0 4-82-16,4 1-71 15,0 3-381-15</inkml:trace>
  <inkml:trace contextRef="#ctx0" brushRef="#br0" timeOffset="93999.1184">11291 10540 63 0,'0'0'261'0,"0"0"-158"15,0 0 26-15,0 0-35 16,0 0-21-16,0 0-8 16,0-15-7-16,0 15-14 15,0 0-9-15,0 0 2 16,0 0 2-16,0 0-12 0,0 0 3 15,0 10-12 1,0 23-9-16,0 17-8 0,0 14 4 16,0 10-1-1,0 3-3-15,0 1-1 0,0-6 0 16,0-4-1-16,0-10-5 16,-8-14 3-16,3-10 1 15,1-14 2-15,-7-13-3 16,2-2-10-16,9-5-33 15,0 0-97-15,0-2-79 16,-5-11-300-16</inkml:trace>
  <inkml:trace contextRef="#ctx0" brushRef="#br0" timeOffset="95292.1446">2220 12309 364 0,'0'0'23'0,"0"0"-6"16,0 0 53-16,0 0-6 15,0 0-12-15,0 0-8 16,5-50-13-16,-5 48 16 15,0-1 12-15,0 1 9 16,0 2 4-16,0 0-16 16,0 0-13-16,0 0-16 15,0 0-7-15,0 0 3 16,0 14-2-16,0 28-16 16,0 19-5-16,0 17-1 15,0 5 1-15,0 2 0 0,0-7-1 16,0-3-1-16,0-12-6 15,0-13-10-15,0-12 9 16,0-18-4-16,0-13-28 16,0-7-30-16,0 0-38 15,0 0-13-15,-5-15-115 16</inkml:trace>
  <inkml:trace contextRef="#ctx0" brushRef="#br0" timeOffset="96415.369">11174 12053 628 0,'0'0'164'0,"0"0"-129"15,0 0 10-15,0 0-9 16,0 0-3-16,0 0-8 16,-29-27-4-16,29 27 12 15,0 5-18-15,0 23-2 0,5 10-1 16,4 17 6 0,-9 12 5-16,0 14 5 0,0 6-6 15,0 4-17 1,-20-7 0-16,2-7-3 0,-2-13 0 15,2-19-2-15,7-17 0 16,3-15 0-16,8-13-3 16,0 0-39-16,0-18-24 15,0-14-80-15,0-4-174 16</inkml:trace>
  <inkml:trace contextRef="#ctx0" brushRef="#br0" timeOffset="97693.3246">12269 4778 114 0,'0'0'831'0,"0"0"-773"15,0 0-26 1,0 0 19-16,0 0-46 0,0 0-5 16,110 0-3-16,-39 0 3 15,-5 0 0-15,-4 0-13 16,-13 0-36-16,-25 0-121 16,-10 20-123-16</inkml:trace>
  <inkml:trace contextRef="#ctx0" brushRef="#br0" timeOffset="97862.8495">12337 5184 806 0,'0'0'147'0,"0"0"-60"0,233-8-6 15,-152 0-38-15,-5 1-37 16,-3 7-6-16,6 0-79 15,-13 0-214-15</inkml:trace>
  <inkml:trace contextRef="#ctx0" brushRef="#br0" timeOffset="98523.3363">12149 6266 632 0,'0'0'359'16,"0"0"-294"-16,0 0-5 15,0 0-8-15,0 0-45 16,0 0-5-16,78 0-1 15,-12 0-1-15,0 2-11 16,1 2-51-16,-14-3-18 16,-9 10-147-16,-22 2-190 15</inkml:trace>
  <inkml:trace contextRef="#ctx0" brushRef="#br0" timeOffset="98702.4377">12222 6554 82 0,'0'0'607'0,"0"0"-540"16,0 0 82-16,0 0-53 15,233 3-51-15,-172-3-22 16,-3 0-14-16,-5 0-9 16,-11 0-65-16,-2 0-221 15,-11 0-409-15</inkml:trace>
  <inkml:trace contextRef="#ctx0" brushRef="#br0" timeOffset="99491.2443">11760 8126 1022 0,'0'0'132'0,"0"0"-103"15,0 0 33-15,0 0-33 16,0 0-26-16,0 0-2 16,133 0-1-16,-67 0-21 15,7-8-33-15,2 3 11 16,3-5-46-16,-7 3-110 15,-14 4-104-15,-19 3-243 0</inkml:trace>
  <inkml:trace contextRef="#ctx0" brushRef="#br0" timeOffset="99716.9901">11745 8407 918 0,'0'0'239'0,"0"0"-228"16,0 0 4-16,0 0 41 15,0 0-16-15,196 0-19 16,-120-6-14-16,1 2-7 0,-6-4-19 16,0 6-42-16,-5-6-50 15,3 5-68-15,-19-1-440 16</inkml:trace>
  <inkml:trace contextRef="#ctx0" brushRef="#br0" timeOffset="100691.3407">11760 9494 180 0,'0'0'611'15,"0"0"-510"-15,0 0-4 16,0 0-20-16,0 0-44 0,0 0-16 15,33-15 19 1,14 11-4-16,6-2-23 0,-5 5-5 16,14-5-4-16,-11 4 0 15,7 2-8-15,-14 0-38 16,-6 0-35-16,-10 0-85 16,-19 0-140-16</inkml:trace>
  <inkml:trace contextRef="#ctx0" brushRef="#br0" timeOffset="100871.0164">11782 9687 1064 0,'0'0'45'0,"0"0"-37"0,0 0 27 15,0 0-11-15,206-7-15 16,-120-3-9-16,-11 0-21 15,-2 7-81-15,-11 3-231 16</inkml:trace>
  <inkml:trace contextRef="#ctx0" brushRef="#br0" timeOffset="101457.8271">11888 10886 857 0,'0'0'141'16,"0"0"-130"-16,0 0 10 0,0 0 6 16,0 0-11-16,0 0-10 15,244-33-6-15,-182 31-8 16,0 2-15-16,-5 0-62 16,-15 0-85-16,-18 0-23 15,-10 0-196-15</inkml:trace>
  <inkml:trace contextRef="#ctx0" brushRef="#br0" timeOffset="101636.4799">11827 11134 588 0,'0'0'196'0,"0"0"-178"0,0 0 6 15,0 0 87 1,0 0-26-16,247-53-41 0,-185 39-29 15,-4 3-15-15,-16 6-23 16,2 5-147-16,-22 0-316 16</inkml:trace>
  <inkml:trace contextRef="#ctx0" brushRef="#br0" timeOffset="102393.0002">11692 12455 780 0,'0'0'265'0,"0"0"-241"16,0 0 9-16,0 0-12 0,0 0-5 15,0 0-2-15,139-10-2 16,-86-2-12-16,-7 4-9 15,3-1-27-15,-16 2-14 16,-4 6-42-16,-5 1-102 16,-15 0-81-16</inkml:trace>
  <inkml:trace contextRef="#ctx0" brushRef="#br0" timeOffset="102620.6498">11707 12718 1082 0,'0'0'148'0,"0"0"-124"15,0 0 16-15,0 0-15 16,0 0-3-16,0 0-5 16,157-21-14-16,-99 14-3 15,8 3-23-15,0-4-49 16,3 5-26-16,-7-1-25 15,-16 1-206-15,-8 3-283 16</inkml:trace>
  <inkml:trace contextRef="#ctx0" brushRef="#br0" timeOffset="105943.67">15210 2963 135 0,'0'0'387'0,"0"0"-272"16,0 0-26-16,0 0-19 15,0 0-24-15,0 0-22 16,0 0-9-16,0-11-15 15,0 11 0-15,0 8 12 16,0 14 13-16,7 9 15 0,-7 8-18 16,4 7-11-16,-4 7-9 15,0-3-2-15,0 0-19 16,0-7-90-16,4-14-87 16,-4-8-219-16</inkml:trace>
  <inkml:trace contextRef="#ctx0" brushRef="#br0" timeOffset="106255.4521">15177 2952 440 0,'0'0'178'16,"0"0"-52"-16,0 0-7 16,0 0-37-16,0 0-33 0,0 0-24 15,168-50-13-15,-117 75 3 16,-3 11 7-16,1 6-11 15,-20 5 11-15,-12 6-6 16,-17 0-13-16,0-2-2 16,0-7 0-16,-37-3 6 15,-12-7-5-15,-8-1 2 16,-5-10 4-16,0-4 1 16,15-8 2-16,-1-9 11 15,15 3-1-15,15-5-12 16,11 0-9-16,7 0-8 15,0 0-56-15,0 0-38 0,40-7-155 16,7-4-48-16</inkml:trace>
  <inkml:trace contextRef="#ctx0" brushRef="#br0" timeOffset="107556.468">15610 3323 104 0,'0'0'765'16,"0"0"-748"-16,0 0-14 16,0 0-1-16,0 0-2 15,0 0 5-15,91 0 0 16,-62-14-3-16,-9-4 1 16,-1-7-1-16,-1-3-1 0,-13 3 1 15,6-3 4-15,-11 9 4 16,0 5 3-16,0 6 14 15,0 8 21-15,0 0-3 16,-11 0-5-16,2 0-9 16,-5 22-31-16,8 13-3 15,6 5-6-15,0 3 6 16,0-11 2-16,24-4-3 16,16-6-6-16,-7-6 5 15,0-12 0-15,5-4 0 16,-5 0 2-16,5-13-1 15,-10-16 4-15,10-9 1 16,-9-5 2-16,-1 1 2 0,-3 5 14 16,-10 5-3-16,-6 15-14 15,-4 12 0-15,3 5-2 16,-3 0-6-16,6 5 2 16,-2 26-4-16,6 9 8 15,-2 7 14-15,-4-2-6 16,7-5-5-16,-7-5-1 15,-1-10-2-15,12-7 0 16,-4-11-2-16,-7-4 1 16,15-3-4-16,-2 0-1 15,2-23 6-15,21-7 4 16,-3-12 8-16,-5-8-6 16,12 3-4-16,-11 1 0 0,-1 14-2 15,-4 11 0-15,-17 12-5 16,-3 9 5-16,-2 0-11 15,-6 12 9-15,3 23 2 16,1 5 23-16,2 0-11 16,-2 1-1-16,-4-12-7 15,10-4 1-15,-6-10-4 16,4-9-1-16,3-4-2 16,-8-2 1-16,8 0 0 15,17-18 0-15,0-12 1 16,-4-2 2-16,9-6 3 15,-5 8 0-15,-13 8-3 0,-3 9-1 16,-17 9-1-16,0 4-1 16,0 0 0-16,7 10-2 15,2 17 3-15,0 5 3 16,0 3 1-16,-3-4 0 16,12-9-3-16,-3-6-1 15,-6-10 1-15,-4-3 5 16,3-3-5-16,8 0 1 15,4-3-2-15,2-16 4 16,11-4 5-16,-9-7 4 16,-4 2-8-16,-2 6 1 15,-7 4-2-15,-2 11 0 0,-5 4-3 16,-4 3 5-16,0 0-4 16,0 0 8-16,0 0-5 15,0 0-5-15,0 0-4 16,0 0 4-16,5 6-3 15,-5-2 3-15,0-4 3 16,6 0-2-16,-6 0 4 16,0 0-5-16,5 0-7 15,-5-10-9-15,0-7 10 16,0 2 3-16,0-3 1 16,0 0-4-16,-24 11 4 15,4-1-4-15,-14 8 3 16,17 0 3-16,-3 0 7 0,7 5-7 15,6 12-4 1,7-3 0-16,0 1-22 0,20-5-2 16,29-3 11-16,17-2 6 15,0-5 7-15,9 0 4 16,3 0 1-16,-7 3-1 16,2 4-1-16,-23 3 0 15,-5 11-1-15,-17 8 1 16,-19 1 1-16,0 5 9 15,-9-4 1-15,0-4 19 16,0-7 9-16,-18-4-16 16,7-9-13-16,-6-7-9 15,-3 0-17-15,0 0-64 16,-13-23-63-16,-1-4-208 16</inkml:trace>
  <inkml:trace contextRef="#ctx0" brushRef="#br0" timeOffset="107718.768">16913 3076 1120 0,'0'0'113'16,"0"0"-113"-16,0 0 0 15,0 0-20-15,0 0-104 16,0 0-273-16</inkml:trace>
  <inkml:trace contextRef="#ctx0" brushRef="#br0" timeOffset="110461.278">14367 4857 482 0,'0'0'202'16,"0"0"-149"-16,0 0-4 15,0 0 7-15,0 0-17 16,0 0 4-16,-8 121-4 16,8-79-18-16,0-2 1 15,8-8-4-15,26-7-12 16,3-11-1-16,7-11-5 16,-2-3-6-16,7-13 3 15,-11-23 3-15,-5-14 1 16,-13-7 2-16,-16-4 1 15,-4 1-1-15,0 6-1 16,-24 1 1-16,-20 10-3 0,-3 10 3 16,-2 16 3-16,-1 9 14 15,5 8 13-15,-1 15-33 16,6 25-3-16,22 13-9 16,18 7-21-16,0 3-102 15,34-5-62-15,8-5-219 16</inkml:trace>
  <inkml:trace contextRef="#ctx0" brushRef="#br0" timeOffset="110676.3567">14953 4895 932 0,'0'0'25'0,"0"0"-9"16,-4 140 29-16,4-90-31 16,0-1-14-16,0 1 0 15,0 0-80-15,0-6-179 16,0-11-399-16</inkml:trace>
  <inkml:trace contextRef="#ctx0" brushRef="#br0" timeOffset="117995.5041">15411 4567 181 0,'0'0'219'0,"0"0"-112"16,0 0 10-16,0 0-41 15,0 0-29-15,0 0 11 0,0 0-2 16,-4 0-20 0,4 0-8-16,0 0 15 0,0 0-6 15,0 0-14-15,0 0-6 16,0 0-6-16,0-3 1 15,0 0-2-15,0-1-8 16,0-4-2-16,0-2-2 16,17 0 0-16,19 0 2 15,-3 2 0-15,5 1 0 16,-5 2-1-16,-5 3 1 16,-3 2-2-16,-7 0 2 15,-14 0-5-15,7 0-1 16,-7 7 6-16,-4 8 0 0,0 10 5 15,0 8 15 1,0 7 4-16,0 4 17 0,0 9-19 16,0 0 3-1,0 5 15-15,0-5-26 0,9-1-12 16,7 2 0-16,1-15-1 16,-1-6-1-16,-3-13-1 15,-2-8-17-15,-6-8-32 16,4-4-36-16,-9 0-14 15,0-7-97-15,0-19-90 16</inkml:trace>
  <inkml:trace contextRef="#ctx0" brushRef="#br0" timeOffset="118174.1538">15435 4892 701 0,'0'0'59'16,"0"0"132"-16,0 0-59 15,224-29-53-15,-153 21-46 16,-9 6 7-16,-9-1-24 16,-16 3-16-16,-8 0-3 15,11 0-59-15,-14 0-90 16,-6 7-276-16</inkml:trace>
  <inkml:trace contextRef="#ctx0" brushRef="#br0" timeOffset="121657.0092">13576 6356 164 0,'0'0'55'16,"0"0"0"-16,0 0 27 15,0 0 3-15,0 0-11 16,0 0-8-16,0-15-18 15,0 15-10-15,0 0-9 16,0 0 6-16,0 0-1 16,0 0 4-16,0 0 2 15,0 0 1-15,0 0 3 0,0 0 6 16,0 15-2 0,0 8-28-16,0 9-18 0,-5 9 6 15,5-4 3-15,0 2-8 16,9-10-2-16,35-4-1 15,7-13-1-15,2-6-3 16,5-6-10-16,-1-8 1 16,-6-27 1-16,-7-8 5 15,-10-10-3-15,-15-6 3 16,-10-4 2-16,-9 5 5 16,0 3 0-16,0 10 5 15,-20 12 6-15,-17 11 26 16,-5 9-19-16,-11 13 4 15,8 0-11-15,-5 30-11 16,16 15-7-16,15 8-5 0,14 4-62 16,5-7-135-16,5-6-215 15</inkml:trace>
  <inkml:trace contextRef="#ctx0" brushRef="#br0" timeOffset="121892.8797">14367 6316 898 0,'0'0'107'0,"0"0"-107"15,0 0 0-15,9 153 0 16,-9-90-1-16,0-3 1 15,0-2-19-15,0-11-65 16,0-12-71-16,0-17-43 16,0-15-205-16</inkml:trace>
  <inkml:trace contextRef="#ctx0" brushRef="#br0" timeOffset="122387.6623">14911 5922 763 0,'0'0'243'0,"0"0"-243"16,0 0 1-16,0 0 17 15,0 0-5-15,208-30-10 16,-164 30 0-16,-15 0-3 15,-11 0 0-15,-11 18 1 16,-3 6 2-16,-4 2 4 16,0 5 0-16,-24 3 0 15,-10 0-2-15,-10-5-3 0,18-4 0 16,-3-7-2 0,18-8 0-16,6-3-2 0,5-4-3 15,0-3-10-15,16 5 1 16,22 0 14-16,4 2 1 15,2 3-1-15,-11 3 3 16,-9 10 1-16,-10 4 3 16,-14 8 4-16,0 3 2 15,-5 0-1-15,-32 2 11 16,-12-8 5-16,-4-2-6 16,6-5 4-16,3-7-9 15,22-11-6-15,2-4-4 16,16-3-2-16,4 0-5 15,0 0-49-15,0-13-44 16,4 1-33-16,29 4-82 0,-4 6-291 16</inkml:trace>
  <inkml:trace contextRef="#ctx0" brushRef="#br0" timeOffset="124322.7997">13815 7966 254 0,'0'0'257'15,"0"0"-167"-15,0 0-6 16,0 0 11-16,0 0 8 0,0 0-23 16,0 0-25-16,0 20-44 15,-12 7-7-15,4 6 9 16,8 7 0-16,0-4-1 15,0-2-1-15,0 1 8 16,8-4-5-16,17-6-7 16,15-5-4-16,2-11-3 15,11-9 0-15,-2 0-7 16,6-27 6-16,-4-14 1 16,-11-6-3-16,-18-8-5 15,-8 0 6-15,-16 0 2 16,0 5 3-16,-20 10 1 15,-18 4 0-15,-6 11 6 0,-7 15 2 16,7 7 9 0,2 3 9-16,-2 13-30 0,22 23-11 15,2 7-16-15,11 1-16 16,9 4-24-16,0-6-98 16,4-7-97-16,30-10-214 15</inkml:trace>
  <inkml:trace contextRef="#ctx0" brushRef="#br0" timeOffset="124503.6835">14482 7988 70 0,'0'0'657'0,"0"0"-627"0,14 163-10 15,-10-95 3-15,-4 0-11 16,0-8-12-16,0-10-12 15,4-10-76-15,3-20-103 16,-2-9-171-16</inkml:trace>
  <inkml:trace contextRef="#ctx0" brushRef="#br0" timeOffset="124948.668">15015 7735 744 0,'0'0'314'0,"0"0"-313"16,0 0-1-16,0 0-8 15,0 0 8-15,0 0 0 16,162 18 0-16,-142-6-1 16,0 3 1-16,-16 2 1 15,-4 6 3-15,0 2 10 16,-11 8-2-16,-31-1-5 15,-7 4-7-15,7-6 2 16,5-5-2-16,17-8-3 16,15-7 0-16,5-2-13 15,9-6-10-15,35-2 0 16,14 0 17-16,13 3 9 0,-5 2 0 16,-13 5 21-16,-6 5-7 15,-23 5-5-15,-15 7 8 16,-9 6 1-16,0 2 9 15,-27 1 10-15,-22-2 1 16,-4-3-15-16,3-4-6 16,-8-4-11-16,14-9-6 15,6-8 0-15,25-4-25 16,-3-2-57-16,16 0-20 16,0-12-196-16,16-3-213 15</inkml:trace>
  <inkml:trace contextRef="#ctx0" brushRef="#br0" timeOffset="126747.2316">13770 9465 439 0,'0'0'193'16,"0"0"-162"-16,0 0 64 15,0 0 19-15,0 0-59 16,0 0-10-16,0-15-1 15,0 15-10-15,0 0-5 0,0 0-4 16,0 0-11-16,0 7-14 16,0 18-1-16,0 11 1 15,0 6 3-15,0 1 6 16,11-6-6-16,23-9 0 16,3-9-2-16,1-9 0 15,10-10-1-15,-10 0-4 16,11-15 3-16,-3-20 0 15,3-12 0-15,-16-9-7 16,-15-1 7-16,-18-1 1 16,0 5-1-16,-5 3 1 15,-37 8 0-15,-15 12 1 16,-10 13 1-16,5 12 28 0,-4 5-17 16,-3 10-8-16,19 24-5 15,21 9-1-15,20 7-9 16,9 6-29-16,33-2-48 15,22-3-190-15,18-9-197 16</inkml:trace>
  <inkml:trace contextRef="#ctx0" brushRef="#br0" timeOffset="126942.1445">14606 9437 245 0,'0'0'601'16,"-6"103"-567"-16,-12-38 21 15,9 0 4-15,9 5-48 16,0-10-11-16,0 1-95 16,0-21-176-16</inkml:trace>
  <inkml:trace contextRef="#ctx0" brushRef="#br0" timeOffset="127659.631">15102 9151 262 0,'0'0'152'15,"0"0"2"-15,0 0-37 0,0 0-22 16,0 0 15 0,0 0-13-16,13-2-44 0,-9 2-25 15,-4-5-6-15,20-1 1 16,0-1 2-16,9 0-10 15,4 2-4-15,0-2-11 16,5 1 0-16,-10 4 0 16,6 2 0-16,-19 0 0 15,3 0-4-15,-9 4-4 16,-9 21 8-16,0 13 3 16,0 10 3-16,0 12 2 15,0 0 5-15,0 5 3 16,-5 0-3-16,5-8-13 0,0-5 0 15,0-10-3 1,0-9-24-16,0-6-29 0,16-4-12 16,-12-1-79-16,-4-7-64 15,0-2-149-15</inkml:trace>
  <inkml:trace contextRef="#ctx0" brushRef="#br0" timeOffset="127850.1487">15217 9535 958 0,'0'0'107'15,"0"0"-68"-15,0 0 11 16,0 0-23-16,0 0 0 0,218-48-1 16,-138 40-21-16,-3 1-5 15,5 4-39-15,-26 3-65 16,-8 0-204-16</inkml:trace>
  <inkml:trace contextRef="#ctx0" brushRef="#br0" timeOffset="133040.5786">14109 10941 29 0,'0'0'166'15,"0"0"-166"-15,0 0-10 16,0 0 4-16,0 0 6 16,0 0 2-16,0 0 3 15,0 0 22-15,0 0 14 16,0 0 13-16,0 0-15 15,0 0 17-15,0-5 23 16,0-3 9-16,6-2-22 16,3-5-10-16,0-5-9 15,6-2-17-15,-1 0 10 16,-5-2 5-16,2 2-15 0,-7 3-1 16,-4 2 5-16,0 3 8 15,0 3-18-15,0 4-9 16,0 6-4-16,0-2 1 15,0 3-5-15,0 0-5 16,0 0 4-16,0 0-6 16,0 17-5-16,0 13 3 15,0 13 1-15,0 4-1 16,0 6 3-16,0 0-1 16,9-3 1-16,11-2-1 15,-7-9 0-15,3-8-1 16,-16-6-1-16,8-8 2 0,-3-7 1 15,-5-5 0 1,0-2-1-16,0-3 0 0,0 0 1 16,0 0 8-1,-29 0-5-15,-4 0-4 0,0-8 2 16,0 3 3-16,13 0 17 16,6 5 0-16,10 0-10 15,4-2-1-15,0 2-7 16,0-3-4-16,0-2-17 15,29-2 1-15,17-3 15 16,12 0 1-16,-1 1-14 16,1 0-15-16,4-1-45 15,-9 2-137-15,-11-1-135 16</inkml:trace>
  <inkml:trace contextRef="#ctx0" brushRef="#br0" timeOffset="133212.1848">14677 10999 415 0,'0'0'365'0,"0"0"-277"16,0 0 4-16,0 0 9 16,0 0-46-16,53 113-40 15,-49-72-6-15,1 0-7 16,-5-1-2-16,0-2-27 16,0-9-32-16,0-8-95 15,0-14-77-15,0-7-101 16</inkml:trace>
  <inkml:trace contextRef="#ctx0" brushRef="#br0" timeOffset="133682.0904">15044 10622 701 0,'0'0'55'16,"0"0"-50"-16,0 0 44 16,0 0 19-16,0 0-28 15,206-32 4-15,-173 32-26 0,-4 3 3 16,-7 14-4-16,-7 3-3 16,-15 3 0-16,0 6-6 15,0 2-3-15,-29-1 5 16,1-5 2-16,-10-3-6 15,9-5 5-15,10-3 8 16,10-9-13-16,9-5-4 16,0 2-4-16,0-2-3 15,9 3-2-15,35-1 7 16,-2 4 3-16,6 1-1 16,-6 8 10-16,-13 5 7 15,-9 7-13-15,-11 6 8 16,-9 4 5-16,0 1-7 15,-33-1 4-15,-20 2 1 16,-5-7-5-16,12-3-4 0,6-8-8 16,2-8-1-16,14-6-24 15,15-7-28-15,5 0-24 16,4-2-125-16,0-18-236 16</inkml:trace>
  <inkml:trace contextRef="#ctx0" brushRef="#br0" timeOffset="137800.3981">13952 12322 273 0,'0'0'176'15,"0"0"-106"-15,0 0-20 16,0 0 8-16,0 0-25 16,0 0-14-16,0 0 43 15,-42 50 25-15,33-25-18 16,2 3-12-16,-2 5-5 0,5 4-27 16,4 1-8-16,0-3-3 15,0-6-8-15,0-1-4 16,9-7-2-16,11-9 0 15,8-12-2-15,10 0-8 16,0-8 0-16,10-24 6 16,-6-8 4-16,2-5-5 15,-26-3 4-15,2 0 2 16,-20-2 0-16,0 7 6 16,0 7-6-16,-29 5 8 15,-8 11-2-15,-12 10-1 16,16 7 4-16,-9 3 8 15,-2 8 2-15,10 19-20 16,-3 10-2-16,24 6-1 16,13 1-12-16,0-2-19 0,13-7-39 15,24-7-104-15,17-8-60 16,-8-11-273-16</inkml:trace>
  <inkml:trace contextRef="#ctx0" brushRef="#br0" timeOffset="137997.4512">14504 12347 538 0,'0'0'152'16,"0"0"-117"-16,7 125 68 0,-7-64-12 16,0-1-63-16,0 3-9 15,0-4-14-15,0-6-5 16,0-13-72-16,0-9-75 15,0-22-63-15,0-9-203 16</inkml:trace>
  <inkml:trace contextRef="#ctx0" brushRef="#br0" timeOffset="144183.8189">15882 14333 176 0,'0'0'80'0,"0"0"-50"16,0 0 27-16,0 0 24 15,0 0-31-15,0 0 16 16,0 0 7-16,11 12-17 15,-11-12 4-15,0 0 4 16,5-12-13-16,-1-13-30 0,-4-11 6 16,5-12 10-16,-1-4 8 15,7-6-28-15,-11 1-14 16,0 4-2 0,0 10 1-16,0 14-2 0,0 11 1 15,0 13 6-15,0 5-5 16,4 0-2-16,21 25-3 15,8 23 3-15,18 11 29 16,6 12-16-16,1-6-8 16,-5-8-5-16,-7-7 0 15,-1-12 0-15,-17-17 0 16,-10-14 1-16,2-7-1 0,9-10 2 16,-1-28 6-16,6-12 3 15,-1-11-5-15,-9-1-3 16,-11 5-3-16,3 7-2 15,-7 12 2-15,-5 13-1 16,0 15 1-16,-4 7 4 16,0 3 1-16,0 7 6 15,5 29 12-15,2 9-5 16,-3 8-4-16,14-6-12 16,6-7 0-16,0-5 0 15,5-7-2-15,0-10 1 16,4-7-1-16,5-5-3 15,-1-6 1-15,3-2-4 16,6-21-1-16,-1-9-6 16,-17-6-15-16,-6 2 11 0,-17-1 7 15,-5 5 10-15,0 7 3 16,0 10 0-16,-13 10 13 16,-1 5 8-16,-1 5 24 15,2 22-42-15,2 11-6 16,11 4 0-16,0-4 1 15,0-11 3-15,0-4-2 16,28-13-1-16,10-6-1 16,2-4-1-16,-3 0-1 15,1 0-1-15,6-14 3 0,-11-5-2 16,5-5-2 0,-18 6 2-16,-3 6-5 0,-5 7 6 15,-8 5 1-15,-4 0 1 16,0 0 9-16,0 13 7 15,4 9-3-15,14 6-1 16,2-3-10-16,13-7-3 16,-4-7 0-16,8-5 0 15,3-6-3-15,-7 0 3 16,5-10 0-16,-14-15 6 16,5-3-6-16,-16-4-7 15,-8-4-1-15,-5 2-11 16,0 4 8-16,-33 2-1 15,-5 11 1-15,0 7 8 16,-1 7-4-16,1 3 6 0,0 13-9 16,19 19-16-16,1 6 6 15,18 4-23-15,0-3-103 16,0-10-40-16,37-8-161 16</inkml:trace>
  <inkml:trace contextRef="#ctx0" brushRef="#br0" timeOffset="145015.9707">17576 13683 734 0,'0'0'154'0,"0"0"-117"15,-11 103 22-15,11-43-18 16,33 5-27-16,11-2 1 15,-2-3 4-15,7-5-16 16,-11-12 0-16,10-13 0 16,-6-9-3-16,-13-20-4 15,4-1-4-15,0-1 3 16,-4-28 5-16,-4-1 0 16,-21-3 3-16,-4 4 4 15,0 6 4-15,0 8-7 16,0 13 7-16,0 2 11 15,0 0 4-15,0 19-1 16,0 12-9-16,0 4-2 16,0-3-2-16,0-9-4 0,24-8-6 15,-6-2-2-15,15-13-1 16,-9 0-4-16,21-6 1 16,-12-14 4-16,0-3-1 15,-9-4 0-15,-6 2-1 16,-2 0 1-16,-8 8-3 15,1 7 4-15,-4 5-1 16,-5 5 1-16,0 0 0 16,0 0 5-16,15 17-4 15,-2 0 7-15,7 4 2 0,5-6-8 16,-1-5-1 0,5-6-1-16,-3-4-4 0,-1 0 2 15,12 0 0-15,-1-22-2 16,1-8 4-16,-13-5-2 15,-10-3-2-15,-5-1-13 16,-9-2-1-16,0 8 11 16,-14 7 3-16,-28 2-4 15,2 10 8-15,-6 6 16 16,6 8 7-16,-11 2-6 16,3 31-6-16,15 10-11 15,4 5 1-15,16 2 2 16,13-8-3-16,0-12-2 15,42-7-18-15,24-13-6 16,11-10 4-16,10 0-3 0,-3-13 5 16,2-7 15-16,-13 3 5 15,-11 4 4-15,-11 11 22 16,-18 2 13-16,-5 0-23 16,-12 30 13-16,-12 5-4 15,-4 7-14-15,0-2-6 16,0-5-2-16,-20-5-3 15,3-12-17-15,-3-8-31 16,0-10-50-16,-2 0-47 16,-7-29-342-16</inkml:trace>
  <inkml:trace contextRef="#ctx0" brushRef="#br0" timeOffset="145174.5089">18328 13881 990 0,'0'0'47'0,"0"0"-24"16,0 0-13-16,0 0-10 15,0 0-84-15,0 0-59 16,-4 28-413-16</inkml:trace>
  <inkml:trace contextRef="#ctx0" brushRef="#br0" timeOffset="145587.8123">16970 13953 873 0,'0'0'186'0,"0"0"-166"16,0 0 5-16,0 0-25 16,67-101-2-16,-19 82-30 15,-10 5-126-15,-1 1-263 16</inkml:trace>
  <inkml:trace contextRef="#ctx0" brushRef="#br0" timeOffset="146252.4133">16322 15234 634 0,'0'0'89'16,"0"0"-62"-16,0 0 68 16,0 0-32-16,0 0-50 15,0 0-2-15,75 101-10 16,-30-101-1-16,-3 0-1 15,-5-10 1-15,1-20 1 16,-9-7 8-16,-9-13-6 16,-12-3 5-16,-8-8-2 15,0 11-3-15,-4 3-1 0,-29 12 1 16,0 9 19 0,-16 14 2-16,7 12-2 0,0 0-9 15,-7 17-7-15,7 21-6 16,27 15-13-16,10 2-18 15,5-1-37-15,9-11-64 16,31-12-112-16</inkml:trace>
  <inkml:trace contextRef="#ctx0" brushRef="#br0" timeOffset="146920.4819">16627 14706 662 0,'0'0'87'0,"0"0"73"0,0 0-53 16,0 0-84-16,-24 105-19 15,24-37 5-15,0 7-2 16,5 5 3-16,19-5 3 16,9-10-5-16,5-15-8 15,-1-19-10-15,3-18 5 16,-2-13-9-16,-5-6-5 15,4-29 8-15,8-9 9 16,-12-10-3-16,-4 7-7 16,-16 6 12-16,-13 14 0 15,4 17 1-15,-4 8 3 16,0 2 18-16,0 0 9 16,0 17 5-16,0 18-14 0,0 8-13 15,0 4-1-15,11-7 0 16,3-8 5-16,1-8-2 15,7-12-8-15,7-9-3 16,0-3-5-16,15-14-1 16,-11-19 4-16,9-10 1 15,-18-7-3-15,-19-3 3 16,-5 3-2-16,0 2 1 16,-5 11 2-16,-23 3 6 15,-10 9-5-15,5 11 3 16,-11 6 3-16,15 8 18 15,5 0 1-15,-3 17-21 0,7 13-5 16,16 4 0 0,4-4-2-16,0-5-11 0,37-10-20 15,30-13-3-15,10-2 9 16,7 0 7-16,-2-2 7 16,-5-8 10-16,-15 7 0 15,-15 3 3-15,-19 0 2 16,-3 5 18-16,-16 25 11 15,-9 8 5-15,0 9-19 16,0 8-12-16,-9-2-5 16,-24-5-26-16,4-8-20 15,20-10-19-15,-2-10-158 16,11-10-345-16</inkml:trace>
  <inkml:trace contextRef="#ctx0" brushRef="#br0" timeOffset="147468.5101">15973 16022 502 0,'0'0'322'15,"0"0"-224"-15,0 0 15 16,0 0-62-16,0 0-37 16,0 0-5-16,-22 137 4 15,11-84-6-15,6 3-3 16,-4-9 1-16,5-12-5 16,4-8-18-16,0-8-33 15,0-17-36-15,0-2-120 16,0-11-148-16</inkml:trace>
  <inkml:trace contextRef="#ctx0" brushRef="#br0" timeOffset="147754.3923">15860 15924 455 0,'0'0'268'16,"0"0"-255"-16,0 0 53 15,0 0 57-15,0 0-75 16,219 123-35-16,-177-83 7 15,-13 0-8-15,-9 0 9 16,-11-1-5-16,-9 3-3 16,0-3-5-16,-9-1 7 15,-31-5-7-15,13-8-7 16,-8-4 1-16,-3-7 3 0,5-3 2 16,-4-11-1-16,-1 0-3 15,9 0-3-15,9 0-10 16,7 0-5-16,6-6-9 15,7 1-69-15,0-5-124 16,0 6-152-16</inkml:trace>
  <inkml:trace contextRef="#ctx0" brushRef="#br0" timeOffset="149293.2017">16265 16404 430 0,'0'0'216'16,"0"0"-190"-16,0 0 29 15,0 0 13-15,0 0-44 16,0 0-17-16,190-17 0 16,-161-8-5-16,-16-10 1 15,11-5 3-15,-13 1 5 16,-11-3 14-16,0 1-12 15,0 3-1-15,-35 3-2 16,2 10-5-16,4 10 13 16,2 10 21-16,8 5 30 15,-1 0-16-15,2 27-30 16,11 8-23-16,7 12-4 0,0 3 3 16,16-4 1-16,21-5-2 15,1-11-4-15,11-10 3 16,-12-8-5-16,12-9-5 15,-16-3-3-15,-9 0 2 16,5-10 2-16,-7-15 12 16,-6-11 0-16,8-3-2 15,-15-3 2-15,4 6-1 16,3 3 0-16,-7 5 1 16,10 11 0-16,-5 4-1 15,1 8 1-15,-6 5 0 16,0 0 2-16,-2 0 8 15,10 18 33-15,-8 7-16 0,11 7-12 16,-11 0-2 0,2-1-10-16,-2 2 0 0,-9-8 0 15,20 0-3-15,-16-10 0 16,14 2 0-16,-7-7-3 16,6-2-7-16,-5-5-6 15,1-3 4-15,-9 0-2 16,12 0 12-16,1-21 2 15,-6-6 0-15,-2-5 2 16,0-6-2-16,-4 3 0 16,1 2-1-16,-6 2 1 15,18 9 0-15,-14 5-1 0,16 9 1 16,-15 5 1-16,3 3-1 16,-1 0 6-16,2 0 1 15,4 11 13-15,-2 12 7 16,14-1-20-16,-12 0-5 15,0 6 2-15,3-3-2 16,-8 0 0-16,12 6-2 16,-2-4 0-16,-7-2 0 15,13-2 2-15,-6-8-4 16,2-5 2-16,-11-10-2 16,11 5-1-16,-11-5 0 15,11 0 1-15,-16-8 2 16,14-17 5-16,-12-7 8 15,-6-6 4-15,0 5-8 16,0-5-7-16,0 6 0 0,9 5-1 16,0 6-1-16,6 8 0 15,-1 5-2-15,1 0 1 16,-6 5 0-16,11 3-3 16,-2 0 2-16,2 0 2 15,-3 3 1-15,3 9 5 16,-4 3 2-16,-12-1-3 15,5 4 7-15,0 0-1 16,-5 0-6-16,3 3 4 16,-3 0 1-16,-4 0-4 15,5 6-3-15,3-4 3 16,4-3-2-16,5-11 0 0,-8 1-3 16,15-7-1-16,-4-3-3 15,5 0 0-15,-3-3-8 16,6-16 10-16,6-1 1 15,-6-3-7-15,1 0-3 16,-9 11 0-16,-11 2-4 16,-9 7 12-16,4 3 1 15,-4 0 1-15,0 0 4 16,0 0 11-16,16 8-4 16,-12 2-6-16,12 3-4 15,-3-9 0-15,-4-1-1 16,6-3-3-16,3 0 2 15,-7-7 1-15,11-16 4 0,-6-10-3 16,-8-2-1-16,-8-2-7 16,0-1-6-16,0 8-7 15,0 2 5-15,-13 6 8 16,-24 7 3-16,8 7 4 16,-4 6 0-16,-7 2 11 15,22 2-3-15,-6 18-2 16,15 5-6-16,9 3 0 15,0-3-3-15,22-6-14 16,31-6-9-16,18-8-23 16,6-5-2-16,-1-1 17 15,19-16 9-15,-22-2-19 0,-11 6 12 16,-9 6 29 0,-20 5 3-16,-4 2 1 0,-12 0 16 15,-12 22 40-15,10 10-16 16,-15 5-22-16,0 2-4 15,0-4-8-15,-24 0-2 16,-1-13-5-16,12-4-4 16,-2-15-27-16,-3-3-44 15,-2-6-150-15,-4-21-225 16</inkml:trace>
  <inkml:trace contextRef="#ctx0" brushRef="#br0" timeOffset="149456.2419">17890 15956 1054 0,'0'0'40'0,"0"0"-17"16,0 0-23-16,0 0-19 16,0 0-34-16,0 0-152 15,20 0-428-15</inkml:trace>
  <inkml:trace contextRef="#ctx0" brushRef="#br0" timeOffset="150169.3592">19434 15124 910 0,'0'0'145'0,"0"0"-48"15,0 0 8-15,0 0-52 16,0 0-41-16,0 0-12 0,28-12-3 15,39 4 3 1,1 3 0-16,-1 0-15 0,-10 5-21 16,-6 0-40-1,-11 0-29-15,-18 0-69 0,-11 10-180 16</inkml:trace>
  <inkml:trace contextRef="#ctx0" brushRef="#br0" timeOffset="150334.9869">19496 15437 1013 0,'0'0'160'0,"0"0"-147"15,0 0 47-15,0 0 15 16,210-22-39-16,-120 5-34 0,-17 2-2 16,-2 2-65-16,-18 8-81 15,-24 0-211-15</inkml:trace>
  <inkml:trace contextRef="#ctx0" brushRef="#br0" timeOffset="156100.7416">2163 15262 164 0,'0'0'67'0,"0"0"-22"16,0 0 11-16,0 0 3 16,0 0 31-16,0 0 32 15,0 0-43-15,0-10-12 16,0 10 15-16,0 0-11 15,0 0-20-15,0-3-18 16,0 2-15-16,0 1-15 16,0-3-1-16,0 3-1 0,0 0-1 15,0 0 2 1,0 0-2-16,0 0-2 0,0 0 2 16,0-4 0-16,0 0 0 15,0 1 0-15,0 2 0 16,0-5 3-16,0 6-3 15,0-3 1-15,0 3-1 16,0 0 0-16,0 0 0 16,0 0 2-16,0 0-2 15,0 0 0-15,0 0 0 16,0 0 0-16,0 0 0 16,0 0 0-16,-5 3-8 15,1 18-4-15,-1 5-5 16,5 20 17-16,0 9-1 15,0 16 2-15,0 9-1 0,0 10 0 16,5 17 0 0,24 6 2-16,-5 13-4 0,5 2-5 15,8 0-8-15,5-1 4 16,-4-4 5-16,6-3 6 16,-6-7 0-16,4-8-4 15,-7-12 4-15,3-8 0 16,-1-10 0-16,-4-4 0 15,-8-1 0-15,-12-3-4 16,3-4 4-16,-12 2 0 16,-4-2 0-16,0 0 5 15,0-3 5-15,4-3-3 0,1-3-1 16,6-3-2-16,-7-2 5 16,5-2-4-16,-4-7-3 15,-5-5 2-15,4-7 6 16,-4-3-3-16,0-11 4 15,0-3 3-15,7-4-8 16,-7-7 2-16,0 0-6 16,0 0 12-16,0 0 5 15,0 0-1-15,0 3 3 16,0 1 10-16,0 4-13 16,0 1-16-16,0-1-2 15,-11 0 0-15,6-5 2 16,5-3-1-16,0 0-1 15,0 0 0-15,0 0-1 16,0 0-3-16,0 0-3 0,0 0 7 16,16-8 0-16,1-2-1 15,12 3 1-15,9-4 0 16,10 4 0-16,10-3-3 16,13 2-13-16,6 0 9 15,7-3-2-15,13-2-4 16,-2 1 7-16,5-1 2 15,-5 1 3-15,-4 2 0 16,-10 2 1-16,-1 1-1 16,6 1 1-16,9 2 15 15,12-4 16-15,34 3-22 16,-2 3-9-16,10-1 0 0,3-2-2 16,-24 3 2-16,10-3 0 15,-8 0-2-15,-6 5 1 16,4-11 1-16,-13 7 0 15,2-4 1-15,-2-5 1 16,0 6-1-16,5-3-1 16,-12 5 1-16,7 2-1 15,-9 3 1-15,3 0-2 16,-3 0 2-16,6 0-1 16,-5 0 0-16,1 0 2 15,11 0-2-15,-4-5 2 16,9 1-2-16,5-1 4 0,-1-1-2 15,2-4-2-15,-1 8-2 16,-15-5 2-16,-14-1 0 16,0 3 2-16,-10 0-2 15,10-1 3-15,1-3 16 16,-5 1-14-16,3-1 6 16,5 1 2-16,2 0-3 15,-2-1-5-15,-2 3-5 16,-7-4 1-16,0 5-1 15,-4 0 3-15,4-5-2 16,9 8 9-16,11-9-6 16,8-1 1-16,6-3 0 15,-1-3 0-15,2 6 4 0,-10-1 0 16,13 3-4-16,-10 3-5 16,-3-1 3-16,-16 6-1 15,-14-3 2-15,6 5 3 16,-1-5-2-16,6 0 1 15,12-3-6-15,22-4 2 16,-2-4-2-16,6 0 5 16,-2 5-3-16,-13-2-1 15,-9 12 0-15,-5-5-1 16,8 3 0-16,-8 3 1 16,5-2-1-16,0 2 0 15,9-6 0-15,4 2 0 16,-4-9 0-16,9 5 0 15,-18-6-12-15,-5 2 6 0,-14-1 1 16,-26 2 1-16,-17 7 1 16,-19 4 2-16,-21 0 1 15,-2 0 0-15,-7 0 9 16,5 0-4-16,-4 0-4 16,-1 0 0-16,0 0 1 15,3 0-1-15,2 0 1 16,0 0-2-16,-5 0-1 15,3 0-1-15,2 0-2 16,-5 0 4-16,12-4 1 16,1-5-1-16,-8 4 0 15,2 0 3-15,2 3-3 16,-8-4 2-16,6 4-4 0,-2 0 2 16,0-4-3-16,2 4-3 15,-3-3 0-15,-3 0 3 16,10-5-1-16,-6-2-3 15,0-4-4-15,0-9 7 16,-2-2-4-16,-7-11 8 16,8-2-3-16,-3-3 3 15,-5-9-6-15,0-9 2 16,0-6 2-16,0-16 1 16,0-5-5-16,0 1-8 15,0 2-1-15,0 7 13 16,0 6 0-16,0 1 2 15,0 6 1-15,0 3 0 16,-13-5-1-16,-3 10 0 16,-8-5 0-16,6-3-1 0,-6 4 1 15,4-1-4-15,-2-1-3 16,-7 0 2-16,5 8-1 16,-1-1 3-16,5 5 0 15,7 2 3-15,4 8 3 16,5 3-1-16,-3 5 2 15,7 1 5-15,0-1-4 16,0-3 4-16,0 2-1 16,0-4 2-16,0-6-6 15,11 1-1-15,3-8-3 0,-6 1 0 16,3 2-6 0,-11 9-9-16,0 5 13 0,0 4 1 15,0 10 1-15,0 6 0 16,0 6 0-16,0 3 5 15,0 0-2-15,0 3-3 16,0-1 0-16,0 1 1 16,0 2 1-16,0-2-2 15,0-2 0-15,0 4 0 16,0 0 6-16,0 0-3 16,0 0-2-16,0 0 0 15,0 0 1-15,-11 0-2 16,-2 0-1-16,-11 0 1 15,-5 0-3-15,-4 6-1 0,-5 1 2 16,1 0 2-16,-12 2 0 16,-8 2 0-1,-10 0-5-15,-19 3-16 0,2 0 21 16,-22-5 2-16,-9 9-2 16,6-8-2-16,-6 3 2 15,0-1 0-15,3-4-2 16,6-1 2-16,2-4 0 15,-3-1 1-15,-1 3-1 16,-2-3 2-16,1 4 3 16,3 1 0-16,2-2-5 15,2 5 1-15,3 3-1 16,-1-1 0-16,10 3-2 0,-1 0 1 16,-4-2 1-16,9-1 0 15,-5-2 1-15,-4 0-2 16,0 0 0-16,0 1 1 15,4-2 0-15,5 0 0 16,4-2 0-16,2-3 2 16,3 1-2-16,-3 1 0 15,-1-3 0-15,-1 4 0 16,2-6-1-16,-2 7 1 16,-4-2-1-16,4-2 1 15,7 6 0-15,0-2 1 16,-3-2 0-16,-3 1 2 15,10 1-2-15,0-4-1 0,-2 3 2 16,2-1-1-16,-4-1 0 16,-7-1-1-16,5 2 0 15,-3-3 2-15,-6 1-2 16,-5-4 0-16,-4 6 1 16,0-1 1-16,9-4-2 15,0-1 7-15,11 0 1 16,2 0-4-16,2 0-1 15,-4 0-3-15,-12-1 4 16,-3-7-4-16,-1 1 0 16,5 4 0-16,0-7 0 15,-1 5 0-15,3-1 0 16,-2 5-2-16,0-2 1 16,0 3 1-16,-5 0 0 0,11 0 0 15,-6 0 0-15,20 0-1 16,-3 4 1-16,14-1 0 15,6 1 1-15,7-4-1 16,-2 0 0-16,2 0-1 16,-7 0 1-16,-8 0-2 15,-10 0-2-15,-8 0 3 16,-2 4 0-16,-3-1 0 16,7 4 1-16,7-2-1 15,0-5 1-15,8 0-3 0,1 0 0 16,4 0 2-1,6 0-1-15,-6 0 0 16,0 0 2-16,7 0 0 0,-8 0 1 16,8 0-3-16,-7 0 2 15,4 0-2-15,3 0-1 16,-12 0 1-16,1 0-6 16,-1 0-1-16,1 0 8 15,-5 0-1-15,-4 0 1 16,-16 8 0-16,-2-2-3 15,-2 5-8-15,4-1-7 16,15-3 7-16,-3 1-1 16,8-3-3-16,-11-2 4 15,6 4 5-15,1-2 6 16,4 2-2-16,0 4 1 0,5 1-1 16,-1-2 1-16,5 0 0 15,16-3 2-15,-1 1 0 16,9-3-3-16,5 0 3 15,0-5 0-15,6 0 0 16,-2 0 1-16,-9 0 2 16,-4 0-1-16,-5 0 0 15,-10 0-2-15,6 0 1 16,0 0 0-16,-2 0-1 16,1 0 0-16,6 0 0 15,2 0-1-15,6 0 2 16,2 0 0-16,-2 0-1 15,1 0 0-15,-1 3 0 16,5-1 0-16,-5 0-1 16,9-2 1-16,2 3 0 0,3-3-1 15,6 0 1-15,-11 0 0 16,7 0 2-16,-12 3-2 16,8-3 0-16,-19 3 0 15,10-3 0-15,-9 0 4 16,1 0 3-16,1 0-4 15,0 0-3-15,0 0 1 16,8 0 1-16,8 0-2 16,-3 0 2-16,7 0 5 15,2 0-2-15,2 0-4 16,9 0 3-16,-5 0 0 16,5 0-1-16,-4 0-1 0,-3 0-2 15,3 0-1-15,-5 0 1 16,0 0-1-16,9 0 0 15,-15 0 1-15,-3 0 1 16,-2 0-1-16,-4 2-2 16,-1-2 2-16,12 2 3 15,13 0-3-15,0-2-2 16,0 0-4-16,0 0-24 16,0 3-10-16,0 0-111 15,0-1-47-15,0-2 32 16,9 0-36-16,6 0 93 15</inkml:trace>
  <inkml:trace contextRef="#ctx0" brushRef="#br0" timeOffset="165179.9373">20630 14964 350 0,'0'0'164'0,"0"0"-151"15,0 0 7-15,0 0 16 16,0 0-19-16,0 0-8 16,0 0 9-16,0 0-1 0,0-10 5 15,0 10 19 1,0 0-10-16,0 0-20 0,0 0 12 15,0 0 14-15,0 0 22 16,0 0-18-16,0 0 2 16,0 0 11-16,0 0-4 15,0 20-13-15,0 5-10 16,-9 15-12-16,-4 5-7 16,2-2 4-16,11 2-5 15,0-8-6-15,0-1 6 16,15-8-5-16,19-11-2 15,-10-5-3-15,5-9-1 0,4-3-7 16,0 0-3-16,5-31 6 16,4-9 3-16,-7-14 3 15,3-7-12-15,-21-1-1 16,-1 4 1-16,-16 6-4 16,0 9 10-16,-20 7 8 15,-18 11 1-15,-15 9 3 16,-4 5 5-16,-5 11 3 15,0 0 4-15,15 22-12 16,-6 8-4-16,25 9-2 16,10 1 1-16,18-3-13 15,0 3-21-15,18 0-72 16,26-7-129-16,2-1-129 16</inkml:trace>
  <inkml:trace contextRef="#ctx0" brushRef="#br0" timeOffset="165501.4342">21170 15074 670 0,'0'0'62'16,"0"0"-50"-16,0 0 25 16,0 0-12-16,0 131-18 15,0-88 1-15,0 7 4 16,0 4-10-16,0 2-2 15,0-2-47-15,-20-4-53 16,15-7-261-16</inkml:trace>
  <inkml:trace contextRef="#ctx0" brushRef="#br0" timeOffset="176072.2532">24308 15252 435 0,'0'0'190'0,"0"0"-88"0,0 0 25 15,0 0-35-15,0 0-43 16,0 0-17-16,0 0-15 15,0-7-11-15,0 7 0 16,0 0 4-16,0 0-4 16,0 0-4-16,0 0-2 15,13 0-5-15,-9 0-14 16,16 0-49-16,-2 0-86 16,-3 0-38-16,10 0-177 15</inkml:trace>
  <inkml:trace contextRef="#ctx0" brushRef="#br0" timeOffset="176244.0746">24308 15252 325 0,'190'-12'210'0,"-190"12"-165"16,0 0-11-16,9 0 2 16,-1 0-20-16,4 0-16 15,-4 0 0-15,1 0-3 16,7 0-25-16,-3 0-49 15,7 5-94-15,4-5-69 16</inkml:trace>
  <inkml:trace contextRef="#ctx0" brushRef="#br0" timeOffset="176402.1805">24832 15240 528 0,'0'0'135'0,"0"0"-127"15,0 0-8-15,0 0-14 16,0 0 0-16,0 0-8 16,90-3-116-16,-56 3-114 15</inkml:trace>
  <inkml:trace contextRef="#ctx0" brushRef="#br0" timeOffset="176496.1815">24832 15240 549 0,'256'0'159'0,"-256"0"-159"15,0 0-41 1,0 0-376-16</inkml:trace>
  <inkml:trace contextRef="#ctx0" brushRef="#br0" timeOffset="181422.6487">25608 15084 443 0,'0'0'65'0,"0"0"-37"16,0 0 1-16,0 0-1 16,0 0-5-16,0 0 35 15,0 0 29-15,0 0 24 16,0 10-21-16,0-7-33 16,0 2-25-16,0-5-13 15,0 0-3-15,0 0-1 16,0 0 4-16,0 0 6 15,0-8 0-15,9-22-6 16,15-10-9-16,9-10-3 16,-4 0-2-16,0 0-5 15,-5 10-11-15,-6 10 2 16,2 9 3-16,-16 17 2 0,-4 4 1 16,0 0 3-16,16 23 4 15,-12 18 7-15,5 15-4 16,6 2-5-16,-6-3-1 15,11-13-1-15,-2-7 0 16,2-20-4-16,-7-7-5 16,11-8-3-16,-4-15 3 15,9-20 9-15,-7-11 4 16,2-4-2-16,5 11 3 16,-5 5-4-16,-4 15-1 15,-15 8 0-15,8 11-1 16,-13 0-4-16,4 21 5 0,-4 9 27 15,11 15-9-15,-2 0-18 16,0-10 4-16,2-10-4 16,2-5 0-16,3-20-4 15,6 0-2-15,7-20-13 16,4-12 19-16,-9-13 4 16,1 1 0-16,-1 5-1 15,-20 3 3-15,-4 20-3 16,0 5 8-16,0 11-5 15,0 0 31-15,0 22-9 16,0 19-18-16,0 12-10 16,0 2 0-16,0-5-19 15,0-8-33-15,38-6-79 0,-9-11-194 16</inkml:trace>
  <inkml:trace contextRef="#ctx0" brushRef="#br0" timeOffset="182013.2033">26729 15024 1016 0,'0'0'93'16,"0"0"-82"-16,0 0 5 16,0 0 0-16,0 0-1 15,0 0-9-15,113-20 5 0,-84-10-5 16,-5-1-4-1,-15 12 2-15,6 2 19 0,-10 6-9 16,-5 8 1-16,4 3 4 16,-4 3-2-16,0 25 2 15,0 10-6-15,0 2-3 16,0-1-8-16,9-6-1 16,-2-13 0-16,1-5 0 15,12-9-2-15,-2-6-3 16,11-11-4-16,24-21 0 15,-7-6-4-15,3-2 11 16,-20 5-1-16,4 8-3 16,-20 4 4-16,7 7 1 15,-16 9 1-15,-4 7 6 16,0 0 18-16,0 0 10 0,0 25-14 16,0 7-5-16,0 4-8 15,0-3 1-15,0-8-4 16,16-10-5-16,-3-10-2 15,11-5-5-15,10 0-8 16,3-23-6-16,3-9 2 16,-7-4-3-16,-4 4 7 15,-11 7 15-15,2 2 0 16,-16 16 2-16,-4 2 9 16,4 5 8-16,-4 0 8 15,0 28-10-15,0 6-9 16,0 14-3-16,0-3-5 0,0-10-1 15,5-5-33-15,15-12-67 16,4-11-107-16,-6-4-449 16</inkml:trace>
  <inkml:trace contextRef="#ctx0" brushRef="#br0" timeOffset="185745.3305">15420 13410 191 0,'0'0'193'16,"0"0"-123"-16,0 0-13 15,0 0 34-15,0 0-44 0,0 0 27 16,0-40 3-16,0 40 0 16,0 0-19-16,0 0 5 15,0 0-19-15,0 0-25 16,0 10-19-16,-9 22-1 16,-15 21 1-16,-5 21-1 15,0 15 1-15,12 16 0 16,1 20 2-16,7 19-1 15,-6 16 1-15,10 5-4 16,-3 1 2-16,-1-11-2 16,-7-10 2-16,3-6-2 0,-11-14 2 15,4-5 0 1,2-12 0-16,-2-10 2 0,7-6-2 16,6-6 4-16,-2-11 3 15,1 0 3-15,-1-9-4 16,-7-9 1-16,12-5-6 15,-1-1 3-15,1-9-3 16,4 1 0-16,-11-9-1 16,11 8 2-16,-9-9 2 15,5 1 2-15,-1-9 2 16,-6 5 3-16,11-7-10 16,0 2 1-16,0 5 3 15,0-1-5-15,0 2 2 16,24 1-2-16,-4-1 0 0,-2-6 0 15,-2 2 0-15,1 1 0 16,-1 4 2-16,-7 6-1 16,6-3 4-16,-6-5-4 15,0-8-1-15,11-7 0 16,-20-7-1-16,20 2-5 16,-3-5 1-16,-1-3 1 15,6-2 4-15,2 0 2 16,9 0-2-16,7 0 0 15,-2 0 1-15,15 0-1 16,9-5 0-16,8-7 0 16,17 4 1-16,3-4-1 15,10 5 1-15,-1 1-1 16,8 4-2-16,-3 2 1 16,-5 0 1-16,7 0 0 0,-2 8 2 15,2-1-5-15,3 0 3 16,1 1 0-16,-1-3-2 15,6 2 3-15,0 1-1 16,-12 0 0-16,17-1 0 16,-14 0 0-16,7-7 0 15,2 0 2-15,4 0-2 16,9 0 0-16,5 0 1 16,6 0 0-16,5-7-1 15,9 0 0-15,-1-4-1 16,10 4 2-16,4 2-3 0,-14 5 3 15,1 0-2-15,-5 0-2 16,-4 0-2-16,-1 0 1 16,-14 0-2-16,-5 0-1 15,-5 0-1-15,5 0 4 16,9-2 4-16,-1-9 1 16,8-1-1-16,-8-3-1 15,-1 3 0-15,6-6 1 16,-13 5 0-16,-1-2 0 15,-3 11-1-15,4-9 1 16,-5 5 0-16,-4 1 0 16,-2-7 0-16,2 6 0 15,-16 0-1-15,3 3 2 16,-11 0 3-16,-1 2 5 0,1 3 1 16,4 0-4-16,14 0-4 15,1 0-2-15,5 0 0 16,-7 0-1-16,3 0 1 15,-7 0 2-15,7 0 4 16,4 0 3-16,-3-10-4 16,8 5-4-16,-1-1-1 15,5 5-2-15,-9-6 1 16,0 4-1-16,-2-2-1 16,6-1-3-16,1-1 6 15,12-3-7-15,-1-1 6 16,1 4 0-16,1 0 1 0,-2-1 0 15,-8 1-1-15,15 3 1 16,-6-2 1-16,12-2-1 16,4 1-6-16,-4 1-5 15,-7-3 3-15,-18-4 3 16,-4 6 4-16,-6-4 1 16,-8 1 0-16,-1 8 0 15,-9-5 10-15,-5 4-3 16,-2-2-6-16,-2 3 1 15,13-6 0-15,11 1-1 16,-7-1 0-16,16 0-1 16,-6-1-1-16,1-1 1 15,-19 0 1-15,-11-1 8 0,-12 1 9 16,-10 6 6 0,-16-1-3-16,-14-7-3 0,-10 12-10 15,-11 0-1-15,2-1 0 16,0-2-4-16,6-1-1 15,-2-4-1-15,3-5-1 16,1-8 1-16,8-11-1 16,-1-18 2-16,-11-12-1 15,-2-13-1-15,-11-8-2 16,0-15-4-16,0 0 1 16,-24-5-21-16,0 2 14 15,-1 2-2-15,21 9 14 0,4 2 11 16,0 5 3-1,0 1-4-15,29 4 3 0,0 7-9 16,4 1-2-16,-13 0-2 16,2-2-3-16,-2-7-7 15,-1 0 3-15,-10-4 0 16,0-3-6-16,-4 3-1 16,1 8 7-16,-6 11 6 15,0 11-7-15,0 13 8 16,0 13 4-16,-6 6 1 15,-8 12 2-15,5-2 2 16,-10 9-4-16,14-3-4 16,-4 3-1-16,3-2-4 0,-3 3 0 15,4-5-9 1,-3 6 3-16,-3-2-5 0,-7-1-3 16,7 3 9-16,-7 0 6 15,-11 0-3-15,-8 0 1 16,-3 0 4-16,-7 0-1 15,-19 0 1-15,-7 0 2 16,-2 0 0-16,-25 0-1 16,-1 0 0-16,-12 0 0 15,-2 0 10-15,-4 0 1 16,-10 0 11-16,-6-2-2 16,7-1-16-16,-9 1-2 15,-7-4-2-15,1 5-1 16,-10-5 0-16,-4 4-4 0,-20 2 5 15,-9-3 0-15,-4 3 4 16,0-2-10-16,13-3 8 16,16-1-4-16,8-1 4 15,0-3 0-15,21 1 1 16,-3-2-1-16,2 1 0 16,-2 0-1-16,3 5 0 15,-12-3 3-15,2 1-4 16,-10 2 0-16,-1 0 3 15,9 0-3-15,1 0 0 16,-3 5-1-16,-2-3-1 16,-1 3 4-16,1 0-2 15,20 0 0-15,4-2-2 0,14-3-10 16,14 2 10-16,-3-4 3 16,4-3-1-16,0 0 3 15,-7-3-2-15,3 1 1 16,-10 4-2-16,-1-2-2 15,-10 3 1-15,16-1 1 16,-11 3 0-16,9-1 0 16,-2 5-1-16,2 1 1 15,6-3-3-15,5 1 3 16,4 2 1-16,1 0 1 16,-1 0-2-16,-4 0 0 15,9 0-4-15,-14 0 1 16,1 0-2-16,-12 2-1 0,3 1 6 15,-16-3 0-15,-7 0 0 16,3 0-1-16,-5 0-1 16,-1 0 2-16,1 0-1 15,-11-3 1-15,3 3 0 16,6 0-1-16,2 0 0 16,18 0-1-16,7 0 1 15,2 0 0-15,-3 0-8 16,7 0 3-16,3 0 2 15,4 0 2-15,-5 0 0 16,19 0-1-16,-10 3 2 16,20 6-5-16,-2 2 3 15,11 1 0-15,0-1-9 16,16-4 7-16,-7 0 4 0,6-4 1 16,-10-1 0-16,-9-2-2 15,-12 0 1-15,-4 0 1 16,-8 3 3-16,-5 0-3 15,-5-1-2-15,9 3-6 16,1 0-1-16,8 0 4 16,7 0 0-16,-3-5 5 15,8 0-1-15,-1 0-1 16,-2 0 2-16,11-3 0 16,0 3-1-16,15 0 1 15,3 0-4-15,18 0 4 16,-3 0-2-16,14 10-24 0,1 3-100 15,-6 7-61-15,0 0-161 16</inkml:trace>
  <inkml:trace contextRef="#ctx0" brushRef="#br0" timeOffset="187504.9657">21194 6091 320 0,'0'0'215'16,"0"0"-130"-16,0 0 7 0,0 0-20 15,0 0-27-15,0 0 7 16,0 0-4-16,24-41-32 16,-24 22-3-16,14-6 0 15,-10 0 8-15,0-3-4 16,-4 5-5-16,0 3 2 16,0 0-3-16,-4 10 0 15,-20 0 4-15,-14 10 4 16,-4 0-14-16,-15 15-5 15,-1 30-5-15,1 16 3 16,15 14 1-16,4 5 1 16,31-3-1-16,7-3 1 15,7-12-2-15,35-12-1 16,15-12 2-16,14-16 0 16,2-12 1-16,-6-7 0 0,-10-3 11 15,-19 0 19-15,-10-5-13 16,-23 0-12-16,-5-6-5 15,0 2-28-15,0-4-125 16,0 3-402-16</inkml:trace>
  <inkml:trace contextRef="#ctx0" brushRef="#br0" timeOffset="188411.6452">21632 6041 191 0,'0'0'270'15,"0"0"-127"-15,0 0-41 16,0 0-35-16,0 0 5 16,0 0-5-16,-5 0-18 15,5 0-16-15,0 0-10 0,9 0-7 16,16 0 6-16,3 0-18 15,14 0-2-15,-2 0-2 16,-2 0-3-16,-14 0-48 16,5 0-84-16,-7 5-51 15,-11 5-148-15</inkml:trace>
  <inkml:trace contextRef="#ctx0" brushRef="#br0" timeOffset="188611.1767">21627 6392 620 0,'0'0'99'0,"0"0"46"16,0 0-24-16,0 0-41 16,219-20-52-16,-181 12-23 15,-18 5-5-15,9 3-16 16,-5 0-85-16,-15 0-155 15,-5 0-420-15</inkml:trace>
  <inkml:trace contextRef="#ctx0" brushRef="#br0" timeOffset="191673.4985">22828 5800 466 0,'0'0'108'0,"0"0"-26"15,0 0-34-15,0 0-25 16,0 0-4-16,0 0 16 16,-29 92 12-16,58-56-5 15,4 3-11-15,12 3 13 0,-12-1-15 16,0 0-11-1,-9 2-5-15,-11-6-6 0,-13 1 0 16,0-6 3-16,0-5-1 16,-28-4 4-16,-1-5 3 15,-4-5-7-15,0-8-4 16,4-5 2-16,0 0 10 16,11-4-11-16,-6-15-1 15,20-1 7-15,4-5-12 16,0-3-3-16,0-5 1 15,28 1 1-15,19-3-4 16,6 2 4-16,-7-4 0 16,7 7-2-16,-15 2-3 15,-14 3 4-15,-8 2-1 16,-16-2 3-16,0 0 5 0,0 2-4 16,-5 1 12-16,-19 4-2 15,-9 6-2-15,-7 4-5 16,7 6-4-16,-9 2-2 15,13 0 2-15,0 8 0 16,5 17-5-16,6 10-19 16,18 2-11-16,0-2-38 15,29 3-95-15,22-8-94 16,11-8-206-16</inkml:trace>
  <inkml:trace contextRef="#ctx0" brushRef="#br0" timeOffset="192189.0458">23511 5800 472 0,'0'0'225'15,"0"0"-168"-15,0 0-8 16,0 0-32-16,0 0-9 15,0 0 19-15,14-3 9 16,-5 3 4-16,-9 0 4 16,0 0 2-16,0 0-12 15,0 0 2-15,0 0 7 0,0 0 4 16,-9 0-17-16,-20 0-22 16,-4 3-8-16,-9 17 2 15,-7 0-2-15,1 0 1 16,14 0 1-16,6-3-1 15,14-4-1-15,14-3 0 16,0 0-13-16,20 2-7 16,31 6 12-16,15-3 8 15,-1 10-3-15,1 0 3 16,-15 9 1-16,-7 0 3 16,-20 7 1-16,-19-2 7 15,-5 2 0-15,0-4 4 16,-20-7 6-16,-18-7-12 15,1-4-1-15,3-6-2 0,-1-5-5 16,9-5 4-16,1-3-1 16,1 0-5-16,15 0-21 15,-6-13-22-15,15 2-56 16,0-1-32-16,8-1-157 16,21 1-171-16</inkml:trace>
  <inkml:trace contextRef="#ctx0" brushRef="#br0" timeOffset="192376.3593">23730 6151 779 0,'0'0'151'0,"0"0"-127"16,0 0 1-16,0 0 8 15,0 0 10-15,23 150-30 16,-23-97-13-16,0 0-13 15,0-8-83-15,0-15-113 16,0-15-38-16</inkml:trace>
  <inkml:trace contextRef="#ctx0" brushRef="#br0" timeOffset="194154.9899">24058 5780 515 0,'0'0'237'16,"0"0"-99"-16,0 0-38 15,0 0-56-15,0 0-23 16,0 0-18-16,0-10-3 0,28 5 0 16,17 0 8-16,-12 2 6 15,9 1-6-15,-18 2-1 16,5 0-4-16,-9 0-3 15,-11 15 0-15,-9 5 0 16,0 10 2-16,0-3 2 16,-20 4-1-16,-18 0 9 15,-4-5-5-15,9-1-1 16,-2-4-1-16,17-7-2 16,2-6 0-16,12-1-2 15,4-7-2-15,0 3-2 16,0 0-6-16,29-2 9 0,4 5 1 15,0 2 7-15,0 3 1 16,-13 8-9-16,0 1 0 16,-20 8 2-16,0-3-2 15,0 2 10-15,-20-2-4 16,-4-2 8-16,-9-1 5 16,-5-6-2-16,9-2 0 15,-4-3-9-15,0-10-2 16,18-1 3-16,1 0-6 15,5 0-3-15,9-9-13 16,0-7-35-16,0-1-31 16,18 4-37-16,20 4-100 0,15 1-183 15</inkml:trace>
  <inkml:trace contextRef="#ctx0" brushRef="#br0" timeOffset="194506.974">24956 5740 718 0,'0'0'223'0,"0"0"-120"15,0 0-45-15,0 0-45 16,0 0-9-16,0 0 8 16,0 132 8-16,0-82-8 15,0 1-12-15,0-7 0 16,0-5-2-16,0-9-37 15,0-10-14-15,8-10-94 16,-3-10-127-16,-5 0-179 16</inkml:trace>
  <inkml:trace contextRef="#ctx0" brushRef="#br0" timeOffset="194687.5013">24770 6006 638 0,'0'0'198'15,"0"0"-172"-15,0 0 23 16,0 0 38-16,0 0-34 16,0 0-34-16,223-25-13 15,-185 25-6-15,-14 0-10 16,-15 0-53-16,-5 10-122 16,-4 8-128-16</inkml:trace>
  <inkml:trace contextRef="#ctx0" brushRef="#br0" timeOffset="194861.6487">24721 6334 554 0,'0'0'519'16,"0"0"-478"-16,0 0 64 16,0 0-31-16,0 0-39 15,243-20-35-15,-190 15-1 16,14 2-69-16,-14 1-128 15,-2-1-557-15</inkml:trace>
  <inkml:trace contextRef="#ctx0" brushRef="#br0" timeOffset="200290.1222">29770 6201 922 0,'0'0'182'15,"0"0"-179"-15,0 0 22 16,0 0-12-16,0 0-13 16,0 0-27-16,24 0-32 15,-6 0-138-15,-3 0-130 16</inkml:trace>
  <inkml:trace contextRef="#ctx0" brushRef="#br0" timeOffset="200439.0931">30055 6222 756 0,'0'0'211'0,"0"0"-189"0,0 0-3 15,0 0-19-15,0 0-15 16,0 0-46-16,124 0-124 16,-80 0-244-16</inkml:trace>
  <inkml:trace contextRef="#ctx0" brushRef="#br0" timeOffset="200583.8455">30466 6191 1074 0,'0'0'78'0,"0"0"-35"0,0 0-12 16,0 0-31-16,0 0-24 16,0 0-81-16,38 7-49 15,-5-7-308-15</inkml:trace>
  <inkml:trace contextRef="#ctx0" brushRef="#br0" timeOffset="201307.4679">30517 5452 320 0,'0'0'558'0,"0"0"-489"16,0 0-38-16,0 0 31 16,11 109-15-16,31-60-17 15,7 1-3-15,-7 5-7 16,-13 12-10-16,-5 14-4 15,-24 9-4-15,0 7-1 16,-24 6-1-16,-25 0-5 16,-17-3-1-16,-10-9-2 15,10-14-8-15,4-9-27 0,14-20-14 16,6-16-156-16,8-14-403 16</inkml:trace>
  <inkml:trace contextRef="#ctx0" brushRef="#br0" timeOffset="202104.4779">22596 5539 496 0,'0'0'143'16,"0"0"-81"-16,0 0-36 16,0 0-21-16,0 0 11 15,-102 150 61-15,73-64 3 0,-13 19-44 16,18 13 20-16,15 5-22 16,9-3-34-16,20-2 0 15,47-5-2-15,32-7-21 16,12-9-102-16,17-5-164 15</inkml:trace>
  <inkml:trace contextRef="#ctx0" brushRef="#br0" timeOffset="203327.4549">31185 6289 218 0,'0'0'120'16,"0"0"-66"-16,0 0 61 16,0 0 5-16,0 0-16 15,0 0 22-15,0 9 3 16,0-9-55-16,4 0-25 15,12-1 3-15,-16-20-20 16,18-8-19-16,10-7-8 16,1-2-5-16,-5 1-4 15,5 4-1-15,-5 8-3 16,-6 8-2-16,-11 6 9 16,-3 9-6-16,5 2 4 15,-9 0-1-15,0 13 4 16,0 14 5-16,0 6 7 0,5 2-5 15,6-10-5 1,-3-3-2-16,6-7 1 0,6-10-1 16,-7-5-2-16,11 0-3 15,14-9 2-15,10-21 2 16,5-6 1-16,-6-1-3 16,-3-1 3-16,-15 7 2 15,-7 10 4-15,-2 9 8 16,-16 6 14-16,-4 6 12 15,0 0 8-15,0 14-17 16,0 17-21-16,0 5 6 16,0 1-8-16,5-12-6 0,15-8 2 15,4-7-4 1,5-7-5-16,8-3-7 0,16 0-9 16,-11-20 5-16,11-8 10 15,-19-2 3-15,-6 3 3 16,-10 4 0-16,-18 9 1 15,0 8 6-15,0 6 19 16,0 0 4-16,0 6-14 16,0 19-12-16,0 4-1 15,0 4-3-15,7-6-7 16,19-7-39-16,14-7-36 16,7-6-59-16,1-7-99 15,-15 0-340-15</inkml:trace>
  <inkml:trace contextRef="#ctx0" brushRef="#br0" timeOffset="204069.8949">32476 6128 674 0,'0'0'79'0,"0"0"-29"15,0 0 59-15,0 0-34 16,0 0-29-16,0 0-18 15,-22 20 9-15,22-20 1 16,5-17-16-16,19-8-7 16,-2-3-4-16,3 0-7 15,-1 1-1-15,-4 13 5 16,-16 0 0-16,-4 10-5 16,5 4 2-16,-5 0 6 15,0 9 6-15,0 16-9 16,0 6 8-16,0 1-5 0,4-4-3 15,5-8-4 1,2-5 4-16,7-13-6 0,10-2-2 16,10 0 0-16,19-19-1 15,5-12-10-15,-4-1-14 16,-5-4 9-16,-24 7 14 16,-1 4 1-16,-10 10 2 15,-11 9 4-15,2 5 14 16,-9 1 13-16,0 0 2 15,0 14-21-15,0 13-8 16,0 4 4-16,0-3-5 16,0-9-2-16,4-6-2 0,16-8-2 15,2-5-2 1,13 0 3-16,7-5-19 0,5-18 5 16,-3-3-4-16,-6 5 6 15,-10-8 13-15,1 7 1 16,-9 2 0-16,-20 11 3 15,5 6 19-15,-5 3 13 16,0 0-5-16,0 12-14 16,0 11-13-16,0 4 2 15,0-2-6-15,0-4-1 16,8-6-59-16,17-5-85 16,3-10-96-16,1 0-634 15</inkml:trace>
  <inkml:trace contextRef="#ctx0" brushRef="#br0" timeOffset="206449.6286">21046 8267 299 0,'0'0'156'16,"0"0"-133"-16,0 0 46 0,0 0 5 16,0 0-21-16,0 0-3 15,0 0 15-15,24-76 7 16,-19 54-9-16,-5-4-30 15,4-1 11-15,-4-1-10 16,0 3-19-16,0 5 18 16,-9 3-12-16,-35 15-6 15,-11 2-2-15,-18 12-13 16,-7 33-5-16,-6 21 4 16,13 13 1-16,26 12 7 15,27 4 15-15,20 0-6 0,20-14 0 16,38-16-10-1,21-21-6-15,12-19 0 0,-9-15 0 16,-11-10 13-16,-14 0 11 16,-8 0-7-16,-20 0-6 15,-21-4-10-15,1-6-1 16,-9 2-22-16,0-5-48 16,0 4-128-16,0-4-572 15</inkml:trace>
  <inkml:trace contextRef="#ctx0" brushRef="#br0" timeOffset="206695.64">21561 8276 869 0,'0'0'168'16,"0"0"-168"-16,0 0-3 15,0 0 3-15,0 0 3 16,199 0-3-16,-141 8-32 16,-21 0-121-16,-1-1-158 15</inkml:trace>
  <inkml:trace contextRef="#ctx0" brushRef="#br0" timeOffset="206874.535">21647 8647 886 0,'0'0'144'0,"0"0"-124"15,0 0 63-15,0 0-17 16,0 0-49-16,244-25-17 15,-183 25-35-15,-10 0-111 16,-11 0-388-16</inkml:trace>
  <inkml:trace contextRef="#ctx0" brushRef="#br0" timeOffset="246028.6723">15210 12107 78 0,'0'0'322'16,"0"0"-198"-16,0 0-5 15,0 0-13-15,0 0-22 16,0 0-21-16,0 0-23 16,0 0-6-16,0 0-15 0,7-4-11 15,-7 3-7 1,0 1 3-16,0 0-1 0,0-3 1 16,4 3 1-16,-4-2-3 15,4 2 6-15,-4-3-8 16,0 0 3-16,0-1 7 15,0 1 6-15,-4-3-11 16,-29 5-3-16,-11 1-2 16,2 0-1-16,-12 5-2 15,12 12 2-15,9 6 2 16,9-1-1-16,4 0 1 16,20-1-1-16,0 1 0 0,38 1-2 15,19 2 2-15,21-3 3 16,1 7 8-16,-6 0 11 15,-11 6 10-15,-15 1 5 16,-19 3-10-16,-12 7-3 16,-16-2-1-16,0 8 13 15,-38-10-8-15,-19-1-10 16,-10-5 6-16,-1-8-20 16,1-8 4-16,10-8-2 15,10-7-5-15,8-5-1 16,12 0-13-16,12 0 0 15,15-5-3-15,0-2-16 16,0-1-42-16,15 3 24 16,12 5-49-16,8 0-111 15,-13 0-164-15</inkml:trace>
  <inkml:trace contextRef="#ctx0" brushRef="#br0" timeOffset="268771.9189">21879 14630 179 0,'0'0'77'15,"0"0"16"-15,0 0 18 16,0 0-15-16,0 0-20 16,0 0-14-16,0 0-8 0,0-1 6 15,0 1-2 1,0 0-23-16,0 0-19 0,0 0-2 15,0 0 6-15,0 0-5 16,0 0-6-16,0 0 3 16,0 0 10-16,0 0-9 15,0 0-3-15,0 0 5 16,0 0 4-16,0 0-4 16,0 0 3-16,0 0 14 15,0 0-8-15,0 1-9 16,-17 20-13-16,-12 11 4 15,-11 14 0-15,-2 8 5 16,0 12-2-16,-2 9 1 16,15-2-5-16,16 4 1 15,9-7-1-15,4-9-1 0,0-11-3 16,0-10 6-16,17-10-5 16,8-10-2-16,-6-10 1 15,6-10-1-15,1 0 8 16,-1 0 0-16,19-15 4 15,-7-10 2-15,5-5-10 16,-2 0-4-16,-13-2-5 16,-7-7-3-16,-11 10-8 15,-9 1-2-15,0 5 11 16,-18 13 4-16,-15 3 3 0,-12 7 5 16,-5 7 10-1,-8 21-11-15,5 9-1 0,11 6-1 16,22-4-1-1,11 3-1-15,9-10-9 0,5-4-35 16,41-6-62-16,12-14-144 16,15-8-394-16</inkml:trace>
  <inkml:trace contextRef="#ctx0" brushRef="#br0" timeOffset="270118.7225">22247 14711 184 0,'0'0'125'0,"0"0"35"0,0 0 12 16,0 0-58-16,0 0-5 15,0 0-38-15,0-3 1 16,0 3-10-16,0 0-19 15,0 0-11-15,0 0-14 16,24 0-17-16,29-4 6 16,9 1 20-16,-5 0 7 15,10 3-8-15,-25 0-15 16,-5 0-6-16,-17 6-3 16,-15 11 1-16,-5 10 16 0,0 8 7 15,-25 5-11-15,-21 0-14 16,-3 6 4-16,-2-6 0 15,3-5-5-15,10-7 1 16,5-8 1-16,9-8-2 16,19-7 0-16,5-2-2 15,0-3-12-15,0 0 1 16,0 0-9-16,29-5 22 16,13-1-1-16,2 2 2 15,-17 4-2-15,1 0 4 16,-8 12-2-16,-11 13 8 15,-9 5 6-15,0 7-4 16,0-4-3-16,-13 2-2 16,-25 1 2-16,-10-7 3 15,-5-3-10-15,11-6 3 0,8-7-2 16,15-9-2-16,-6-4 0 16,12 0-1-16,4 0-46 15,5-4 0-15,4-14-10 16,0 5-15-16,0-2-73 15,4 2-115-15,25 4-156 16</inkml:trace>
  <inkml:trace contextRef="#ctx0" brushRef="#br0" timeOffset="270711.8122">22952 14733 610 0,'0'0'77'0,"0"0"-56"16,0 0 38-16,0 0-2 0,0 0-8 15,0 0 0 1,0 0-5-16,33-40-8 0,-9 38-7 16,-4 0 13-16,9 2-10 15,-11 0-10 1,-3 0-7-16,-1 0 9 0,-14 15 0 16,0 7 1-16,0 6 2 15,-5-1-16-15,-28 3 3 16,0-3-10-16,8-2 4 15,-3-4-8-15,19-9 4 16,-7-4-2-16,16-5-4 16,0 4-4-16,0-5-5 15,36 6 9-15,1 2 2 16,1-1 2-16,0 5-2 16,-14 3 0-16,-4 6 0 0,-16 4 3 15,-4 3 12 1,0 5-2-16,-44 3 1 0,-2 0-4 15,-8-9 0-15,1 0-6 16,7-7 11-16,-3-7-13 16,27-7-2-16,-7-3 0 15,23-5-12-15,6 0-24 16,0 0-12-16,0-15-19 16,6-6-46-16,36-1-52 15,1-6-91-15,1-1-240 16</inkml:trace>
  <inkml:trace contextRef="#ctx0" brushRef="#br0" timeOffset="271137.6233">23377 14729 349 0,'0'0'592'15,"0"0"-524"-15,0 0-29 16,0 0 8-16,0 0-13 15,0 0-21-15,110-21 13 16,-72 21-16-16,-5 0-4 16,-9 0 5-16,-6 0-6 15,-3 3-3-15,-15 9 2 16,0 6 11-16,0 5 12 16,-15 2-7-16,-18 7 2 15,-9-4-5-15,9 0-7 0,8-6 0 16,8-7-9-16,17-2-1 15,0-6-3-15,0 0-23 16,42-5-1-16,11 9 16 16,-11-3-4-16,0 4 14 15,-22 8-6-15,-1 8 6 16,-19 4 1-16,0 8 5 16,-19 0 7-16,-23 0 2 15,-7-9-2-15,-4-2-1 16,15-8-6-16,1-3-5 15,17-8-22-15,6-8-24 16,14-2-54-16,0-11-145 16,0-11-345-16</inkml:trace>
  <inkml:trace contextRef="#ctx0" brushRef="#br0" timeOffset="274875.5838">25990 6081 408 0,'0'0'110'0,"0"0"-3"16,0 0-17-16,0 0-47 16,0 0-4-16,0 0 38 15,-48 87-16-15,39-46-22 16,9-2-8-16,0-3-14 16,9-6-4-16,20-10-1 15,17-6 0-15,-2-10-2 0,9-4-1 16,-6-8 1-1,6-20 6-15,-11-9-14 0,-9-11-2 16,-13-2-3-16,-11-3-16 16,-9 3 16-16,0 3-11 15,-14 4 11-15,-39 14-5 16,-4 8 7-16,-1 13 1 16,-8 8 23-16,9 18-11 15,-1 19-8-15,20 13-4 16,25 6-3-16,13 9-4 15,18 1-48-15,44-7-136 16,-5-9-182-16</inkml:trace>
  <inkml:trace contextRef="#ctx0" brushRef="#br0" timeOffset="275094.784">26676 6178 681 0,'0'0'148'15,"0"0"-88"-15,-24 133 11 16,19-83-37-16,-8 0-32 16,2-2-2-16,-2-5-32 15,8-11-77-15,5-13-87 0,0-15-105 16</inkml:trace>
  <inkml:trace contextRef="#ctx0" brushRef="#br0" timeOffset="275648.3314">27258 5735 422 0,'0'0'278'15,"0"0"-197"-15,0 0-17 16,0 0 9-16,-144 103-17 16,106-41-18-16,18 13-6 15,7 3-12-15,13-5-5 0,0-6 4 16,4-9-5-16,39-18-14 15,-4-9 2-15,-1-12-2 16,-1-8-10-16,-3-11-4 16,-6 0 10-16,-3-8 2 15,-1-17-2-15,-20-5 3 16,-4 0 0-16,0 2 1 16,0 6 0-16,-28 9 0 15,-21 8-2-15,7 5 2 16,-11 5 4-16,15 21-4 15,1 0 0-15,17 2-1 16,15-3-8-16,5-4-71 16,9-7-164-16,31-9-89 15</inkml:trace>
  <inkml:trace contextRef="#ctx0" brushRef="#br0" timeOffset="276102.7403">27591 5872 544 0,'0'0'435'15,"0"0"-372"-15,0 0-29 16,0 0-23-16,0 0-11 16,0 0 0-16,166-55 11 0,-141 53 3 15,-5 2-8 1,-12 0-3-16,-3 2 5 0,-5 21 11 15,0 4 8-15,0 3-14 16,-18 3-6-16,-22 3-5 16,-2-4 1-16,5-2 1 15,4-5-4-15,4-5 2 16,18-2-2-16,11-8-3 16,0 0-7-16,11 0-16 15,31-3 15-15,6 3 4 16,3-2 6-16,-11 5 1 15,-7 1 0-15,-28 6 2 0,-5 9-2 16,0-3 12 0,-25 7 1-16,-28 2-3 0,-17-3-1 15,-1 1-7-15,-2-5 5 16,6-5-4-16,10-6 0 16,28-7-3-16,16-10-4 15,13 0-20-15,0-2-88 16,38-23-136-16,15-5-299 15</inkml:trace>
  <inkml:trace contextRef="#ctx0" brushRef="#br0" timeOffset="276584.5252">28211 5830 1131 0,'0'0'30'0,"0"0"-27"16,0 0-3-16,0 0-2 15,0 0-4-15,0 0 6 16,157-38-5-16,-120 38-30 16,-8 0 13-16,-18 0 13 15,-11 0 6-15,0 15 3 16,0 6 3-16,-29 1 19 15,-19 6 6-15,1-1-5 16,-1 3-4-16,-5-5-9 0,30-1 5 16,-1-8-11-16,24-3-4 15,0-3-6-15,0 2-10 16,24 1 1-16,18 0-2 16,11 1 7-16,-10 4 10 15,-6 2 0-15,-4 8 1 16,-13-6 3-16,-15 3 9 15,-5 1 18-15,-5-1-5 16,-32-3-1-16,-16 6-3 16,-9-6-11-16,4 3-6 15,-4-5 1-15,9-2-6 16,27-6-1-16,1-6-5 16,25-6-38-16,0 0-53 0,33 0-124 15,29-20-22 1</inkml:trace>
  <inkml:trace contextRef="#ctx0" brushRef="#br0" timeOffset="277079.997">28978 5795 801 0,'0'0'189'15,"0"0"-133"-15,0 0-7 0,0 0-37 16,0 0-7 0,0 0-5-16,119-7 5 15,-85 7-5-15,3 0 1 0,-17 0 0 16,-7 4 0-16,-6 7 2 16,-7 3 23-16,0 1 12 15,0 6-10-15,-33 4-7 16,-11 0 3-16,6 0-11 15,0-5-4-15,10-5-3 16,8-3-6-16,15-3-1 16,5-2-4-16,0 0-5 15,0-2-4-15,14 5-2 16,19 2 8-16,-9 4 7 16,5 4 1-16,0 0 0 15,-14 0 1-15,-10 5 0 0,-5 0 15 16,0 0 4-16,-38 0-2 15,-2 0 2-15,-17-8-4 16,15 1-6-16,0-7 5 16,13-7-11-16,9-1-4 15,20-3-17-15,0 0-23 16,0 0-30-16,4 0-40 16,30-3-95-16,14-1-56 15,-6-2-15-15</inkml:trace>
  <inkml:trace contextRef="#ctx0" brushRef="#br0" timeOffset="280275.742">22753 8129 313 0,'0'0'63'0,"0"0"-11"15,0 0 25-15,0 0-30 0,0 0 24 16,0 0 5-16,0 0-15 16,0 0 4-16,-16-3 9 15,16 3-6-15,0 0-16 16,0 0-17-16,-4 0-4 15,-9 0-10-15,-3 3-11 16,-8 15-5-16,-5 1-1 16,7 9 2-16,2 0-5 15,20 1-1-15,0 7 0 16,0-1-3-16,42 0 2 16,11 5 0-16,5-5 1 15,4 1 0-15,-14-4 1 0,-14-3 0 16,-17 2-1-16,-10-3 0 15,-7-6 1-15,0-4 3 16,-7-3 7-16,-26-1 7 16,0-6-7-16,-9-5 4 15,4-1-8-15,-2-2 13 16,12 0-6-16,6 0-6 16,22-5 11-16,0-20-15 15,0-8-4-15,28-6-4 16,23-11-1-16,11 0 5 15,-4 1-1-15,-14 4-7 16,-18 0-20-16,-1 4 12 16,-14 4 4-16,-11 2 2 0,0 2 5 15,0 6 4-15,-40 2 0 16,-2 7 0-16,-7 6 1 16,12 7-4-16,-5 5 4 15,-3 0 6-15,-1 5-6 16,13 20 0-16,13 3-5 15,16 4-12-15,4 1-41 16,28-1-30-16,34-4-131 16,13 0-54-16,3-11-87 15</inkml:trace>
  <inkml:trace contextRef="#ctx0" brushRef="#br0" timeOffset="280775.8902">23520 8111 193 0,'0'0'283'15,"0"0"-169"-15,0 0-1 16,0 0-28-16,0 0-40 15,0 0 22-15,14-8 11 16,-14 6-15-16,-23 0-23 16,-16 2-10-16,-8 0-10 15,-6 0-3-15,5 0 15 0,10 2-17 16,5 8 3-16,4 5-14 16,5 0 1-16,24 5-5 15,0 5-6-15,0 0 4 16,28 2-1-16,34 2-3 15,0-9 5-15,11 2 0 16,-26-2 0-16,-8 0-1 16,-16-2 2-16,-12 2 0 15,-11 0 2-15,0-1 2 16,-25 2 4-16,-23 0 3 16,1-4-1-16,-6-2-1 15,5-5 1-15,10-2-1 0,5-4-5 16,8-4-3-16,17 3 1 15,3-3-2-15,5 0-8 16,0 1-54-16,0-1-60 16,33 0-59-16,9 0-101 15</inkml:trace>
  <inkml:trace contextRef="#ctx0" brushRef="#br0" timeOffset="281175.1981">23868 8414 294 0,'0'0'278'16,"0"0"-216"-16,0 0 37 0,0 0-5 15,0 0-48-15,0 0 7 16,15 55 41-16,-15-12-53 16,0 7-15-16,-20 3-18 15,0-3-8-15,-2-2-48 16,2-8-244-16</inkml:trace>
  <inkml:trace contextRef="#ctx0" brushRef="#br0" timeOffset="282786.6896">24387 8091 340 0,'0'0'277'16,"0"0"-146"-16,0 0 32 15,0 0-59-15,0 0-46 16,0 0 1-16,-95 0 1 15,95 0-20-15,0 0-12 16,0 0-11-16,0 0-8 16,0 0-6-16,0 0-1 0,0 0-2 15,0 0 0-15,0 0-4 16,0 0-3-16,9 0 2 16,15 0 5-16,5 0 0 15,-5 5 0-15,1 2 2 16,-8 3-2-16,-12 3-2 15,1-1 1-15,-6 6 1 16,0 2 4-16,0 1-3 16,-24-2 3-16,9 2-2 15,-8-9 1-15,8-2-2 16,6-2-1-16,-6-1 1 16,15-5-1-16,0 1-1 15,0 2-8-15,4-1-2 16,36 9 8-16,-7 0 2 0,9 5 1 15,-13 1 3-15,-9 6-3 16,-16 6 0-16,-4-3 3 16,0 1 3-16,0-4-5 15,-24 0 8-15,-5-4 1 16,-4-9-6-16,-5-2 1 16,5-7-4-16,-4-3 7 15,12 0-4-15,1 0-4 16,15-3-2-16,9-3 2 15,0-1-11-15,0 0-10 16,38-4-13-16,19 3-23 16,1 0-34-16,4 2-30 15,-12-1-169-15,4-3-274 0</inkml:trace>
  <inkml:trace contextRef="#ctx0" brushRef="#br0" timeOffset="283139.2279">25113 8046 693 0,'0'0'98'0,"0"0"3"16,0 0-10-16,0 0-41 16,0 0-24-16,0 137 8 15,0-94-15-15,13 0-13 16,-13-3-2-16,4-2-4 15,3-13-23-15,-3-5-29 16,10-11-94-16,-10-6-69 16,3-3-245-16</inkml:trace>
  <inkml:trace contextRef="#ctx0" brushRef="#br0" timeOffset="283341.7541">24898 8229 632 0,'0'0'294'0,"0"0"-290"16,0 0 76-16,0 0-5 15,0 0-38-15,248 8-4 16,-195-3-14-16,-16 0-17 16,-12 2-2-16,-8 1-25 0,-6 2-61 15,-2 2-141 1,-9 1-305-16</inkml:trace>
  <inkml:trace contextRef="#ctx0" brushRef="#br0" timeOffset="283531.8841">24973 8630 1045 0,'0'0'128'0,"0"0"-117"16,0 0 65-16,0 0-15 15,0 0-39-15,230-8-16 16,-168 8-6-16,0 0-27 16,-9 0-105-16,-11 0-127 15,-13 8-491-15</inkml:trace>
  <inkml:trace contextRef="#ctx0" brushRef="#br0" timeOffset="284242.9311">26061 8292 264 0,'0'0'88'0,"0"0"34"16,0 0-11-16,0 0-45 15,0 0 7-15,0 0-20 16,-24-10-27-16,11 10 39 15,6 0 2-15,-6 0-7 16,-7 12-29-16,2 11 1 16,-2 11 1-16,0 7 5 15,16 4-10-15,-1-3-1 16,5-3-13-16,0-10-3 16,20-7-6-16,14-9-5 15,12-10 1-15,3-3 0 0,4-10 3 16,-7-22-4-16,3-10 0 15,-3-5-10-15,-17 0 0 16,-14-3 5-16,-15 5-5 16,0 2 7-16,0 0 2 15,-33 5 1-15,-7 6-1 16,-15 12 1-16,-2 8 4 16,8 12 6-16,3 2-8 15,6 28-2-15,18 15-4 16,22 8-24-16,0 0-66 15,22-3-191-15,31-6-344 16</inkml:trace>
  <inkml:trace contextRef="#ctx0" brushRef="#br0" timeOffset="284684.0796">26548 8392 371 0,'0'0'69'0,"0"0"-60"16,0 0 90-16,0 0-33 16,0 0-43-16,0 0 43 15,9 0 7-15,-9 0-12 16,0 0 17-16,0 0-14 16,0 0-4-16,0 0-14 15,0 0 20-15,0 0-18 16,0 17-38-16,0 16-4 15,0 12 18-15,0 5-7 16,-20 10-4-16,6-2-10 16,-6-3 0-16,3-8-3 0,6-5-21 15,6-17-45 1,5-8-46-16,0-12-134 0,0-5-260 16</inkml:trace>
  <inkml:trace contextRef="#ctx0" brushRef="#br0" timeOffset="286344.1558">27034 8083 219 0,'0'0'163'0,"0"0"-66"0,0 0 7 16,0 0-62-16,0 0 3 15,0 0 6-15,0-17-12 16,0 17-10-16,0 0 17 16,0 0 12-16,0 0-5 15,0 0-1-15,0 0-11 16,-6 0-7-16,-3 0 8 16,-16 5-11-16,-12 17-17 15,-5 14-6-15,-11 9 9 16,11 5-7-16,2 2-2 15,27-2-6-15,13 0 1 16,0-7 1-16,0-5-4 16,28-8-3-16,10-5 2 0,4-11-9 15,7-5 6 1,-7-9-3-16,-3 0 7 0,3 0 0 16,-4-17 0-16,-9-7-4 15,-9 2-3-15,-11-1-8 16,-9 0 4-16,0 4 0 15,-25 1-3-15,-21 5 8 16,-7 9 5-16,0 4 1 16,-9 0 38-16,11 15 2 15,2 15-28-15,12 2-1 16,12 4-11-16,25-3-2 16,0-1-23-16,29-6-64 0,33-8-40 15,4-15-156 1,7-3-117-16</inkml:trace>
  <inkml:trace contextRef="#ctx0" brushRef="#br0" timeOffset="286763.5316">27439 7918 653 0,'0'0'192'0,"0"0"-29"15,0 0-72-15,0 0-35 16,0 0-31-16,0 0-11 16,0 7-12-16,24 21 0 15,18 10 25-15,11 9-9 16,-2 11 6-16,2 12 1 16,-9 6-5-16,-15 11-14 15,-24 6-3-15,-5 3-3 0,-5-4-7 16,-48-12-2-16,5-15-1 15,-3-13-12-15,-2-10-34 16,8-20-72-16,12-12-220 16</inkml:trace>
  <inkml:trace contextRef="#ctx0" brushRef="#br0" timeOffset="288013.3063">22247 7913 50 0,'0'0'329'15,"0"0"-192"1,0 0-28-16,0 0-38 0,0 0-19 16,0 0-32-16,0-7-10 15,0 7-10-15,19-7-1 16,1-1-3-16,-6-1 4 15,10 1 0-15,-6 0 5 16,2-2-5-16,-12 7 1 16,-3-1 1-16,6 0 14 15,-11 4-10-15,4-2 1 16,-4 2 22-16,0 0 5 16,0 0-4-16,0 0-1 0,0 0 10 15,0 0 9-15,0 0-15 16,0 2-14-16,-24 28-19 15,-5 16 2-15,-8 21 24 16,8 13-2-16,20 15 51 16,9 9-34-16,0 3-6 15,9 4-14-15,44-8-17 16,-7-13-4-16,3-15 0 16,9-21 1-16,-21-11 1 15,5-11 3-15,-13-7-2 16,-25-6-3-16,12-9-3 15,-12-3-6-15,-4-1-35 16,0-4-57-16,0-2-26 16,0 0-211-16</inkml:trace>
  <inkml:trace contextRef="#ctx0" brushRef="#br0" timeOffset="289679.9874">28492 8326 449 0,'0'0'183'16,"0"0"-94"-16,0 0 6 15,0 0-5-15,0 0-28 16,0 0-5-16,0-2-15 15,11-25-7-15,2-8-28 16,11-14-7-16,-6 2 2 16,2 5-2-16,0 4 0 15,-3 13-2-15,-6 13 2 16,-2 6 0-16,-9 6-2 16,0 0-1-16,0 13 2 0,0 22 1 15,5 0 17 1,10 2-11-16,-2-6-5 0,12-12 0 15,-8-6 1-15,8-8-2 16,4-5-2-16,8-5 2 16,7-24 6-16,14-12-1 15,-12-2 1-15,-8 6-4 16,-3 7 1-16,-21 10-3 16,-1 10 1-16,-7 10 1 15,-6 0 18-15,0 0 16 16,0 10-10-16,5 17-19 15,13 3 11-15,1-2-9 16,1-10-9-16,2-6-1 0,-2-6 0 16,14-6-4-1,-1 0 2-15,4-16 3 0,-1-9 0 16,-8-3 0-16,-5 3-1 16,1 3-1-16,-9 4 2 15,-6 8 0-15,-9 6 0 16,5 4 1-16,3 0 0 15,-3 0 7-15,2 14-2 16,6 14 1-16,-4 5 17 16,15-4-20-16,0-6-4 15,9-2-35-15,5-12-50 16,-14-4-43-16,5-5-245 16</inkml:trace>
  <inkml:trace contextRef="#ctx0" brushRef="#br0" timeOffset="290647.9471">29960 8382 273 0,'0'0'85'16,"0"0"0"-16,0 0 52 16,0 0-66-16,0 0-19 15,0 0-18-15,0 22 35 16,4-22 0-16,7-7-32 16,3-18-12-16,6-10-10 15,8-5-10-15,-6-1-1 16,7 7-4-16,-5 6 0 15,-4 10-2-15,-15 11 4 16,4 7-1-16,-9 0 23 16,11 7 11-16,-11 23-4 15,17 11 14-15,-12-4-27 0,10-4-16 16,-6-8 0-16,0-10 0 16,6-8-1-16,-10-4 5 15,4-3-5-15,2 0 0 16,13-16 3-16,14-11 9 15,-5-3-12-15,0-2 1 16,-9 1 1-16,-6 8-1 16,-7 9 3-16,-2 6 4 15,-9 8 2-15,0 0 5 16,0 0 12-16,0 11-11 16,4 16 2-16,5 0 15 15,7-2-27-15,-3-4-4 0,2-14-3 16,3-4-5-16,2-3-1 15,9 0 6-15,0-20 0 16,4-5 5-16,0-6-2 16,-4 1-2-16,-9 3 2 15,-12 4-3-15,1 8 4 16,-4 5-2-16,1 8 1 16,-6 2 10-16,0 0 6 15,5 2-5-15,-5 28-2 16,4 2 1-16,16 6-5 15,-7-5-6-15,7-5-2 16,13-11-26-16,-4-4-74 16,13-13-94-16,-9 0-486 0</inkml:trace>
  <inkml:trace contextRef="#ctx0" brushRef="#br1" timeOffset="569814.5351">4031 5316 276 0,'0'0'159'15,"0"0"-106"-15,0 0 18 16,0 0-36-16,0 0-25 16,0 0-8-16,0 0 26 0,0 0 5 15,0 0 9 1,0 0 13-16,0 82 5 0,-17-57-5 15,-3 6-16-15,0-1-6 16,2 3-4-16,3-3-14 16,6-7-8-16,-4-9-7 15,13-3 0-15,0-7-30 16,0-4-81-16,0 0-46 16,0 0-107-16</inkml:trace>
  <inkml:trace contextRef="#ctx0" brushRef="#br1" timeOffset="570512.597">4084 5143 314 0,'0'0'78'0,"0"0"10"16,-8 105-10-16,8-67-13 15,0-6-32-15,13-2 1 16,7-5-7-16,-3-4 1 16,8-11-5-16,-5-8-11 15,-3-2-4-15,8 0-2 16,-1-17 5-16,14-11 1 15,-14-10-4-15,9-9 0 16,-13-8-6-16,-2 0 2 16,-3-2-4-16,-15-7-2 15,0 4 1-15,0 3-22 16,-11 2-10-16,-11 14-5 16,-18 16 38-16,11 13 0 0,-4 12 49 15,0 5 28-15,0 40-49 16,-5 23-23-16,1 17 4 15,21 15-9-15,16 0-36 16,0 0-116-16,20 0-309 16</inkml:trace>
  <inkml:trace contextRef="#ctx0" brushRef="#br1" timeOffset="572446.8205">4155 6745 232 0,'0'0'86'15,"0"0"4"-15,0 0-5 16,0 0-20-16,0 0-2 16,0 0-18-16,0-3-1 15,0 3-5-15,0 0-10 16,0 0 7-16,0 0 2 16,0 0-12-16,-4 0 14 15,-5 5-8-15,-7 15-12 0,-1 5 3 16,-8 13-6-16,-3 4 5 15,3 3-8-15,-3 1-5 16,-1-3-3-16,11-8 3 16,14-13-9-16,-3-7-1 15,7-9-8-15,0-6-36 16,0 0-52-16,0 0-24 16,0-13-11-16,0-5-258 15</inkml:trace>
  <inkml:trace contextRef="#ctx0" brushRef="#br1" timeOffset="573044.694">4279 6572 255 0,'0'0'210'0,"0"0"-186"16,0 0 27-16,-22 106 10 16,22-71-38-16,0-3-16 15,0 5-4-15,0-4-2 16,0-1-1-16,0-1 0 16,0-9 7-16,18 1 8 15,2-12 8-15,-7-3 1 16,-2-8-13-16,2 0 3 15,7 0-1-15,2-8 10 16,2-17 5-16,5-9-10 16,-9-1 4-16,-2-8-7 0,-7-1 27 15,-7-4-10 1,-4-4-12-16,0 2 9 0,0 0-5 16,-20-1-13-16,-13 6 7 15,-4 7-9-15,3 11-4 16,10 12 12-16,4 10 8 15,3 5 17-15,-3 0-21 16,-5 14-17-16,-3 24-4 16,10 15-17-16,-2 12-8 15,16 7-12-15,4 4-153 16,0-3-162-16</inkml:trace>
  <inkml:trace contextRef="#ctx0" brushRef="#br1" timeOffset="578815.398">4628 8046 59 0,'0'0'141'16,"0"0"-65"-16,0 0 1 15,0 0-16-15,0 0-15 16,0 0-18-16,0 0 13 16,0-5-9-16,0 5-4 15,0 0-2-15,0-3-3 16,0 3 6-16,0 0 0 15,0 0 0-15,0 0-4 16,0 0-8-16,0 0-6 0,0 0 3 16,0 3-6-16,-11 9-2 15,-6 6 0-15,-12 7-2 16,0 8-4-16,20 7 3 16,-2 7 0-16,2 6-1 15,9 0 2-15,0-1-3 16,0-4 5-16,0-8-7 15,9-5 1-15,20-13-1 16,4-4-3-16,7-11-1 16,2-4-7-16,-13-3 9 15,0 0 3-15,-1-22 12 16,-3-9 4-16,8-6 11 16,-16-6-1-16,-1-4-3 15,-12-6-11-15,-4-5-5 16,0-1-2-16,0 0-5 0,-20 7-15 15,-17 7 11-15,-1 10-2 16,-6 10 4-16,6 12 2 16,-15 13 5-16,3 0-2 15,1 35-3-15,2 23-22 16,23 17-37-16,24 5-30 16,0 1-246-16</inkml:trace>
  <inkml:trace contextRef="#ctx0" brushRef="#br1" timeOffset="581528.5404">4410 9450 164 0,'0'0'21'0,"0"0"6"15,0 0 11-15,0 0 8 16,0 0 10-16,0 0 18 15,0 0-18-15,4 0 21 0,-4 0-5 16,0 0-18-16,0 0-10 16,0 0-5-16,0 0 3 15,0-3-7-15,0 3 1 16,0 0 2-16,0 0-19 16,0 0 6-16,0 0-1 15,0 0 2-15,0 0-4 16,0 0-9-16,0 0 1 15,0 13-8-15,0 6-6 16,0 12 0-16,-4 6 0 16,-3 6 0-16,7 7-2 15,0 5 2-15,0 0 0 16,0-5-1-16,0-1-4 16,0-15 4-16,7-6 1 15,15-6-3-15,6-9 0 0,-3-6-4 16,3-4-1-16,10-3-5 15,0 0 13-15,10-10 2 16,-10-15 3-16,-5-6 5 16,-9-9-5-16,-8-4 3 15,-12-6-1-15,-4-3 4 16,0 0-9-16,0-4 1 16,-15 4-2-16,-23 3 3 15,-24 10 0-15,0 8-3 16,5 13 12-16,4 14-9 15,20 5 27-15,4 25-25 16,-4 24-6-16,4 13-47 0,20 8-1 16,9-2-105-16,0-11-125 15</inkml:trace>
  <inkml:trace contextRef="#ctx0" brushRef="#br1" timeOffset="583275.2588">4184 10968 118 0,'0'0'144'0,"0"0"-85"16,0 0 11-16,0 0 18 16,0 0-28-16,0 0-10 15,0-4-12-15,0 4-14 16,0 0-3-16,0 0 6 16,4 0-7-16,-4 0 5 15,0 0-25-15,0 0 19 0,0 4-4 16,0 9-4-16,0 0-7 15,0 7 3-15,0-1 6 16,0 7 4-16,0 4-3 16,0-2-2-16,0-1-2 15,0 3 5-15,0-5 3 16,0 0 0-16,0 0-14 16,0 0 0-16,0 1-4 15,0-4 0-15,11-5-1 16,-6 1 1-16,4-6 0 15,-5-5 0-15,1 1-2 16,-5-8 2-16,6 0 2 0,-6 0-2 16,5 0 0-16,-1 0 7 15,-4 0 4-15,13 0-4 16,-6-8-3-16,2 1-1 16,-5 0-3-16,1-1 0 15,3-2 2-15,8-5-2 16,-3 0-7-16,3-5 1 15,-7-5 4-15,6-2 2 16,-2-6 0-16,-8 3 0 16,6-5-1-16,-11 3 1 15,4-4 0-15,-4 1-2 16,0-3 2-16,0 1-1 16,0 2-1-16,-24 3 1 0,0 4 1 15,-1 6 2 1,3 6 9-16,-2 4 2 0,4 5 7 15,7 7 2-15,-7 0 8 16,-9 27-30-16,0 18-40 16,-8 20-93-16,-1 5-96 15</inkml:trace>
  <inkml:trace contextRef="#ctx0" brushRef="#br1" timeOffset="605151.8831">5243 13972 212 0,'0'0'75'16,"0"0"-20"-16,0 0 30 15,0 0-10-15,0 0-2 0,0 0-2 16,0 0-14-16,5 0-14 16,-5 0 4-16,0 0 5 15,0 0 4-15,0 0-12 16,0 0 4-16,0 0 2 15,0 0-9-15,0 0-8 16,8 10-18-16,12 10 2 16,9 5 5-16,18 5-8 15,1 0-9-15,-1-1-1 16,1-1-3-16,-6 0 2 16,-6 2-3-16,-19-2 1 15,3 4-1-15,-20 1-10 0,0 5-3 16,0-6 8-16,-33-2 1 15,-11-3 3-15,2-6-7 16,-7-12-1-16,16 3 9 16,0-8 4-16,9-4 6 15,6 0-9-15,2-4 10 16,3-17-11-16,13-10-2 16,0 2-3-16,0-11 0 15,29-1 4-15,4 1 1 16,5 0 0-16,-10 2 0 15,1 6-8-15,-5-1 0 16,-10 5-12-16,-3 9 10 16,-7-1 5-16,-4 2-1 0,0 6 6 15,0-3 1-15,-20 5 10 16,-4 2 3-16,-5 1-1 16,0 7 3-16,-4 0-6 15,16 0-9-15,-8 0-1 16,5 0-4-16,7 15-6 15,9 7-22-15,4 0-20 16,0 9-43-16,42-1-71 16,15-10-57-16,1-1-149 15</inkml:trace>
  <inkml:trace contextRef="#ctx0" brushRef="#br1" timeOffset="605618.4929">5957 13861 317 0,'0'0'394'0,"0"0"-312"16,0 0 24-16,0 0-8 16,0 0-48-16,0 0 0 15,0 0 9-15,-13 0-39 16,-16 0-14-16,-4 0-5 15,5 12 6-15,-6 1-4 16,10-1 4-16,4 1-7 0,7 3-3 16,-3 3 1-1,16 7-5-15,0 4-7 0,29 5-10 16,20 0 13-16,4 0 2 16,9-3 0-16,-7-2-5 15,-6-5 9-15,-7 3 3 16,-18-9 1-16,-8-1 2 15,-16-3 3-15,0 2 6 16,0 0 13-16,-20-1 14 16,-9 3-14-16,0-7-11 15,0 3 5-15,1-5-8 16,-6 0 1-16,10-3-2 16,6 1-8-16,3-1-3 15,11-7-10-15,4 10-31 0,0-7-36 16,0 2-24-16,19-2-153 15,-1-3-257-15</inkml:trace>
  <inkml:trace contextRef="#ctx0" brushRef="#br1" timeOffset="605802.4558">6205 14302 404 0,'0'0'311'16,"0"0"-305"-16,0 0-4 16,11 125 20-16,-2-84-20 0,4-4-2 15,-13-2-46-15,11-10-108 16,-2-7-150-16</inkml:trace>
  <inkml:trace contextRef="#ctx0" brushRef="#br1" timeOffset="606296.6853">6378 13961 449 0,'0'0'167'0,"0"0"-146"0,0 0 56 15,165 130-27-15,-107-89-34 16,-9-1 9-16,-7-4 1 16,-14-4-14-16,-8-7 10 15,-15-6 6-15,-5-1 3 16,0-5-10-16,-5-4 0 16,-19 0-9-16,-5-9-6 15,-4 0-6-15,0 0 10 16,9 0-7-16,-5-11 2 15,16-9-2-15,1-10-3 16,12-5-3-16,0-3-3 0,0-2 2 16,5-3 2-1,19 4 3-15,-4-4-1 0,-7 0 2 16,3 4 1-16,-16 6-2 16,0 3 4-16,0 7 0 15,-5 9 10-15,-28 1 23 16,5 5-10-16,-1 8 4 15,-11 0-8-15,2 10-24 16,5 18-4-16,9 6-5 16,15 7 5-16,9 1-36 15,0-4-35-15,29-5-111 16,19-6-155-16</inkml:trace>
  <inkml:trace contextRef="#ctx0" brushRef="#br1" timeOffset="606979.8082">7130 14368 238 0,'0'0'141'16,"0"0"-96"-16,0 0 66 0,0 0-8 16,0 0-32-16,0 0-2 15,15-46-1 1,-15 11 21-16,0 0-5 0,0 5-39 16,0 7-30-16,0 8-8 15,0 14-3-15,0 1 1 16,0 0-1-16,9 7-4 15,20 15 5-15,-1 13-5 16,10 2 7-16,-9 1-4 16,-5-8 1-16,-9-10-4 15,8-2 0-15,-12-13 0 16,2-5 0-16,7 0-11 16,-2-12 8-16,6-19-1 0,0-1 4 15,-4-4 3 1,-11 10 1-16,0 5 5 0,0 11 8 15,-3 7-7-15,-6 3-6 16,0 0 26-16,5 9-7 16,8 10-14-16,7 6 6 15,-2 0-6-15,6-5-8 16,0-2 0-16,-4-11-2 16,2-4-1-16,-2-3-20 15,4 0 3-15,5-13 4 16,-5-12 3-16,-1 3 9 15,-8-3 3-15,-6 7 3 0,-5 5 1 16,-4 6 1 0,0 7 4-16,0 0 7 0,0 0 19 15,0 3-21-15,5 19-9 16,6 0-1-16,2 6-2 16,3-6-2-16,1-3-32 15,8-10-46-15,-5-1-37 16,8-8-174-16,-6 0-382 15</inkml:trace>
  <inkml:trace contextRef="#ctx0" brushRef="#br1" timeOffset="607553.9138">8198 14372 352 0,'0'0'350'16,"0"0"-325"-16,0 0 24 15,0 0 8-15,0 0 6 16,0 0-19-16,62-60-17 16,-51 25-17-16,-3 2-4 15,1 5 1-15,-4 14-2 16,1 3-3-16,-6 11-1 16,0 0 15-16,9 0 26 15,0 21-32-15,11 7 33 16,-7 4-16-16,3-5-15 0,-3-4-4 15,2-5-4 1,-1-8 0-16,-3-8-4 0,-2-2 0 16,-1 0-1-16,8-5 0 15,13-15-4-15,-3-5 4 16,3-3 0-16,-5 6 1 16,-4 7 1-16,-11 5-1 15,0 7-1-15,-2 3 1 16,1 0 0-16,1 0 8 15,11 13 13-15,-2 5 9 16,2-1-10-16,0 2-8 16,-7-5-4-16,2-4-5 15,-1-5-3-15,1-3 0 16,3-2-7-16,11 0-23 16,8-20-2-16,3-5 12 0,-7-8 7 15,0 4 9 1,-15 4 4-16,2 7 6 0,-16 8 6 15,1 10 4-15,-5 0 26 16,6 0 8-16,-1 21-29 16,4 8-8-16,11 8-11 15,8-3-2-15,14-9-59 16,11-13-107-16,5-10-301 16</inkml:trace>
  <inkml:trace contextRef="#ctx0" brushRef="#br1" timeOffset="617968.6207">6486 13290 225 0,'0'0'60'0,"0"0"12"15,0 0 20-15,0 0-52 16,0 0 16-16,0 0 9 16,0 0-25-16,7-6 3 15,-7 2-3-15,0 4 3 16,0-5-11-16,4 2-9 15,-4 0 16-15,0 3 0 16,0-3-6-16,0 2 0 16,0-2-3-16,0 0-9 15,0 3-9-15,0 0 0 16,0 0 12-16,0 0 8 16,0 0-15-16,0 10-17 0,0 18-8 15,0 9 8-15,4 12 1 16,-4 1-1-16,0-3 1 15,0-2-2-15,0-5 2 16,0-8 0-16,0-8-1 16,0-5-1-16,0-4 0 15,0-6-6-15,0-2-3 16,0-7-10-16,0 0-12 16,0 0-43-16,0 0-49 15,0 0 20-15,5 0-44 16,-5-5-148-16</inkml:trace>
  <inkml:trace contextRef="#ctx0" brushRef="#br1" timeOffset="618314.7137">6411 13487 219 0,'0'0'218'16,"0"0"-134"-16,0 0 52 15,0 0-47-15,0 0-72 16,0 0 3-16,0 33 36 16,20-3-18-16,-7 0-13 15,-4 1-12-15,11-3-8 16,-7-6 3-16,-2-3-5 16,-2-3 2-16,-9-9-2 0,9 1 4 15,-3-8-4-15,-6 0 1 16,5 0 2-16,4-6-1 15,-1-21 53-15,12-5-34 16,-6-3-10-16,-3 2-7 16,-7 7-6-16,5 13-2 15,-9 4 1-15,0 9-3 16,0 0-44-16,0 10-173 16,0 10-474-16</inkml:trace>
  <inkml:trace contextRef="#ctx0" brushRef="#br1" timeOffset="784350.4707">26552 10532 22 0,'0'0'236'16,"0"0"-147"-16,0 0 17 0,0 0 20 15,0 0-27-15,0 0 1 16,0 0-7-16,-15-2-17 15,15 2-19-15,0 0-26 16,0 0-10-16,-5 0-7 16,5 0-3-16,-9 2-7 15,-6 9 0-15,-3 3-4 16,9 1 1-16,-11 6-1 16,5-4 1-16,2 3-1 15,-7-1 2-15,11-3 6 16,5-3 5-16,-5-6-5 0,9-4 15 15,0-3-11 1,0 0 2-16,0 0-2 0,9-26-1 16,24-24-2-16,20-19 7 15,9-23-6-15,-5-10 0 16,-6-3-4-16,2 3-1 16,-15 6 0-16,-10 8-4 15,-12 11-1-15,-7 17-1 16,-5 10 1-16,-4 16 4 15,9 9-4-15,2 8-2 16,-6 2 2-16,14 3-1 16,-1 1-2-16,2 4 0 15,-7 2-4-15,3 5 4 16,-7 0-8-16,4 0-10 0,-2 0-3 16,7 2 0-16,2 6-19 15,-1-3-21-15,4-3-121 16,-4 1-80-16</inkml:trace>
  <inkml:trace contextRef="#ctx0" brushRef="#br1" timeOffset="784699.6052">26718 9857 419 0,'0'0'205'0,"0"0"-191"15,0 0 55-15,0 0 34 16,0 0-69-16,0 0-12 16,69-132 12-16,-32 79 6 15,-4 1-26-15,-4 4 1 16,-11 13-3-16,-3 13 4 15,-10 7 8-15,-1 15 26 16,-4 0 2-16,0 0-9 16,0 25-16-16,0 20-10 15,0 15 5-15,0 5-17 16,9-3-4-16,6-6-1 16,10-8-62-16,12-13-123 0,-8-13-350 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4311.44727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6-22T19:31:49.62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9042 3853 80 0,'0'0'38'0,"0"0"-18"0,0 0 3 15,0 0-11-15,0 0-7 16,0 0-2-16,14 0 2 16,-8 0-3-16,-1 0 3 15,-1 0-5-15,1 0 0 16,-1 0-13-16,-4 0-87 16</inkml:trace>
  <inkml:trace contextRef="#ctx0" brushRef="#br0" timeOffset="12148.1887">3308 3771 116 0,'0'0'134'0,"0"0"-121"0,0 0 30 16,0 0-17-16,0 0-25 16,0 0 5-16,0 0-1 15,0 64 34-15,0-44 134 16,0-5-107-16,0 0 19 16,0-5-1-16,0-2-3 15,0-6-28-15,0-2-25 16,0 0-1-16,0 0-4 15,0 0-8-15,0-5-7 16,0-13 11-16,0-1-7 16,0-6-10-16,0 7 6 15,0 2 8-15,0 7-5 16,0 2-4-16,0 7 10 16,0 0-2-16,0 0-12 0,0 27-3 15,0 23 0-15,0 20 10 16,0 12 17-16,0 7-20 15,-6 6-1-15,-8-5-2 16,-10-5-3-16,0-14-1 16,10-21 0-16,-1-20 0 15,11-21-1-15,4-9-26 16,0-4-20-16,0-39-7 16,0-17-103-16,0-18-104 15,4-5-30-15</inkml:trace>
  <inkml:trace contextRef="#ctx0" brushRef="#br0" timeOffset="12476.3297">3222 3695 662 0,'0'0'106'0,"0"0"-11"16,0 0-60-16,0 0-35 16,0 0 0-16,0 0 23 15,108 59-6-15,-55-25 7 16,0 3 23-16,-10 3-24 15,-6 8-3-15,-13 4 1 16,-8 9-8-16,-16 4 6 16,0-3-4-16,0-4-9 15,-11-3 4-15,-18-7-10 16,-8-5 7-16,-1-9-6 0,0-9 1 16,-6-5 2-16,2-9 0 15,-2-1 0-15,2-10-4 16,4 0-2-16,9 0-6 15,14 0-26-15,6 0 11 16,9-9-6-16,0 5-69 16,5-4-148-16,23 4 21 15,10-1-106-15</inkml:trace>
  <inkml:trace contextRef="#ctx0" brushRef="#br0" timeOffset="13195.3023">3545 4393 588 0,'0'0'75'16,"0"0"-38"-16,0 0 56 15,0 0-20-15,0 0-20 16,82 104-11-16,-58-92-19 16,5-4-11-16,-7-1-11 15,2-7-1-15,1 0-1 16,12-2 1-16,7-23 12 15,-2-8-11-15,-4-8-1 16,-14-6-8-16,-15 3-15 16,-9-4 3-16,0 2 1 15,0 9-42-15,-26 12 26 0,-14 8 35 16,2 14 25 0,5 3 36-16,0 0-41 0,0 25 1 15,4 7 1-15,9 1-10 16,16-1-7-16,4-3 0 15,0-10-5-15,0-9-8 16,19-7-7-16,24-3 13 16,5-3 2-16,14-26 0 15,0-12-11-15,4-2-54 16,-13-2-10-16,-19 5-3 16,-17 11-17-16,-6 8 64 15,-11 11 31-15,0 10 112 16,0 0 68-16,0 0-116 15,-15 23-26-15,-9 7-28 0,10 5-2 16,10-3-2-16,4-7-6 16,0-7-1-16,9-8-8 15,19-8 2-15,6-2-2 16,14-2-7-16,8-23 10 16,-3-5-7-16,4-7-16 15,1 6 24-15,-1 6-15 16,-15 7-24-16,-4 17-12 15,-14 1 39-15,-4 4 17 16,-2 29 13-16,-3 12 101 16,-2 2-39-16,-13 6-43 15,0-5-14-15,0-5 10 16,0-14-7-16,-13-1 1 0,-11-13 2 16,6-3-8-16,-26-6-5 15,-3-6-5-15,-10 0-6 16,-1 0-18-16,14-18-28 15,7-7-76-15,12-11-62 16,3 0-33-16,7-5-289 16</inkml:trace>
  <inkml:trace contextRef="#ctx0" brushRef="#br0" timeOffset="13367.182">4180 3890 689 0,'0'0'277'0,"0"0"-231"16,0 0-46-16,0 0 0 15,0 0-186-15,0 0-277 16</inkml:trace>
  <inkml:trace contextRef="#ctx0" brushRef="#br0" timeOffset="14039.0778">5743 3735 440 0,'0'0'154'0,"0"0"-25"16,0 0 37-16,0 0-82 0,0 0-40 16,0 0-35-16,0 25-8 15,0 19-1-15,-18 22 38 16,-6 12 20-16,-9 2-35 15,8 2 2-15,1-6-18 16,4-6-2-16,16-12-2 16,4-15-3-16,0-14-2 15,4-8-4-15,25-12-3 16,20-9 6-16,-1 0-26 16,8-7-19-16,-8-20-43 15,-6-9-132-15,-17-3-289 16</inkml:trace>
  <inkml:trace contextRef="#ctx0" brushRef="#br0" timeOffset="14211.1378">5495 4041 787 0,'0'0'4'16,"0"0"7"-16,0 0 20 15,210-18-3-15,-143 15-28 16,-10 3-52-16,-15 0-165 16</inkml:trace>
  <inkml:trace contextRef="#ctx0" brushRef="#br0" timeOffset="15447.3544">5929 4382 462 0,'0'0'445'0,"0"0"-424"15,0 0 32-15,0 0-48 16,0 0 2-16,0 0-7 16,124-116-32-16,-91 76-66 15,-5 0-9-15,-8 2 26 0,-11 13 16 16,-9 8 65-16,0 9 3 15,0 8 103-15,0 0-7 16,0 8-47-16,-17 21-39 16,-3 14 3-16,6 5 17 15,3-6-15-15,11-3-4 16,0-12 18-16,0-10-13 16,0-4-6-16,5-11-13 15,23-2-11-15,17 0-4 16,6-30-15-16,6-10-23 15,-8-5 18-15,-12 3 24 0,-8 0 6 16,-16 9 5 0,-2 5 6-16,-11 13-5 0,0 9 25 15,0 6 45-15,0 0-25 16,0 3-8-16,0 22-25 16,-11 8-13-16,7 7 1 15,4-8-1-15,0-2 1 16,0-5 0-16,0-10 1 15,15-2 3-15,-1-5 2 16,-3-1 0-16,6-7-7 16,3 0-10-16,-2 0-11 15,17 0 3-15,3-25 6 0,4-10-26 16,7-12 6 0,-12-6 32-16,1-11 1 0,-9-8-1 15,-5-10 0-15,-11-8-3 16,-2-1-39-16,-11 8-75 15,0 18-14-15,0 25 81 16,0 17 50-16,0 21 25 16,-11 2 109-16,-7 25-86 15,-1 27-33-15,1 22 56 16,2 13-3-16,12 9-41 16,4 1-10-16,0-2-9 15,0-9-6-15,0-16-2 16,0-20-4-16,0-17 0 15,0-16 1-15,13-11-9 16,-2-6-47-16,11-6 30 0,7-27 29 16,11-9 0-16,-2-8-11 15,-5 5-9-15,-5 5 10 16,1 16-11-16,-15 13 6 16,1 8 12-16,-6 3 3 15,6 7 6-15,3 17 27 16,6 5 9-16,-4 0-8 15,-11 2-23-15,0-1 2 16,-5-2-5-16,-4-6-4 16,0 1-1-16,0-6 1 15,0 1-1-15,11 3-2 16,-2-10 0-16,11 0-1 0,-2-4 0 16,2-7-2-16,13 0 2 15,5 0 0-15,6-20 3 16,-2-18-2-16,0-6-1 15,-13-4-18-15,-10-2-54 16,-19-1 10-16,0 8-20 16,0 6 2-16,-42 10 65 15,-2 12 15-15,7 7 134 16,3 8-62-16,6 0-33 16,3 10-4-16,21 20-29 15,4 1-6-15,0-1-14 16,4-10-18-16,41-5-54 15,16-10 66-15,10-5-7 0,11 0-11 16,2-4 12-16,-6-4 22 16,-17 0 4-16,-14 5 5 15,-18 3 28-15,-14 0 31 16,-6 11-4-16,-9 14 42 16,0 7-50-16,0 3-14 15,-29 5-15-15,-4-5-16 16,9-8-7-16,6-2-8 15,14-12-45-15,4-6-203 16,0-7-111-16</inkml:trace>
  <inkml:trace contextRef="#ctx0" brushRef="#br0" timeOffset="17088.3055">4237 5344 381 0,'0'0'137'16,"0"0"-34"-16,0 0-32 16,0 0-36-16,0 0 29 15,0 0-16-15,4-5 1 16,-4 5-5-16,0 0 10 15,0 0 0-15,0-3-29 0,0 3 11 16,0 0-7-16,0 0-21 16,0 0 6-16,0 0-11 15,0 11-3-15,0 14-13 16,0 20 13-16,0 15 11 16,0 7-1-1,0 9-3-15,-4 1-2 0,4-4-3 16,0-3-1-16,0-15 2 15,0-12-2-15,0-18 0 16,0-10-1-16,0-9-3 16,0-6-5-16,0 0 5 15,0 0 1-15,0 0 1 16,0 0 1-16,24-6 3 0,5-2 14 16,0-2 4-16,4 3-8 15,9 2 3-15,0-1-11 16,7 5-4-16,-12 1-1 15,3 0 0-15,-22 0 0 16,6 0-27-16,-4 0-33 16,-2 9-43-16,2 1-269 15</inkml:trace>
  <inkml:trace contextRef="#ctx0" brushRef="#br0" timeOffset="17635.4588">4962 5795 655 0,'0'0'106'16,"0"0"-3"-16,0 0-39 15,0 0-43-15,0 0-12 16,0 0 11-16,0 0-5 15,0 0-1-15,0 0 7 16,0 0-4-16,0 0-7 16,0 0-8-16,0 10-1 15,0 13 1-15,0 4 5 16,0 8 1-16,0 9 4 0,0 0-1 16,0-1-4-1,0-3 2-15,0-8-7 0,0-4 4 16,0-8-2-16,0-8 3 15,0-4-2-15,0-6-1 16,5 1-1-16,-5-3 6 16,0 0-2-16,0 0 4 15,0 0 19-15,0 0-4 16,-5 0-18-16,-15 0 4 16,12 0 0-16,-3 0-6 15,-3 0-1-15,5 2-4 16,-6 1-1-16,15-3 0 15,0 0 0-15,0 0 0 0,0 0-3 16,0 0-10-16,0 0-18 16,0 0 0-16,20 0 8 15,4 0 18-15,9-8-25 16,5-4-19-16,8-5-56 16,3-8-125-16,0-11-240 15</inkml:trace>
  <inkml:trace contextRef="#ctx0" brushRef="#br0" timeOffset="17854.2362">5606 5635 337 0,'0'0'232'0,"0"0"-174"16,0 0 40-16,0 0-26 15,0 0-24-15,219-6-3 16,-173 6-45-16,-2 0-9 16,-2 0-116-16,-8 0-107 15,-14 0-292-15</inkml:trace>
  <inkml:trace contextRef="#ctx0" brushRef="#br0" timeOffset="18057.3304">5425 5975 236 0,'0'0'591'0,"0"0"-575"0,0 0 147 16,218-2-50-16,-127-8-59 16,-11 2-11-16,-16 3-26 15,-9 5-17-15,3 0-17 16,-10 0-60-16,-10 10-136 15,-9 3-534-15</inkml:trace>
  <inkml:trace contextRef="#ctx0" brushRef="#br0" timeOffset="26732.1728">7231 5561 173 0,'0'0'174'0,"0"0"-119"16,0 0-23-16,0 0-14 15,0 0-9-15,0 0 4 16,0 0 40-16,0 0 16 15,0 0 8-15,0 0 3 16,0 0-8-16,0 0-13 16,0 0-23-16,0 0-10 15,0 0-10-15,0 0 14 16,0 0-9-16,0-4 8 16,18-14-12-16,2-12 5 15,4-12-14-15,0-8-7 16,-1-8 4-16,-8 8-3 15,-6 9-2-15,-9 11 0 0,0 10 1 16,0 13 0-16,0 7 4 16,0 0-5-16,-9 23-23 15,-15 32 15-15,4 25 8 16,15 15 0-16,5 2 3 16,0 2-5-16,0-9 4 15,20-2-3-15,-6-16 2 16,-10-12 2-16,-4-14-3 15,0-16 2-15,0-15-1 16,0-5-1-16,0-6 0 16,-27-1 5-16,-21-3 5 15,-10 0-1-15,12 0-4 0,2 0 13 16,15 0 1-16,11 0-7 16,3 0 5-16,10 0-7 15,5 0 2-15,0 0-12 16,0 0-3-16,0 0-15 15,0 0 8-15,14 0 3 16,14 0 6-16,17 0-9 16,1 0-43-16,7-3-65 15,-4-1-122-15,-12-6-339 16</inkml:trace>
  <inkml:trace contextRef="#ctx0" brushRef="#br0" timeOffset="26935.286">7669 5860 771 0,'0'0'343'16,"0"0"-342"-16,0 0 14 15,0 0 19-15,0 150-21 16,-4-99-8-16,-1-1-5 16,-6-8-4-16,7-2-39 15,-1-7-16-15,5-12-89 16,0-14-121-16,0-7-320 15</inkml:trace>
  <inkml:trace contextRef="#ctx0" brushRef="#br0" timeOffset="30472.5211">8189 5434 184 0,'0'0'143'16,"0"0"-75"-16,0 0 2 16,0 0-17-16,0 0-29 15,0 0-8-15,0 0 6 16,0 0 8-16,0 0-12 0,0 0-7 15,0 0 20 1,0 0-9-16,0 2-4 0,0 1-6 0,-9 15-9 16,-7 4 5-16,-8 13 7 15,2 8-7-15,2 4-6 16,-4 9 8 0,19-5-1-16,1 8-5 0,4-9-4 15,0-3-1-15,0-5-2 16,0-21-9-16,20-3 12 15,-2-11-9-15,6-7 0 16,0 0 9-16,9-13 13 16,-4-19-1-16,0-8 5 15,-5-8-5-15,-6-4-5 16,-9-1-7-16,-3 0-13 16,-6 0 9-16,0 6-20 15,-11 12-17-15,-17 8 36 16,-6 14-8-16,1 13 13 15,-4 0-20-15,-5 25 4 0,2 18 10 16,7 3-15-16,8 1-28 16,21 0-45-16,4-4-19 15,0-3-78-15</inkml:trace>
  <inkml:trace contextRef="#ctx0" brushRef="#br0" timeOffset="30941.2625">8585 5670 387 0,'0'0'113'16,"0"0"-89"-16,0 0 49 16,-20 130-32-16,11-83-6 15,4 3 8-15,5-2 6 16,0-5-23-16,0-10 16 16,0-8-19-16,0-10-16 15,14-10-5-15,6-3-2 16,0-2-1-16,8-2 1 0,-1-26 17 15,17-18 2-15,-6-5 19 16,-5-10-27-16,-24 1-8 16,2 3 3-16,-11-3-6 15,0 4 0-15,0 4-1 16,-25 6-4-16,-8 16 5 16,4 13 8-16,1 14-8 15,3 3 7-15,-8 20-3 16,0 20-4-16,9 11-36 15,2 0-57-15,15 3-40 16,7-9-56-16,0-5-103 16</inkml:trace>
  <inkml:trace contextRef="#ctx0" brushRef="#br0" timeOffset="31347.5011">8976 5729 538 0,'0'0'57'0,"0"0"-41"16,-24 111 4-16,24-73 12 16,0 4 0-16,0-2-11 15,0-2 4-15,13-8 14 16,11-8-31-16,5-9-1 15,-5-5-7-15,1-8 2 0,8 0 2 16,-4-15 32-16,13-18 13 16,-9-9-23-16,-4-9-3 15,-14-1-7-15,-11-4 0 16,-4 4-9-16,0-3-2 16,-4 4-2-16,-29 7 0 15,-11 8-3-15,2 11 0 16,-3 15-6-16,8 10 6 15,-5 0-2-15,9 30-5 16,4 13-24-16,13 7-27 0,12 3-65 16,4-6-47-16,4-4-161 15</inkml:trace>
  <inkml:trace contextRef="#ctx0" brushRef="#br0" timeOffset="34019.9523">9670 5532 134 0,'0'0'55'15,"0"0"19"-15,0 0 7 16,0 0-31-16,0 0 10 15,0 0 4-15,0-3-21 16,0 3-4-16,0 0 6 16,0 0 10-16,0 0-14 15,0 0 5-15,-4 0-9 16,0 0-16-16,-5 3-21 16,0 14 14-16,-11 8-4 15,-4 11 0-15,-1 4 7 16,8 2-4-16,1 6-2 15,16-3-2-15,0 2-1 0,0-1-8 16,0-8-6-16,29-9 2 16,0-11-10-16,4-8-8 15,-4-8 14-15,4-2 6 16,0-5 2-16,7-24 9 16,-3-17 6-16,-4-9-7 15,5-13-1-15,-14 3-7 16,-10-6-5-16,-8 5-14 15,-6-5-18-15,0 11 16 16,-35 15-7-16,2 15 21 16,-14 20 7-16,-6 10 18 0,0 25-18 15,7 27-10-15,1 16 8 16,12 3-23-16,33 1-36 16,0-4-117-16,20-8-141 15</inkml:trace>
  <inkml:trace contextRef="#ctx0" brushRef="#br0" timeOffset="35145.3296">10668 5459 12 0,'0'0'85'0,"0"0"-39"16,0 0-29-16,0 0 20 15,0 0-18-15,0 0-4 16,-33-65-4-16,28 57 9 16,5 1 14-16,-4 0 7 15,-3 4 16-15,3-2-18 16,-1 2-7-16,1 1-19 16,4 2 21-16,0-5 26 15,0 2-4-15,0 0 10 16,0 3-11-16,0 0 4 15,0 0 1-15,-9 0-6 16,9 3-18-16,-4 27-27 0,-3 11-3 16,2 14 1-16,-3-3-3 15,3 3-4 1,1 0 3-16,-3-8-3 0,3-4-1 16,4-12-40-16,0-6-90 15,0-10-28-15,-5-10-183 16</inkml:trace>
  <inkml:trace contextRef="#ctx0" brushRef="#br0" timeOffset="35379.7009">10329 5660 982 0,'0'0'39'0,"0"0"-38"0,0 0 8 15,0 0 6-15,0 0 5 16,219 0-1-16,-148 0-16 16,-2 0-1-16,-12 0-2 15,-6 0-34-15,-13 0-68 16,-19 0-113-16,-10 0-182 16</inkml:trace>
  <inkml:trace contextRef="#ctx0" brushRef="#br0" timeOffset="35598.4655">10128 6096 392 0,'0'0'698'0,"0"0"-679"15,0 0-12-15,0 0 22 16,0 0 0-16,243-35-10 15,-165 24-17-15,-12 3-2 16,-8 4-41-16,4 4-84 16,-16 0-131-16,-6 0-282 15</inkml:trace>
  <inkml:trace contextRef="#ctx0" brushRef="#br0" timeOffset="36395.335">11353 5507 592 0,'0'0'120'16,"0"0"-51"-16,0 0-13 16,0 0-14-16,0 0-2 15,-70 150 2-15,70-97-1 16,0-3-14-16,0 0-13 15,0-5 2-15,24-3-14 0,0-9-1 16,14-10-1 0,-5-9-4-16,-4-8 2 0,4-6-2 15,4 0 4-15,3-18 7 16,-2-17 14-16,-1-15-3 16,-12-5 1-16,-8-5-10 15,-10-3-7-15,-7 3 5 16,0 2-7-16,-15 3 0 15,-23 5 0-15,-11 12 0 16,7 16-2-16,5 11 2 16,8 11 10-16,5 6-6 15,4 29-4-15,2 10-13 16,14 10-22-16,4 5-27 16,0-5-58-16,17-5-51 15,3-7-81-15,5-12-198 0</inkml:trace>
  <inkml:trace contextRef="#ctx0" brushRef="#br0" timeOffset="36629.7129">11844 5660 546 0,'0'0'141'15,"0"0"-98"-15,-26 145 46 16,6-85-22-16,11 5-54 0,-11-4-13 16,7-4-72-16,2-12 25 15,2-15-27-15,9-12 6 16,0-11-72-16,0-7-159 16</inkml:trace>
  <inkml:trace contextRef="#ctx0" brushRef="#br0" timeOffset="39224.239">12284 5452 23 0,'0'0'397'16,"0"0"-315"-16,0 0-14 16,0 0 13-16,0 0-22 15,0 0-24-15,0 0 6 16,-4-5 0-16,4 5 2 15,-7 0 16-15,7 0-1 16,-4 0-18-16,-1 0-11 16,-8 0-13-16,-11 12-9 15,4 15-4-15,-9 11 2 16,7 5 1-16,7 1-5 0,6 5 1 16,9-2-4-16,0-4 2 15,0-3-1 1,4-8-4-16,25-7 2 0,-9-9-6 15,6-9-12-15,-1-7 6 16,12 0 10-16,3-28 5 16,6-14 9-16,3-8-2 15,-7-11-3-15,-13 1-2 16,-14-2-2-16,-10-1 0 16,-5 3-3-16,0 10 1 15,-25 15 2-15,-8 15 4 16,-4 10 5-16,-8 10-1 15,-1 0 2-15,6 30-10 0,3 8-4 16,8 7-3-16,20 2-32 16,9-2-78-16,0-2-80 15,0-10-125-15</inkml:trace>
  <inkml:trace contextRef="#ctx0" brushRef="#br0" timeOffset="39630.5022">12680 5572 696 0,'0'0'27'15,"0"0"-25"-15,0 0 35 0,-15 131-5 16,15-98-13-16,0 3-6 15,15-3-4-15,3-6-2 16,2-4-5-16,-11-11-2 16,10-4 0-16,-10-3 0 15,7-5-1-15,-3 0 1 16,3-10 29-16,12-20 21 16,-6-10-14-16,-2-5-28 15,-11-3-2-15,-9 1 1 16,0-2-4-16,0 5-2 0,-24 4-1 15,-9 7 0 1,-1 13 0-16,-3 10 10 0,-1 10 13 16,-10 0-22-16,6 25-1 15,-3 13-36-15,19 2-52 16,19-3-40-16,7-2-27 16,0-4-208-16</inkml:trace>
  <inkml:trace contextRef="#ctx0" brushRef="#br0" timeOffset="40036.7619">13175 5567 186 0,'0'0'509'0,"0"0"-500"15,0 0-6-15,-37 125 31 16,37-88 23-16,0 4-26 16,0-1 2-16,0-3-23 15,18-4 7-15,6-3-14 16,0-10-3-16,1-9-11 16,-3-7 3-16,-7-4 1 15,9 0 7-15,-1-23 33 16,12-9 0-16,3-16-15 15,-14 1-7-15,-11-1 7 16,-13 1-8-16,0-3-7 0,-13 3 2 16,-27 3-4-16,-2 12-1 15,-7 9 4-15,12 16 2 16,8 7 0-16,0 0-6 16,1 22-2-16,10 11-47 15,7 4-48-15,11 3-30 16,0-9-96-16,6-12-106 15</inkml:trace>
  <inkml:trace contextRef="#ctx0" brushRef="#br0" timeOffset="40568.1902">13680 5356 616 0,'0'0'213'16,"0"0"-205"-16,0 0-7 15,0 0 11-15,0 0-6 16,-56 128-1-16,50-98 0 16,-3-2 4-16,9 0-1 15,0-6 6-15,0-4 4 16,0 1-5-16,0-6-11 0,9-2-2 15,15-4 0 1,0-6-8-16,1-1 8 0,-1 0 6 16,3 0-2-16,-3 0-4 15,0-11 0-15,-4-15 0 16,-2-3 0-16,-3-7 6 16,3-6-1-16,-7-6-1 15,-7 2 5-15,1 7-5 16,-5 9 2-16,0 12 14 15,0 11 37-15,0 7 12 16,0 0-33-16,0 35-24 16,-9 20-4-16,-11 15 4 0,-4 8 4 15,15 2-6-15,-7-2-2 16,12 0-7 0,-9-3 9-16,8-12-9 0,-10-16-2 15,15-18 0-15,-5-12-19 16,5-10 4-16,0-7-34 15,0 0-30-15,0-6-101 16,5-19-162-16</inkml:trace>
  <inkml:trace contextRef="#ctx0" brushRef="#br0" timeOffset="42912.3187">4257 7218 208 0,'0'0'205'0,"0"0"-116"16,0 0 23-16,0 0-38 0,0 0-6 15,0 0-12-15,0 0 22 16,0-9-26-16,0 6 1 16,0 1-6-16,0 2-14 15,0 0-6-15,0 0-16 16,0 0-3-16,0 0 3 16,0 0-9-16,0 0 1 15,0 0-2-15,0 0 4 16,0 0-5-16,0 0 0 15,0 0-3-15,0 14-12 16,0 20 4-16,0 16 11 16,0 12 2-16,-7 13-2 15,-15 3-7-15,-2 2 2 0,0-9-3 16,-10-9 1-16,14-12 1 16,3-10 5-16,-3-11 0 15,20-12 2-15,0-8-2 16,0-9-1-16,0 3-7 15,0-3 3-15,20 0 6 16,17 0 2-16,1 0 5 16,15-3 11-16,5-2-2 15,-1 1-8-15,-11 4-7 16,3-3-1-16,-20 3-1 16,0 0-2-16,-12 0-21 15,8 0-8-15,-1 0-100 0,0 0-125 16,-2-6-309-1</inkml:trace>
  <inkml:trace contextRef="#ctx0" brushRef="#br0" timeOffset="43271.9485">4761 7644 726 0,'0'0'230'15,"0"0"-229"-15,0 0 9 16,0 0-2-16,0 0-6 16,0 0 5-16,71 0-1 15,-56 0 1-15,-1 0-6 0,-10 3-1 16,3 5 5-16,-7 5-5 16,0 7 0-16,0 7 1 15,0 5 13-15,-7 6-10 16,-15-3 5-16,-2 1 5 15,4-10 0-15,11-2-1 16,9-9-4-16,-5-8-7 16,5-3-1-16,0 0-1 15,0-4-4-15,18 0 4 16,6 0 2-16,5 0-2 16,0 0-11-16,0 0-52 15,-1-11-91-15,-3 2-94 16</inkml:trace>
  <inkml:trace contextRef="#ctx0" brushRef="#br0" timeOffset="43537.6075">5781 7479 220 0,'0'0'764'15,"0"0"-763"-15,0 0-1 0,0 0-11 16,0 0 7-16,0 0 4 16,148-1 0-16,-104 1-3 15,2-4-116-15,3 4-63 16,-11 0-202-16</inkml:trace>
  <inkml:trace contextRef="#ctx0" brushRef="#br0" timeOffset="43725.0738">5849 7785 840 0,'0'0'58'15,"0"0"-9"-15,0 0 2 0,0 0-28 16,199-7-23-16,-141 4-6 16,-16-2-120-16,-9 5-238 15</inkml:trace>
  <inkml:trace contextRef="#ctx0" brushRef="#br0" timeOffset="56956.1392">7249 7474 72 0,'0'0'151'16,"0"0"-119"-16,0 0 31 15,0 0 2-15,0 0-11 16,0 0-10-16,0 0 11 16,0 0 11-16,40-52-36 15,-40 44 22-15,0 1-18 16,0-1-6-16,4-5 4 16,1 1-16-16,-1 2 30 15,0-5-5-15,-4 0-28 16,5-2 14-16,1 4 15 15,-6-5-13-15,0 6-5 16,0 7-1-16,0 2-2 0,0 3 0 16,0 0-13-16,0 0-4 15,0 0-4-15,0 8-23 16,0 15 23-16,0 11 6 16,-11 9-3-16,3 7 6 15,-1 0-8-15,9 5-2 16,0-5 4-16,0 1-4 15,0-6 1-15,0-13 0 16,0 1 1-16,0-10 3 16,0-8-4-16,0-3 0 15,0-7 2-15,0-5-2 16,0 0 2-16,0 0 1 16,0 0-1-16,0 0 11 15,0 0 3-15,-16 0-6 0,-1 0-4 16,-8 0-3-16,5 0-1 15,0 0 1-15,7 0 6 16,13 0-8-16,-4 0 4 16,4 0-1-16,0 0-4 15,0 0-1-15,0 0-8 16,0 0 3-16,0 0 2 16,0-2 2-16,28-3 2 15,1 2 2-15,0-2 2 16,0 3-4-16,-7 2-2 15,7 0-35-15,-5 0-26 0,-4 0-69 16,-2 0-101-16,-14 0-230 16</inkml:trace>
  <inkml:trace contextRef="#ctx0" brushRef="#br0" timeOffset="57190.7562">7512 7665 566 0,'0'0'83'15,"0"0"-5"-15,0 0 59 16,0 132-49-16,-4-84-45 16,-7-2-17-16,2-5-17 15,4-7-9-15,5-14-13 0,0-5-36 16,0-10-41-16,0-5-113 15,0 0-106-15</inkml:trace>
  <inkml:trace contextRef="#ctx0" brushRef="#br0" timeOffset="57972.0066">7808 7334 95 0,'0'0'193'16,"0"0"-158"-16,0 0 24 0,0 0 46 15,0 0-20-15,0 0-34 16,14 0-26-16,-5 0 24 16,-3 0-20-16,-1 0 5 15,-5 0-1-15,4 0 4 16,-4 0-2-16,0 0 10 16,4 0-7-16,-4 0 1 15,0 0-1-15,0-3-16 16,0-4-7-16,0 5 2 15,0-7-10-15,0 9 1 0,0-2-4 16,-13 2 12-16,-7 0-15 16,-8 2-2-16,-1 19 1 15,0 6 0-15,5 1 1 16,10 0-1-16,10-1-1 16,4 1 0-16,0-3-8 15,29 2-1 1,17-7 5-16,-2 5 5 0,7 0 1 15,-6 0 0-15,-12 6-1 16,-9 4 2-16,-15 0 0 16,-9 0 4-16,0 3-1 15,0-7 1-15,-24-6 0 16,-10-4 1-16,1-6 1 16,-4-4-2-16,3-4-1 15,10-7 0-15,4 0-2 0,7 0 1 16,8-7-4-16,5-4 0 15,0 1-5-15,0 1-13 16,0-4-27-16,23 1-35 16,10 1-115-16,-4 1-204 15</inkml:trace>
  <inkml:trace contextRef="#ctx0" brushRef="#br0" timeOffset="58409.5222">8198 7644 585 0,'0'0'94'15,"0"0"-71"-15,-51 106 53 16,51-71-8-16,0-4-42 15,0-4-9-15,0-4-3 16,22-8-10-16,7-5-2 16,-1-5 9-16,6-5 5 15,-1 0-1-15,2 0 13 16,-2-14 1-16,0-12-10 16,5-6-12-16,-14-10 4 0,-10 0-4 15,-10-3-1-15,-4 0-4 16,0-1 4-16,-9 3-3 15,-24 6 2-15,-5 5-3 16,-1 12 0-16,1 9 1 16,9 11-1-16,-4 0-2 15,0 23-2-15,-5 21 0 16,14 3-2-16,15 6-18 16,9-6-77-16,0-2-29 15,5-8-9-15,23-9-162 16,-3-13-62-16</inkml:trace>
  <inkml:trace contextRef="#ctx0" brushRef="#br0" timeOffset="58815.7745">8660 7665 448 0,'0'0'113'16,"0"0"-61"-16,0 0 49 16,-27 115-22-16,27-90-37 15,0-5-8-15,9 0-7 16,9-5-20-16,6-1-4 0,5-10-3 16,0-4 0-1,4 0 3-15,0 0 8 0,0-18 18 16,-4-7-17-16,0-7 5 15,-14-6-3-15,-6-5-5 16,-9-1 7-16,0 1-6 16,-13-2 8-16,-16 5-4 15,-20 1-5-15,12 12-4 16,-1 10-4-16,-6 14-1 16,11 3 9-16,0 8-6 15,-1 24-3-15,6 8-6 16,19 2-40-16,9 4-75 0,0-3-35 15,4-11-12 1,25-4-134-16</inkml:trace>
  <inkml:trace contextRef="#ctx0" brushRef="#br0" timeOffset="59191.1581">9047 7703 567 0,'0'0'95'0,"0"0"-76"16,0 0 23-16,0 0-4 16,-29 121-12-16,29-104-8 0,0-5 2 15,16-2-18-15,1-5 4 16,8-3 0-16,-1-2 10 15,5 0 10-15,8-14 6 16,5-17-17-16,-9-4-5 16,-4-5-2-16,-18-5-3 15,-6 3 4-15,-5-3-2 16,0 5 1-16,-25 1-2 16,-17 7 0-16,-2 9-6 15,-2 13 0-15,6 10 5 16,-2 0 10-16,0 30-15 15,22 10-1-15,7 2-52 0,13 4-124 16,4-8-71-16</inkml:trace>
  <inkml:trace contextRef="#ctx0" brushRef="#br0" timeOffset="60894.3215">10020 7409 155 0,'0'0'44'0,"0"0"4"0,0 0 48 16,0 0-42-16,0 0 24 16,0 0-2-16,29-55-10 15,-25 45-12-15,0 2 13 16,5 6 14-16,-2-3-25 16,-7 3-11-16,0 2-4 15,0 0-1-15,0 0-8 16,0 0-3-16,0 0-5 15,0 0-15-15,0 17 0 16,0 16-9-16,0 14 17 16,-20 11-3-16,11-1-5 15,-2-2-6-15,2-9-3 16,5-11-4-16,-1-5-28 0,5-10-46 16,0-10-160-16,0-10-185 15</inkml:trace>
  <inkml:trace contextRef="#ctx0" brushRef="#br0" timeOffset="61097.4216">9938 7569 660 0,'0'0'253'15,"0"0"-236"-15,0 0 39 16,0 0 13-16,0 0-26 0,0 0-20 15,234-5-8 1,-181 1-15-16,-6 1-16 0,2 0-30 16,-7 3-104-16,-14 0-213 15</inkml:trace>
  <inkml:trace contextRef="#ctx0" brushRef="#br0" timeOffset="61285.4313">9995 7918 911 0,'0'0'61'0,"0"0"25"0,0 0-16 16,235-5-26-16,-156-5-28 16,-17 0-16-16,-13 2-4 15,-7 8-68-15,-18 0-70 16,-15 0-205-16</inkml:trace>
  <inkml:trace contextRef="#ctx0" brushRef="#br0" timeOffset="61754.1675">11110 7675 667 0,'0'0'305'15,"0"0"-305"-15,0 0 5 16,0 0 15-16,-38 130-15 15,54-107-4-15,17-6-2 16,0-6 0-16,-8-10 1 16,8-1 11-16,-5 0 7 15,10-12 6-15,4-20-9 16,-9-11-6-16,11-9 2 0,-15-3-6 16,-15-5-5-16,-14-1 0 15,0 3 7-15,0 8-3 16,-34 10 5-16,-19 10 6 15,7 15 11-15,-3 10 14 16,3 5-26-16,-7 10-8 16,15 20-5-16,5 15-1 15,17 5-3-15,16 6-42 16,0-5-51-16,0-2-102 16,20-9-176-16</inkml:trace>
  <inkml:trace contextRef="#ctx0" brushRef="#br0" timeOffset="61972.8973">11674 7635 82 0,'0'0'932'15,"0"0"-900"-15,-20 143-3 16,7-91 18-16,-3 0-35 15,3-2-12-15,-2-6-28 16,1-9-27-16,10-18-116 16,4-9-89-16,0-8-217 15</inkml:trace>
  <inkml:trace contextRef="#ctx0" brushRef="#br0" timeOffset="62629.3834">12017 7454 419 0,'0'0'230'16,"0"0"-160"-16,0 0 29 15,-47 140 8-15,47-90-50 16,0 1-22-16,0-6-7 15,0-10-17-15,22-10-2 16,12-7-8-16,5-11 8 16,8-7-1-16,1 0 0 15,14-18 12-15,0-14-3 16,-4-8-16-16,-7-10-1 16,-18 0-13-16,-13 0 0 15,-20 0 0-15,0 1 11 16,-14 10-1-16,-34 6-2 0,-10 11 5 15,-4 12 3-15,5 10 3 16,-1 0 1-16,12 12-7 16,13 16-6-16,13 4 1 15,20 6-36-15,0-1-94 16,15-5-147-16,27-8-232 16</inkml:trace>
  <inkml:trace contextRef="#ctx0" brushRef="#br0" timeOffset="63004.3784">12647 7550 559 0,'0'0'404'0,"0"0"-369"15,-44 113-2-15,44-81 16 16,0-2-29-16,0-8-14 15,11 1 1-15,11-8-6 16,7-5-1-16,-1-5-8 16,1-5 4-16,4 0 4 15,5-15 3-15,2-15 3 16,-3-5-6-16,-8-7 2 16,-20-1-2-16,2-2 1 15,-11 2 4-15,0 3 1 16,-29 2 3-16,-19 8 2 15,-6 8 5-15,4 12-3 0,-8 10-2 16,5 0-10-16,15 15-1 16,5 17-3-16,13 3-6 15,16 4-34-15,4-3-15 16,4-8-62-16,38-10-123 16,16-10-103-16</inkml:trace>
  <inkml:trace contextRef="#ctx0" brushRef="#br0" timeOffset="63348.353">13043 7561 81 0,'0'0'665'16,"0"0"-551"-16,0 0-10 0,-7 121-30 16,7-90-46-16,0-6-12 15,7-3 2-15,15-4-6 16,7-6-8-16,-1-7-4 15,6-5 2-15,-1 0 5 16,11-2 2-16,-2-26-9 16,-4-5-3-16,10-11 1 15,-23-4-2-15,-25-7 0 16,0-2 0-16,0 1 1 16,-20 6-10-16,-33 7 11 15,-3 16-4-15,-6 11 3 16,5 16 3-16,-1 0 4 0,10 28-2 15,10 12-2-15,9 8-3 16,29-1-7-16,0-2-36 16,0-7-129-16,29-13-119 15,13-14-199-15</inkml:trace>
  <inkml:trace contextRef="#ctx0" brushRef="#br0" timeOffset="63895.2329">13658 7174 160 0,'0'0'579'0,"0"0"-541"15,0 0-18-15,0 0 64 16,0 0-19-16,0 0-8 15,8 80-18-15,-8-42-19 16,0 1-12-16,0 2 3 16,0 1 14-16,0-4-2 15,0-6-15-15,0-9 5 16,0-6-7-16,5-2-6 16,15-7 0-16,4-2 0 15,9-5 5-15,-11-1-2 0,11 0-3 16,-8 0 0-1,8 0-1-15,-9-19 1 0,-8-9 2 16,6-1-1-16,-7-5 3 16,-6-1 1-16,-4 3-2 15,-5-1 6-15,0 8-3 16,0 5 4-16,0 9 4 16,0 7 10-16,0 4-3 15,0 0 6-15,0 0-5 16,-14 35-20-16,-6 20 8 15,-4 15 5-15,2 8-1 16,-2 3-3-16,4 1-7 16,-5-4 1-16,3-6-5 0,7-19-18 15,2-16-26 1,8-12 14-16,5-14-33 0,0-6-41 16,0-5-120-16,0 0-333 15</inkml:trace>
  <inkml:trace contextRef="#ctx0" brushRef="#br0" timeOffset="66020.4834">14314 5088 257 0,'0'0'146'16,"0"0"-11"-16,0 0-29 15,0 0-44-15,0 0-4 16,0 0 6-16,0 0 16 15,0-10-14-15,0 10-11 0,0 0-19 16,0 0-4-16,0 0-4 16,0 0-9-16,0 0-1 15,0 0 0-15,0 0-6 16,0 0-4-16,0 0-8 16,5 0-6-16,15 3-5 15,22 19 9-15,11 11 2 16,-5 9-4-16,-6 16 3 15,-17 15 1-15,-16 12-1 16,-9 10 2-16,-5 0 3 16,-37-7-3-16,-7-3 1 15,1-7 0-15,1-13 0 16,3 1-1-16,18-15-2 0,-3-9-6 16,13-13-45-16,8-16-201 15,8-13-194-15</inkml:trace>
  <inkml:trace contextRef="#ctx0" brushRef="#br0" timeOffset="67333.2695">6984 5048 237 0,'0'0'63'0,"0"0"5"16,0 0 34-16,0 0-36 15,0 0-30-15,0 0-9 0,0 0-13 16,0 0-6-16,0 0 29 16,0 0 6-16,0 0-12 15,0 0-6-15,0 0-4 16,0 0-7-16,0 0 7 15,0 0 2-15,0 0 12 16,0 0 20-16,0 0-8 16,-11 15-33-16,-27 13 0 15,-9 17-6-15,3 17-8 16,-2 16 6-16,2 19 0 16,6 14 1-16,0 8-4 15,14 6-3-15,-5-6-6 0,9-7-13 16,7-15-26-1,4-22-6-15,9-18 22 0,0-23-27 16,18-22-102-16,6-12-127 16</inkml:trace>
  <inkml:trace contextRef="#ctx0" brushRef="#br0" timeOffset="68646.1711">7045 7156 230 0,'0'0'75'0,"0"0"-40"16,0 0-10-16,0 0 7 0,0 0-8 15,0 0 8-15,0 0-20 16,-4-18 1-16,4 18 9 16,0 0 27-16,0 0-17 15,0 0-18-15,-7 0 16 16,-6 0-4-16,9 3 0 16,-21 19 11-16,-8 12-19 15,-4 16 15-15,-3 16 47 16,2 15-18-16,9 14 5 15,12 10-14-15,6 6-29 16,11 2-19-16,0-7 3 16,4-9-7-16,36-12 0 15,-2-15 1-15,-1-9-1 0,7-16-1 16,-2-10-36-16,-4-15-72 16,-5-8-75-16,-13-7-45 15</inkml:trace>
  <inkml:trace contextRef="#ctx0" brushRef="#br0" timeOffset="70005.7175">14385 7166 715 0,'0'0'82'0,"0"0"-26"16,0 0 23-16,0 0-17 15,0 0-43-15,0 0-11 16,-4-3-1-16,4 3-7 16,0 0 0-16,0 0 5 15,0 18 12-15,0 2-2 16,11 10 2-16,2 11 10 16,7 11-7-16,-11 21 2 15,-9 14-5-15,0 14-10 16,-5 11-2-16,-39 4-4 0,-7-4-1 15,-15-9-4-15,4-15-1 16,4-21 4-16,1-16 1 16,19-18 2-16,18-16-2 15,1-7 0-15,14-10-36 16,5 0-46-16,-9-2-149 16,5-14-221-16</inkml:trace>
  <inkml:trace contextRef="#ctx0" brushRef="#br0" timeOffset="73709.6164">15024 5689 106 0,'0'0'221'16,"0"0"-101"-16,0 0 10 16,0 0-45-16,0 0-26 15,0 0 6-15,0 14 1 16,0-14-21-16,0 0-15 0,0 0 3 16,0 0-7-1,0 0-3-15,0 0-8 0,0-14-4 16,20-5-4-16,-11-15-7 15,11-3 0-15,0 2 0 16,-3 5-2-16,-1 5-4 16,-3 10-1-16,-4 10 1 15,2 0 1 1,-11 5-2-16,0 0-5 0,0 8-15 16,4 17 19-16,1 7 8 15,-1 1 5-15,1-4 0 16,-5-4 4-16,4-4-7 15,7-8 0-15,-6-5-2 16,15-8-6-16,2 0-21 16,11-6 1-16,7-16 2 0,2-8-17 15,-9-1 18-15,-4 6 22 16,-10 10-3-16,-10 8 4 16,-9 4 5-16,0 3-3 15,0 0 19-15,9 10 4 16,2 8 16-16,3-1-16 15,-6-2-20-15,8-3 0 16,4-3-5-16,-3-9-4 16,3 0-18-16,13 0 6 15,1-17 4-15,3-9 1 16,-8-2-15-16,0-2 26 16,-14 10 0-16,-1 7 2 0,-14 6 6 15,0 7 14-15,0 0 16 16,0 10-17-16,0 23 4 15,0 6-11-15,0 7-14 16,8-3 0-16,12-7-136 16,0-5-210-16</inkml:trace>
  <inkml:trace contextRef="#ctx0" brushRef="#br0" timeOffset="75008.0316">14940 7757 292 0,'0'0'191'16,"0"0"-97"-16,0 0-36 15,0 0-3-15,0 0-14 16,0 0-7-16,0 0-20 16,0 56-6-16,0-56 0 15,0 0 32-15,0 0 17 16,0 0-16-16,0-13-1 15,9-12-7-15,9-15-15 16,6-7-9-16,9-6-3 0,-9 0-5 16,5 6-1-1,-4 9-9-15,-8 15 7 0,-10 10 2 16,2 13 2-16,-9 0-2 16,4 0 0-16,5 31 0 15,11 9 8-15,-7 10 5 16,3-2-10-16,4-3-1 15,-12-10 0-15,1-10-2 16,-4-13 0-16,6-6 0 16,-7-6-3-16,14-6-8 0,6-26 5 15,9-8 5-15,1-10 1 16,-1 3-4-16,-5 5 4 16,-8 10 4-16,5 12-2 15,-12 14-2-15,-9 6-6 16,3 0 5-16,2 19 1 15,0 19 29-15,6 6-3 16,-2-1-15-16,-4-8-5 16,7-4-5-16,-3-12-2 15,2-6 0-15,10-13-5 16,-7 0-5-16,10-7-10 16,10-24 5-16,-3-8 12 15,-8-10-4-15,-7-1-3 0,0 9 10 16,-12 5-12-1,1 13 10-15,-2 13 3 0,-7 10 16 16,0 0 14-16,0 30 1 16,0 10-29-16,-7 16-2 15,7-5 0-15,0-5-1 16,0-8-41-16,0-15-161 16,7-13-452-16</inkml:trace>
  <inkml:trace contextRef="#ctx0" brushRef="#br0" timeOffset="77105.187">3731 9911 326 0,'0'0'123'15,"0"0"-89"-15,0 0 35 16,0 0-7-16,0 0-26 0,0 0 3 16,-5-80 120-1,5 73-142-15,0 7-13 0,0-3 5 16,0 3 5-16,0-3 0 16,0-8 4-16,0 3 8 15,5-6 5-15,10 0 0 16,-10 0 2-16,3 0 6 15,-1 2-16-15,-7 1 4 16,0 6-4-16,4 2-4 16,-4 3 0-16,0 0 0 15,0 0-13-15,0 8-6 16,0 22-21-16,0 20 21 0,-19 24 12 16,-10 13-4-16,-4 14-8 15,4 4 0-15,0-10-4 16,16-13 4-16,2-14-7 15,2-23 6-15,9-7-2 16,0-8 3-16,0-12 1 16,0-8 0-16,0-3-2 15,0-5-2-15,0-2-4 16,0 0 7-16,0 0-7 16,0 0 1-16,24 0 4 15,5 0 2-15,13 0 4 16,7 0 1-16,-7 0-2 15,11 0-2-15,-11 0 1 16,-2 0-2-16,-3 0-1 16,-19 0-24-16,2 0-56 0,-16 0-88 15,-4 0-360-15</inkml:trace>
  <inkml:trace contextRef="#ctx0" brushRef="#br0" timeOffset="77795.677">4122 10329 276 0,'0'0'187'16,"0"0"-101"-16,0 0 22 15,0 0-34-15,0 0-9 16,0 0 11-16,0-7-16 0,0 7-12 16,0 0 6-16,0 0-29 15,0 15-25-15,0 12 0 16,0 18 5-16,0 8 2 15,-13 7-3-15,-3 11-3 16,7-2 4 0,-6 1-5-16,15-3 2 0,0-20-5 15,0-10 6-15,0-17-7 16,15-9 4-16,14-11-11 16,13 0 3-1,7 0 7 1,4-21-17-16,-15-4-26 0,-21-7-115 15,-6-1-123-15</inkml:trace>
  <inkml:trace contextRef="#ctx0" brushRef="#br0" timeOffset="78014.4259">4014 10643 722 0,'0'0'121'0,"0"0"-113"16,0 0 99 0,0 0-35-16,0 0-52 0,0 0-17 15,232-13-3-15,-183 13-8 16,-12 0-73-16,-4 0-71 16,-8 0-115-16,3 0-267 15</inkml:trace>
  <inkml:trace contextRef="#ctx0" brushRef="#br0" timeOffset="78858.1889">4436 10728 709 0,'0'0'30'0,"0"0"-5"0,0 0 50 16,0 0-17-16,0 0-24 15,0 0 5-15,53 108-17 0,-29-103-7 16,1-5 2-16,-12 0-9 15,11 0 0-15,-4 0-6 16,-6-2 2-16,1-13-3 16,-2-3-1-16,-8-6-13 15,-5 3-5-15,0-2 5 16,0 6 8-16,-25 6 4 16,3 4-7-16,-11 4 8 15,9 3 19-15,8 0-6 16,7 0-13-16,5 0 3 15,4 3-3-15,0 7-2 16,0-5-2-16,0 1-4 0,0 1 8 16,18-6 5-1,2-1-5-15,0 0 2 0,2 0 1 16,-2 0-3-16,4-22 14 16,0-7-14-16,-2-9-2 15,-6-8 0-15,4-1 1 16,-11-3-1-16,-9-6-1 15,0 5 3-15,0 1 0 16,0 4 0-16,-9 11-3 16,-7 12 3-16,7 13 7 15,5 7 8-15,4 3-10 16,-7 0-5-16,7 18 0 16,0 22-7-16,0 19 7 0,0 5 1 15,0 4-1 1,0 2 0-16,0-3 3 0,11-9-3 15,14-13 0-15,-8-7-1 16,12-17 1-16,4-13 0 16,-4-4-4-16,-5-4 4 15,10 0 0-15,-15-5 3 16,4-8 5-16,-4 2-7 16,-19 7 4-16,5 4-3 15,-5 0 1-15,0 0 16 16,0 0-4-16,0 0-6 15,0 3 1-15,15 9 0 0,-1 1-5 16,1-4-1-16,-2-6-4 16,1-3 1-16,6 0 1 15,-5 0 7-15,7 0-4 16,-2-19 12-16,0-9-8 16,-2-5 2-16,-14 1-8 15,-4-6-1-15,0 5-2 16,-4 1-3-16,-30 7 2 15,-3 4-6-15,4 14-5 16,-5 4-1-16,9 3-2 16,5 0-14-16,4 21-28 15,11 6-69-15,9-2-78 16,0 2-229-16</inkml:trace>
  <inkml:trace contextRef="#ctx0" brushRef="#br0" timeOffset="79233.5359">5228 10724 63 0,'0'0'555'0,"0"0"-532"15,0 0 10-15,0 0 32 16,0 0-12-16,0 0-29 16,33 8 25-16,-26-15 5 15,10-15 6-15,-1-11-15 16,-7-7-23-16,4-8-7 15,-13-2-12-15,0-2-3 16,0-6-7-16,0-5-8 0,-18 3-21 16,-11 8 7-1,5 17 29-15,4 17 5 0,11 16 47 16,-4 2-4-16,2 32-27 16,7 31-20-16,-1 19 0 15,5 11 8-15,0-2 7 16,20-7-2-16,2-8-5 15,14-15-9-15,-8-20-5 16,-1-15-8-16,2-18-3 16,-5-8-20-16,-4 0-14 15,-11-28-86-15,-5-15-94 16,-4-7-289-16</inkml:trace>
  <inkml:trace contextRef="#ctx0" brushRef="#br0" timeOffset="79405.4405">4542 10312 662 0,'0'0'62'16,"0"0"-19"-16,305-30-5 15,-210 30-25-15,1 0-13 16,-10 0-69-16,-20 0-133 15</inkml:trace>
  <inkml:trace contextRef="#ctx0" brushRef="#br0" timeOffset="79702.2927">6168 10276 1030 0,'0'0'81'15,"0"0"-78"-15,0 0-3 0,0 0 2 16,0 0 3-16,205 0-5 15,-130 0-16-15,-8-7-58 16,-10 5-98-16,-13 2-104 16</inkml:trace>
  <inkml:trace contextRef="#ctx0" brushRef="#br0" timeOffset="79889.794">6311 10653 1121 0,'0'0'144'0,"0"0"-139"0,0 0 14 15,0 0 10-15,0 0-9 16,252 0-16-16,-165 0-4 16,-1 0-54-16,-11 0-100 15,-9 0-228-15</inkml:trace>
  <inkml:trace contextRef="#ctx0" brushRef="#br0" timeOffset="94112.3758">1709 3955 88 0,'0'0'35'16,"0"0"26"-16,0 0 36 16,0 0-14-16,0 0 25 15,0 0 12-15,0 0-38 16,0 0-14-16,-4 0 9 15,4 0-10-15,0 0-36 16,0 0 2-16,0 0 6 16,0 0-6-16,0-17-28 15,4-11 12-15,16-12 4 0,-6-2 8 16,5 2-3-16,-3-2-1 16,-12 10 3-16,1 6-16 15,-5 2-5-15,0 12 10 16,0 4-4-16,0 8 8 15,0 0-3-15,0 0-16 16,0 10-2-16,0 31-2 16,-9 21 2-16,-7 26 5 15,12 5-3-15,0-1-2 16,-1-6-3-16,5-14 3 16,-6-9 0-16,6-13 0 15,0-10 0-15,-5-13 0 16,5-9 0-16,-4-8 2 0,-5-10-2 15,9 0 6 1,0 0-6-16,-5 0 11 0,-10 0 1 16,2 0 1-16,-12 0-8 15,5 0 7-15,3 0-2 16,6 0 1-16,6 0-1 16,5 0 0-16,0 0-10 15,0 0 0-15,0 0-1 16,0 0-6-16,11 0-8 15,11-3 2-15,12-4 9 16,-6 0 2-16,12 1 0 16,-2-1-27-16,8-2-39 0,-2-2-33 15,3-1-94-15,-18 1-208 16</inkml:trace>
  <inkml:trace contextRef="#ctx0" brushRef="#br0" timeOffset="94284.6733">2245 4286 503 0,'0'0'198'0,"0"0"-7"16,0 0-31-16,0 0-76 15,0 0-42-15,0 0-15 16,181-13-16-16,-157 13-11 16,14 0-5-16,4 0-52 15,-5 0-107-15,3 0-335 0</inkml:trace>
  <inkml:trace contextRef="#ctx0" brushRef="#br0" timeOffset="95816.1672">2105 12701 784 0,'0'0'178'0,"0"0"-147"16,0 0 10-16,0 0-41 15,0 0-12-15,0 0 12 16,58-20 3-16,-30 17 0 16,-3 0 3-16,-1 3-2 0,-6 0-2 15,-3 0-2-15,-6 0-5 16,0 0 5-16,-2 3-1 16,-7 12 1-16,0 10 0 15,0 10 11-15,-16 10 5 16,-37 15-3-16,-13 5-5 15,-5 3-4-15,0-2-3 16,18-11-1-16,0-10 3 16,29-13 10-16,15-12-2 15,4-4-3-15,5-7-8 16,18-3 4-16,22-5 1 16,11-1-1-16,-7 0 7 15,2 0 4-15,-17 0-6 0,-9-1-3 16,0 1-6-16,-11 0-4 15,4 0-75-15,3 0-93 16,-3 0-309-16</inkml:trace>
  <inkml:trace contextRef="#ctx0" brushRef="#br0" timeOffset="96019.2692">2596 13144 896 0,'0'0'189'16,"0"0"-185"-16,0 0 40 15,0 0-20-15,0 0-23 0,0 0 4 16,144-3-5-16,-95 3-67 16,1 0-89-16,-5 0-289 15</inkml:trace>
  <inkml:trace contextRef="#ctx0" brushRef="#br0" timeOffset="97322.9244">4007 12608 385 0,'0'0'277'0,"0"0"-206"16,0 0 31-16,0 0 1 0,0 0-68 16,0 0-4-16,0-12 9 15,0 12-23-15,0 0-2 16,0 0 2-16,0 0-4 15,0 0 7-15,0 7-15 16,0 12 1-16,0 17 14 16,0 12 0-16,0 10-10 15,0 9-9-15,0 4 6 16,0-2-4-16,0-4-3 16,0-12-9-16,0-13-8 15,0-12-13-15,0-11-8 16,0-12 4-16,0-5-21 0,0-2-18 15,-13-28-112-15,-12-15-246 16</inkml:trace>
  <inkml:trace contextRef="#ctx0" brushRef="#br0" timeOffset="97619.7994">3919 12631 349 0,'0'0'209'0,"0"0"-103"15,0 0-29-15,0 0 13 16,227-31-6-16,-189 31-52 16,-5 14 1-16,7 5 2 15,-22 6-13-15,2 6-13 0,-20-2 0 16,0 1-8 0,-25 0 10-16,-23-5-10 0,-8-5-1 15,12-2 1-15,-2-6 0 16,1-4 4-16,12-1-2 15,4-4-2-15,16-3 2 16,2 2-3-16,7-2-7 16,4 0-6-16,0 0-71 15,0 0-158-15,24 0-27 16,5 3-123-16</inkml:trace>
  <inkml:trace contextRef="#ctx0" brushRef="#br0" timeOffset="98588.7546">4246 13187 638 0,'0'0'88'0,"0"0"-51"0,0 0 56 16,0 0-18-16,0 0-40 15,0 0-19-15,164 0-9 16,-147-15-3-16,8-3-1 15,-1-7 3-15,5-5-6 16,-12-5-15-16,-6-1-14 16,-6 4 13-16,-5 2 9 15,0 3-12-15,-11 7 19 16,-3 9 6-16,-5 9 24 0,1 2 21 16,2 0-21-16,-8 15-21 15,11 20-8-15,4 3 2 16,9 4-4-16,0-1 3 15,29-9 1-15,4-7-3 16,-4-7 1-16,8-4-2 16,-4-11-1-16,1-3-4 15,3 0-4-15,-4-3 8 16,7-22-1-16,-2-4-3 16,-14-1-5-16,-2 0 6 15,-11 10 5-15,-6 12 0 16,-1 3 11-16,-4 5 21 0,0 0-15 15,0 0-8-15,0 9-3 16,0 15 0-16,0 3-2 16,0-7 1-16,4-5-4 15,1-5 1-15,2-7-1 16,1-3-1-16,10 0-10 16,2-8-10-16,13-17 17 15,0-5 3-15,-8 2 0 16,-10 6 3-16,7 7 1 15,-17 7-3-15,1 8 6 16,3 0-3-16,-9 0 15 16,0 3 4-16,5 14-19 15,3 8 18-15,8 3-4 0,-3-5-4 16,7-3-9-16,0-8 0 16,-2-4-5-16,6-6 0 15,5-2-8-15,4 0-5 16,0-10 8-16,5-10-1 15,-5-5-5-15,-13 5-3 16,0 5 14-16,-16 8 1 16,5 2 4-16,-5 5-2 15,-4 0 4-15,0 0 4 16,5 0-1-16,-5 17-7 16,15 3 13-16,-2 5-3 15,3-5-8-15,2-5-1 0,6-5 1 16,-4-5-2-16,4 0-3 15,5-5-3-15,0 0-3 16,-3-3 6-16,10-16 4 16,-10-6-4-16,-2-11-13 15,-4 2-4-15,-11-4 6 16,-9-3-14-16,0 4 19 16,-13 4 4-16,-36 6-1 15,-4 12-12-15,-13 7 14 16,8 8-6-16,3 15 7 15,2 23-3-15,24 12-4 16,14 3-22-16,15-5-57 16,0-8-114-16,35-13-91 15</inkml:trace>
  <inkml:trace contextRef="#ctx0" brushRef="#br0" timeOffset="99729.5377">5577 12460 911 0,'0'0'71'0,"0"0"-63"15,9 118 50-15,15-49-25 16,9 5-14-16,-8 6 3 0,-3 2-4 15,7-1-12-15,-5-9-5 16,9-14-2-16,-9-15-3 16,1-18-8-16,-12-10 11 15,7-15-5-15,-11 0-13 16,15-8-2-16,-4-22 13 16,-2-10 8-16,-3-5-11 15,-10 2-12-15,-5 10 17 16,0 14 6-16,0 8 4 15,0 11 14-15,0 0 9 16,0 0 17-16,0 18-19 16,0 10-25-16,0 6 7 15,4-1 1-15,16-5 6 0,-2-8-5 16,2-7 0-16,4-3-3 16,-6-5-6-16,10-5-12 15,1 0 1-15,4-13 0 16,5-12-9-16,-9-8 1 15,-5 1-8-15,-15 1 21 16,-3 6 6-16,-6 13 0 16,0 5 0-16,0 7 11 15,0 0 21-15,0 0-9 16,0 15-7-16,0 10-13 16,0 8 3-16,5-4-2 15,8-3 6-15,7-9-4 0,-7-5 0 16,3-6-6-16,-3-6 0 15,7 0-5-15,0 0 1 16,6-23 4-16,10-10 2 16,-3-12-2-16,-4-7-2 15,-1-9 1-15,-10-4 0 16,-9 0-9-16,-2 1-10 16,-7-4 20-16,0 0-1 15,-29-2-7-15,-11 12 2 16,2 16 6-16,14 14 1 15,11 17 7-15,4 11 16 16,2 3-13-16,7 37-9 16,0 20-1-16,0 18 6 15,36 5 2-15,-3-1-6 0,-4-6 5 16,8-6-6-16,-4-12-2 16,-4-16 0-16,0-14-4 15,-11-10-1-15,1-16-2 16,1-2-6-16,3 0 4 15,5-18 4-15,-3-4 4 16,-6 5 1-16,-10 4 0 16,-4 8 3-16,-5 5-6 15,4 0 2-15,-4 12 0 16,11 13 1-16,11 7 25 16,3 4-1-16,-5-6-8 0,4-12-7 15,-6-6-2-15,1-12 0 16,-5 0-7-16,10 0 4 15,0-15-4-15,5-20 5 16,-5-12 8-16,-6-7-13 16,-13 2-9-16,-5-1-8 15,0 6 0-15,-27 4-7 16,-26 11 15-16,0 14 9 16,0 12 3-16,2 6 12 15,7 11 1-15,6 27-7 16,9 5 1-16,25 1-7 15,4-6-3-15,0-11-7 16,42-9-19-16,15-11-24 16,16-7-39-16,-17 0-57 15,-16-4-263-15</inkml:trace>
  <inkml:trace contextRef="#ctx0" brushRef="#br0" timeOffset="100807.6841">4489 12722 136 0,'0'0'249'0,"0"0"-188"15,0 0 70-15,0 0-19 16,0 0-47-16,0 0 14 15,-4 0-5-15,4 0-29 16,0 0-12-16,0 0 4 16,0 0-19-16,0 0-8 15,0 0-2-15,0 0 0 0,0 0 2 16,0 0 9-16,0 0 0 16,0 0-1-16,-5 0 3 15,5 0-6-15,0 0 2 16,0 0-5-16,-9 0-1 15,3 4-5-15,-3 3-5 16,0-1 0-16,-2-4 0 16,7 5 1-16,-1-4-2 15,-8 2 0-15,9 0 0 16,-3 2 1-16,2-4-1 16,1 4 1-16,0-4 0 15,4-1-1-15,0-2 0 0,0 0-2 16,0 0 1-16,0 0-13 15,0 0-9-15,24-7 21 16,9-3 2-16,-4 0 7 16,0 2-4-16,-12 8 1 15,-17 0-2-15,11 0 2 16,-11 0 12-16,9 10-6 16,4 10 12-16,3 0-1 15,2-4-13-15,2-4-8 16,8-5-32-16,5-7-92 15,-8 0-220-15</inkml:trace>
  <inkml:trace contextRef="#ctx0" brushRef="#br0" timeOffset="106009.4233">4241 14004 398 0,'0'0'303'16,"0"0"-225"-16,0 0 33 15,0 0-54-15,0 0-35 16,0 0-20-16,0 0 19 15,0-2 5-15,0 2 0 16,0 0-4-16,0 0 2 0,0 0-13 16,0 0 1-1,0 0 1-15,0 0 0 0,0 0-6 16,0 0 7-16,0 0-9 16,0 2-4-16,0 21-1 15,0 12 9-15,0 10 6 16,0 10-6-16,-8 5-1 15,-3 1-5-15,-7-1-3 16,9-3 0-16,-2-5 2 16,11-11-2-16,0-12 3 15,0-11-3-15,0-11 0 16,0-4-3-16,0-3-9 16,0 0-4-16,0 0 9 15,0 0 7-15,33-7 29 0,-4 0-5 16,8-1-10-16,-1 1-6 15,-7 0-3-15,-7 3-5 16,11 2-2-16,-4 2 0 16,4 0-4-16,-4 0-9 15,-1 0-25-15,5 0-23 16,-4 0-9-16,4 6-146 16,1-6-152-16</inkml:trace>
  <inkml:trace contextRef="#ctx0" brushRef="#br0" timeOffset="106259.4001">4900 14262 1013 0,'0'0'13'0,"0"0"-11"16,0 0 14-16,0 0-6 16,0 0-10-16,233-3-3 15,-185 3-81-15,-6 0-98 16,-9 0-49-16,-17 3-220 16</inkml:trace>
  <inkml:trace contextRef="#ctx0" brushRef="#br0" timeOffset="106431.2837">5000 14503 933 0,'0'0'54'0,"0"0"-21"0,0 0 42 16,0 0-26-16,219 0-35 15,-157 0-8-15,-9-3-6 16,-7 3-20-16,-6 0-48 15,-2 0-92-15,-21 10-377 16</inkml:trace>
  <inkml:trace contextRef="#ctx0" brushRef="#br0" timeOffset="111620.0016">6181 13921 662 0,'0'0'80'16,"0"0"-28"-16,0 0 59 0,0 0-48 16,0 0-36-1,0 0 8-15,0 0-19 0,0 0-2 16,0 0 7-16,0 0-6 15,0 0 5-15,0 0-9 16,0 0 0-16,0 0-1 16,0 0-8-16,0 0-2 15,11 3-5-15,18 5 5 16,8-1 2-16,1 0 0 16,-1 4-2-16,-8 1 0 15,-5 3-9-15,-8 5 9 16,-16 8-3-16,0 4 3 15,-11 11 1-15,-27 4 4 16,-15 1-2-16,2 2 0 16,3-7 0-16,6-5-1 0,9-9 8 15,4-6 1-15,13-11 2 16,3-7-10-16,13 1 0 16,0-6-1-16,0 0-2 15,0 0-2-15,24 0-3 16,14 0 5-16,8-3 2 15,3-2 5-15,-3-2-2 16,-1 4-5-16,-8-2-16 16,-8 5-25-16,0 0-45 15,-9 0-187-15,-16 0-270 16</inkml:trace>
  <inkml:trace contextRef="#ctx0" brushRef="#br0" timeOffset="111823.1306">6658 14283 1070 0,'0'0'55'0,"0"0"-54"16,0 0 16-16,0 0-14 16,0 0 1-16,0 114-4 15,0-71-7-15,-8-6-51 16,-3-4-26-16,-3-10-91 15,5-9-92-15,3-8-214 16</inkml:trace>
  <inkml:trace contextRef="#ctx0" brushRef="#br0" timeOffset="112542.1462">6915 13986 204 0,'0'0'468'0,"0"0"-411"16,0 0 50-1,0 0-13-15,0 0-44 0,0 0-12 16,0-14 1-16,0 14-16 15,0 0 2-15,0 0 20 16,0 0-12-16,0 0-22 16,0 0-5-16,0 0 9 15,0 0-13-15,0 0-2 16,0 0 2-16,0 0 4 16,0 0-6-16,0 0 5 15,0 0-5-15,0 0 0 16,0 0-2-16,0 0 2 15,0 0 0-15,0 0 0 16,0 0 2-16,0 0-2 16,0 0 5-16,0 0 1 0,0 0-6 15,0 0-2-15,0 5-2 16,0 22 2-16,0 10 2 16,0 13 6-16,7 0-3 15,-3 0-1-15,-4 0 0 16,0-8-2-16,0-13 1 15,0-4 0-15,0-10 2 16,0-5-3-16,0-10 1 16,0 0-1-16,0 0 3 15,0 0 4-15,0 0 0 16,-4 0 7-16,-12 0-2 16,3 0-2-16,-7 0-10 0,-4 0 18 15,19 0-5-15,-8 0-9 16,13 0-2-16,0 0 3 15,0 0-5-15,0 0-4 16,0 0-10-16,18 0 1 16,26 0 13-16,-2 0 3 15,-4 0-2-15,10 0 2 16,-10 0-3-16,-5 0-14 16,0 0-22-16,-13 0-13 15,4 0-45-15,-19 0-155 16,-5 0-270-16</inkml:trace>
  <inkml:trace contextRef="#ctx0" brushRef="#br0" timeOffset="115683.3544">7497 14158 22 0,'0'0'145'15,"0"0"-133"-15,0 0 39 16,0 0 11-16,0 0-20 15,0 0 19-15,0 0 49 16,-9-17-39-16,9 15-19 16,0 2 9-16,0-2-18 15,-5-1 9-15,1 1-19 0,4 2-8 16,0-3-14-16,0 3-2 16,0 0 28-16,-5 0 20 15,1 0 5-15,-11 0-18 16,-5 12-15-16,-2 11-21 15,2 7-6-15,11 3-2 16,9 2 4-16,0-2-2 16,0-4 4-16,18-6-5 15,21-8-1-15,-1-5-9 16,0-10 1-16,4 0-2 16,6-10-1-16,-6-17 10 15,-2-9 1-15,-2-8-2 16,-19-7 1-16,-10-4-3 0,-4-3-8 15,-5 6-4 1,0 4 10-16,-14 9 3 0,-25 6 2 16,-3 12 1-16,0 12 0 15,-3 9 26-15,3 0-10 16,3 25-15-16,12 14-1 16,7 10-3-16,20 1-10 15,0 0-64-15,0-3-95 16,29-6-104-16,-11-9-217 15</inkml:trace>
  <inkml:trace contextRef="#ctx0" brushRef="#br0" timeOffset="116058.3578">7884 14149 650 0,'0'0'319'16,"0"0"-316"-16,0 0 3 15,-25 113 22-15,25-91-25 16,20 6 8-16,5-7 3 16,3-9-9-16,-6-5-3 15,3-4 2-15,-1-3-3 16,0 0-1-16,14-20 0 15,-5-10 11-15,-4-9-4 0,-9-3-7 16,-16 1 5-16,-4-3-1 16,0 7 3-16,-4 4-5 15,-29 5 3-15,-7 14-1 16,-2 9 0-16,4 5 3 16,-6 0-7-16,11 22-6 15,4 11 1-15,16 4-5 16,13 3-27-16,0 3-82 15,0-7-65-15,29-7-124 16</inkml:trace>
  <inkml:trace contextRef="#ctx0" brushRef="#br0" timeOffset="116386.4827">8408 14183 662 0,'0'0'159'0,"0"0"-147"16,0 0 35-16,11 108-18 16,22-84-12-16,-11-2 0 15,2-7-4-15,-4-7-2 16,5-8 2-16,-3 0 14 16,6-8-13-16,6-22-3 15,-1-9 2-15,-13-11 3 16,-5 0-5-16,-15-1-8 0,0-2-2 15,-6 11-1 1,-32 7 0-16,-8 5 0 0,-3 15 3 16,0 10 0-16,7 5 3 15,5 20-6-15,8 19-5 16,13 12-27-16,16 3-87 16,0-4-83-16,49-4-310 15</inkml:trace>
  <inkml:trace contextRef="#ctx0" brushRef="#br0" timeOffset="116730.2431">9500 13914 863 0,'0'0'97'0,"0"0"-44"16,0 0-11-16,0 0-32 15,0 0-8-15,-33 120 14 16,22-75 2-16,2-2-4 15,5 1-12-15,4-8-2 0,0-4-12 16,0-8-47-16,0-10-148 16,0-14-63-16,0 0-279 15</inkml:trace>
  <inkml:trace contextRef="#ctx0" brushRef="#br0" timeOffset="116933.3739">9215 14072 678 0,'0'0'406'0,"0"0"-390"15,0 0 6-15,0 0 18 0,0 0-3 16,203-8-16 0,-141 8-14-16,-4 0-7 0,-1 0-20 15,-15 0-11-15,-9 0-36 16,-8 13-45-16,-21 1-158 15,-4 7-245-15</inkml:trace>
  <inkml:trace contextRef="#ctx0" brushRef="#br0" timeOffset="117136.5036">9299 14452 859 0,'0'0'254'0,"0"0"-213"15,0 0 11 1,0 0 20-16,0 0-39 0,0 0-23 16,219 0-10-1,-166 0-2-15,-9 0-48 0,-2 0-21 16,-4 0-62-16,-10 0-429 16</inkml:trace>
  <inkml:trace contextRef="#ctx0" brushRef="#br0" timeOffset="118246.155">10453 14094 16 0,'0'0'35'16,"0"0"58"-16,0 0-17 0,0 0 13 16,0 0 5-16,0 0-8 15,0-22 18-15,0 16-41 16,0 6-4-16,0-2 11 16,0 2 4-16,0 0-15 15,0-2 2-15,0 2-15 16,0 0-11-16,0 0-4 15,0 0 7-15,0 0-2 16,0 0-9-16,-9 0-3 16,-2 17-12-16,-11 13-9 0,7 5 3 15,6 8-6 1,9-3 3-16,0-5 1 16,9-2 2-16,19-6-6 0,1-9-2 15,-9-6 0-15,9-4 0 16,-7-8-12-16,11 0-3 15,7 0 7-15,6-27 0 16,7-11 5-16,-10-10 0 16,-4-9-6-16,-17-1 3 15,-11-2 0-15,-11 2 4 16,0 5-3-16,-15 6-2 16,-23 6 9-16,-19 12 2 15,-1 13 2-15,1 11 11 16,-5 5 10-16,4 10-8 15,8 28-8-15,12 12-9 0,18 11 0 16,20 4-1-16,0-3-23 16,20-7-31-16,18-4-18 15,8-14-178-15,-2-17-157 16</inkml:trace>
  <inkml:trace contextRef="#ctx0" brushRef="#br0" timeOffset="118449.2848">11006 14062 949 0,'0'0'61'16,"0"0"1"-16,0 112 12 0,0-62-51 15,0 9-23-15,-20-2 0 16,16 0-55-16,-10-9-88 15,-5-10 18-15,10-16-154 16</inkml:trace>
  <inkml:trace contextRef="#ctx0" brushRef="#br0" timeOffset="119308.9364">11174 14079 20 0,'0'0'111'16,"0"0"-58"-16,0 0-19 15,0 0 3-15,0 0-37 16,0 0-68-16,190-47-63 0</inkml:trace>
  <inkml:trace contextRef="#ctx0" brushRef="#br0" timeOffset="119730.8139">11431 14014 452 0,'0'0'129'0,"0"0"-21"0,0 0-5 16,0 0-16-16,0 0-25 16,0 0 3-16,-82-5-38 0,64 28-17 15,-2 7 9-15,7 5 12 16,13 5-4-16,0-3-2 16,0-2-3-16,33-4-8 15,5-9-9-15,4-10-2 16,2-3 1-16,2-9-3 15,8 0-1-15,-6-9 5 16,-1-16 2-16,1-12-7 16,-1-3 6-16,-14-5 3 15,-18 0-9-15,-10 2-1 16,-5 3-2-16,0 2 3 16,-33 9 0-16,-16 0 0 15,-2 12 0-15,-6 12 5 0,-1 5 5 16,-4 8-7-1,9 27-2-15,7 13-2 0,21 2 1 16,14 0-1-16,11-3-33 16,0-7-22-16,49-12-21 15,4-13-186-15,13-13-210 16</inkml:trace>
  <inkml:trace contextRef="#ctx0" brushRef="#br0" timeOffset="120121.4641">11941 13941 827 0,'0'0'141'16,"0"0"-134"0,0 0 57-16,-39 138-31 0,39-98-20 15,11-5 8-15,17-2-5 16,1-5-10-16,18-9-3 15,-5-6-3-15,11-11-2 16,0-2-14-16,4-5 9 16,-6-17 6-16,-2-16 0 15,-12-2-3-15,-12-2 3 16,-10-6 1-16,-15 3 0 16,0 0 1-16,-40 2 0 15,-10 8 1-15,-23 7-1 16,2 9 6-16,-7 13-6 0,8 6 0 15,8 13 1-15,13 19-2 16,27 9-2-16,18 1-13 16,4 4-22-16,22-4-114 15,31-7-60-15,9-10-167 16</inkml:trace>
  <inkml:trace contextRef="#ctx0" brushRef="#br0" timeOffset="120465.3832">12589 14041 879 0,'0'0'194'0,"0"0"-183"16,0 0 34-16,-48 121-3 0,63-100-27 15,27-5-10-15,7-6-5 16,-3-7 0-16,-1-3-6 15,1 0 1-15,3-21 2 16,-12-6-5-16,-8-8-1 16,0-7-14-16,-16-4 3 15,-9 4-1-15,-4-4 6 16,-8 9 7-16,-39 5 8 16,-10 9 1-16,-16 14-1 15,11 9 9-15,-9 1 11 0,22 30-8 16,12 6-5-1,19 8-7-15,18-2-6 0,0-5-24 16,29-11-39-16,26-10-157 16,14-14-104-16</inkml:trace>
  <inkml:trace contextRef="#ctx0" brushRef="#br0" timeOffset="120949.7575">13348 13746 947 0,'0'0'46'0,"0"0"-38"0,0 0 22 16,0 0-20-16,0 0-4 16,0 0 7-16,0 0-3 15,124-18-8-15,-115 13 6 16,-9 3 6-16,0-5 9 15,0 4 8-15,0 0 11 16,-38 3-15-16,-11 0-17 16,-13 0-6-16,1 13 1 15,3 7-1-15,12 3-4 16,17 4 8-16,9 1-8 16,20 1-1-16,0 4 1 15,20-3-3-15,31-2-11 16,11-3 0-16,0 2-2 0,6-4 5 15,-13 2-5-15,-15 0 14 16,-15 2-2-16,-25-2 4 16,0 3 9-16,-20 0 13 15,-47-6 0-15,5 0-10 16,-11-1-5-16,3-6-5 16,12-2-2-16,5-6-6 15,24-7-5-15,20 0-25 16,9 0-5-16,0 0-23 15,0 0-93-15,9 0-112 16,31-7-190-16</inkml:trace>
  <inkml:trace contextRef="#ctx0" brushRef="#br0" timeOffset="121293.6815">13938 13505 573 0,'0'0'255'15,"0"0"-184"-15,14 103 43 16,10-64-45-16,0 5-18 15,9 11-16-15,-8 10-1 0,-12 8-23 16,3 12 1-16,-16 3-11 16,0-1 2-16,-34-1 2 15,-19-11-2-15,-9-5 0 16,-4-10 0-16,-3-6-1 16,3-13-2-16,20-13-13 15,6-14-75-15,13-14-253 16</inkml:trace>
  <inkml:trace contextRef="#ctx0" brushRef="#br0" timeOffset="122887.6211">6114 13680 352 0,'0'0'143'0,"0"0"-58"16,0 0 7-16,0 0-11 16,0 0-6-16,0 0 13 15,0-4-32-15,0 4-20 0,0 0-3 16,0 0-14-16,0 0-9 15,0 0-6-15,0 0 5 16,0 0 2-16,0 0-6 16,0 0 7-16,0 0 7 15,0 0-1-15,0 0-5 16,-4 0-6-16,-29 20-7 16,-16 15 0-16,-13 25 1 15,7 15 0-15,2 20 4 16,15 16 5-16,14 4 16 15,24-5-16-15,0-10-2 16,24-12-3-16,18-9-5 0,7-17 2 16,-7-12-2-16,-4-10-2 15,-14-13-11-15,5-6-22 16,-9-14-54-16,-7-7-105 16,-9 0-257-16</inkml:trace>
  <inkml:trace contextRef="#ctx0" brushRef="#br0" timeOffset="124466.0242">14697 14149 264 0,'0'0'150'15,"0"0"-85"-15,0 0 11 16,0 0 3-16,0 0-16 16,0 0-11-16,-58 10 42 15,58-7-27-15,-11-3 1 16,7 2-6-16,4-2-31 16,0 2-2-16,0-2-3 15,0 0-2-15,0 3 0 16,0-3-3-16,0 0-2 15,0 3-6-15,0-3-5 16,0 0-5-16,0 0-2 16,0 0 1-16,0 0-2 0,0 0-1 15,0-6-8-15,0-23 6 16,29-11 3-16,-1-16 1 16,1 1-1-16,0-3-9 15,-9 7-5-15,-3 7-3 16,-12 22 12-16,-5 9 5 15,11 11 4-15,-11 2 7 16,0 15 16-16,0 26-17 16,0 13 2-16,0 9-1 15,0-5-2-15,4-6-2 16,5-12-5-16,11-12-1 16,-2-16-1-16,2-12-1 15,8 0-7-15,10-18 8 0,0-14 6 16,1-11-3-16,-5-1-1 15,-21 4 2-15,11-1-2 16,-15 16 0-16,-2 11 2 16,-3 3-3-16,-4 11-1 15,0 0 13-15,0 0 23 16,0 20-8-16,0 8-25 16,0 5 1-16,0-6-1 15,0-4-2-15,0-8-1 16,13-8-6-16,16-4-7 15,13-3-21-15,16-8 4 16,-1-17 3-16,-4-7 6 0,-11-4-7 16,-13 1 17-16,-5 2 11 15,-4 8 5-15,-6 13-4 16,-10 10 10-16,-4 2 28 16,0 9 12-16,-4 37-17 15,-30 17-25-15,10 12-3 16,20-8-3-16,4-7-3 15,0-10-3-15,48-15-69 16,10-14-70-16,-3-21-363 16</inkml:trace>
  <inkml:trace contextRef="#ctx0" brushRef="#br0" timeOffset="130572.8659">4332 16390 538 0,'0'0'112'0,"0"0"-6"15,0 0 3-15,0 0-64 16,0 0-26-16,0 0 10 16,0 0-15-16,16-13-2 0,6-6 19 15,11-12-11-15,-4-1-14 16,-5-1-5-16,-4-2-1 15,-16 7-5-15,-4 6-7 16,0 4 12-16,0 8 3 16,-9 9-2-16,-10 1 12 15,-6 0 14-15,8 14-13 16,-3 14-13-16,4 17 3 16,16-3-3-16,0 4 0 15,7-9 4-15,30-10-5 16,-3-6 0-16,8-6-1 15,11-9-27-15,0-6-79 16,-2 0-194-16</inkml:trace>
  <inkml:trace contextRef="#ctx0" brushRef="#br0" timeOffset="131166.6182">5323 15989 688 0,'0'0'260'15,"0"0"-188"-15,0 0-16 16,0 0-51-16,0 0 0 16,0 0 4-16,124-10 14 15,-67 10-16-15,-4 0-6 16,0 0-1-16,-15 0-23 16,-1 0-23-16,-12 0-95 0,-10 2-88 15,-15 11-178-15</inkml:trace>
  <inkml:trace contextRef="#ctx0" brushRef="#br0" timeOffset="131338.7351">5199 16270 632 0,'0'0'311'0,"0"0"-297"16,0 0 49-16,0 0 21 15,230 0-37-15,-135 0-6 16,-13-5-5-16,-16 0-16 15,-13 5-20-15,-11 0-7 16,-4 0-60-16,-5 10-70 16,-4 5-338-16</inkml:trace>
  <inkml:trace contextRef="#ctx0" brushRef="#br0" timeOffset="133589.1142">6782 15972 474 0,'0'0'126'16,"0"0"-54"-16,0 0 33 15,0 0-39-15,0 0-17 16,0 0 12-16,-4-3-24 15,-1 1-5-15,5 2 7 16,-4 0 2-16,-3 0 5 16,-1 0-12-16,-1 0-16 15,-11 0-1-15,-9 10-3 16,-4 7-12-16,-9 8-2 16,4 8 2-16,3 7-1 0,13-1 1 15,11-3-4 1,11-5-2-16,0-6 4 0,33-11-10 15,20-6 3-15,4-8-16 16,1-2 5-16,4-21 16 16,-9-10 2-16,-15-6 1 15,-19-10 2-15,-10-3-1 16,-9-6-2-16,0 3-8 16,-4 5 6-16,-29 9-13 15,-12 14 13-15,-1 13 0 16,-3 8-17-16,7 6 7 15,-6 20-2-15,15 20-19 0,4 13-20 16,24 7-76-16,5 0-48 16,9-5-183-16</inkml:trace>
  <inkml:trace contextRef="#ctx0" brushRef="#br0" timeOffset="133792.2352">7121 16024 802 0,'0'0'59'0,"0"0"-29"16,-18 153 9-16,11-93-39 15,-6-2-37-15,-2-3-118 16,-3 0-435-16</inkml:trace>
  <inkml:trace contextRef="#ctx0" brushRef="#br0" timeOffset="136728.5415">7488 15947 521 0,'0'0'65'16,"0"0"35"-16,0 0 15 0,0 0-54 15,0 0-31-15,0 0 6 16,-14 0-6-16,10 0-9 16,-7 0 15-16,-7 7-19 15,-2 16-6-15,1 9-2 16,1 6 11-16,7 2-5 16,11-3 5-16,0-5 0 15,0-7-17-15,0-8 0 16,20-9-2-16,4-2-2 15,5-6-1-15,4 0-4 16,5-6 6-16,4-20 0 16,-3-6 3-16,-5-17-3 0,-21-1-7 15,-9-5 5-15,-4 8-33 16,0-3 15-16,-37 9-2 16,-1 9-5-16,0 4 10 15,-1 18 17-15,1 10 10 16,5 0 22-16,4 20-32 15,5 17-1-15,15 9-9 16,9 4-25-16,4-2-95 16,41-8-35-16,1-11-274 15</inkml:trace>
  <inkml:trace contextRef="#ctx0" brushRef="#br0" timeOffset="137181.6683">8127 15784 714 0,'0'0'87'0,"0"0"-18"15,0 0-3-15,0 0-66 16,0 0 0-16,0 0 0 0,86-5 10 16,-53 5 7-1,0 0-3-15,-13 0-1 0,-2 0-7 16,-18 0 15-16,11 12-17 16,-11 8 12-16,0 5 6 15,-11 13-1-15,-18 0-8 16,-13 4 3-16,5 8 0 15,-8-2-7-15,8 2 9 16,-1-4-15-16,10-7 3 16,-1-3 1-16,20-11-7 15,9-5-11-15,0-11 2 16,0-3-23-16,9-6 15 16,24 0-3-16,9 0 12 0,2-6 1 15,3-9-9 1,1 1-78-16,-6-4-127 0,-13 6-277 15</inkml:trace>
  <inkml:trace contextRef="#ctx0" brushRef="#br0" timeOffset="138775.6266">8713 15929 76 0,'0'0'46'0,"0"0"-4"16,0 0 18-16,0 0-18 15,0 0-6-15,0 0 18 16,0 0 0-16,0 0-5 16,0 0 6-16,0 0 3 15,0 0-22-15,0 0-16 0,0 0 10 16,0 0 8-16,0 0-23 15,0 0 11-15,0 0 5 16,0 0 14-16,0 0-2 16,0-2-3-16,4-1-27 15,1-7-9-15,6 2 13 16,-7-1-8-16,5-7-1 16,-5 2 8-16,3-7-2 15,-2 4-1-15,-1-1 10 16,0 3-10-16,-4 3 2 15,0 1 4-15,0 4-13 16,0 7 9-16,0 0-3 0,0 0 10 16,0 0-17-16,0 0-5 15,0 2-1-15,0 21-2 16,0 10 3-16,0 10 2 16,5 4 0-16,15 3 8 15,-3-2-10-15,-1 5 4 16,-12-9-2-16,16-4 1 15,-11-8-3-15,-5-8 0 16,1-11 0-16,-5-4 3 16,0-6-3-16,0-3 1 15,0 0 6-15,0 5-4 16,-9-3 14-16,-20-2-11 16,1 3-2-16,-1 0 2 0,-4-3-6 15,13 5 0-15,6-5 1 16,6 0 11-16,8 0-4 15,0 0 7-15,0 0-15 16,0 0-2-16,0 0-11 16,13 0 5-16,20 4 6 15,0-4 2-15,0 0 0 16,-4 0 0-16,0 0-3 16,0 0-39-16,-1 0-36 15,-8 0-89-15,-2-4-188 16</inkml:trace>
  <inkml:trace contextRef="#ctx0" brushRef="#br0" timeOffset="140369.7328">9252 15752 516 0,'0'0'390'0,"0"0"-361"15,0 0 51-15,0 0-17 16,0 0-63-16,0 0-11 16,0 0 0-16,38-6 11 15,15 6 6-15,-2 0-1 16,2 0-5-16,0 0 2 15,-15 0-2-15,-10 0-1 16,-3 8 1-16,-21-6-1 16,1 8 1-16,-5 1 2 15,0 3 8-15,-9 6 16 16,-24 0-3-16,-12 5-15 16,3-4-5-16,9-1-2 0,0-8 1 15,13 1-2 1,16-8 0-16,4-1-8 15,0-1-10-15,0 2-9 0,24 5 24 16,14 3 3-16,-10 2-2 16,6 0 2-16,-10-1 0 15,-15 4 1-15,-5-5 0 16,-4 2 2-16,0 0-1 16,0-1 7-16,-9 4-4 15,-19-2 8-15,-6-4-9 16,10-2 1-16,0 1-2 15,10-11-2-15,6 0-1 0,1 0-1 16,7 0-27-16,0 0-12 16,0-11-27-16,7 1-102 15,26-2-60-15,13-1-201 16</inkml:trace>
  <inkml:trace contextRef="#ctx0" brushRef="#br0" timeOffset="140994.748">10119 15708 558 0,'0'0'23'15,"0"0"-21"-15,0 0 21 16,0 0 0-16,0 0-4 16,0 0 20-16,87-10-9 15,-83 8 20-15,-4 2 34 16,0 0-15-16,0 0-5 15,0 0-7-15,0 0-11 16,0 0-7-16,0 0-12 0,-4 0-5 16,-30 0-22-16,1 0 0 15,-7 0 0-15,7 2 1 16,4 8-1-16,12-2-1 16,8 3-3-16,2-2 1 15,7 3-10-15,0 6-12 16,0 2 17-16,29 0 2 15,11 1 5-15,-3-2 1 16,10 2 0-16,-3 1 0 16,-2 1 0-16,-13-1-2 15,-5-2 0-15,-19 3-12 16,-5-3-1-16,0 0 6 16,-14-6 8-16,-25 2 2 0,-3-7 1 15,4 2 5-15,-11-4-7 16,7-2 11-16,9-3-5 15,9-2-2-15,15 0 5 16,2 0-6-16,7 0-3 16,0 0-14-16,0 0-14 15,0 0-4-15,0 0-69 16,16 0-76-16,8-2-128 16</inkml:trace>
  <inkml:trace contextRef="#ctx0" brushRef="#br0" timeOffset="141588.4989">10668 15618 857 0,'0'0'109'15,"0"0"-54"-15,0 0 13 16,0 0-68-16,0 0 1 16,0 0-1-16,-42 55 7 15,22-24-5-15,7-2 10 16,1 4 7-16,4-3-7 16,3 1-5-16,5-4-3 15,0-9 7-15,0-4-10 0,5-3 1 16,19-6-2-16,-2-1 0 15,-2-4-6-15,0 0 6 16,-7 0-1-16,3 0 2 16,1-4 1-16,3-14-2 15,-6-5 2-15,5-4 0 16,-10-1 4-16,-9-1-3 16,0 0 5-16,0 8-7 15,0 5 3-15,0 9 5 16,0 1 7-16,0 6-1 15,0 0-6-15,0 0-9 16,0 38 7-16,0 5-4 0,0 14 20 16,0 13-10-16,0 3-3 15,0-3 1-15,0-2-7 16,0-8-2-16,-9-13-1 16,-4-13 1-16,2-15-1 15,7-9-1-15,4-4 0 16,0-6-15-16,0 0-20 15,0 0-21-15,0-16-38 16,0-3-15-16,0-2-129 16,0 7-225-16</inkml:trace>
  <inkml:trace contextRef="#ctx0" brushRef="#br0" timeOffset="144120.7765">11588 15604 193 0,'0'0'403'0,"0"0"-320"16,0 0 24-16,0 0 10 15,0 0-67-15,0 0-10 16,0 0-6-16,0-8 3 16,0 8-15-16,0 0 77 15,0 0-94-15,0 0 2 16,0 0-4-16,0 10 0 15,0 7 4-15,0 8-6 16,0 3-1-16,-5 9 0 0,1-4 0 16,4-2-4-16,0-2-29 15,0-8-44-15,0-5-73 16,0-5-191-16</inkml:trace>
  <inkml:trace contextRef="#ctx0" brushRef="#br0" timeOffset="144339.5281">11291 15796 1024 0,'0'0'8'16,"0"0"44"-16,0 0 35 15,0 0-15-15,259-40-46 16,-188 30-12-16,0 5-14 15,2 5-8-15,-16 0-47 16,-10 0-70-16,-10 7-181 16</inkml:trace>
  <inkml:trace contextRef="#ctx0" brushRef="#br0" timeOffset="144558.3131">11393 16119 1117 0,'0'0'51'0,"0"0"-25"16,0 0 11-16,0 0-37 16,0 0 13-16,223-4-2 15,-147 4-11-15,1 0-10 16,-6 0-60-16,-9 0-55 15,-14 0-263-15</inkml:trace>
  <inkml:trace contextRef="#ctx0" brushRef="#br0" timeOffset="146828.6711">12499 15881 99 0,'0'0'178'16,"0"0"-51"-16,0 0-10 16,0 0 12-16,0 0-52 15,0 0 51-15,0 0-29 16,0-45-22-16,0 43-30 15,0 2-5-15,0 0-6 16,-5 0-4-16,-6 0-17 0,-6 0 2 16,-12 15-8-1,0 15-3-15,0 13-4 0,9 2-1 16,12 0 2-16,8-1-3 16,0-8 0-16,0-9-1 15,20-9-4-15,8-7-3 16,10-11-6-16,4 0 5 15,11-17 2-15,-11-16 6 16,-2-16 0-16,-14-6 0 16,-10 0 1-16,-12 2 2 15,-4-2-2-15,0 5-2 16,0 5-1-16,-33 5-4 0,-5 12 4 16,5 11-4-1,-11 12 6-15,6 5 1 0,1 10-1 16,4 30 1-16,8 12-4 15,21 11-3-15,4 0-49 16,0 0-41-16,33-6-114 16,9-14-130-16</inkml:trace>
  <inkml:trace contextRef="#ctx0" brushRef="#br0" timeOffset="147063.0437">12937 15836 250 0,'0'0'506'0,"0"0"-493"16,0 0-6-16,0 141 27 16,-5-99-19-16,-8 8-12 15,-11 0-3-15,-1-2-56 16,1-9 0-16,6-2-15 15,3-20-18-15,15-9-125 16</inkml:trace>
  <inkml:trace contextRef="#ctx0" brushRef="#br0" timeOffset="147516.4271">13213 16019 650 0,'0'0'87'15,"0"0"-56"-15,0 0 73 16,0 0-51-16,-18 118-20 15,18-96-1-15,0-4-14 16,14-5-2-16,10-4-11 0,0-3-5 16,9-6 2-16,1 0-1 15,8-15 8-15,2-16 3 16,7-5-1-16,-3-13-6 16,-6 2-4-16,-17-3-1 15,-16 0 0 1,-9 2 0-16,0 5 3 0,-5 3 5 15,-37 10-3-15,-2 7-1 16,-7 11 2-16,-6 10 11 16,19 2 15-16,-15 7-26 15,9 18-6-15,6 7-4 16,25 6-23-16,13 3-18 0,0-4-52 16,0 1-76-1,33-8-126-15</inkml:trace>
  <inkml:trace contextRef="#ctx0" brushRef="#br0" timeOffset="147907.0755">13803 15886 678 0,'0'0'56'0,"0"0"-33"15,0 0 14-15,0 0-21 16,0 0 1-16,0 126 20 16,0-91-4-16,16-9-19 0,4-7 14 15,-7-6 11-15,11-12-27 16,1-1-6-16,-3 0 5 16,22-7 22-16,-11-18-7 15,9-10 2-15,-13-7-15 16,-9-1 3-16,-20 1-8 15,0 2-5-15,0 2 2 16,-20 6 2-16,-26 7-7 16,-3 4 0-16,-9 17 0 15,1 4-10-15,6 0 9 16,2 25 1-16,16 4-23 16,13 7-3-16,20-1-45 0,0 2-106 15,29-4-57-15,24-11-241 16</inkml:trace>
  <inkml:trace contextRef="#ctx0" brushRef="#br0" timeOffset="148266.5821">14392 15872 111 0,'0'0'697'15,"0"0"-687"-15,0 0 8 16,-33 122 32-16,33-92-37 0,17-2 0 16,16-7 3-1,-8-7-2-15,8-3-13 0,-4-11 31 16,4 0-1-16,11 0 7 16,-6-29-12-16,4-6 7 15,-14-5-9-15,-8-7-15 16,-20-3-7-16,0 2 4 15,0 1-5 1,-44 6-2-16,-7 7-7 0,-6 13 8 16,-10 13-18-16,-1 8 18 15,13 8-5-15,1 22-6 16,17 11-2-16,30 0-29 0,7 5-89 16,0-4-103-1,40-4-196-15</inkml:trace>
  <inkml:trace contextRef="#ctx0" brushRef="#br0" timeOffset="152555.4295">15102 15746 274 0,'0'0'81'0,"0"0"62"0,0 0-73 16,0 0-44-16,0 0-11 15,0 0 5-15,13-5 7 16,-13 5 1-16,0 0 34 16,0 0 20-16,0 0-11 15,0 0-30-15,0 0-1 16,0 0-6-16,0 0-3 15,0 0-3-15,0 0-11 16,0 20 13-16,-18 7-22 16,-11 12-5-16,9 1-3 15,16-1 0-15,4-3-1 16,0-1 1-16,20-6-4 16,18-8-5-16,19-9-6 0,1-12 6 15,-3 0-4-15,2-10 12 16,-4-17-13-16,-15-8 14 15,-14-5 0-15,-4-6 3 16,-20-1 0-16,0-1-3 16,-4 5-1-16,-36 6-7 15,-2 7 0-15,-16 12-2 16,1 11 3-16,0 7-9 16,-5 0-1-16,15 22-4 15,14 9-43-15,17 6-74 16,16-1 15-16,0 0-95 15,38 0-168-15</inkml:trace>
  <inkml:trace contextRef="#ctx0" brushRef="#br0" timeOffset="152946.0686">15787 15773 590 0,'0'0'89'0,"0"0"-66"16,0 0 46-16,-51 129-23 16,51-94-24-16,0-3 17 15,14-4-4-15,23-6-24 0,-4-7-7 16,0-12 3-16,-4-3-7 15,15 0 10-15,-6-15 11 16,0-15 11-16,1-13-16 16,-25-4-13-16,6-6 0 15,-20 6-2-15,0 1-1 16,-20 6-4-16,-18 10 4 16,-11 7-7-16,-12 16-2 15,7 7-31-15,-1 0-2 16,-2 30-4-16,23 11 19 0,10 5-39 15,24 2-27 1,0-5-132-16,18-5-171 0</inkml:trace>
  <inkml:trace contextRef="#ctx0" brushRef="#br0" timeOffset="155152.3713">16397 15626 128 0,'0'0'219'0,"0"0"-112"16,0 0 45-16,0 0-46 16,0 0-40-16,0 0 19 15,0-8-7-15,0 8-33 16,0 0-6-16,0 0-11 16,0 0-14-16,0 0-5 15,0 0-6-15,0 0-2 16,38 0-1-16,6 0 4 15,-2 0-3-15,7 0-1 0,-11 5-1 16,-14 8 0-16,-11 2-7 16,-13 5 5-16,0 5 3 15,-4 10 3-15,-43 5 1 16,-15 5 0-16,-15 6 4 16,2-4-2-16,6 3 8 15,7-10 4-15,34-10 5 16,10-8-8-16,13-11-5 15,5-4-10-15,0-4-4 16,38-1 2-16,20-2 2 16,8 0 5-16,9 0 3 15,-17-6-8-15,-1-5 0 0,-13 5-20 16,-15 2-49-16,-7 1-29 16,-17 3-191-16,-5 0-358 15</inkml:trace>
  <inkml:trace contextRef="#ctx0" brushRef="#br0" timeOffset="159713.047">3751 16337 184 0,'0'0'122'15,"0"0"-62"-15,0 0 1 16,0 0-28-16,0 0 13 15,0 0 18-15,0 0-20 16,0 0-8-16,0 0 36 16,-5 3-8-16,5 2-15 0,-9 0-2 15,-2 3-18-15,2 2 2 16,0-1 7-16,9 1-10 16,-6 1-1-1,6-11-2-15,0 2-6 0,0-2-5 16,0 0-1-16,0 0 8 15,0 0-8-15,0 0-4 16,0 0-5-16,0 0-4 16,6-10 2-16,12-15 9 15,11-20 1-15,4-7 3 16,-4-17-15-16,-5-3-3 16,-4 1 2-16,-11 7-14 15,-5 9 14-15,-4 11-3 16,0 15 4-16,0 8 2 15,0 12-1-15,0 2 3 16,0 7 2-16,0 0-6 16,0 0 0-16,0 0-4 15,5 0-5-15,6 0 1 16,7 0 8-16,1 2 1 0,6 3-1 16,-12-3 0-16,2 4 0 15,-1-5-2-15,-5 2 2 16,2 3 3-16,2-2-3 15,-9 7-10-15,1 1-5 16,6 8 2-16,-11 8 7 16,0 7 6-16,0 7 8 15,0 6-1-15,-11 9 9 16,2 4 14-16,0-7-21 16,9-8-3-16,0-8 2 0,0-9-8 15,24-8-6-15,3-11 0 16,-3-1 1-16,-4-6-3 15,-7 0-12-15,3-3-32 16,-12 0-76-16,-4-8-292 16</inkml:trace>
  <inkml:trace contextRef="#ctx0" brushRef="#br0" timeOffset="170842.2244">3861 17466 435 0,'0'0'27'0,"0"0"-27"15,0 0 31-15,0 0-24 16,0 0-5-16,0 0-2 15,0 0 16-15,0 0-8 16,0-18 22-16,0 15-18 0,0-1-12 16,0-1-5-16,0-1-7 15,0-4 3-15,0 1-5 16,9-1 7-16,0-5-2 16,6-1 8-16,-10 1 1 15,4 2 13-15,2 1 19 16,-11 2 25-16,0 2-1 15,0 4-2-15,0-4 4 16,0 6 3-16,0 2-2 16,0 0-21-16,0 0-2 15,0 0 5-15,0 0-15 16,0 0-26-16,0 22-8 0,0 13 8 16,0 18 6-16,-20 9 2 15,-5 9-6-15,1 6 0 16,2-3 1-16,6-7-3 15,8-12 3-15,3-7-3 16,-1-18 0-16,6-5-1 16,0-11 1-16,0-3-4 15,0-11-7-15,0 0 3 16,11 0-4-16,6 0 12 16,23 0 0-16,2-11 19 15,7-3 1-15,2 1-9 16,-3 6-4-16,-10 2-7 15,-5 0-3-15,-13 5 3 0,-2 0-4 16,-7 0-2-16,2 0-28 16,7 0-80-16,-11 0-133 15</inkml:trace>
  <inkml:trace contextRef="#ctx0" brushRef="#br0" timeOffset="171353.9486">4427 17636 671 0,'0'0'166'0,"0"0"-149"16,0 0 4-16,0 0-18 15,0 0 3-15,0 0 19 16,-37 140 13-16,37-94-5 16,0-4-1-16,0 8-20 15,0-2-5-15,13-8 2 0,7 0-9 0,4-5 0 16,5-10-1-16,8-4 1 15,-3-11-25-15,-1-6-38 16,-13-4-35-16,-16 0-21 16,1-2-61-16,-5-21-46 15</inkml:trace>
  <inkml:trace contextRef="#ctx0" brushRef="#br0" timeOffset="171557.1111">4184 17904 396 0,'0'0'250'0,"0"0"-240"0,0 0 86 16,0 0 0-16,0 0-56 16,0 0-16-16,226-40-19 15,-193 40-5-15,9 0-36 16,0 0-62-16,-2 0-58 15,-18 0-151-15</inkml:trace>
  <inkml:trace contextRef="#ctx0" brushRef="#br0" timeOffset="172385.4283">4575 18002 594 0,'0'0'41'0,"0"0"-5"16,0 0 35-16,0 0-30 0,0 0-14 15,0 0 14-15,87 21-4 16,-63-21 6-16,5 0-14 16,-16-17-14-16,7 0-4 15,-2 1-2-15,-14-3-8 16,-4 2 1-16,0 2 1 16,0 5-2-16,-4 2 13 15,-14 8-3-15,-2 0 4 16,-13 0 3-16,8 0 3 15,6 0-20-15,1 15-1 0,13-3 0 16,5-1-1 0,0-4-1-16,0-2-4 15,5 0 3-15,19-2-3 0,14-3 1 16,-1 0 5-16,1-13 5 16,2-12-5-16,-3-7 2 15,-8-13-2-15,-5-5-5 16,-6-8 0-16,-13 0 2 15,-5 0 3-15,0 8 0 16,-9 3-2-16,-24 7-10 16,-1 8 10-16,6 14 2 15,3 11 0-15,21 7 17 16,-16 0-10-16,20 16 1 0,-4 30-8 16,4 14 0-1,0 10 1-15,19 2 0 0,19 7 1 16,4-9 3-16,-2-8-5 15,-3-10 0-15,5-16-2 16,-13-14 1-16,-4-12-5 16,3-10-2-16,-8 0 0 15,-2-5 8-15,6-15 1 16,-4-6 0-16,-11 2 0 16,-5 6 0-16,1 9 0 15,-5 6 1-15,0 3 0 16,0 0 26-16,0 0 1 15,4 0-29-15,7 12-3 16,-2-1 3-16,7 3 4 16,-8-8-3-16,6-4-1 0,6-2 1 15,0 0-3-15,-7 0 4 16,11-2 2-16,-6-23 3 16,2-3 0-16,-5-9-5 15,-10 7-2-15,-5 0-9 16,0-1-4-16,-34 6 8 15,-5 11-13-15,10 3 12 16,0 11 6-16,7 0 0 16,2 25 0-16,7 3-12 15,6 5-37-15,7 2-81 16,0-6-64-16,16-6-166 16</inkml:trace>
  <inkml:trace contextRef="#ctx0" brushRef="#br0" timeOffset="172744.7863">5425 17967 587 0,'0'0'72'16,"0"0"-4"-16,0 0-6 16,0 0-11-16,0 0-16 15,0 0 2-15,70 22-10 16,-61-22-17-16,7-8 9 15,-3-11 3-15,7-16-17 0,0 0-5 16,-16-13-14-16,-4-4-16 16,0-6 7-1,0 0-12-15,-11 0 5 0,-22 11 24 16,0 9 6-16,8 21 4 16,8 17 76-16,-3 0 3 15,7 25-48-15,1 25-35 16,8 18 21-16,4 4-2 15,0-2-4-15,33-2 7 16,11-10-22-16,7-11 0 16,-2-9-3-16,-7-16-32 15,-2-14-16-15,-7-8-66 16,-15 0-188-16</inkml:trace>
  <inkml:trace contextRef="#ctx0" brushRef="#br0" timeOffset="172947.9202">4646 17701 392 0,'0'0'678'0,"0"0"-678"15,0 0 0-15,219-9 41 16,-93-2-35-16,7 1-6 15,-9 10-8-15,-9 0-85 16,-20 0-242-16</inkml:trace>
  <inkml:trace contextRef="#ctx0" brushRef="#br0" timeOffset="173307.2847">6358 17661 653 0,'0'0'472'0,"0"0"-441"16,0 0 6-16,0 0-15 15,0 0-22-15,0 0-3 16,57 0 3-16,-8 0 5 16,-7 0-5-16,-5 0-7 15,8 0-18-15,-8 0-54 16,-4 0-50-16,-17 2-77 15,-16 11-169-15</inkml:trace>
  <inkml:trace contextRef="#ctx0" brushRef="#br0" timeOffset="173495.9463">6238 17944 898 0,'0'0'54'0,"0"0"-9"0,0 0 49 16,197 5-31-16,-102-5-28 15,-9-7 9-15,-6-1-36 16,-14 1-8-16,-4 7-21 16,-4 0-45-16,-14 0-153 15,-6 0-301-15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4311.44727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6-23T10:52:12.915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8027 10199 17 0,'0'0'100'0,"0"0"-37"16,0 0-29-16,0 0 13 16,0 0-15-16,0 0-32 15,0 0-42-15,-15-10-58 16,6 10-51-16</inkml:trace>
  <inkml:trace contextRef="#ctx0" brushRef="#br0" timeOffset="2908.7817">8065 10279 312 0,'0'0'319'0,"0"0"-234"16,0 0 49-16,0 0-12 15,0 0-57-15,0 0-21 16,-4-32-6-16,4 14-9 16,13 1-13-16,27-8 2 0,2 0-15 15,0 5 3-15,6 2-6 16,-10 7 0-16,-9 11-1 16,-9 0-2-16,-16 0-19 15,-4 18 1-15,0 18 16 16,-20 11 5-16,-26 13 9 15,-27 9-7-15,-18-3 0 16,11 5 2-16,-1-6 22 16,19-7-12-16,20-8 2 15,13-10-7-15,18-12-4 16,11-11-5-16,0-5-4 16,0-9-2-16,29-3 0 15,4 0 6-15,2 0 3 0,-8-4-3 16,1-7-20-16,1 5-11 15,0-2-44-15,-9 5-106 16,0-3-250-16</inkml:trace>
  <inkml:trace contextRef="#ctx0" brushRef="#br0" timeOffset="3132.6253">8527 10475 739 0,'0'0'320'16,"0"0"-306"-16,0 0 12 15,0 0-16-15,0 0-5 16,0 140-5-16,-13-80 0 16,-3-3-2-16,8-3-39 15,-8-12-26-15,12-12-55 16,4-14-29-16,0-16-178 15</inkml:trace>
  <inkml:trace contextRef="#ctx0" brushRef="#br0" timeOffset="3610.1329">9018 10194 467 0,'0'0'156'15,"0"0"-107"-15,0 0 51 16,0 0-54-16,0 0-18 16,0 0-1-16,-33-2-8 15,-5 2-15-15,1 2 2 16,-12 16 17-16,7-1-6 15,-2 5 7-15,15 1-10 16,5 4 10-16,15 1-22 16,9 0-2-16,0-3-8 0,44 0 7 15,11-6 0-15,-2-1 1 16,1-3 1-16,-8-2 3 16,-6 2-3-16,-23-1 16 15,-5 5 15-15,-12 4-4 16,0 6 7-16,-29 4-5 15,-20 2-9-15,3-1-6 16,-7-5 0-16,8-1-6 16,17-10-7-16,10-10-2 15,9-1 0-15,9-7-10 16,0 0-34-16,0 0-36 16,38-21-8-16,-1 2-34 15,16-6-21-15,-11 0-157 0</inkml:trace>
  <inkml:trace contextRef="#ctx0" brushRef="#br0" timeOffset="4046.9388">9447 10415 500 0,'0'0'237'0,"0"0"-212"0,0 0 105 16,0 0-42-16,-104 130-48 16,104-88-6-16,0-1-12 15,0-7-10-15,5-3 0 16,19-11 0-16,9-12-5 15,0-8-5-15,9 0 2 16,-4-21-4-16,15-19 5 16,-9-8-5-16,-15-7 0 15,-11-1-1-15,-14 2-7 16,-4 0 1-16,0 4 5 0,-9 6 1 16,-24 12-1-1,-5 14 4-15,-6 13 19 16,2 5-7-16,-2 20-14 0,11 20-6 15,4 10 3-15,20 5-5 16,9-5-50-16,16-8-123 16,26-11-240-16</inkml:trace>
  <inkml:trace contextRef="#ctx0" brushRef="#br0" timeOffset="4414.8171">9929 10400 458 0,'0'0'361'0,"0"0"-354"16,-71 112 76-16,65-74-25 16,6-3-15-16,0 0-28 15,0-5-7-15,15-6-1 16,18-13-5-16,5-8-2 15,19-3-16-15,5-18-13 16,9-17-1-16,-18-10-27 16,5-5-14-16,-34 0 27 15,-15 0 1-15,-9 3 38 16,0 5 5-16,-47 13 15 16,-6 6 54-16,-9 11 10 0,1 12-7 15,-6 2-48-15,19 28-16 16,10 10-8-16,14 5-2 15,24 1-4-15,0-3-75 16,0-14-122-16,28-1-115 16</inkml:trace>
  <inkml:trace contextRef="#ctx0" brushRef="#br0" timeOffset="5958.6193">10639 10312 731 0,'0'0'49'0,"0"0"-41"0,0 0 46 16,0 0-26-16,0 0 1 15,-71 128 5-15,71-88-5 16,0-2-6-16,5-3-4 15,28-6-2-15,-4-8-10 16,4-4-7-16,-5-9-1 16,10-8 1-16,-5 0-5 15,16-16 3-15,-7-18-3 16,7-12 4-16,-16-10-16 16,-5-2-10-16,-19-3-2 15,-9 1 7-15,0 5-1 16,-13 12 9-16,-36 11 14 15,-4 16 7-15,-2 14 21 0,-7 2 0 16,5 22-20-16,8 21-5 16,16 7-3-16,20 3-4 15,13-6-58-15,22-10-140 16,40-12-345-16</inkml:trace>
  <inkml:trace contextRef="#ctx0" brushRef="#br0" timeOffset="6370.3858">11884 10011 765 0,'0'0'74'0,"0"0"25"16,0 0-42-16,0 0-57 16,0 0 15-16,0 120 20 15,0-62-23-15,0-3-2 16,0 0-7-16,0-7-3 16,0-11-40-16,0-9-97 15,0-11-84-15,0-14-359 16</inkml:trace>
  <inkml:trace contextRef="#ctx0" brushRef="#br0" timeOffset="6566.4041">11665 10272 1083 0,'0'0'64'0,"0"0"-59"16,0 0 9-16,0 0 3 15,241-10-17-15,-155 7 3 16,-13 3-3-16,-6 0-46 16,-25 0-90-16,-18 8-165 15,-20 7-402-15</inkml:trace>
  <inkml:trace contextRef="#ctx0" brushRef="#br0" timeOffset="6732.5086">11636 10674 62 0,'0'0'1053'16,"0"0"-1028"-16,0 0-7 15,0 0 22-15,0 0 5 16,208-12-33-16,-117 3-12 16,-9 5-25-16,4-2-103 15,-24 3-398-15</inkml:trace>
  <inkml:trace contextRef="#ctx0" brushRef="#br0" timeOffset="7427.6369">13452 10312 650 0,'0'0'104'0,"0"0"-66"16,0 0 100-16,0 0-61 16,0 0-38-16,-104 117-5 15,104-87-10-15,0-2-13 16,4-8 10-16,38-5-7 15,7-12-9-15,13-3-4 16,9 0 9-16,4-28-1 16,2-18-4-16,-2-8-5 15,-10-14 0-15,-19 1-6 16,-22-3-6-16,-24 7-3 16,0 13 8-16,-28 9 7 15,-39 14 10-15,-10 15 4 0,-9 12 8 16,2 0-3-16,-3 22-7 15,30 20-5-15,19 12-7 16,38 5-7-16,0-1-37 16,51-3-67-16,22-12-225 15</inkml:trace>
  <inkml:trace contextRef="#ctx0" brushRef="#br0" timeOffset="7691.6551">14219 10142 644 0,'0'0'191'15,"0"0"-183"-15,-57 130 108 16,28-68-41-16,0 5-58 15,-4 8-2-15,-5 4-6 16,5-4-9-16,9-12-33 16,11-13-47-16,13-19-52 15,0-24-110-15,4-7-218 16</inkml:trace>
  <inkml:trace contextRef="#ctx0" brushRef="#br0" timeOffset="8104.6859">14562 10242 526 0,'0'0'483'15,"0"0"-478"-15,0 0 25 16,0 115 16-16,0-79-27 15,0 0 7-15,0-3-6 16,11-5-17-16,11-9 2 16,2-6-2-16,1-3-3 0,4-10 1 15,4 0 4-15,13-10-2 16,3-19-2-16,4-14 0 16,-2-7-1-16,-7-3-4 15,-20-2 3-15,-10 0 1 16,-14 2-2-16,0 6 2 15,-9 9 2-15,-40 10-1 16,-2 15 0-16,-6 13 27 16,-5 0-11-16,13 25-16 15,12 23 1-15,3 3-2 16,30 1-2-16,4-2-33 16,9-10-44-16,44-13-135 15,9-16-133-15</inkml:trace>
  <inkml:trace contextRef="#ctx0" brushRef="#br0" timeOffset="8461.7049">15316 10184 765 0,'0'0'161'0,"0"0"-78"15,-95 125 10-15,71-77-34 16,24-1-29-16,0-4-11 15,0-6-14-15,0-9 0 16,0-8-4-16,20-5-1 0,13-12-4 16,13-3-3-16,7-3 0 15,9-24 2-15,-4-13-1 16,4-8-5-16,-16-5 0 16,-13 0 7-16,-13-1 4 15,-15 4 2-15,-5-1-2 16,0 11 0-16,-29 10 0 15,-18 12 0-15,-1 16 10 16,-19 2-8-16,14 15-1 16,-4 26-1-16,10 6 0 15,14 3-5-15,29-2-38 16,4-6-45-16,0-4-224 0,22-11-222 16</inkml:trace>
  <inkml:trace contextRef="#ctx0" brushRef="#br0" timeOffset="8856.7351">15869 10292 637 0,'0'0'96'16,"0"0"-64"-16,0 0 82 16,-49 120-30-16,49-88-49 0,0 0 11 15,0-7-17-15,16-8-15 16,12-5-3-16,10-10 13 16,0-2 4-16,6 0-18 15,7-23-7-15,-7-11-3 16,7-9 0-16,-31-7-6 15,0 0-6-15,-20 2 6 16,0 1 1-16,-20 6 2 16,-22 12 2-16,-11 11-7 15,4 13-3-15,7 5-12 16,4 12 2-16,14 21-38 16,4 7-92-16,20 0-106 0,0-5-271 15</inkml:trace>
  <inkml:trace contextRef="#ctx0" brushRef="#br0" timeOffset="9370.7587">16703 10008 776 0,'0'0'150'16,"0"0"-135"-16,0 0 8 0,0 0-21 16,0 0 7-16,0 0 13 15,135 143-9-15,-93-93 28 16,-9-4-4-16,-13 1-3 16,-7-2-2-16,-9-2-10 15,-4-7-9-15,0-4 4 16,-13-10-12-16,-20-1 5 15,-7-5-6-15,-6-5-2 16,8-6-2-16,-6-5 0 16,11 0-7-16,15-3-5 15,-2-18-10-15,20-4-4 16,0-7-31-16,29 0 20 16,13 2 5-16,2-5 10 15,14 2 6-15,-16-2 3 0,4-2 8 16,-6-6 5-16,-3 3 8 15,-12 0 16-15,-16 2 17 16,-9 6 5-16,0 4 14 16,0 3-18-16,-25 7 4 15,-17 8-13-15,-15 5-11 16,-1 5-16-16,-8 8-6 16,13 22-3-16,6 7-4 15,27 4-37-15,20-3-95 16,25-9-294-16</inkml:trace>
  <inkml:trace contextRef="#ctx0" brushRef="#br0" timeOffset="9827.2717">17395 9690 753 0,'0'0'90'0,"0"0"10"16,0 0 0-16,0 0-47 16,0 0-35-16,0 0 2 15,29 73 59-15,-1-12-35 16,1 5-14-16,-7 12 4 15,-2 10-13-15,-20 12-16 16,0 6-3-16,-29 4-2 0,-37-7-13 16,-25-6 3-1,5-9-35-15,-9-8-2 0,0-14-111 16,4-16-526-16</inkml:trace>
  <inkml:trace contextRef="#ctx0" brushRef="#br0" timeOffset="10824.7662">7678 9938 505 0,'0'0'98'16,"0"0"-60"-16,0 0 102 16,0 0-32-16,0 0-52 15,0 0-4-15,-84-35 5 16,77 33-22-16,-6 2 1 0,-2 0 12 16,-12 0-26-1,-17 37-18-15,-14 26 10 0,-17 35-11 16,-2 17 1-16,15 15 3 15,15 2-3-15,32-3-2 16,15-9 1-16,0-12-3 16,57-17-2-16,5-19-27 15,0-15-28-15,-4-14-79 16,-16-18-279-16</inkml:trace>
  <inkml:trace contextRef="#ctx0" brushRef="#br0" timeOffset="12500.5284">18262 10244 324 0,'0'0'167'0,"0"0"-24"15,0 0-29-15,0 0-3 16,0 0-18-16,0 0-28 16,0 0-24-16,0 0-8 15,-38 45 12-15,23-33-10 16,-8-1-9-16,8-1-12 16,6-3-4-16,-6-2-9 15,1 4-1-15,14-5 2 16,-4-2 1-16,4-2-3 15,0 0-2-15,0 0-8 0,0-5-9 16,0-20 7-16,9-12 11 16,24-13-7-16,-9 2 5 15,9-2-7-15,1 4 2 16,-6 12-2-16,1 11 5 16,-16 10 5-16,7 8 4 15,-11 5-4-15,2 0 2 16,-2 30 1-16,-9 21 13 15,0 9 16-15,9 0-20 16,-9-7-5-16,11-11-1 16,-7-8 9-16,10-15-14 15,1-9-1-15,7-10-4 16,-2 0-3-16,18-23 2 16,2-14 4-16,-12-13 1 15,5 2-4-15,-10 5 2 0,-12 14 1 16,-7 11-2-16,5 11 3 15,-5 7 2-15,-4 0 0 16,0 2 28-16,0 28-14 16,0 10-9-16,-13 5 1 15,13-3-3-15,0-6-4 16,0-14 0-16,0-7-1 16,24-13-2-16,14-2-7 15,15-19 1-15,13-24-11 16,-4-7-5-16,-9 0 3 15,-11 3 14-15,-13 6-2 16,-5 11 8-16,-6 13 0 0,-13 9 1 16,-5 8 3-16,0 0 32 15,0 16-9-15,0 13-17 16,-18 17-8-16,7 1-2 16,11 1 0-16,0-6-33 15,0-2-38-15,29-11-54 16,15-10-209-16</inkml:trace>
  <inkml:trace contextRef="#ctx0" brushRef="#br0" timeOffset="13159.4669">19487 10259 983 0,'0'0'63'0,"0"0"-39"15,0 0 18-15,0 0-29 16,0 0-13-16,0 0-4 16,57-42 4-16,-19 14 2 15,6-5 0-15,-11 3-2 16,5 5 2-16,-14 5-1 16,-6 10-1-16,-3 5 0 15,-15 5 1-15,0 0 8 16,0 30 13-16,0 5 4 15,0 10-2-15,0-4-9 0,0-9-6 16,0-5 8-16,0-6 0 16,0-11-16-16,0-5-1 15,18-5-2-15,26-8 1 16,9-20-2-16,-2-6-4 16,-2-1-10-16,-7-1 5 15,-9 3 7-15,0 12 2 16,-13 8 3-16,-11 8 1 15,-5 5 5-15,-4 0 30 16,0 13-11-16,0 17-9 16,0 10-9-16,0 0 9 15,0-11-14-15,0-4-1 16,0-9-1-16,7-16-1 0,22 0-5 16,17 0 0-1,7-28 3-15,9-4-3 0,-15-6-1 16,1 6 7-16,-15-1 0 15,-8 5 2-15,-8 3-1 16,3 7-1-16,-4 11 4 16,-7-1 6-16,4 8 16 15,-13 0-3-15,11 0-5 16,-11 19-7-16,0 13-5 16,0 12 13-16,-11 7 0 15,-2-3-10-15,8-6 5 16,5-7-9-16,0-6-5 15,18-15-11-15,44-3-40 16,11-11-80-16,-11 0-295 0</inkml:trace>
  <inkml:trace contextRef="#ctx0" brushRef="#br0" timeOffset="20006.8965">22205 12341 285 0,'0'0'131'0,"0"0"-82"16,0 0-14-16,0 0 33 0,0 0-41 16,0 0-11-16,0 0 2 15,0 0 13-15,0 0 15 16,0 0 21-16,0 0 4 15,0 0 4-15,0 0-19 16,0 0 0-16,0 0-21 16,0 0-11-16,0 0 1 15,0 0-8-15,0 0-17 16,33 0 0-16,37 0-2 16,41 0 1-16,33 0 2 15,8 0-1-15,10-1 1 16,4-2-2-16,6 3-1 0,5-3-14 15,-7-4 4-15,-2-4 0 16,-30 3 6-16,-4-10 3 16,-30 5 3-16,-33 2 0 15,-18 2 2-15,-24 2 13 16,-9 4 8-16,-11 3-4 16,-5 0-14-16,12 0-5 15,1 0-21-15,12 0-39 16,9-6-110-16,1 2-161 15</inkml:trace>
  <inkml:trace contextRef="#ctx0" brushRef="#br0" timeOffset="20930.8198">22614 12021 279 0,'0'0'110'16,"0"0"-31"-16,0 0 14 15,0 0-34-15,0 0-24 16,0 0 27-16,-25-7-19 0,3 19-22 16,-18 15 12-16,-15 7 36 15,2 8 5-15,-4 6-25 16,8 2-28-16,2-2-8 15,19-11-13-15,12-9-1 16,16-10-32-16,0-11-153 16,20-7-23-16,24-3-201 15</inkml:trace>
  <inkml:trace contextRef="#ctx0" brushRef="#br0" timeOffset="21161.8735">22819 12057 665 0,'0'0'185'16,"0"0"-126"-16,0 0-35 15,0 0 0-15,0 0-21 16,-115 130-3-16,98-83 0 16,-8-6-18-16,5-8-21 15,20-11-2-15,0-11-15 16,0-5-58-16,0-6-52 15,9 0 88-15,27-22-2 16,1-12-58-16,5-3-58 16</inkml:trace>
  <inkml:trace contextRef="#ctx0" brushRef="#br0" timeOffset="21332.6837">22819 12057 271 0,'157'21'176'0,"-157"-21"33"0,0 0 1 15,0 4-79-15,-20 21-108 16,-2 5-15-16,-6 7-6 15,-1 1 2-15,9-3-4 16,2-5 0-16,18-13-4 16,0-3-59-16,0-14-43 15,18 0-23-15,26-21 3 16,3-16-57-16,1-4-55 16</inkml:trace>
  <inkml:trace contextRef="#ctx0" brushRef="#br0" timeOffset="21496.6951">23239 12026 296 0,'0'0'222'0,"0"0"1"16,0 0-114-16,0 0-48 16,0 0-14-16,-77 123-20 15,59-88-15-15,3-10-12 16,15-2-2-16,0-11-42 16,0-9-85-16,38-3 15 15,10-6-13-15,5-19-96 16</inkml:trace>
  <inkml:trace contextRef="#ctx0" brushRef="#br0" timeOffset="21911.129">23600 12057 19 0,'0'0'376'15,"0"0"-115"-15,0 0-91 16,0 0-53-16,0 0-64 0,0 0-24 16,-22 120-19-16,22-98-8 15,0-5-2-15,0-6-21 16,22-11-34-16,18 0-20 15,2-8 13-15,11-20 2 16,4-1-24-16,10-6-27 16,-10 2 5-16,-10 3 80 15,1 3 26-15,-19 9 36 16,-11 11 94-16,-18 4-29 16,0 3 38-16,0 15-5 15,0 18-69-15,0 9-33 16,-5-2-13-16,-8 0-18 0,13-7-2 15,0-8 1-15,0-10-21 16,18-10-33-16,26-5-31 16,2-13 4-16,-1-19 1 15,-3-6-44-15,2 1-15 16,-15 2 89-16,-12 10 50 16,3 10 8-16,-20 12 61 15,0 3 81-15,0 18-53 16,-20 27-66-16,-13 15 1 15,9 8-31-15,15-2-1 16,9-7-80-16,0-12-180 16</inkml:trace>
  <inkml:trace contextRef="#ctx0" brushRef="#br0" timeOffset="23872.615">23392 12412 31 0,'0'0'114'15,"0"0"-42"-15,0 0 4 16,0 0 13-16,0 0 1 16,0 0-17-16,0-3-12 0,0 2-25 15,0 1-7 1,0 0-10-16,0 0 10 0,0 0 13 16,0 0 1-16,0 0-11 15,0 0 2-15,0 0 9 16,0 0-11-16,0 0-10 15,0 0 1-15,0 0 3 16,0 0-12-16,0 0-5 16,0 1-5-16,0 6 4 15,0 5-4-15,0-5-3 16,0 3 0-16,0 0 1 16,0 0-1-16,-7 3-1 0,7 4 0 15,-8-2 1 1,8 5 0-16,-5 3-1 0,5-1 2 15,0 0-4 1,-4 6 2-16,4-3 0 0,-5 6-1 16,-6 2 2-16,11 1-2 15,0-1 1-15,0 0 0 16,-4 1-1-16,-1 1 1 16,1 1-4-16,0 4-4 15,-1 0 6-15,-1 2-4 16,6-4 1-16,0 2 1 15,0 0 3-15,0-5-4 16,0 5 0-16,0 3-1 16,0 0-4-16,0-3 10 15,0 8-9-15,0-1 1 0,0 0 5 16,0 1-4 0,0-5-2-16,0 3-1 0,0-5 2 15,0 0 1-15,6-1-7 16,-6 0 5-16,5-2 7 15,-1-4-10-15,0 4 7 16,1-3 3-16,-1 3 2 16,-4 0 0-16,11-3 3 15,-2-1-2-15,-9-1-1 16,5 2 0-16,3-3-1 16,-1 7 1-16,-7-7 0 15,0 5 0-15,0-3 6 0,0 5 1 16,4-1-3-16,-4-3-1 15,0 3 4-15,0-3-6 16,0 0 1-16,5-2 3 16,-5 2 1-16,4-2 8 15,1 2-13-15,-5-1 2 16,4-1-1-16,-4 0 4 16,0 1-4-16,7-3 0 15,-7 1-2-15,0 0 8 16,4 2-8-16,-4-2 0 15,0 8-1-15,0-2 1 16,0-3 2-16,0-5-2 16,0-13 0-16,0-2 0 0,0-8-1 15,0-4 1 1,0 0 0-16,0-3 0 0,0 0-1 16,0 0 0-16,0 0-20 15,0 0-47-15,0-7-118 16,0-3-306-16</inkml:trace>
  <inkml:trace contextRef="#ctx0" brushRef="#br0" timeOffset="26042.3189">23158 15270 68 0,'0'0'171'0,"0"0"-103"16,0 0 16-16,0 0-39 16,0 0 4-16,0 0 15 15,-25 0 15-15,21 0-44 16,4 0 19-16,-5 0-2 16,5 0-17-16,-15 0-26 15,11 0-3-15,-5 0 14 16,-5 3 11-16,-5 4 6 15,3 6 7-15,-2-1-17 16,-2 8-15-16,-8 5 5 16,10 2-5-16,-6 4-5 15,4 1-2-15,7 3 2 16,-7 1 2-16,11-1 1 0,4-2-8 16,-6 4 0-16,11-5 2 15,0 6-3-15,0-3 4 16,0 0-4-16,11 0 2 15,3 1-3-15,10-7 1 16,0 1 1-16,-2-2-2 16,3-5 0-16,-1 2 2 15,0-6-1-15,-6-3 3 16,6-1 2-16,5-5-1 16,-5-1 11-16,5-3-9 0,9 4 1 15,-5-5 1 1,5-5 1-16,1 4-4 0,8-4-2 15,-3 0 2-15,-6 0-4 16,-1 0 1-16,1 0 0 16,2-4-1-16,2-4-1 15,-9-2 0-15,-9 3 0 16,5-1 0-16,-5 1-1 16,-2-1 1-16,12-4 0 15,-10-1-1-15,0-2 2 16,-4 0-2-16,2 3 0 15,-2-6 0-15,4 1 0 16,-6-4 0-16,2-1 1 16,-5-3-1-16,-1 0 0 15,-5 0 1-15,-9-3-1 0,0-1 0 16,0 0 4 0,0 4-4-16,0-2 3 0,0-3-3 15,0 0 1-15,0 2-1 16,-14-1 0-16,5 4 0 15,-6-4 1-15,2 2-1 16,2 2 0-16,-3 2 1 16,-5-2-1-16,14 5 0 15,-8-2 0-15,2-1 0 16,2 0 1-16,-7 4-1 16,12 0 0-16,-14 0 0 15,14 4 1-15,-16-2 1 0,5-1 0 16,-3 3-1-16,-2-1 0 15,11 1-1-15,-6 5 5 16,-3 1 0-16,2-2-3 16,3 4 1-16,-11 1 3 15,0-1 0-15,-10 5 5 16,-3 2-7-16,-1 0 0 16,-10 0-4-16,1 0 0 15,-15 2-1-15,9 13-6 16,-4 1-4-16,4 10-18 15,10-1-20-15,6 11-6 16,8 2-29-16,18 5-80 16,-2 1-142-16</inkml:trace>
  <inkml:trace contextRef="#ctx0" brushRef="#br0" timeOffset="30287.3363">24774 12257 75 0,'0'0'54'16,"0"0"-46"-16,0 0 25 15,0 0 26-15,0 0-20 16,0 0 11-16,0 0 0 0,0-5-16 15,0 5-7-15,0-2-11 16,0 2-2-16,0 0 0 16,0 0 0-16,0 0 4 15,0 0 8-15,0 0 28 16,0 0 10-16,0 0 2 16,0 0 0-16,0 0-12 15,0 0 1-15,0 0-8 16,0 0-12-16,0 0-1 15,0 0-10-15,0 0-9 16,0 0-8-16,0 0-5 16,0 0-2-16,9-3-3 15,24 0 3-15,16 0 2 0,2-1 15 16,6-1-7-16,1 0-6 16,-14 2 0-16,-6 1-4 15,-10 2 0 1,-10 0-12-16,-11 0-11 0,-7 0-13 15,8 0-53-15,-8 5-74 16,0 5-97-16,0-6-228 16</inkml:trace>
  <inkml:trace contextRef="#ctx0" brushRef="#br0" timeOffset="31920.8207">24978 12283 396 0,'0'0'125'0,"0"0"-39"15,0 0-37-15,0 0-28 16,0 0-3-16,0 0 16 15,0-4 10-15,0 4-13 16,0 0-1-16,0 0-17 16,0 0-5-16,0 8-6 15,0 13 19-15,0 5-6 16,0 6-6-16,0 10-5 0,0-3 2 16,0 7-2-16,0-2-3 15,0 2-1-15,0-4 2 16,0-2-1-16,0 1-1 15,0-4 1-15,0 1-1 16,0-1-1-16,0 3 0 16,0-2 1-16,0 0 0 15,0-3 1-15,0 5-1 16,0-2 0-16,-5-1 0 16,5-2 0-16,-4 3 1 15,-1-4 0-15,5 4-1 16,0-2-2-16,0-1 2 0,0-1 0 15,0 2 2-15,0 2-2 16,0-1-1-16,0-2-3 16,0 3 3-16,0-6 0 15,0 4-1-15,0-4 0 16,0 1 0-16,0-6 2 16,0-2-2-16,0 0 4 15,0 0-4-15,0 3 5 16,0 2-5-16,0 0 4 15,0 2-2-15,0 4 1 16,0-4-1-16,0 1-1 16,0 4 1-16,0-1 1 15,-4-4 0-15,0-4-2 16,4-8 1-16,0 0 0 0,0-3 2 16,0 6-2-16,0-2 0 15,0-2 2-15,0 3-2 16,0-1-2-16,0 0 1 15,0-2 1-15,0-5 0 16,4 5 1-16,0-2-1 16,-4-2 2-16,0 3 0 15,5-6-1-15,-5 5 0 16,4-4 0-16,-4 4 3 16,5-1 2-16,-5-1 2 0,0 2-1 15,0-3-3 1,0 0-1-16,6 1 1 0,-1-5-3 15,-1 8 5-15,-4-3-5 16,0 3 7-16,0 4-1 16,0 0-4-16,0-2-1 15,0 3-1-15,0-6-1 16,9-2 0-16,-5-5 2 16,-4 0 1-16,7 1-2 15,-7-7 1-15,0 2 2 16,0 1 9-16,0 1-1 15,0 2 0-15,0 3-5 16,0-4-2-16,0 1-5 16,0-2 10-16,0 4-10 15,0-4 1-15,0-1 0 0,4 0 2 16,10-2-2-16,-14 6 2 16,4-6 3-16,3 4-2 15,-7 0 2-15,0 0-6 16,0-2 1-16,0 2 6 15,0 0-3-15,0 2 2 16,0 1-5-16,0-5-1 16,0 1 1-16,0 0 2 15,0-6-1-15,0-2 4 16,0 0-4-16,0 0-1 16,0 0 1-16,0 0 3 15,0 0 1-15,0 0-2 0,0 0-4 16,0 0-1-16,0 0-16 15,0 0-22-15,0-2-24 16,0-6-69-16,0 0-44 16,0 6-251-16</inkml:trace>
  <inkml:trace contextRef="#ctx0" brushRef="#br0" timeOffset="32371.1841">24774 14966 420 0,'0'0'233'0,"0"0"-183"16,0 0 59-16,0 0-15 16,0 0-26-16,0 0-14 15,-24 0-18-15,24 0-13 16,0 0-4-16,0 0 5 16,0 0-6-16,9 0-10 15,24 0 8-15,16 0 1 16,12 0-6-16,1 0 0 0,5 0-8 15,-5 0-3-15,11 0 0 16,-23 0 0-16,8 6 2 16,-14-4-1-16,-6-2-1 15,-9 0 0-15,-5 0 2 16,-6 3-1-16,-14-3-1 16,11 0-3-16,-15 0-5 15,5 0-23-15,-5 0-76 16,0 0-169-16</inkml:trace>
  <inkml:trace contextRef="#ctx0" brushRef="#br0" timeOffset="33196.4977">25418 13337 319 0,'0'0'168'16,"0"0"-51"-16,0 0-35 15,0 0 5-15,0 0-18 16,0 0 24-16,0-7-27 15,0 7-20-15,0 0-11 16,0 0-5-16,0 0-14 16,0 4-16-16,0 22 2 15,0 16 0-15,0 16 16 16,0 4-16-16,0 12 3 16,0-4-2-16,0 0 0 0,0-5-3 15,0-10 0 1,0-9 0-16,0-14 0 0,0-9 0 15,0-11 0-15,0-7 1 16,0-2-1-16,0-3-1 16,0 0 1-16,0 0 3 15,13 0 11-15,7 0 9 16,0-5-7-16,2-3-2 16,7 5-1-16,-1-5-6 15,6 7-3-15,5-2 2 16,-1 0-3-16,0 3 0 15,-5 0-1-15,0 0-1 16,-9 0 0-16,-15 0-1 16,7 0-2-16,-12 0-27 15,-4 3-32-15,0 1-83 0,0 2-456 16</inkml:trace>
  <inkml:trace contextRef="#ctx0" brushRef="#br0" timeOffset="35482.8703">25051 14927 193 0,'0'0'120'16,"0"0"-68"-16,0 0 3 15,0 0-25-15,0 0-19 0,0 0 10 16,-9 0-17-1,9 0-3-15,0 0 4 0,0 0 11 16,0 0 15-16,0 0-7 16,0 0 8-16,0 0 3 15,0 0-9-15,0 0 0 16,0 0-2-16,0 0-7 16,0 0-1-16,-7 7 5 15,7 2 6-15,-4 5-8 16,4 3-1-16,0 3-4 15,0 8-5-15,0-3 7 16,0 7-9-16,0 1-7 16,0-1 2-16,0 8-1 15,0-1-1-15,0 0 1 16,0-1-1-16,0-1 0 0,0 1 1 16,11-1 2-16,-7-1-2 15,9-4 0-15,-8 6 7 16,6-8-8-16,-2 1 6 15,-5-2-2-15,-4-4-2 16,5-2 4-16,6-3 5 16,-7 8-6-16,1-5 4 15,-5-4-3-15,4 1 4 16,-4 0-3-16,9-2 0 16,-9-6-4-16,0 3 1 15,0-3 1-15,0-1 12 16,0-4-3-16,0-1 0 0,0-1-7 15,4-3-5-15,-4-2 0 16,0 3-1-16,0-3-1 16,0 4 2-16,0 1 6 15,0 6 4-15,0-2-3 16,0 2-4-16,0 1-2 16,0-2 4-16,0 0-3 15,0-3-2-15,0-1 6 16,0-1-8-16,0-5 0 15,0 0 4-15,0 0-2 16,0 0 2-16,0 0-3 16,0 0 2-16,0 0-3 15,0 0-1-15,0 0 1 16,0 0-5-16,0 0-22 0,0 0-23 16,0-8-39-16,7 3-91 15,-7-2-228-15</inkml:trace>
  <inkml:trace contextRef="#ctx0" brushRef="#br0" timeOffset="35941.055">24944 15994 110 0,'0'0'422'16,"0"0"-312"-16,0 0-31 16,0 0-7-16,0 0-39 15,0 0 41-15,-50 0-28 16,50 0-10-16,0 0-8 15,0 0-4-15,0 0-7 16,0 0-7-16,17 0 0 16,12 0 36-16,15 0 2 15,3 0-28-15,1-5-9 16,10 3-7-16,-7-4 3 0,6 4-4 16,-13 2-3-16,-6 0 1 15,-14 0-1-15,-19 0 1 16,-1 0 0-16,-4 0-1 15,0 0 0-15,0 0 0 16,0 0 0-16,9 0 0 16,-9 0-37-16,0 0-58 15,0-2-160-15,0-6-292 16</inkml:trace>
  <inkml:trace contextRef="#ctx0" brushRef="#br0" timeOffset="36542.7394">25732 15526 359 0,'0'0'216'0,"0"0"-148"16,0 0 4-16,0 0-30 15,0 0-16-15,0 0-4 16,-67 75 24-16,63-43-4 16,4-2-2-16,0 0 1 15,0-2-10-15,13-3-12 16,12-5-12-16,3-2-3 16,5-9 0-16,1-6-2 15,-1-3-1-15,4 0-1 0,-1 0 5 16,6-19 3-1,-9-10-7-15,5-3 1 0,-10-1-2 16,-12-4-2-16,-12-3-2 16,-4 5 0-16,0-3 4 15,0 3 0-15,-20 2 2 16,-4 8-2-16,-3 12 2 16,-8 9-1-16,2 4 22 15,0 0-18-15,-9 23-5 16,9 11-1-16,8 4-3 15,10 2-16-15,15-5-45 16,0-2-62-16,0-8-55 16,20-8-129-16</inkml:trace>
  <inkml:trace contextRef="#ctx0" brushRef="#br0" timeOffset="36990.9394">25962 15194 453 0,'0'0'185'0,"0"0"-139"15,0 0 48-15,0 0-38 16,0 0-1-16,0 0 13 16,0-3-11-16,0 3-10 15,0 0-12-15,-7 0 7 16,-2 8-24-16,5 20-11 16,-16 10 2-16,7 15-3 15,-3 9 7-15,-2 8-11 16,7 6 8-16,-2 4-8 15,4 0 1-15,-6-10-3 16,6 1 2-16,-7-19-2 16,8-4 0-16,3-19 0 15,1-6 1-15,-7-8-1 0,11-12 0 16,0-1 0-16,0-2-3 16,0 0-20-16,0 0-37 15,0 0-69-15,0 0-252 16</inkml:trace>
  <inkml:trace contextRef="#ctx0" brushRef="#br0" timeOffset="53415.406">23430 15618 328 0,'0'0'48'15,"0"0"-36"-15,0 0-2 0,0 0 7 16,0 0 68-16,0 0-84 16,0 0 3-16,0 0 5 15,9 0 19-15,-9 0 30 16,0 0-17-16,0 0-16 16,0 0 1-16,0 0-12 15,4 0-1-15,-4 0-6 16,0 0-1-16,0 0 2 15,0 0 2-15,0 0 0 16,0 0 3-16,7 0 0 0,-7 0 14 16,0 0 6-1,0 0-17-15,0 0-3 0,0 0 9 16,0-2 1-16,0 2-3 16,0 0 4-16,0 0 13 15,0 0 4-15,0 0-25 16,0 2-8-16,0 9-8 15,0 1 0-15,-7 3-5 16,7-8 5-16,0 1 0 16,0-3 0-16,0-5-2 15,7 0 1-15,6 0-1 16,-4 0 2-16,6 0 4 16,-6-10 3-16,-5 0 2 15,1 0-1-15,1 0 4 16,-6 3-2-16,0-4 1 0,0 9-2 15,0-3 5-15,0 5 4 16,-6 0-8-16,-7 0 2 16,-7 0-11-16,-2 0-1 15,2 12 2-15,0 1-2 16,6 5-1-16,10-6 0 16,4-5-5-16,0-4 4 15,0 2-3-15,0-5-20 16,13 0-5-16,7 0 8 15,-6 0-14-15,-3 0-45 16,-11 0-79-16,0 0-260 16</inkml:trace>
  <inkml:trace contextRef="#ctx0" brushRef="#br0" timeOffset="59241.1324">23496 15345 23 0,'0'0'77'0,"0"0"-46"0,0 0-3 15,0 0 14-15,0 0-10 16,0 0 23-16,0 0-5 16,0 0 3-16,4-52-20 15,-4 46-8-15,0 4-20 16,0 2-5-16,0 0-8 16,0 0-31-16,0 0-29 15,0 0-67-15,0 0-33 16</inkml:trace>
  <inkml:trace contextRef="#ctx0" brushRef="#br0" timeOffset="62529.4847">23496 15636 59 0,'0'0'4'0,"0"0"-3"16,0 0-1-16,0 0 0 15,0 0-10-15,0 0 10 0,-46 20 0 16,39-13 0-16,3 3-1 15,4-2-4-15,0-3-43 16</inkml:trace>
  <inkml:trace contextRef="#ctx0" brushRef="#br1" timeOffset="99116.501">6395 15468 192 0,'0'0'173'16,"0"0"-72"-1,0 0 30-15,0 0-59 0,0 0-22 16,0 0 2-16,0-3 3 15,0 3-3-15,0 0 6 16,0 0-21-16,0 0-14 16,0 0 2-16,-4 0-4 15,-1 0-6-15,-3 0-1 16,-8 0-10-16,-6 15-3 16,-2 13 1-16,-14 10 5 15,9 17-2-15,-4 10 14 16,18 12 11-16,15 11-1 15,0 8-12-15,15 4 0 0,36-3 0 16,7-3-10-16,3-12-2 16,-3-9-1-16,-9-9-3 15,-3-8 0-15,-17-16-1 16,-5-15 0-16,-15-10-1 16,-5-9-5-16,-4-2-42 15,0-4-53-15,0 0-194 16</inkml:trace>
  <inkml:trace contextRef="#ctx0" brushRef="#br1" timeOffset="100450.56">16908 15273 42 0,'0'0'490'16,"0"0"-391"-16,0 0-1 15,0 0 29-15,0 0-10 16,0 0-50-16,-44-43-22 15,40 37-13-15,4 6-14 16,0 0 5-16,0 0-7 16,0 0-6-16,0 0-3 15,0 0 4-15,4 21-11 16,31 19 9-16,-1 12 8 0,3 16-12 16,-4 7-3-1,-8 11 0-15,-1 4-2 0,-15-3 0 16,-9 1 0-16,0-5-4 15,-29-3-2-15,-15-9 6 16,-7-12 2-16,-2-6 0 16,0-10-4-16,2-11-34 15,11-4-69-15,7-10-93 16,4-11-205-16</inkml:trace>
  <inkml:trace contextRef="#ctx0" brushRef="#br1" timeOffset="110281.5985">17519 15994 505 0,'0'0'94'0,"0"0"-94"16,0 0-30-16,0 0 26 15,0 0 4-15,0 0 0 16,0 0 24-16,0 0 10 16,0 0-7-16,0 0 17 15,0 0 1-15,0 0-17 16,0 0 9-16,0 0 16 16,0-13-8-16,4-9-15 15,9-8-10-15,-2-2-3 16,11-6-12-16,-2 3-5 15,0 2 0-15,-6 10-1 16,1 11 2-16,-15 8-1 0,4 0 0 16,-4 4 3-16,5 6 0 15,4 24 11-15,6 7 27 16,-2 3-24-16,-1-2-12 16,1-6-3-16,-4-9-1 15,6-10 1-15,-6-3-2 16,0-10-1-16,11 0-1 15,0-5 2-15,2-20 6 16,6-13-3-16,-3 1-2 16,12-1 0-16,-17 0-1 15,0 19 0-15,-7 3 2 16,-8 11-2-16,-5 5 0 0,4 0 10 16,7 10 17-16,-6 20 26 15,-5 8 0-15,4-4-27 16,1-5-10-16,10-12-8 15,-2-7-8-15,16-10-1 16,9 0-4-16,10-27 1 16,-6-11-7-16,7-5-5 15,-11 0 1-15,-5 1 5 16,-4 7 2-16,-10 7 2 16,-5 16 2-16,-10 10 4 15,3 2 0-15,-7 39 7 16,4 22 33-16,5 12-2 15,15-3-31-15,18-8-7 0,16-15-49 16,8-9-190-16</inkml:trace>
  <inkml:trace contextRef="#ctx0" brushRef="#br0" timeOffset="133979.9611">7797 17337 143 0,'0'0'113'16,"0"0"-22"-16,0 0 54 15,0 0-7-15,0 0-31 16,0 0 2-16,0 0 60 15,-51-7-138-15,51 7 4 16,-15 0-4-16,15 0 4 16,0-1 22-16,0 1-47 15,0-4 4-15,0-6-12 16,9 3-2-16,35-9-2 16,9 4 2-16,9 2-1 0,-7 5 0 15,-2 5-1-15,-15 0-1 16,-9 0-7-16,-14 10-6 15,-10 15 10-15,-5 5 6 16,0 8 3-16,-20 5 3 16,-22 4-1-16,-11 6-4 15,6 4 2-15,-6-4 0 16,16-6 1-16,-3-4 6 16,18-7-7-16,6-11 0 15,12-8-3-15,4-14 0 16,0 6-2-16,0-9-5 15,0 0 1-15,33 0 6 16,11 0 1-16,-2 0 2 0,-4 0 0 16,-1 0-3-16,-3 0 0 15,-10-2-14-15,-4 0-24 16,0 2-34-16,-7 0-54 16,-4 0-158-16,6 0-253 15</inkml:trace>
  <inkml:trace contextRef="#ctx0" brushRef="#br0" timeOffset="134195.3135">8452 17583 761 0,'0'0'159'0,"0"0"-118"15,0 0 39-15,0 0-67 16,0 0-9-16,0 128 3 16,-16-72-7-16,-1-4-8 15,1-12-149-15,7-12-257 16</inkml:trace>
  <inkml:trace contextRef="#ctx0" brushRef="#br0" timeOffset="136062.1161">8870 17430 452 0,'0'0'152'0,"0"0"-101"15,0 0 24-15,0 0-38 16,0 0-16-16,0 0 18 15,0 0 14-15,-5 0-26 16,5-10 8-16,0 1-20 16,0-12-5-16,0 1 6 15,0 4-4-15,0-8-3 16,0 4-4-16,0 2 2 16,0 1-2-16,0 4 1 15,0 3 1-15,0 6 6 16,0 1-1-16,0 3-2 15,0 0 11-15,0 0-16 0,0 20-2 16,0 13-2-16,-8 17-1 16,3 6 2-16,5 6 0 15,0 3 2 1,0-5 2-16,0-3-2 0,18-4-2 16,-3-11-2-16,-10-4 0 15,4-13 1-15,-5-2 0 16,-4-8 3-16,0-3 15 15,0-4 1-15,-4 0-9 16,-21-1-2-16,3-2 1 16,-7-2 3-16,1-3 2 15,12 0 0-15,7 0 5 0,1 0-2 16,3 0-8-16,5 0-5 16,0 0-1-16,0 0-2 15,0 0-2-15,0 0-1 16,0 0-2-16,0 0-4 15,0 0-8-15,13 0-28 16,16-3-4-16,4-4-33 16,16-6-18-16,-11 5-123 15,-10-1-243-15</inkml:trace>
  <inkml:trace contextRef="#ctx0" brushRef="#br0" timeOffset="136802.9044">9281 17337 398 0,'0'0'101'16,"0"0"-13"-16,0 0-27 15,0 0-22-15,0 0 29 16,0 0-5-16,75-27-20 16,-46 25-6-16,4-1-9 15,0 3-9-15,-4 0 2 16,-4 0-12-16,-12 0 1 15,7 0-1-15,-16 10 1 0,7 8 10 16,-11 4 3 0,0 9 1-16,0 1-4 0,0 4 4 15,-15 8-7-15,-14 1 6 16,0 3-6-16,-8-8-7 16,12 8-2-16,1-10-2 15,11-6-3-15,4-9 3 16,9-6-5-16,0-7-1 15,0-5-6-15,0-3 3 16,33-2 3-16,5 0 0 16,-1 0 8-16,1 0 7 15,2-14 2-15,-3 6-1 16,-8-2-5-16,-9 8-6 0,-11-3-2 16,-5 5-2-16,1 0 0 15,-5 0-1-15,0 0 0 16,0 0 0-16,0 0-7 15,0 0-15-15,0 0-29 16,0 0-38-16,4 0-41 16,7 0-95-16,2 0-57 15</inkml:trace>
  <inkml:trace contextRef="#ctx0" brushRef="#br0" timeOffset="138063.8823">9962 17412 149 0,'0'0'168'0,"0"0"-115"16,0 0 90-16,0 0-25 0,0 0-37 15,14-100-6 1,-14 88 3-16,0 2-24 0,0 3-4 16,0 4-13-1,-9-2-1-15,4 5-10 0,1 0-12 16,4 0 5-16,-11 0-7 16,6 0-9-16,5 0-2 15,-4 0-1-15,4 0 0 16,-4 17-1-16,4 11-3 15,0 7 3-15,0 5-1 16,0 10 2-16,0-2 2 16,0 0-2-16,0 2 1 15,0-3 0-15,0-1 0 16,0-6-1-16,0-5 3 0,0-7-2 16,0-9-1-16,0-3 5 15,0-9-3-15,-5 3 9 16,-4-5 6-16,-2-2-6 15,2 2-5-15,-6-5-3 16,15 2 8-16,0-2-4 16,0 0 7-16,0 0 2 15,0 0-12-15,0 0-4 16,0 0 0-16,0 0-1 16,0 0-8-16,0 0 8 15,24 0 1-15,5 0 8 16,-9 0-4-16,9-2-2 15,-5 2 0-15,-2 0-2 16,2 0-2-16,5 0 2 16,-5 0-40-16,-6 0-68 0,-7-5-167 15,-2 0-407-15</inkml:trace>
  <inkml:trace contextRef="#ctx0" brushRef="#br0" timeOffset="138649.8654">10259 17350 696 0,'0'0'106'15,"0"0"17"-15,0 0-24 16,0 0-67-16,0 0-2 15,0 0 5-15,42-8-12 16,-9 6-3-16,4 2 0 16,12 0-11-16,-3 0-2 15,-1 5-3-15,-12 5-4 16,-9 5 0-16,-11 5 0 16,-8 2 5-16,-5 7-1 15,0-2 0-15,0-2 1 16,-29 3 2-16,-4-6-5 15,4 1 1-15,7-6-2 16,2 1 0-16,11-8-2 0,9-8 1 16,0 6 0-16,0-6-7 15,9 4-5-15,20-4 11 16,9 8 1-16,-5-3 0 16,-5 6 2-16,-3 5 5 15,-5 4-5-15,-16 1 5 16,-4 2 0-16,0 5-1 15,0-3 12-15,-37-2-5 16,-8 0 2-16,8-4 0 16,-8-6-10-16,3-5 3 15,14-3 0-15,-1-7-7 16,11 0 1-16,3 0-2 0,2 0-6 16,6-7-9-16,7-3-23 15,0-1-31-15,0-1-14 16,7 5-22-16,26-3-100 15,9 0-87-15,2-3-92 16</inkml:trace>
  <inkml:trace contextRef="#ctx0" brushRef="#br0" timeOffset="139203.9659">11097 17354 279 0,'0'0'118'0,"0"0"-53"16,0 0 79-16,0 0-69 15,0 0 7-15,0 0-29 16,86-42 19-16,-86 40-18 15,0 2-14-15,0 0 19 16,0 0-22-16,0 0-14 16,0 0 12-16,0 0 6 15,-24 0-16-15,-10 0-14 0,-8 0-3 16,-2 15 1 0,7 0-6-16,3 6 8 0,1 1-1 15,13 3-10-15,16-3-2 16,4 9-4-16,4-5 1 15,41 3-3 1,10-4 5-16,7-3-11 0,6 1-7 16,-1 2-3-16,-5-5 6 15,-16 10 4-15,-13 1 9 16,-17 1 1-16,-16 5 4 16,0-1 0-16,0-6 0 15,-38-5 6-15,-10-5 5 16,10 0-4-16,-6-8 2 15,11-4-7-15,4-6 2 16,11 1-4-16,7-3-12 0,11 0-15 16,0-8-29-16,0-9-65 15,0-11-6-15,20 6-40 16,9-8-200-16</inkml:trace>
  <inkml:trace contextRef="#ctx0" brushRef="#br0" timeOffset="139708.2664">11597 17302 427 0,'0'0'334'15,"0"0"-319"-15,0 0 15 16,0 0-2-16,0 0-26 15,0 0 32-15,0 84 15 16,0-59-4-16,11 0 6 16,-3 0-15-16,12 0-19 15,-2-5-6-15,2-5-10 16,4-5 4-16,5-8-4 16,-11-2 1-16,6 0 3 15,-11-10 0-15,3-12 3 16,-7-9 8-16,-9 2-8 15,0-4-1-15,0 8 16 0,0 4-12 16,0 9 2 0,0 4-1-16,0 8 18 0,0 0-4 15,0 0-7-15,0 31-18 16,0 19 9-16,4 13 11 16,7 7-8-16,-2 5-3 15,4-2 8-15,-13-5-5 16,16-16-7-16,-12-12-3 15,-4-12 1-15,5-16-4 16,-5-4 0-16,0-6-2 16,0-2-2-16,0 0-41 15,0 0-2-15,0-10-28 0,0-10-62 16,0 0-272 0</inkml:trace>
  <inkml:trace contextRef="#ctx0" brushRef="#br0" timeOffset="140675.4407">12680 17302 702 0,'0'0'66'0,"0"0"-6"16,0 0 49-16,0 0-78 16,0 0-22-16,0 0 0 15,-11 6-6-15,11 16 11 16,0 13 22-16,0 5-14 16,16 6-9-16,-3-4 4 15,2 6-9-15,-1-6-5 16,-3-4-2-16,-3-8 2 15,1-13-3-15,2-4-7 16,-2-6-25-16,-9-7-69 0,0 0-113 16,0-7-79-16</inkml:trace>
  <inkml:trace contextRef="#ctx0" brushRef="#br0" timeOffset="140870.4417">12532 17546 168 0,'0'0'679'15,"0"0"-585"-15,0 0 33 16,0 0-90-16,0 0-36 16,0 0 15-16,119 0 22 15,-48 0-16-15,0 0-17 16,-3 0-2-16,-10 0-3 0,-12 0-3 16,-4 0-65-16,-6 5-88 15,-36 5-148-15,0 2-355 16</inkml:trace>
  <inkml:trace contextRef="#ctx0" brushRef="#br0" timeOffset="141064.6137">12483 17917 827 0,'0'0'207'15,"0"0"-196"-15,0 0 62 16,0 0 40-16,235-20-51 15,-160 4-11-15,-13 4-28 16,-9 7-18-16,-16 0-5 16,12 2-5-16,0 3-90 0,-23 0-131 15,-6 0-669-15</inkml:trace>
  <inkml:trace contextRef="#ctx0" brushRef="#br0" timeOffset="143674.3155">13461 17481 298 0,'0'0'55'16,"0"0"0"-16,0 0 51 15,33 107-64-15,-9-82 18 0,9 0-17 16,-4-2-30 0,4-3 17-16,5-2 4 0,2-11-17 15,-3-4-8-15,-4-3 10 16,5 0 18-16,-9-21-1 15,4-6 9-15,-4-11 1 16,-18-4-24-16,-11-1-12 16,0-2 8-16,0 6-9 15,-11-3-3-15,-27 10 9 16,-4 2 19-16,-15 10-9 16,8 10 5-16,-4 5 7 15,2 5-6-15,2 8-22 16,7 23-9-16,14 5-1 15,12 10-3-15,16 1-14 16,0-1-47-16,36-4-45 0,19-5-100 16,-2-4-166-16</inkml:trace>
  <inkml:trace contextRef="#ctx0" brushRef="#br0" timeOffset="143942.7372">14157 17483 690 0,'0'0'44'0,"0"0"-9"15,0 0 44-15,0 0-33 0,49 128-18 16,-49-85 1-16,0 2-23 15,0-2-6-15,0-6 0 16,-11-10-1-16,6-6-33 16,5-6-71-16,0-13-53 15,0-2-209-15</inkml:trace>
  <inkml:trace contextRef="#ctx0" brushRef="#br0" timeOffset="144416.1351">14553 17476 327 0,'0'0'155'15,"0"0"-82"-15,0 0 35 16,0 0-45-16,0 0-9 15,20 103-12-15,-7-71 6 16,7-5 1-16,-2 2-9 16,6-4-9-16,5-6 8 15,-5 1-17-15,1-8-2 0,-3-4-9 16,2 0-5 0,0-8-3-16,1 0 18 0,3 0-11 15,6-12 0-15,-1-14-4 16,0-9-4-16,-4-3 1 15,-12-2-3-15,-6 0-8 16,-11 3 1-16,0-3 7 16,0 3 1-16,-33 1 0 15,-11 5-1-15,-2 5 1 16,-3 5 0-16,7 11 4 16,-7 5 16-16,12 5-1 15,-1 0-14-15,5 8-6 16,-2 20 0-16,8 1-6 15,16 1-23-15,11 4-24 16,0-5-56-16,0-1-116 0,24-8-160 16</inkml:trace>
  <inkml:trace contextRef="#ctx0" brushRef="#br0" timeOffset="144858.4252">15115 17493 99 0,'0'0'244'0,"0"0"-165"15,0 0 20-15,29 111 24 0,-14-84-67 16,3 3 4-16,2-5-23 15,0-5 13-15,8-5-26 16,-1-5 29-16,-3-7-19 16,9-3 11-16,1 0-14 15,-1-13 2-15,2-16 1 16,-2-4-20-16,-15-5-10 16,2-4 0-16,-20 4 4 15,0-2-2-15,0 5 6 16,-9-1 0-16,-20 10-1 15,-15 1-1-15,-7 8 1 0,2 10 0 16,1 7 0 0,-3 0 6-16,7 10-17 0,11 15-1 15,8 3-9-15,16 5-18 16,9-8-36-16,0 5-5 16,0-5-90-16,29-5-67 15,4-3-172-15</inkml:trace>
  <inkml:trace contextRef="#ctx0" brushRef="#br0" timeOffset="145362.187">15701 17568 892 0,'0'0'47'0,"0"0"-45"16,0 0 40-16,0 0-36 15,-9 116-3-15,29-96 11 16,-2-3-3-16,2-4-1 0,-1-5 2 16,-1-3-1-16,2-5-3 15,-7 0 1-15,12 0-5 16,8-26 11-16,-4-9-11 16,-1-5-4-16,-8-2-3 15,-11-1-3-15,-9 5 3 16,0 2 3-16,0 3 3 15,-29 8-3-15,-13 1 7 16,-6 9 7-16,10 11 12 16,-6 4 16-16,6 0-23 15,5 9-17-15,15 16-2 16,3 6-3-16,15-6-13 16,0 0-42-16,15-5-18 15,23-10-153-15,13-8-220 0</inkml:trace>
  <inkml:trace contextRef="#ctx0" brushRef="#br0" timeOffset="145805.8068">16475 17248 466 0,'0'0'156'15,"0"0"-154"-15,0 0 18 0,0 0 14 16,0 0-12 0,0 0 10-16,57-63 33 0,-68 58 0 15,-17 2 26-15,-19 3-26 16,-6 0-43-16,0 3 0 16,-5 17 15-16,16 0-5 15,5 8-20-15,13-6-4 16,24 6-8-16,0-1-5 15,8-2-5-15,50-2 4 16,15-1-6-16,-2-5 0 16,-1 1 11-16,-8 6 1 15,-13 3 0-15,-25 0 7 0,-24 6 6 16,0-3 20 0,-6 0-7-16,-45 0-8 0,-2 2-4 15,-9-7-4-15,13-4-10 16,-2-6-1-16,18-5 1 15,9-5-3-15,8-5-31 16,16 0-32-16,0-5-51 16,0-12-130-16,29-7-479 15</inkml:trace>
  <inkml:trace contextRef="#ctx0" brushRef="#br0" timeOffset="146906.0379">17061 17337 641 0,'0'0'112'16,"0"0"5"-16,0 0 42 0,0 0-98 16,-153 104-51-16,138-69 16 15,15 5-14-15,0-5-5 16,20 0-1-16,17-10-4 16,12-7 3-16,4-6-5 15,-2-10 6-15,6-2-6 16,-8 0 3-16,-3-22 2 15,-8-8 5-15,2-5-3 16,-22 0-3-16,-7-5 1 16,-11 0-4-16,0 4 0 15,-11 4 2-15,-27 9-2 16,-4 3 0-16,-11 10 3 0,-5 2-4 16,1 8 0-16,-1 0-4 15,12 8 4-15,2 20-7 16,22-3-20-16,11 3-37 15,11 0-34-15,0-12-170 16,28 0-247-16</inkml:trace>
  <inkml:trace contextRef="#ctx0" brushRef="#br0" timeOffset="147340.1287">17618 17148 583 0,'0'0'424'0,"0"0"-405"16,0 0-6-16,0 0 2 16,0 0-14-16,0 0 0 15,100-21-1-15,-61 21-1 16,-5 0-3-16,3 0 3 15,-8 0 1-15,-5 8 0 16,-2 6 2-16,-6 2 10 16,-7-1-2-16,-9 10 9 15,0 0-1-15,0 3 11 0,-9 6 9 16,-29 7-8 0,-15 5-1-16,-4 4 1 0,-1-3-4 15,16-2-8-15,9-5 5 16,9-10-7-16,19-3-9 15,5-7-6-15,0-4-2 16,38-7-5-16,19-4 6 16,10-5 2-16,3 0-2 15,8 0-4-15,-7-14-22 16,-5 1-32-16,-9 1-69 16,-8-4-120-16</inkml:trace>
  <inkml:trace contextRef="#ctx0" brushRef="#br0" timeOffset="147992.457">18419 16949 514 0,'0'0'259'0,"0"0"-218"16,0 0-25-16,0 0 1 15,0 0-14-15,0 0-3 16,57 50 9-16,-19-25-4 15,10 7 25-15,-6 10 19 16,3 0-7-16,-17 13-29 16,-10 12 18-16,-18 8 0 15,0 6-10-15,-46 5-7 0,-12 1-8 16,-15 3 4-16,11-4-6 16,0-6-4-16,16-10-12 15,8-6-60-15,10-6-247 16</inkml:trace>
  <inkml:trace contextRef="#ctx0" brushRef="#br0" timeOffset="149201.3425">7554 16977 31 0,'0'0'307'16,"0"0"-215"-16,0 0 30 15,0 0-21-15,0 0-70 16,0 0 21-16,-119-15-2 16,86 25-23-16,-5 20-12 15,0 20-13-15,14 15 36 0,-5 13 41 16,20 14-11-16,9 11-23 15,0 0-14-15,0 12-18 16,38-12-2-16,15 0-8 16,9-8-2-16,9-15-1 15,0-5-26-15,10-6-106 16,-14-17-129-16</inkml:trace>
  <inkml:trace contextRef="#ctx0" brushRef="#br0" timeOffset="150959.3583">19038 17731 237 0,'0'0'412'0,"0"0"-371"0,0 0-14 16,0 0 13-16,0 0-18 15,0 0 38-15,-5 0 52 16,5 0-33-16,0-2-12 16,0 2 6-16,0 0-21 15,0-3-8-15,-4 1-14 16,4-11-8-16,-9-10-4 15,9-14-17-15,0-13-1 16,0-3 0-16,0 6 1 16,0 4-1-16,0 14-1 15,9 5 0-15,-5 14-1 16,1 5 1-16,-5 5-3 16,6 11-16-16,3 18 14 0,0 11 6 15,7 6 2-15,-3-6 0 16,2-10-2-16,-1-8 0 15,6-7 0-15,-7-9 0 16,2-6-1-16,7 0-3 16,7-8-2-16,11-22 0 15,2-10-2-15,-9-5 1 16,5 1-7-16,-9 12 8 16,-5 13-2-16,-4 3-2 15,-11 11 5-15,-5 5-3 16,5 5-1-16,2 20 9 15,2 9 19-15,3-5-11 0,-3-1-5 16,-4-13-1 0,-3-8 1-16,3-2-3 0,5-5-2 15,1 0-4-15,14-12 6 16,8-13 0-16,1-8-1 16,2 1 0-16,-7-3 1 15,-11 4 0-15,7 6 0 16,-5 10 0-16,-15 8-2 15,2 7 2-15,-7 6 5 16,10 26 7-16,1 11 23 16,14 7-14-16,4 4-15 15,0-11-6-15,16-6-5 0,13-14-110 16,-11-13-332 0</inkml:trace>
  <inkml:trace contextRef="#ctx0" brushRef="#br0" timeOffset="276659.8657">22791 17250 392 0,'0'0'130'0,"0"0"-96"0,0 0 84 15,0 0-47-15,0 0 84 16,0 0-134-16,0 0 20 16,0 0-1-16,0 0-2 15,0 0 7-15,0 0-3 16,0 0-6-16,0-2-9 15,0-1 2-15,0 0-2 16,0 1-2-16,0-3-4 16,0 3-1-16,0-1 2 15,0 3-6-15,0 0 2 16,0 0-13-16,0 0-5 16,-5 35-5-16,-19 20 5 0,-1 26 3 15,-3 9-3 1,-1 2-11-16,-4 4 0 0,0-11-3 15,15-7 5-15,11-18-3 16,7-18-3-16,0-19 10 16,0-13-3-16,0-10-4 15,7 0 0-15,35-10 12 16,7-8 3-16,-3-4 26 16,-13-1 2-16,5 11-5 15,-3 1-18-15,-17 2-6 16,6 6-2-16,1 3-5 15,-1 0-41-15,2 0-55 16,-1 3-76-16,3 4-617 0</inkml:trace>
  <inkml:trace contextRef="#ctx0" brushRef="#br0" timeOffset="278368.0541">23239 17588 669 0,'0'0'148'0,"0"0"-79"16,0 0 20-16,0 0-63 15,0 0-3-15,0 0 3 16,0 0-20-16,0 33-4 15,0 14 30-15,0 19-3 16,5 4-9-16,4 7-6 16,-5 1 4-16,7 2-8 15,-2-7-2-15,-9-10 0 16,9-15-5-16,-5-13-3 16,-4-13 7-16,0-7 1 0,0-6-1 15,0-9 10-15,0 0 12 16,0 0-8-16,-13-29-9 15,-11-13-12-15,-9-11-7 16,-5-10 7-16,0 2 1 16,14 11 2-16,0 17 12 15,10 12-12-15,8 18 16 16,1 3-5-16,5 0-8 16,0 0-6-16,0 0-8 15,0 3-7-15,16 12 15 16,6 2 6-16,18-2-2 15,-7-8-4-15,13-7-2 16,3 0-4-16,-7-7 1 0,-9-19 5 16,7-13 1-16,-18 2 4 15,-6 2-5-15,-3 0 2 16,-6 9-1-16,-7 9 0 16,0 9 4-16,0 8-5 15,0 0-6-15,0 0 5 16,0 5 1-16,0 11 1 15,17 1 1-15,3-2-1 16,-7-2-2-16,12-11 2 16,-12 1-2-16,-2-3-8 15,7 0 8-15,6 0-3 16,-4-16-1-16,4 2 5 0,-10-4 12 16,1 6-12-1,-6 4 0-15,0 5-4 0,-5 3-4 16,-4 0 7-16,5 13-4 15,1 10 5-15,3 7 17 16,0-8-13-16,-5-5-3 16,16-6-2-16,-6-4-2 15,1-4-1-15,9-3-2 16,-6 0-2-16,11-5 8 16,0-13 1-16,8 1 4 15,-13-3-5-15,-4 7-1 16,-6 6-1-16,-3-1-7 15,-11 8 7-15,0 0 1 16,0 0 1-16,0 0 0 16,0 3-2-16,9 9 2 0,-5 6 15 15,11-1-11-15,-6-9-4 16,0 4 2-16,7-4-2 16,-12-8-5-16,14 2 1 15,-3-2 2-15,-6 0-1 16,6 0 1-16,-1 0 2 15,-5 0 0-15,6 0 2 16,-15 0 0-16,0 3-4 16,20 4 1-16,-11 1 0 15,9 2 1-15,6-1 5 16,0 2-1-16,-8-9-2 16,-7-2-2-16,-5 0 0 0,9 0-4 15,-2 0 3-15,14-17 1 16,-17-8 2-16,1-8-2 15,-9 1-2-15,0 1-23 16,0 6 20-16,0 5 4 16,-17 8 2-16,-3 5-2 15,0 7-3-15,2 0 1 16,-6 7 0-16,4 16 1 16,-4 6 2-16,19 7 0 15,5-4-1-15,0-7 0 16,0-7-2-16,33-6 3 15,7-9-3-15,7-3-3 16,1-5 1-16,-6-23 5 0,11-12 0 16,-15-10-2-16,-1-5-9 15,-8-8 0-15,-13-2-15 16,-3 0 6-16,-13 0 20 16,0-3 3-16,-13 10-1 15,-20 13-1-15,-1 15 10 16,1 20 2-16,13 10 28 15,0 0-15-15,-4 40-7 16,2 20-12-16,2 18 8 16,16 5-1-16,4 2-2 15,0-7-10-15,19-8-2 16,15-13-21-16,-12-11-22 0,2-19-49 16,-19-12-6-1,1-15-35-15,-6 0-207 0,0-17-84 16</inkml:trace>
  <inkml:trace contextRef="#ctx0" brushRef="#br0" timeOffset="278550.4166">23463 17568 1026 0,'0'0'71'16,"0"0"-43"-16,0 0 43 15,0 0-71-15,0 0-10 0,0 0 10 16,-13 5-1 0,30 3-61-16,-17 2-175 0</inkml:trace>
  <inkml:trace contextRef="#ctx0" brushRef="#br0" timeOffset="281382.8928">24956 17504 320 0,'0'0'130'16,"0"0"-48"-16,0 0 18 16,0 0-13-16,0 0-37 15,0 0-32-15,0 0 20 16,0 0-4-16,0-18 15 16,0 15-40-16,0 3-9 15,0 0 2-15,0 0 3 16,0 0 8-16,0 0 37 15,0 0 0-15,0 0-9 16,0 0 0-16,0 0 6 16,0 0-17-16,0 0-11 0,0 0-8 15,13 0-9-15,31 0-1 16,22-2 7-16,-8 2-1 16,4-5-4-16,-16 5-6 15,-8 0-24-15,2 0-62 16,-27 5-104-16,-13 7-202 15</inkml:trace>
  <inkml:trace contextRef="#ctx0" brushRef="#br0" timeOffset="281584.618">24964 17706 947 0,'0'0'245'0,"0"0"-218"15,0 0-25-15,0 0 41 16,0 0-10-16,0 0-24 16,244-25-9-16,-191 25-15 15,17 0-44-15,-16 0-45 16,7 0-113-16,-10 0-474 16</inkml:trace>
  <inkml:trace contextRef="#ctx0" brushRef="#br0" timeOffset="283301.2911">26119 17130 706 0,'0'0'185'15,"0"0"-90"-15,0 0-11 16,0 0-12-16,0 0-37 15,0 0 26-15,0 0-29 16,-33 0-9-16,33 0 3 16,0 0-4-16,0 0-14 15,0-3-8-15,33 0-1 16,9 3 1-16,11 0 0 16,0 0 0-16,-11 0-6 15,-13 6-14-15,-5 4-9 16,-20 5-1-16,-4 7 12 15,0 6 16-15,-28 9 2 16,-21 11 1-16,-22-1 0 16,14 6 1-16,-1 2 5 0,12-7-6 15,13-8-1-15,13-7 1 16,15-16-1-16,5-9 0 16,0-3-3-16,0 0-2 15,0-5 3-15,9 0 0 16,20 0 2-16,0 0 1 15,-1-10 5-15,6 0-6 16,-6 2-18-16,-8 6-62 16,-2 2-96-16,-7 0-263 15</inkml:trace>
  <inkml:trace contextRef="#ctx0" brushRef="#br0" timeOffset="283549.8977">26424 17411 170 0,'0'0'657'16,"0"0"-600"-16,0 0-15 16,0 0 27-16,0 0-48 15,0 0-7-15,18 65 54 16,-18-18-52-16,0 1-13 15,0 2-1-15,-9-4-2 16,0-7-22-16,-2-11-84 16,11-13-183-16,0-13-264 0</inkml:trace>
  <inkml:trace contextRef="#ctx0" brushRef="#br0" timeOffset="284260.1457">26937 17105 716 0,'0'0'106'0,"0"0"-21"0,0 0 3 15,0 0-53-15,0 0-4 16,0 0 6-16,0-18-16 16,0 18-4-16,0 5 3 15,-9 23-19-15,5 14 17 16,4 11-8-16,0 7-4 15,0 5 2-15,0 0 5 16,0-2-12-16,0-10-1 16,0-6 0-16,0-9 1 15,0-13 4-15,-5-8 1 16,-10-6 1-16,10-9 9 16,1 0-7-16,-16-2-2 15,2 0-2-15,3 0 0 0,-7-2-4 16,2-5 4-16,0 4 4 15,11 0 3-15,5 3-2 16,4 0 1-16,0 0-5 16,0-2-6-16,0 2-3 15,0-3-12-15,13-2 7 16,27-2 8-16,2 2 4 16,-5 0 0-16,8-3-4 15,-12 8-7-15,-5-2-30 16,-5-3-57-16,-4 0-45 15,-14-5-236-15</inkml:trace>
  <inkml:trace contextRef="#ctx0" brushRef="#br0" timeOffset="286379.0165">27353 17190 36 0,'0'0'518'0,"0"0"-424"15,0 0-49-15,0 0-27 16,0 0-4-16,0 0-8 15,0 0 3-15,110-42 4 16,-88 34-11-16,3 5 0 0,-10 3-1 16,-6 0-1-16,-5 0 3 15,1 0-3-15,-1 23 27 16,-4 4 6-16,0 9-11 16,-4 3-5-16,-29 9-9 15,-20 3-2-15,6-1 25 16,-6-3 3-16,15-4 11 15,5-3-11-15,9-10-17 16,20-10-9-16,4 0-3 16,0-10-3-16,0-5-1 15,13-5-1-15,20 0 7 16,2 0 6-16,-1 0 9 16,-1-5-8-16,-5-3-9 15,1 3-5-15,-11-2-42 0,2 2-140 16,-16 0-121-16</inkml:trace>
  <inkml:trace contextRef="#ctx0" brushRef="#br0" timeOffset="286984.4007">27872 17135 610 0,'0'0'143'0,"0"0"-110"16,0 0 27-16,0 0 0 15,0 0-35-15,0 0 11 16,0-36 22-16,0 36-13 16,0 0-3-16,0 0-11 15,0 0-13-15,0 0-3 16,0 0-13-16,0 16-2 16,0 17 0-16,0 9 6 0,0 13 0 15,0 0-2-15,0 0-2 16,0 1-2-16,0-9 1 15,5 1-1-15,-1-13 3 16,7-5-3-16,-11-10-2 16,0-3 1-16,0-12 2 15,0 3-2-15,0-6 2 16,-15-2 1-16,-10 0 3 16,3 0-5-16,-6 0 3 15,3 0-3-15,5 0 4 16,20 0 9-16,-9 0-2 15,9 0-2-15,0 0-3 16,0 0-6-16,0 0-3 0,0 0-7 16,14 0 6-1,26 0 4-15,-7 0 1 0,9-2-1 16,-5-8-8-16,-1 3-50 16,-10-1-41-16,-1-2-125 15,-6-5-394-15</inkml:trace>
  <inkml:trace contextRef="#ctx0" brushRef="#br0" timeOffset="293960.5945">10845 16836 91 0,'0'0'107'0,"0"0"-104"15,0 0 7-15,0 0-3 16,0 0 8-16,0 0 26 15,0 0 21-15,0 0-8 0,0 0-5 16,0 0-14-16,0 0-14 16,0 0 5-16,0 0-7 15,0 0-4-15,0 0-3 16,0 3-12-16,0 5 0 16,0 4-4-16,0 10 4 15,0 16 4-15,-11 5-4 16,6 14 1-16,-8 5-4 15,4 12 3-15,-2 6-16 16,-2 8-33-16,-3 0-41 16,7-6 18-16,-4 4 13 15,7-11 57-15,-8 5-1 16,5 5 3-16,-11 0-36 0,5 3-15 16,-3-3 42-16,-2-2 9 15,20-3 26-15,0-8 6 16,0-8 3-16,0-2 1 15,0-2 8-15,0 3 8 16,-4 0-9-16,-5-6-26 16,9-5-8-16,-4-6-5 15,4-1-4-15,0-10-11 16,-7-5-85-16,-6-10-63 16</inkml:trace>
  <inkml:trace contextRef="#ctx0" brushRef="#br0" timeOffset="297737.8445">28292 16989 358 0,'0'0'259'16,"0"0"-166"-16,0 0-40 0,0 0-28 15,0 0-10-15,0 0 2 16,0-10 24-16,0 10 23 16,0 0-3-16,0 0-10 15,0 0 49-15,0 0-95 16,0 0 0-16,0 0 11 15,0 0-5-15,0 0 6 16,0 0 0-16,0 0-3 16,0 0-5-16,0 0-4 15,0 0-3-15,-11 0-2 16,3 20 0-16,-12 12 1 0,2 11 5 16,3 3-5-1,-3-6-1-15,13-8 0 16,5-4 0-16,0-8 0 0,0-8-3 15,0-6-2-15,18-4-4 16,2-2 2-16,9 0 7 16,-1 0 0-16,1-2 5 15,0-8 0-15,-11 2-5 16,2 8-1-16,-16 0-22 16,0 0-43-16,-4 0-17 15,5 0-152-15,-5 0-95 16</inkml:trace>
  <inkml:trace contextRef="#ctx0" brushRef="#br0" timeOffset="297964.4632">28396 17019 613 0,'0'0'131'15,"0"0"-28"-15,0 0 9 16,0 0-64-16,0 0-20 15,0 0 51-15,0 143-17 16,0-70-34-16,0 4-23 16,0 1-5-16,0-7 0 15,0-9-27-15,0-14-50 16,0-18-24-16,0-10-153 16,0-12-272-16</inkml:trace>
  <inkml:trace contextRef="#ctx0" brushRef="#br0" timeOffset="298375.3257">29175 17049 784 0,'0'0'137'15,"0"0"-79"-15,0 0-21 16,0 0-26-16,0 0 4 16,0 0 5-16,0 49 9 15,0-10-1-15,0 11-11 16,0-2-14-16,-7 4-3 0,7-6-1 16,0 0-25-1,0-14-28-15,0-7-150 0,0-10-54 16,0-8-147-16</inkml:trace>
  <inkml:trace contextRef="#ctx0" brushRef="#br0" timeOffset="298579.6439">28978 17290 622 0,'0'0'373'0,"0"0"-293"16,0 0-37-16,0 0 11 0,0 0 2 15,0 0-14 1,223-20-21-16,-174 20-18 0,0 0-3 16,-7 0-9-16,-14 0-56 15,1 0-57-15,-11 10-120 16,-11-3-252-16</inkml:trace>
  <inkml:trace contextRef="#ctx0" brushRef="#br0" timeOffset="298772.9404">29031 17601 951 0,'0'0'212'0,"0"0"-142"0,0 0-26 16,0 0-9 0,0 0 30-16,0 0-27 0,177-5-24 15,-135 5-14-15,7 0 0 16,-7 0-28-16,-5 0-58 15,1 0-46-15,-14 0-224 16</inkml:trace>
  <inkml:trace contextRef="#ctx0" brushRef="#br0" timeOffset="299223.7399">29812 17404 588 0,'0'0'373'0,"0"0"-312"16,0 0-39-16,0 0 2 15,0 0-12-15,-51 129-1 16,55-106 4-16,21 0-8 16,-3-11-4-16,-2-7 1 15,8-5-4-15,1 0 1 16,0-17 11-16,4-21-9 0,0-10 6 16,-8-4-7-16,-1-2-1 15,-20 0-1 1,-4 8 1-16,0 1 1 0,-11 8-1 15,-26 9 17-15,8 11 5 16,-13 6 4-16,13 11-9 16,-20 0 9-16,21 28-25 15,-10 18-2-15,20 6-6 16,18 3-19-16,0-6-67 16,0-5-61-16,14-9-165 15</inkml:trace>
  <inkml:trace contextRef="#ctx0" brushRef="#br0" timeOffset="299471.3593">30227 17252 1053 0,'0'0'48'15,"0"0"-47"-15,0 0 2 16,0 0 7-16,25 138-5 16,-25-92 2-16,0 5-1 15,0-5-4-15,-11 4-2 16,-11-10-28-16,2-4-35 16,0-11-175-16,15-10-141 0</inkml:trace>
  <inkml:trace contextRef="#ctx0" brushRef="#br0" timeOffset="299847.9588">30413 17373 529 0,'0'0'287'16,"0"0"-228"-16,0 0-35 15,0 0 14-15,-9 120 0 0,9-90-1 16,0-5 6 0,0-5-33-16,0-5-6 0,18-7 3 15,2-3 2-15,0-5-9 16,13 0 0-16,0-15 1 16,9-15-1-16,-9-10-5 15,-4-1-7-15,-5 1-5 16,-19 0-1-16,-5 4 18 15,0 2 16-15,-9 4-2 16,-24 10 2-16,9 8 4 16,-14 9-6-16,-2 3-5 15,7 7-9-15,-5 23 0 16,14 8-9-16,20 2-47 0,4-2-91 16,0-10-98-1</inkml:trace>
  <inkml:trace contextRef="#ctx0" brushRef="#br0" timeOffset="300227.9165">30862 17315 793 0,'0'0'131'0,"0"0"-108"15,0 0 7-15,0 115 9 16,0-83-18-16,9-3-5 0,11-9 0 16,-16-2-3-16,10-9-13 15,-10-6 8-15,3-1-5 16,6-2-3-16,-4 0-4 16,11-12 4-16,8-18 1 15,-3-13-1-15,-8-3-10 16,-6 4 8-16,-11-3 2 15,0 7 4-15,-11 6 3 16,-17 7 24-16,-6 10 3 16,1 10-23-16,9 5-2 15,-9 0-9-15,0 20-3 16,8 15-21-16,8 2-22 16,12 3-18-16,5-3-145 0,0-8-100 15</inkml:trace>
  <inkml:trace contextRef="#ctx0" brushRef="#br0" timeOffset="300664.6033">31262 17298 620 0,'0'0'107'15,"0"0"-71"-15,0 0 3 16,-4 113 15-16,4-79-1 16,0 4-12-16,0 0 5 15,0-8-21-15,13 0-1 16,-4-10-11-16,11-8-10 15,-7-4 3-15,3-8-6 16,8 0 0-16,-2-17 0 16,14-16 5-16,-3-12-5 15,-20-5 0-15,2 0-14 16,-15 3-2-16,0 1 16 0,0 11 2 16,-19 7 10-16,-15 8-2 15,1 12-2-15,4 8-4 16,5 0-4-16,0 8-9 15,11 12-1-15,-3 2-58 16,16 1-112-16,0-8-224 16</inkml:trace>
  <inkml:trace contextRef="#ctx0" brushRef="#br0" timeOffset="301142.2071">31857 17037 738 0,'0'0'307'0,"0"0"-263"16,0 0-40-16,0 0-4 16,0 0-3-16,0 0 3 15,53-3 3-15,-48 0 5 16,-5 3-6-16,0-2 9 15,0 2 8-15,0 0-7 16,0 0 15-16,0 0 13 16,-25 0-26-16,-21 0-11 15,-7 0-3-15,0 11 4 16,11 8-2-16,4 6-2 16,23 3 0-16,15 0 0 0,0 9-4 15,11-4-1-15,35 2-2 16,12-5-10-16,-5-3 9 15,-11 1 4-15,-5-3 4 16,-17 0-2-16,-15 3-1 16,-5-6 3-16,0 6 17 15,-42-3-12-15,-7 3 0 16,3-6-5-16,-12 6 3 16,14-8-3-16,11-5-2 15,8-5 1-15,12-5-11 16,13-5-27-16,0 0-41 15,0 0-133-15,13-5-201 0</inkml:trace>
  <inkml:trace contextRef="#ctx0" brushRef="#br0" timeOffset="301450.0027">32039 16742 820 0,'0'0'242'16,"0"0"-217"-16,0 0-25 0,0 0-8 16,0 0 8-1,119 117 6-15,-81-49 2 0,-10 7-4 16,-17 13 11-16,-11 12 12 15,0 8 8-15,0 5-21 16,-64-1-12-16,-6-6-2 16,-17-11 0-16,-8-13-1 15,16-16-56-15,-3-14-66 16,0-17-226-16</inkml:trace>
  <inkml:trace contextRef="#ctx0" brushRef="#br0" timeOffset="302397.76">25962 16709 534 0,'0'0'148'0,"0"0"-45"15,0 0-22-15,0 0-45 16,0 0-20-16,0 0 24 0,-7-8 8 16,-11 16-16-16,-15 25-20 15,-7 18-5-15,-6 30 10 16,-3 24 18-16,7 25-12 16,14 23 7-16,28 11-16 15,0 1-12-15,33-7-2 16,33-20-39-16,20-23-52 15,-4-19-189-15,-11-32-249 16</inkml:trace>
  <inkml:trace contextRef="#ctx0" brushRef="#br0" timeOffset="303707.4453">32574 17636 737 0,'0'0'120'15,"0"0"-105"-15,0 0 5 16,0 0-20-16,0 0-14 15,0 0 11-15,51-113 3 16,-40 71 14-16,6 4 16 16,-12 6 34-16,6 4-5 15,-7 15-29-15,-4 8 2 16,0 2-2-16,0 3-6 16,0 0-2-16,0 24-18 15,0 16 3-15,0 4-4 16,0 7 0-16,0-11-2 15,0-10-1-15,9-10 4 0,11-13-4 16,4-7-5-16,-2 0-10 16,27-17-6-16,-7-18 15 15,-9-5 0-15,-4-5-18 16,-5 5 19-16,-4 3 5 16,-11 6-6-16,-4 19 4 15,-1 6 2-15,-4 6 19 16,0 0 22-16,0 15-21 15,0 16-15-15,0 9 2 16,-4 0-6-16,4-10 0 16,0-3-2-16,0-9 0 15,4-8-1-15,20-8-18 16,9-2-23-16,16-12 15 0,-2-15-13 16,6-15-8-1,-16 0-32-15,-8 2 27 0,-9 5 54 16,-11 7 17-16,-9 11 15 15,0 12 58-15,0 5-16 16,0 5-9-16,-25 25-29 16,-3 19-36-16,6 5-2 15,22-1-1-15,0-8-32 16,4-15-66-16,38-15-240 16</inkml:trace>
  <inkml:trace contextRef="#ctx0" brushRef="#br0" timeOffset="305401.6339">21946 17073 559 0,'0'0'52'16,"0"0"-42"-16,0 0 51 15,0 0 19-15,0 0-46 16,0 0 12-16,0 0 31 16,-18-56-33-16,18 51 11 15,-4 2-13-15,4 0-4 16,-5-1-5-16,-6 4-15 0,11-3-7 16,0 3-6-16,0 0-2 15,0 0 0-15,0-5-1 16,0-2-2-16,0-6 1 15,0 1-1-15,0 2 2 16,-4-3 0-16,4 5 3 16,0-1-4-16,-5 6 1 15,1-4 0-15,4-1-2 16,0 8 3-16,0-5-4 16,0 5 1-16,0 0 0 15,-4 0-5-15,-3 23-20 16,2 32 1-16,-3 20 24 15,-1 22 4-15,2 16-1 16,3 11-2-16,-1 6-1 0,5 15-2 16,-13 0-15-16,-2 8-29 15,-14-10-37-15,0-10 58 16,0-17 25-16,-4-26 9 16,11-18 20-16,2-16-1 15,16-19-20-15,4-17-7 16,0-13 0-16,0-7-1 15,0 0-50-15,0-25-32 16,0-14-84-16</inkml:trace>
  <inkml:trace contextRef="#ctx0" brushRef="#br0" timeOffset="308890.2066">21784 17087 212 0,'0'0'63'0,"0"0"-7"15,0 0-11-15,0 0 13 0,0 0 68 16,0 0-30 0,0-28-30-16,0 25-4 0,0 3 20 15,0 0 18-15,0 0-36 16,0 0-27-16,0 0-11 16,0-1-20-16,0-5-6 15,9-3-10-15,27-2 7 16,-3-1 3-16,9 1 2 15,15-1-2-15,1-3 0 16,-1 3-2-16,14-6-8 16,-13-2-8-16,-1 8-5 15,-15-1-2-15,-4 8 19 16,10-5 0-16,-1 2 5 0,10 6 2 16,16-8 5-16,-6 0 9 15,3 5-3-15,-12 0-2 16,-10-2 0-16,-6 4-5 15,1 0 0-15,10 1 38 16,8-1-4-16,26 1-36 16,-1 2-3-16,18-5 0 15,6-1-6-15,19 6-12 16,-10-1 11-16,18-7-3 16,-13-2-6-16,-4-5 6 15,-10 5 6-15,-15-5 4 16,0 5 1-16,-17-1-1 0,-3-1 2 15,-4 7-2 1,2 1 0-16,2-4 0 0,2 3 0 16,14-1 2-16,0-1-2 15,8-3 0-15,1 2 0 16,-5-2 0-16,-9 3 0 16,9-3 2-16,-9 0 2 15,5-3 8-15,19 3-12 16,-6 1 2-16,-4 1 2 15,2 0-2-15,-7 3-2 16,-20-2 3-16,-2 2-1 16,-11 0-2-16,-7 5 10 15,7 0-2-15,-5 0-7 16,12-3 2-16,-7 1 0 16,18-3-2-16,6-3-1 0,-4 1 0 15,8-1 0-15,-10 1 0 16,6 2 2-16,-4 2-2 15,-11 1 0-15,0 2-6 16,1 0 5-16,4 0 0 16,19 0 0-16,6-8 1 15,12-2-9-15,-2-1 2 16,4 3-1-16,-20 0 3 16,-15-1 1-16,-8 8 4 15,-1-2 0-15,-13 3 0 16,4 0 0-16,8 0 0 15,3 0 1-15,3-3-1 0,5-4 0 16,-1 5 1-16,-3-1-3 16,-1-3 4-16,1 6-4 15,-19-4 2-15,17 1 0 16,-2 2 0-16,-3-3 0 16,6 2-2-16,5 0 2 15,10-1 0-15,0-7 0 16,-5 2 0-16,9-2-2 15,0 3 0-15,-9-1 2 16,1 1-3-16,-12 1 3 16,11 2 0-16,-11-4 0 15,12 6 0-15,8-9 0 16,0 1 0-16,20 3 5 0,-9-3-2 16,-2 8-1-16,-9-6-1 15,0 6-1-15,0 2 1 16,-13-3-1-16,9 3 1 15,-10 0-1-15,10 0 0 16,4 0 0-16,0 0 1 16,0 0-1-16,5 0-1 15,-5 0-2-15,-9 0-5 16,-8 0 5-16,-17 0 2 16,-5-2 1-16,1-4 0 15,-4 6 1-15,-4-2-1 16,-7 0 0-16,0-1-1 0,2 0 2 15,-11 3-3 1,9-7 4-16,7 5-2 0,-2-4 0 16,10 2-2-16,-4-2 2 15,-4 2 0-15,-12 4 2 16,-19 0-2-16,-7 0 0 16,-11 0 0-16,0 0 1 15,0 0 5-15,5 0 0 16,14 0-6-16,-1 0 1 15,15 0 4-15,12 0-5 16,-17 0 0-16,1 0 0 16,4 0 0-16,-20 4-3 15,7 2 1-15,-6-4 0 16,-6 6 2-16,-1-8 0 16,-7 2 0-16,0 5 0 0,0-1-5 15,5 4 5-15,-5 5 3 16,0 4-2-16,0 2 0 15,0-1-1-15,0 10 0 16,0-3 0-16,0 3 0 16,0 2 1-16,0-1-1 15,0-1 0-15,0 1 0 16,0-4 0-16,0 5-1 16,0-2 1-16,0 3 0 15,-5-3 1-15,-2-2 1 16,-1 2-2-16,3-5 0 15,1 0 1-15,4 5-2 0,0-2 2 16,0 2-2-16,0 2 2 16,0-2-1-16,0 5 0 15,0-4 4-15,9-5-4 16,-1 2 5-16,-1-6 0 16,-7 7-2-16,5-4-1 15,3 0-2-15,-8 0 1 16,5 2 1-16,-5 1-1 15,4-3-1-15,3 5 0 16,2-2 2-16,-9 4-2 16,0-1 0-16,0 1 0 15,0 1 0-15,0-3 0 16,0 0 0-16,0 0 1 0,0 8-1 16,0-4 3-16,0 2-3 15,0-6-1-15,0 0-2 16,0-5 2-16,0 3 0 15,0-3 0-15,0 0 1 16,0 0 0-16,0 0 4 16,0 5-3-16,0 1-1 15,0-2 0-15,0 3 0 16,0-2 0-16,0-2 0 16,0 3 0-16,-16-4 0 15,12-10 1-15,-1 1 0 16,-3-3-1-16,8-7 0 15,0-1 0-15,0 1 0 16,0 2 1-16,0-3-1 0,0 1 0 16,0-4 2-16,0-4-1 15,0 6-2-15,0-6 0 16,0 2 1-16,0-2 2 16,0 0 0-16,0 0 3 15,0 0-1-15,-5 0 4 16,-2 0 3-16,-15 0-7 15,-2-2-4-15,-5-4 1 16,-13-4-1-16,-2 10-2 16,-2-2 2-16,-12-3 4 15,1 3-3-15,-14 2 12 16,-2-3-4-16,-7-2-7 16,-6 5 0-16,-16 0-2 0,3 0-9 15,-16 0 9-15,-2 0 11 16,-14 0-11-16,-10 0 1 15,1 0-1-15,3 8 0 16,18-1 0-16,4 5 1 16,4-2-1-16,16 1 0 15,0-1-1-15,9-1 2 16,2-1-1-16,6-3 0 16,-4 2 0-16,-6 1-1 15,11 5-2-15,1-3 2 16,-10-2-6-16,4-4 7 15,12 2 0-15,-8-5-8 0,-8 7-2 16,6-2 8 0,-10-3 2-16,-5 4-1 0,4 1 1 15,5-4-1-15,4-1 3 16,11-3-5-16,0 3 2 16,-2-3-14-16,-2 0 9 15,-7 4-1-15,-8-1 4 16,-5 2 0-16,8 2 3 15,-17 6-1-15,5-5 1 16,-7 4-2-16,6 1-1 16,5-6-3-16,9 8-2 15,-5-8 1-15,-8 6 7 16,-1-8-1-16,-6 0 0 0,-2-5 0 16,6 2-7-1,-11-2-9-15,3 0-3 0,-5 0 11 16,-5 0 1-16,-4 0-7 15,1 10 5-15,-6-5 10 16,-3 3 0-16,1 0 5 16,14-6-1-16,-9 3-2 15,2-3-2-15,7-2 0 16,-14 6-3-16,-1-4 3 16,-1 0 2-16,-11 4 8 15,20-2-5-15,1 5-2 16,16-7 8-16,12 5-8 0,5-7 6 15,10 0-7 1,7 0-2-16,2 0-1 0,1 0 1 16,-8 0 2-16,7 0 5 15,-6-5 12-15,6 5 4 16,5 0-10-16,-5 0-9 16,-2-2-4-16,-6 2 2 15,1 0-2-15,3-2-1 16,-7-2 1-16,-4 2 0 15,4-1 1-15,-9-1 0 16,-8-2-2-16,4 6 1 16,0 0 0-16,9 0 0 15,-1 0 9-15,12 0-6 16,-2 0 7-16,10 0-8 16,-3 0 0-16,-1 0-2 0,2 10-4 15,3-5 4-15,8 1 0 16,-4-4-4-16,12-2-2 15,-19 0-1-15,14 0 1 16,-3 0 3-16,-4 0 1 16,5 0 1-16,4 0 1 15,-5 0 0-15,21 0 1 16,-1 0 2-16,14 0-2 16,8 5-1-16,7-5 0 15,5 0 1-15,4 0 3 0,-4 0-3 16,-5 0 4-1,-11 0-5-15,-18 0-10 0,-6 0 10 16,-7 0 0-16,3 0 1 16,6 0 0-16,6 0 15 15,18 0-6-15,14 0-10 16,4 0-5-16,0 0-26 16,0 0 0-16,4 0 5 15,14 0 14-15,-2 0-46 16,-12 0-67-16,-4 0 19 15,0 0-3-15,-4 0 94 16,-34 10 15-16,9 3 47 16,-15-6 67-16,15 4-8 15,7-9-49-15,-2 5-42 16,15-4-4-16,-11-3 10 0,11 4-5 16,-2-4-11-1,7 6-4-15,4-6-1 0,0 0-1 16,0 0-46-16,0 0-148 15,24 0-57-15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A049DE-B1AE-4E11-8D34-DC99E348436F}" type="datetimeFigureOut">
              <a:rPr lang="pt-BR" smtClean="0"/>
              <a:t>23/06/2021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7CFC56-0DCD-45EB-82E9-24470BB1CC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9438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0E436-9DDF-4D25-80DB-423F10781224}" type="datetimeFigureOut">
              <a:rPr lang="pt-BR" smtClean="0"/>
              <a:t>23/06/2021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E5731-B63D-45DB-A8A2-468B39065E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6541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0E436-9DDF-4D25-80DB-423F10781224}" type="datetimeFigureOut">
              <a:rPr lang="pt-BR" smtClean="0"/>
              <a:t>23/06/2021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E5731-B63D-45DB-A8A2-468B39065E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1212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0E436-9DDF-4D25-80DB-423F10781224}" type="datetimeFigureOut">
              <a:rPr lang="pt-BR" smtClean="0"/>
              <a:t>23/06/2021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E5731-B63D-45DB-A8A2-468B39065E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4491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0E436-9DDF-4D25-80DB-423F10781224}" type="datetimeFigureOut">
              <a:rPr lang="pt-BR" smtClean="0"/>
              <a:t>23/06/2021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E5731-B63D-45DB-A8A2-468B39065E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9337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0E436-9DDF-4D25-80DB-423F10781224}" type="datetimeFigureOut">
              <a:rPr lang="pt-BR" smtClean="0"/>
              <a:t>23/06/2021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E5731-B63D-45DB-A8A2-468B39065E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1845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0E436-9DDF-4D25-80DB-423F10781224}" type="datetimeFigureOut">
              <a:rPr lang="pt-BR" smtClean="0"/>
              <a:t>23/06/2021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E5731-B63D-45DB-A8A2-468B39065E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6998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0E436-9DDF-4D25-80DB-423F10781224}" type="datetimeFigureOut">
              <a:rPr lang="pt-BR" smtClean="0"/>
              <a:t>23/06/2021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E5731-B63D-45DB-A8A2-468B39065E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9485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0E436-9DDF-4D25-80DB-423F10781224}" type="datetimeFigureOut">
              <a:rPr lang="pt-BR" smtClean="0"/>
              <a:t>23/06/2021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E5731-B63D-45DB-A8A2-468B39065E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6428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0E436-9DDF-4D25-80DB-423F10781224}" type="datetimeFigureOut">
              <a:rPr lang="pt-BR" smtClean="0"/>
              <a:t>23/06/2021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E5731-B63D-45DB-A8A2-468B39065E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0650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0E436-9DDF-4D25-80DB-423F10781224}" type="datetimeFigureOut">
              <a:rPr lang="pt-BR" smtClean="0"/>
              <a:t>23/06/2021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E5731-B63D-45DB-A8A2-468B39065E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6375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0E436-9DDF-4D25-80DB-423F10781224}" type="datetimeFigureOut">
              <a:rPr lang="pt-BR" smtClean="0"/>
              <a:t>23/06/2021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E5731-B63D-45DB-A8A2-468B39065E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6524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0E436-9DDF-4D25-80DB-423F10781224}" type="datetimeFigureOut">
              <a:rPr lang="pt-BR" smtClean="0"/>
              <a:t>23/06/2021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0E5731-B63D-45DB-A8A2-468B39065E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3529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mailto:giuseppi.camiletti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emf"/><Relationship Id="rId4" Type="http://schemas.openxmlformats.org/officeDocument/2006/relationships/customXml" Target="../ink/ink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emf"/><Relationship Id="rId4" Type="http://schemas.openxmlformats.org/officeDocument/2006/relationships/customXml" Target="../ink/ink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emf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emf"/><Relationship Id="rId4" Type="http://schemas.openxmlformats.org/officeDocument/2006/relationships/customXml" Target="../ink/ink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4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emf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emf"/><Relationship Id="rId4" Type="http://schemas.openxmlformats.org/officeDocument/2006/relationships/customXml" Target="../ink/ink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7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emf"/><Relationship Id="rId7" Type="http://schemas.openxmlformats.org/officeDocument/2006/relationships/image" Target="../media/image15.emf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0.xml"/><Relationship Id="rId5" Type="http://schemas.openxmlformats.org/officeDocument/2006/relationships/image" Target="../media/image14.emf"/><Relationship Id="rId4" Type="http://schemas.openxmlformats.org/officeDocument/2006/relationships/customXml" Target="../ink/ink1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emf"/><Relationship Id="rId2" Type="http://schemas.openxmlformats.org/officeDocument/2006/relationships/customXml" Target="../ink/ink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emf"/><Relationship Id="rId4" Type="http://schemas.openxmlformats.org/officeDocument/2006/relationships/customXml" Target="../ink/ink2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chart" Target="../charts/char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emf"/><Relationship Id="rId4" Type="http://schemas.openxmlformats.org/officeDocument/2006/relationships/customXml" Target="../ink/ink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emf"/><Relationship Id="rId4" Type="http://schemas.openxmlformats.org/officeDocument/2006/relationships/customXml" Target="../ink/ink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emf"/><Relationship Id="rId4" Type="http://schemas.openxmlformats.org/officeDocument/2006/relationships/customXml" Target="../ink/ink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2110919" y="2145419"/>
            <a:ext cx="799071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000" dirty="0">
                <a:latin typeface="Candara" panose="020E0502030303020204" pitchFamily="34" charset="0"/>
              </a:rPr>
              <a:t>Universidade Federal do Espírito Santo</a:t>
            </a:r>
            <a:endParaRPr lang="pt-BR" sz="2000" dirty="0">
              <a:latin typeface="Candara" panose="020E0502030303020204" pitchFamily="34" charset="0"/>
            </a:endParaRPr>
          </a:p>
          <a:p>
            <a:pPr algn="ctr"/>
            <a:r>
              <a:rPr lang="pt-PT" sz="2000" dirty="0">
                <a:latin typeface="Candara" panose="020E0502030303020204" pitchFamily="34" charset="0"/>
              </a:rPr>
              <a:t>Centro de Ciências Exatas</a:t>
            </a:r>
            <a:endParaRPr lang="pt-BR" sz="2000" dirty="0">
              <a:latin typeface="Candara" panose="020E0502030303020204" pitchFamily="34" charset="0"/>
            </a:endParaRPr>
          </a:p>
          <a:p>
            <a:pPr algn="ctr"/>
            <a:r>
              <a:rPr lang="pt-PT" sz="2000" dirty="0">
                <a:latin typeface="Candara" panose="020E0502030303020204" pitchFamily="34" charset="0"/>
              </a:rPr>
              <a:t>Departamento de </a:t>
            </a:r>
            <a:r>
              <a:rPr lang="pt-PT" sz="2000" dirty="0" smtClean="0">
                <a:latin typeface="Candara" panose="020E0502030303020204" pitchFamily="34" charset="0"/>
              </a:rPr>
              <a:t>Física</a:t>
            </a:r>
          </a:p>
          <a:p>
            <a:pPr algn="ctr"/>
            <a:endParaRPr lang="pt-PT" sz="2400" dirty="0">
              <a:latin typeface="Candara" panose="020E0502030303020204" pitchFamily="34" charset="0"/>
            </a:endParaRPr>
          </a:p>
          <a:p>
            <a:pPr algn="ctr"/>
            <a:r>
              <a:rPr lang="pt-PT" sz="4000" dirty="0">
                <a:latin typeface="Candara" panose="020E0502030303020204" pitchFamily="34" charset="0"/>
              </a:rPr>
              <a:t>Física </a:t>
            </a:r>
            <a:r>
              <a:rPr lang="pt-PT" sz="4000" dirty="0" smtClean="0">
                <a:latin typeface="Candara" panose="020E0502030303020204" pitchFamily="34" charset="0"/>
              </a:rPr>
              <a:t>Experimental 1 em Casa </a:t>
            </a:r>
          </a:p>
          <a:p>
            <a:pPr algn="ctr"/>
            <a:endParaRPr lang="pt-PT" sz="2400" dirty="0">
              <a:latin typeface="Candara" panose="020E0502030303020204" pitchFamily="34" charset="0"/>
            </a:endParaRPr>
          </a:p>
          <a:p>
            <a:pPr algn="ctr"/>
            <a:endParaRPr lang="pt-PT" sz="2400" dirty="0" smtClean="0">
              <a:latin typeface="Candara" panose="020E0502030303020204" pitchFamily="34" charset="0"/>
            </a:endParaRPr>
          </a:p>
          <a:p>
            <a:pPr algn="ctr"/>
            <a:r>
              <a:rPr lang="en-US" sz="2000" b="1" dirty="0">
                <a:latin typeface="Candara" panose="020E0502030303020204" pitchFamily="34" charset="0"/>
              </a:rPr>
              <a:t>Profs</a:t>
            </a:r>
            <a:r>
              <a:rPr lang="en-US" sz="2000" dirty="0">
                <a:latin typeface="Candara" panose="020E0502030303020204" pitchFamily="34" charset="0"/>
              </a:rPr>
              <a:t>. Giuseppi </a:t>
            </a:r>
            <a:r>
              <a:rPr lang="en-US" sz="2000" dirty="0" smtClean="0">
                <a:latin typeface="Candara" panose="020E0502030303020204" pitchFamily="34" charset="0"/>
              </a:rPr>
              <a:t>Camiletti</a:t>
            </a:r>
          </a:p>
          <a:p>
            <a:pPr algn="ctr"/>
            <a:r>
              <a:rPr lang="en-US" sz="2000" u="sng" dirty="0" smtClean="0">
                <a:latin typeface="Candara" panose="020E0502030303020204" pitchFamily="34" charset="0"/>
                <a:hlinkClick r:id="rId2"/>
              </a:rPr>
              <a:t>giuseppi.camiletti@ufes.br</a:t>
            </a:r>
            <a:r>
              <a:rPr lang="en-US" sz="2000" dirty="0" smtClean="0">
                <a:latin typeface="Candara" panose="020E0502030303020204" pitchFamily="34" charset="0"/>
              </a:rPr>
              <a:t> </a:t>
            </a:r>
            <a:endParaRPr lang="en-US" sz="2000" dirty="0" smtClean="0">
              <a:latin typeface="Candara" panose="020E0502030303020204" pitchFamily="34" charset="0"/>
            </a:endParaRPr>
          </a:p>
          <a:p>
            <a:pPr algn="ctr"/>
            <a:endParaRPr lang="en-US" sz="2000" dirty="0" smtClean="0">
              <a:latin typeface="Candara" panose="020E0502030303020204" pitchFamily="34" charset="0"/>
            </a:endParaRPr>
          </a:p>
          <a:p>
            <a:pPr algn="ctr"/>
            <a:r>
              <a:rPr lang="en-US" sz="2000" dirty="0" err="1" smtClean="0">
                <a:latin typeface="Candara" panose="020E0502030303020204" pitchFamily="34" charset="0"/>
              </a:rPr>
              <a:t>Semestre</a:t>
            </a:r>
            <a:r>
              <a:rPr lang="en-US" sz="2000" dirty="0" smtClean="0">
                <a:latin typeface="Candara" panose="020E0502030303020204" pitchFamily="34" charset="0"/>
              </a:rPr>
              <a:t> 2021/1 - JunOut21</a:t>
            </a:r>
            <a:endParaRPr lang="pt-BR" sz="2000" dirty="0">
              <a:latin typeface="Candara" panose="020E0502030303020204" pitchFamily="34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1320" y="229108"/>
            <a:ext cx="1589919" cy="1589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002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/>
          <p:cNvSpPr txBox="1"/>
          <p:nvPr/>
        </p:nvSpPr>
        <p:spPr>
          <a:xfrm>
            <a:off x="921520" y="440459"/>
            <a:ext cx="840003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 smtClean="0">
                <a:solidFill>
                  <a:srgbClr val="0070C0"/>
                </a:solidFill>
                <a:latin typeface="Candara" panose="020E0502030303020204" pitchFamily="34" charset="0"/>
              </a:rPr>
              <a:t>Exercícios</a:t>
            </a:r>
          </a:p>
          <a:p>
            <a:endParaRPr lang="pt-BR" sz="2400" b="1" dirty="0">
              <a:solidFill>
                <a:srgbClr val="0070C0"/>
              </a:solidFill>
              <a:latin typeface="Candara" panose="020E0502030303020204" pitchFamily="34" charset="0"/>
            </a:endParaRPr>
          </a:p>
          <a:p>
            <a:endParaRPr lang="pt-BR" sz="3600" dirty="0" smtClean="0">
              <a:latin typeface="Candara" panose="020E0502030303020204" pitchFamily="34" charset="0"/>
            </a:endParaRPr>
          </a:p>
          <a:p>
            <a:endParaRPr lang="pt-BR" sz="3600" dirty="0">
              <a:latin typeface="Candara" panose="020E050203030302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Tinta 1"/>
              <p14:cNvContentPartPr/>
              <p14:nvPr/>
            </p14:nvContentPartPr>
            <p14:xfrm>
              <a:off x="581040" y="1275840"/>
              <a:ext cx="5413320" cy="5253840"/>
            </p14:xfrm>
          </p:contentPart>
        </mc:Choice>
        <mc:Fallback xmlns="">
          <p:pic>
            <p:nvPicPr>
              <p:cNvPr id="2" name="Tinta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9160" y="1267920"/>
                <a:ext cx="5433480" cy="527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Tinta 2"/>
              <p14:cNvContentPartPr/>
              <p14:nvPr/>
            </p14:nvContentPartPr>
            <p14:xfrm>
              <a:off x="2232360" y="3488400"/>
              <a:ext cx="9784440" cy="3319200"/>
            </p14:xfrm>
          </p:contentPart>
        </mc:Choice>
        <mc:Fallback>
          <p:pic>
            <p:nvPicPr>
              <p:cNvPr id="3" name="Tinta 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21560" y="3477960"/>
                <a:ext cx="9805680" cy="3333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2375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/>
          <p:cNvSpPr txBox="1"/>
          <p:nvPr/>
        </p:nvSpPr>
        <p:spPr>
          <a:xfrm>
            <a:off x="921520" y="440459"/>
            <a:ext cx="840003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 smtClean="0">
                <a:solidFill>
                  <a:srgbClr val="0070C0"/>
                </a:solidFill>
                <a:latin typeface="Candara" panose="020E0502030303020204" pitchFamily="34" charset="0"/>
              </a:rPr>
              <a:t>Multiplicação e Divisão</a:t>
            </a:r>
          </a:p>
          <a:p>
            <a:endParaRPr lang="pt-BR" sz="2400" b="1" dirty="0">
              <a:solidFill>
                <a:srgbClr val="0070C0"/>
              </a:solidFill>
              <a:latin typeface="Candara" panose="020E0502030303020204" pitchFamily="34" charset="0"/>
            </a:endParaRPr>
          </a:p>
          <a:p>
            <a:endParaRPr lang="pt-BR" sz="3600" dirty="0" smtClean="0">
              <a:latin typeface="Candara" panose="020E0502030303020204" pitchFamily="34" charset="0"/>
            </a:endParaRPr>
          </a:p>
          <a:p>
            <a:endParaRPr lang="pt-BR" sz="3600" dirty="0">
              <a:latin typeface="Candara" panose="020E0502030303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tângulo 6"/>
              <p:cNvSpPr/>
              <p:nvPr/>
            </p:nvSpPr>
            <p:spPr>
              <a:xfrm>
                <a:off x="921520" y="1502288"/>
                <a:ext cx="9115109" cy="25892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R="16510">
                  <a:lnSpc>
                    <a:spcPct val="107000"/>
                  </a:lnSpc>
                  <a:spcBef>
                    <a:spcPts val="200"/>
                  </a:spcBef>
                  <a:spcAft>
                    <a:spcPts val="600"/>
                  </a:spcAft>
                </a:pPr>
                <a:r>
                  <a:rPr lang="pt-BR" sz="2000" dirty="0" smtClean="0">
                    <a:latin typeface="Candara" panose="020E0502030303020204" pitchFamily="34" charset="0"/>
                  </a:rPr>
                  <a:t>Se o valor de uma grandeza é obtido a partir da </a:t>
                </a:r>
                <a:r>
                  <a:rPr lang="pt-BR" sz="2000" b="1" dirty="0" smtClean="0">
                    <a:latin typeface="Candara" panose="020E0502030303020204" pitchFamily="34" charset="0"/>
                  </a:rPr>
                  <a:t>multiplicação </a:t>
                </a:r>
                <a:r>
                  <a:rPr lang="pt-BR" sz="2000" dirty="0" smtClean="0">
                    <a:latin typeface="Candara" panose="020E0502030303020204" pitchFamily="34" charset="0"/>
                  </a:rPr>
                  <a:t>ou </a:t>
                </a:r>
                <a:r>
                  <a:rPr lang="pt-BR" sz="2000" b="1" dirty="0" smtClean="0">
                    <a:latin typeface="Candara" panose="020E0502030303020204" pitchFamily="34" charset="0"/>
                  </a:rPr>
                  <a:t>divisão </a:t>
                </a:r>
                <a:r>
                  <a:rPr lang="pt-BR" sz="2000" dirty="0" smtClean="0">
                    <a:latin typeface="Candara" panose="020E0502030303020204" pitchFamily="34" charset="0"/>
                  </a:rPr>
                  <a:t>de </a:t>
                </a:r>
                <a:r>
                  <a:rPr lang="pt-BR" sz="2000" dirty="0">
                    <a:latin typeface="Candara" panose="020E0502030303020204" pitchFamily="34" charset="0"/>
                  </a:rPr>
                  <a:t>duas ou mais quantidades, então seu valor e respectiva incerteza podem ser calculados a partir da seguinte </a:t>
                </a:r>
                <a:r>
                  <a:rPr lang="pt-BR" sz="2000" dirty="0" smtClean="0">
                    <a:latin typeface="Candara" panose="020E0502030303020204" pitchFamily="34" charset="0"/>
                  </a:rPr>
                  <a:t>fórmula</a:t>
                </a:r>
                <a:r>
                  <a:rPr lang="pt-BR" sz="2000" dirty="0" smtClean="0">
                    <a:latin typeface="Candara" panose="020E0502030303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:</a:t>
                </a:r>
              </a:p>
              <a:p>
                <a:pPr marR="16510">
                  <a:lnSpc>
                    <a:spcPct val="107000"/>
                  </a:lnSpc>
                  <a:spcBef>
                    <a:spcPts val="200"/>
                  </a:spcBef>
                  <a:spcAft>
                    <a:spcPts val="600"/>
                  </a:spcAft>
                </a:pPr>
                <a:endParaRPr lang="pt-BR" dirty="0" smtClean="0">
                  <a:latin typeface="Candara" panose="020E0502030303020204" pitchFamily="34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  <a:p>
                <a:pPr marL="719138" marR="16510">
                  <a:lnSpc>
                    <a:spcPct val="107000"/>
                  </a:lnSpc>
                  <a:spcBef>
                    <a:spcPts val="2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𝑀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d>
                        <m:dPr>
                          <m:ctrlPr>
                            <a:rPr lang="pt-BR" sz="20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pt-BR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pt-BR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pt-BR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lang="pt-BR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±</m:t>
                      </m:r>
                      <m:d>
                        <m:dPr>
                          <m:ctrlPr>
                            <a:rPr lang="pt-BR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pt-BR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pt-BR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pt-BR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pt-BR" sz="20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pt-BR" sz="20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∆</m:t>
                                  </m:r>
                                  <m:sSub>
                                    <m:sSubPr>
                                      <m:ctrlPr>
                                        <a:rPr lang="pt-BR" sz="2000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000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𝑙</m:t>
                                      </m:r>
                                    </m:e>
                                    <m:sub>
                                      <m:r>
                                        <a:rPr lang="pt-BR" sz="2000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pt-BR" sz="2000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000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𝑙</m:t>
                                      </m:r>
                                    </m:e>
                                    <m:sub>
                                      <m:r>
                                        <a:rPr lang="pt-BR" sz="2000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  <m:r>
                            <a:rPr lang="pt-BR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pt-BR" sz="20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∆</m:t>
                                  </m:r>
                                  <m:sSub>
                                    <m:sSubPr>
                                      <m:ctrlPr>
                                        <a:rPr lang="pt-BR" sz="2000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000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𝑙</m:t>
                                      </m:r>
                                    </m:e>
                                    <m:sub>
                                      <m:r>
                                        <a:rPr lang="pt-BR" sz="2000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pt-BR" sz="2000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000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𝑙</m:t>
                                      </m:r>
                                    </m:e>
                                    <m:sub>
                                      <m:r>
                                        <a:rPr lang="pt-BR" sz="2000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  <m:r>
                            <a:rPr lang="pt-BR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pt-BR" sz="20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∆</m:t>
                                  </m:r>
                                  <m:sSub>
                                    <m:sSubPr>
                                      <m:ctrlPr>
                                        <a:rPr lang="pt-BR" sz="2000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000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𝑙</m:t>
                                      </m:r>
                                    </m:e>
                                    <m:sub>
                                      <m:r>
                                        <a:rPr lang="pt-BR" sz="2000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pt-BR" sz="2000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000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𝑙</m:t>
                                      </m:r>
                                    </m:e>
                                    <m:sub>
                                      <m:r>
                                        <a:rPr lang="pt-BR" sz="2000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  <m:r>
                            <a:rPr lang="pt-BR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pt-BR" sz="20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∆</m:t>
                                  </m:r>
                                  <m:sSub>
                                    <m:sSubPr>
                                      <m:ctrlPr>
                                        <a:rPr lang="pt-BR" sz="2000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000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𝑙</m:t>
                                      </m:r>
                                    </m:e>
                                    <m:sub>
                                      <m:r>
                                        <a:rPr lang="pt-BR" sz="2000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pt-BR" sz="2000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000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𝑙</m:t>
                                      </m:r>
                                    </m:e>
                                    <m:sub>
                                      <m:r>
                                        <a:rPr lang="pt-BR" sz="2000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d>
                    </m:oMath>
                  </m:oMathPara>
                </a14:m>
                <a:endParaRPr lang="pt-BR" sz="2000" dirty="0" smtClean="0">
                  <a:latin typeface="Candara" panose="020E0502030303020204" pitchFamily="34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  <a:p>
                <a:pPr marR="16510">
                  <a:lnSpc>
                    <a:spcPct val="107000"/>
                  </a:lnSpc>
                  <a:spcBef>
                    <a:spcPts val="200"/>
                  </a:spcBef>
                  <a:spcAft>
                    <a:spcPts val="600"/>
                  </a:spcAft>
                </a:pPr>
                <a:endParaRPr lang="pt-BR" sz="1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Retângulo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520" y="1502288"/>
                <a:ext cx="9115109" cy="2589299"/>
              </a:xfrm>
              <a:prstGeom prst="rect">
                <a:avLst/>
              </a:prstGeom>
              <a:blipFill rotWithShape="0">
                <a:blip r:embed="rId2"/>
                <a:stretch>
                  <a:fillRect l="-669" t="-94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5055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/>
          <p:cNvSpPr txBox="1"/>
          <p:nvPr/>
        </p:nvSpPr>
        <p:spPr>
          <a:xfrm>
            <a:off x="921520" y="440459"/>
            <a:ext cx="840003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 smtClean="0">
                <a:solidFill>
                  <a:srgbClr val="0070C0"/>
                </a:solidFill>
                <a:latin typeface="Candara" panose="020E0502030303020204" pitchFamily="34" charset="0"/>
              </a:rPr>
              <a:t>Exercícios</a:t>
            </a:r>
          </a:p>
          <a:p>
            <a:endParaRPr lang="pt-BR" sz="2400" b="1" dirty="0">
              <a:solidFill>
                <a:srgbClr val="0070C0"/>
              </a:solidFill>
              <a:latin typeface="Candara" panose="020E0502030303020204" pitchFamily="34" charset="0"/>
            </a:endParaRPr>
          </a:p>
          <a:p>
            <a:endParaRPr lang="pt-BR" sz="3600" dirty="0" smtClean="0">
              <a:latin typeface="Candara" panose="020E0502030303020204" pitchFamily="34" charset="0"/>
            </a:endParaRPr>
          </a:p>
          <a:p>
            <a:endParaRPr lang="pt-BR" sz="3600" dirty="0">
              <a:latin typeface="Candara" panose="020E050203030302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Tinta 1"/>
              <p14:cNvContentPartPr/>
              <p14:nvPr/>
            </p14:nvContentPartPr>
            <p14:xfrm>
              <a:off x="1190880" y="1088280"/>
              <a:ext cx="7091280" cy="1112040"/>
            </p14:xfrm>
          </p:contentPart>
        </mc:Choice>
        <mc:Fallback xmlns="">
          <p:pic>
            <p:nvPicPr>
              <p:cNvPr id="2" name="Tinta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80440" y="1078200"/>
                <a:ext cx="7109280" cy="113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Tinta 2"/>
              <p14:cNvContentPartPr/>
              <p14:nvPr/>
            </p14:nvContentPartPr>
            <p14:xfrm>
              <a:off x="1231560" y="195840"/>
              <a:ext cx="10141200" cy="6051960"/>
            </p14:xfrm>
          </p:contentPart>
        </mc:Choice>
        <mc:Fallback>
          <p:pic>
            <p:nvPicPr>
              <p:cNvPr id="3" name="Tinta 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22560" y="187560"/>
                <a:ext cx="10160280" cy="6070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9892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/>
          <p:cNvSpPr txBox="1"/>
          <p:nvPr/>
        </p:nvSpPr>
        <p:spPr>
          <a:xfrm>
            <a:off x="921520" y="440459"/>
            <a:ext cx="840003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 smtClean="0">
                <a:solidFill>
                  <a:srgbClr val="0070C0"/>
                </a:solidFill>
                <a:latin typeface="Candara" panose="020E0502030303020204" pitchFamily="34" charset="0"/>
              </a:rPr>
              <a:t>Exercícios</a:t>
            </a:r>
          </a:p>
          <a:p>
            <a:endParaRPr lang="pt-BR" sz="2400" b="1" dirty="0">
              <a:solidFill>
                <a:srgbClr val="0070C0"/>
              </a:solidFill>
              <a:latin typeface="Candara" panose="020E0502030303020204" pitchFamily="34" charset="0"/>
            </a:endParaRPr>
          </a:p>
          <a:p>
            <a:endParaRPr lang="pt-BR" sz="3600" dirty="0" smtClean="0">
              <a:latin typeface="Candara" panose="020E0502030303020204" pitchFamily="34" charset="0"/>
            </a:endParaRPr>
          </a:p>
          <a:p>
            <a:endParaRPr lang="pt-BR" sz="3600" dirty="0">
              <a:latin typeface="Candara" panose="020E050203030302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Tinta 2"/>
              <p14:cNvContentPartPr/>
              <p14:nvPr/>
            </p14:nvContentPartPr>
            <p14:xfrm>
              <a:off x="1108080" y="1208520"/>
              <a:ext cx="4936320" cy="1182960"/>
            </p14:xfrm>
          </p:contentPart>
        </mc:Choice>
        <mc:Fallback xmlns="">
          <p:pic>
            <p:nvPicPr>
              <p:cNvPr id="3" name="Tinta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98720" y="1198440"/>
                <a:ext cx="4955040" cy="119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Tinta 1"/>
              <p14:cNvContentPartPr/>
              <p14:nvPr/>
            </p14:nvContentPartPr>
            <p14:xfrm>
              <a:off x="690840" y="2679840"/>
              <a:ext cx="11370600" cy="3722760"/>
            </p14:xfrm>
          </p:contentPart>
        </mc:Choice>
        <mc:Fallback>
          <p:pic>
            <p:nvPicPr>
              <p:cNvPr id="2" name="Tinta 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81480" y="2669760"/>
                <a:ext cx="11384640" cy="3743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9286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/>
          <p:cNvSpPr txBox="1"/>
          <p:nvPr/>
        </p:nvSpPr>
        <p:spPr>
          <a:xfrm>
            <a:off x="921520" y="440459"/>
            <a:ext cx="840003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 smtClean="0">
                <a:solidFill>
                  <a:srgbClr val="0070C0"/>
                </a:solidFill>
                <a:latin typeface="Candara" panose="020E0502030303020204" pitchFamily="34" charset="0"/>
              </a:rPr>
              <a:t>Potenciação ou radiciação</a:t>
            </a:r>
          </a:p>
          <a:p>
            <a:endParaRPr lang="pt-BR" sz="2400" b="1" dirty="0">
              <a:solidFill>
                <a:srgbClr val="0070C0"/>
              </a:solidFill>
              <a:latin typeface="Candara" panose="020E0502030303020204" pitchFamily="34" charset="0"/>
            </a:endParaRPr>
          </a:p>
          <a:p>
            <a:endParaRPr lang="pt-BR" sz="3600" dirty="0" smtClean="0">
              <a:latin typeface="Candara" panose="020E0502030303020204" pitchFamily="34" charset="0"/>
            </a:endParaRPr>
          </a:p>
          <a:p>
            <a:endParaRPr lang="pt-BR" sz="3600" dirty="0">
              <a:latin typeface="Candara" panose="020E0502030303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tângulo 6"/>
              <p:cNvSpPr/>
              <p:nvPr/>
            </p:nvSpPr>
            <p:spPr>
              <a:xfrm>
                <a:off x="921520" y="1502288"/>
                <a:ext cx="9115109" cy="25892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R="16510">
                  <a:lnSpc>
                    <a:spcPct val="107000"/>
                  </a:lnSpc>
                  <a:spcBef>
                    <a:spcPts val="200"/>
                  </a:spcBef>
                  <a:spcAft>
                    <a:spcPts val="600"/>
                  </a:spcAft>
                </a:pPr>
                <a:r>
                  <a:rPr lang="pt-BR" sz="2000" dirty="0" smtClean="0">
                    <a:latin typeface="Candara" panose="020E0502030303020204" pitchFamily="34" charset="0"/>
                  </a:rPr>
                  <a:t>Se o valor de uma grandeza é obtido a partir da </a:t>
                </a:r>
                <a:r>
                  <a:rPr lang="pt-BR" sz="2000" b="1" dirty="0" smtClean="0">
                    <a:latin typeface="Candara" panose="020E0502030303020204" pitchFamily="34" charset="0"/>
                  </a:rPr>
                  <a:t>potenciação </a:t>
                </a:r>
                <a:r>
                  <a:rPr lang="pt-BR" sz="2000" dirty="0" smtClean="0">
                    <a:latin typeface="Candara" panose="020E0502030303020204" pitchFamily="34" charset="0"/>
                  </a:rPr>
                  <a:t>ou </a:t>
                </a:r>
                <a:r>
                  <a:rPr lang="pt-BR" sz="2000" b="1" dirty="0" smtClean="0">
                    <a:latin typeface="Candara" panose="020E0502030303020204" pitchFamily="34" charset="0"/>
                  </a:rPr>
                  <a:t>radiciação </a:t>
                </a:r>
                <a:r>
                  <a:rPr lang="pt-BR" sz="2000" dirty="0" smtClean="0">
                    <a:latin typeface="Candara" panose="020E0502030303020204" pitchFamily="34" charset="0"/>
                  </a:rPr>
                  <a:t>de </a:t>
                </a:r>
                <a:r>
                  <a:rPr lang="pt-BR" sz="2000" dirty="0">
                    <a:latin typeface="Candara" panose="020E0502030303020204" pitchFamily="34" charset="0"/>
                  </a:rPr>
                  <a:t>duas ou mais quantidades, então seu valor e respectiva incerteza podem ser calculados a partir da seguinte </a:t>
                </a:r>
                <a:r>
                  <a:rPr lang="pt-BR" sz="2000" dirty="0" smtClean="0">
                    <a:latin typeface="Candara" panose="020E0502030303020204" pitchFamily="34" charset="0"/>
                  </a:rPr>
                  <a:t>fórmula</a:t>
                </a:r>
                <a:r>
                  <a:rPr lang="pt-BR" sz="2000" dirty="0" smtClean="0">
                    <a:latin typeface="Candara" panose="020E0502030303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:</a:t>
                </a:r>
              </a:p>
              <a:p>
                <a:pPr marR="16510">
                  <a:lnSpc>
                    <a:spcPct val="107000"/>
                  </a:lnSpc>
                  <a:spcBef>
                    <a:spcPts val="200"/>
                  </a:spcBef>
                  <a:spcAft>
                    <a:spcPts val="600"/>
                  </a:spcAft>
                </a:pPr>
                <a:endParaRPr lang="pt-BR" dirty="0" smtClean="0">
                  <a:latin typeface="Candara" panose="020E0502030303020204" pitchFamily="34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  <a:p>
                <a:pPr marL="719138" marR="16510">
                  <a:lnSpc>
                    <a:spcPct val="107000"/>
                  </a:lnSpc>
                  <a:spcBef>
                    <a:spcPts val="2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2000" b="0" i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P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d>
                        <m:dPr>
                          <m:ctrlPr>
                            <a:rPr lang="pt-BR" sz="20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SupPr>
                            <m:e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𝛼</m:t>
                              </m:r>
                            </m:sup>
                          </m:sSubSup>
                          <m:r>
                            <a:rPr lang="pt-BR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∗</m:t>
                          </m:r>
                          <m:sSubSup>
                            <m:sSubSupPr>
                              <m:ctrlPr>
                                <a:rPr lang="pt-BR" sz="20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Sup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𝛽</m:t>
                              </m:r>
                            </m:sup>
                          </m:sSubSup>
                          <m:r>
                            <a:rPr lang="pt-BR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∗</m:t>
                          </m:r>
                          <m:sSubSup>
                            <m:sSubSupPr>
                              <m:ctrlPr>
                                <a:rPr lang="pt-BR" sz="20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Sup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pt-BR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𝛾</m:t>
                              </m:r>
                            </m:sup>
                          </m:sSubSup>
                          <m:r>
                            <a:rPr lang="pt-BR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∗…</m:t>
                          </m:r>
                        </m:e>
                      </m:d>
                      <m:r>
                        <a:rPr lang="pt-BR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±</m:t>
                      </m:r>
                      <m:d>
                        <m:dPr>
                          <m:ctrlPr>
                            <a:rPr lang="pt-BR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pt-BR" sz="20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Sup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𝛼</m:t>
                              </m:r>
                            </m:sup>
                          </m:sSubSup>
                          <m:r>
                            <a:rPr lang="pt-BR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∗</m:t>
                          </m:r>
                          <m:sSubSup>
                            <m:sSubSupPr>
                              <m:ctrlPr>
                                <a:rPr lang="pt-BR" sz="20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Sup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𝛽</m:t>
                              </m:r>
                            </m:sup>
                          </m:sSubSup>
                          <m:r>
                            <a:rPr lang="pt-BR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∗</m:t>
                          </m:r>
                          <m:sSubSup>
                            <m:sSubSupPr>
                              <m:ctrlPr>
                                <a:rPr lang="pt-BR" sz="20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Sup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pt-B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𝛾</m:t>
                              </m:r>
                            </m:sup>
                          </m:sSubSup>
                          <m:r>
                            <a:rPr lang="pt-BR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∗…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pt-BR" sz="20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pt-BR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𝛼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pt-BR" sz="20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∆</m:t>
                                  </m:r>
                                  <m:sSub>
                                    <m:sSubPr>
                                      <m:ctrlPr>
                                        <a:rPr lang="pt-BR" sz="2000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000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𝑙</m:t>
                                      </m:r>
                                    </m:e>
                                    <m:sub>
                                      <m:r>
                                        <a:rPr lang="pt-BR" sz="2000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pt-BR" sz="2000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000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𝑙</m:t>
                                      </m:r>
                                    </m:e>
                                    <m:sub>
                                      <m:r>
                                        <a:rPr lang="pt-BR" sz="2000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  <m:r>
                            <a:rPr lang="pt-BR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𝛽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pt-BR" sz="20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∆</m:t>
                                  </m:r>
                                  <m:sSub>
                                    <m:sSubPr>
                                      <m:ctrlPr>
                                        <a:rPr lang="pt-BR" sz="2000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000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𝑙</m:t>
                                      </m:r>
                                    </m:e>
                                    <m:sub>
                                      <m:r>
                                        <a:rPr lang="pt-BR" sz="2000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pt-BR" sz="2000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000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𝑙</m:t>
                                      </m:r>
                                    </m:e>
                                    <m:sub>
                                      <m:r>
                                        <a:rPr lang="pt-BR" sz="2000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  <m:r>
                            <a:rPr lang="pt-BR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𝛾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pt-BR" sz="20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∆</m:t>
                                  </m:r>
                                  <m:sSub>
                                    <m:sSubPr>
                                      <m:ctrlPr>
                                        <a:rPr lang="pt-BR" sz="2000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000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𝑙</m:t>
                                      </m:r>
                                    </m:e>
                                    <m:sub>
                                      <m:r>
                                        <a:rPr lang="pt-BR" sz="2000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pt-BR" sz="2000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000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𝑙</m:t>
                                      </m:r>
                                    </m:e>
                                    <m:sub>
                                      <m:r>
                                        <a:rPr lang="pt-BR" sz="2000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  <m:r>
                            <a:rPr lang="pt-BR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+…</m:t>
                          </m:r>
                        </m:e>
                      </m:d>
                    </m:oMath>
                  </m:oMathPara>
                </a14:m>
                <a:endParaRPr lang="pt-BR" sz="2000" dirty="0" smtClean="0">
                  <a:latin typeface="Candara" panose="020E0502030303020204" pitchFamily="34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  <a:p>
                <a:pPr marR="16510">
                  <a:lnSpc>
                    <a:spcPct val="107000"/>
                  </a:lnSpc>
                  <a:spcBef>
                    <a:spcPts val="200"/>
                  </a:spcBef>
                  <a:spcAft>
                    <a:spcPts val="600"/>
                  </a:spcAft>
                </a:pPr>
                <a:endParaRPr lang="pt-BR" sz="1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Retângulo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520" y="1502288"/>
                <a:ext cx="9115109" cy="2589299"/>
              </a:xfrm>
              <a:prstGeom prst="rect">
                <a:avLst/>
              </a:prstGeom>
              <a:blipFill rotWithShape="0">
                <a:blip r:embed="rId2"/>
                <a:stretch>
                  <a:fillRect l="-669" t="-941" r="-26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Tinta 1"/>
              <p14:cNvContentPartPr/>
              <p14:nvPr/>
            </p14:nvContentPartPr>
            <p14:xfrm>
              <a:off x="2257560" y="3266640"/>
              <a:ext cx="5452920" cy="449640"/>
            </p14:xfrm>
          </p:contentPart>
        </mc:Choice>
        <mc:Fallback>
          <p:pic>
            <p:nvPicPr>
              <p:cNvPr id="2" name="Tinta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50360" y="3258360"/>
                <a:ext cx="5469840" cy="466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15415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/>
          <p:cNvSpPr txBox="1"/>
          <p:nvPr/>
        </p:nvSpPr>
        <p:spPr>
          <a:xfrm>
            <a:off x="921520" y="440459"/>
            <a:ext cx="840003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 smtClean="0">
                <a:solidFill>
                  <a:srgbClr val="0070C0"/>
                </a:solidFill>
                <a:latin typeface="Candara" panose="020E0502030303020204" pitchFamily="34" charset="0"/>
              </a:rPr>
              <a:t>Exercícios</a:t>
            </a:r>
          </a:p>
          <a:p>
            <a:endParaRPr lang="pt-BR" sz="2400" b="1" dirty="0">
              <a:solidFill>
                <a:srgbClr val="0070C0"/>
              </a:solidFill>
              <a:latin typeface="Candara" panose="020E0502030303020204" pitchFamily="34" charset="0"/>
            </a:endParaRPr>
          </a:p>
          <a:p>
            <a:endParaRPr lang="pt-BR" sz="3600" dirty="0" smtClean="0">
              <a:latin typeface="Candara" panose="020E0502030303020204" pitchFamily="34" charset="0"/>
            </a:endParaRPr>
          </a:p>
          <a:p>
            <a:endParaRPr lang="pt-BR" sz="3600" dirty="0">
              <a:latin typeface="Candara" panose="020E050203030302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Tinta 1"/>
              <p14:cNvContentPartPr/>
              <p14:nvPr/>
            </p14:nvContentPartPr>
            <p14:xfrm>
              <a:off x="1010160" y="815760"/>
              <a:ext cx="10347480" cy="1094040"/>
            </p14:xfrm>
          </p:contentPart>
        </mc:Choice>
        <mc:Fallback xmlns="">
          <p:pic>
            <p:nvPicPr>
              <p:cNvPr id="2" name="Tinta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00080" y="806040"/>
                <a:ext cx="10368360" cy="111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Tinta 2"/>
              <p14:cNvContentPartPr/>
              <p14:nvPr/>
            </p14:nvContentPartPr>
            <p14:xfrm>
              <a:off x="6480" y="2225160"/>
              <a:ext cx="10656000" cy="2975400"/>
            </p14:xfrm>
          </p:contentPart>
        </mc:Choice>
        <mc:Fallback>
          <p:pic>
            <p:nvPicPr>
              <p:cNvPr id="3" name="Tinta 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6120" y="2213280"/>
                <a:ext cx="10679400" cy="2991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17489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/>
          <p:cNvSpPr txBox="1"/>
          <p:nvPr/>
        </p:nvSpPr>
        <p:spPr>
          <a:xfrm>
            <a:off x="921520" y="440459"/>
            <a:ext cx="840003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 smtClean="0">
                <a:solidFill>
                  <a:srgbClr val="0070C0"/>
                </a:solidFill>
                <a:latin typeface="Candara" panose="020E0502030303020204" pitchFamily="34" charset="0"/>
              </a:rPr>
              <a:t>Funções de modo geral</a:t>
            </a:r>
          </a:p>
          <a:p>
            <a:endParaRPr lang="pt-BR" sz="2400" b="1" dirty="0">
              <a:solidFill>
                <a:srgbClr val="0070C0"/>
              </a:solidFill>
              <a:latin typeface="Candara" panose="020E0502030303020204" pitchFamily="34" charset="0"/>
            </a:endParaRPr>
          </a:p>
          <a:p>
            <a:endParaRPr lang="pt-BR" sz="3600" dirty="0" smtClean="0">
              <a:latin typeface="Candara" panose="020E0502030303020204" pitchFamily="34" charset="0"/>
            </a:endParaRPr>
          </a:p>
          <a:p>
            <a:endParaRPr lang="pt-BR" sz="3600" dirty="0">
              <a:latin typeface="Candara" panose="020E0502030303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tângulo 6"/>
              <p:cNvSpPr/>
              <p:nvPr/>
            </p:nvSpPr>
            <p:spPr>
              <a:xfrm>
                <a:off x="921520" y="1502288"/>
                <a:ext cx="9115109" cy="25892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R="16510">
                  <a:lnSpc>
                    <a:spcPct val="107000"/>
                  </a:lnSpc>
                  <a:spcBef>
                    <a:spcPts val="200"/>
                  </a:spcBef>
                  <a:spcAft>
                    <a:spcPts val="600"/>
                  </a:spcAft>
                </a:pPr>
                <a:r>
                  <a:rPr lang="pt-BR" sz="2000" dirty="0" smtClean="0">
                    <a:latin typeface="Candara" panose="020E0502030303020204" pitchFamily="34" charset="0"/>
                  </a:rPr>
                  <a:t>Nos casos em que a grandeza a ser calculada não se enquadra nas operações descritas anteriormente, </a:t>
                </a:r>
                <a:r>
                  <a:rPr lang="pt-BR" sz="2000" dirty="0">
                    <a:latin typeface="Candara" panose="020E0502030303020204" pitchFamily="34" charset="0"/>
                  </a:rPr>
                  <a:t>a incerteza resultante deverá ser calculada usando-se o procedimento a seguir: </a:t>
                </a:r>
                <a:endParaRPr lang="pt-BR" sz="2000" dirty="0" smtClean="0">
                  <a:latin typeface="Candara" panose="020E0502030303020204" pitchFamily="34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  <a:p>
                <a:pPr marR="16510">
                  <a:lnSpc>
                    <a:spcPct val="107000"/>
                  </a:lnSpc>
                  <a:spcBef>
                    <a:spcPts val="200"/>
                  </a:spcBef>
                  <a:spcAft>
                    <a:spcPts val="600"/>
                  </a:spcAft>
                </a:pPr>
                <a:endParaRPr lang="pt-BR" dirty="0" smtClean="0">
                  <a:latin typeface="Candara" panose="020E0502030303020204" pitchFamily="34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  <a:p>
                <a:pPr marL="719138" marR="16510">
                  <a:lnSpc>
                    <a:spcPct val="107000"/>
                  </a:lnSpc>
                  <a:spcBef>
                    <a:spcPts val="2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200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F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𝑓</m:t>
                      </m:r>
                      <m:r>
                        <a:rPr lang="pt-BR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±∆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𝑓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20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pt-BR" sz="200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𝑠𝑢𝑝𝑒𝑟𝑖𝑜𝑟</m:t>
                                  </m:r>
                                </m:sub>
                              </m:s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pt-BR" sz="20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𝑖𝑛𝑓𝑒</m:t>
                                  </m:r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𝑟𝑖𝑜𝑟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pt-BR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±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t-BR" sz="20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pt-BR" sz="20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𝑠𝑢𝑝𝑒𝑟𝑖𝑜𝑟</m:t>
                                  </m:r>
                                </m:sub>
                              </m:s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sz="20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𝑖𝑛𝑓𝑒</m:t>
                                  </m:r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𝑟𝑖𝑜𝑟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pt-BR" sz="20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pt-BR" sz="2000" dirty="0" smtClean="0">
                  <a:latin typeface="Candara" panose="020E0502030303020204" pitchFamily="34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  <a:p>
                <a:pPr marR="16510">
                  <a:lnSpc>
                    <a:spcPct val="107000"/>
                  </a:lnSpc>
                  <a:spcBef>
                    <a:spcPts val="200"/>
                  </a:spcBef>
                  <a:spcAft>
                    <a:spcPts val="600"/>
                  </a:spcAft>
                </a:pPr>
                <a:endParaRPr lang="pt-BR" sz="1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Retângulo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520" y="1502288"/>
                <a:ext cx="9115109" cy="2589299"/>
              </a:xfrm>
              <a:prstGeom prst="rect">
                <a:avLst/>
              </a:prstGeom>
              <a:blipFill rotWithShape="0">
                <a:blip r:embed="rId2"/>
                <a:stretch>
                  <a:fillRect l="-669" t="-94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Tinta 1"/>
              <p14:cNvContentPartPr/>
              <p14:nvPr/>
            </p14:nvContentPartPr>
            <p14:xfrm>
              <a:off x="1066680" y="4055040"/>
              <a:ext cx="33120" cy="36720"/>
            </p14:xfrm>
          </p:contentPart>
        </mc:Choice>
        <mc:Fallback>
          <p:pic>
            <p:nvPicPr>
              <p:cNvPr id="2" name="Tinta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58760" y="4047120"/>
                <a:ext cx="46080" cy="48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66421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/>
          <p:cNvSpPr txBox="1"/>
          <p:nvPr/>
        </p:nvSpPr>
        <p:spPr>
          <a:xfrm>
            <a:off x="921520" y="440459"/>
            <a:ext cx="840003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 smtClean="0">
                <a:solidFill>
                  <a:srgbClr val="0070C0"/>
                </a:solidFill>
                <a:latin typeface="Candara" panose="020E0502030303020204" pitchFamily="34" charset="0"/>
              </a:rPr>
              <a:t>Exercícios</a:t>
            </a:r>
          </a:p>
          <a:p>
            <a:endParaRPr lang="pt-BR" sz="2400" b="1" dirty="0">
              <a:solidFill>
                <a:srgbClr val="0070C0"/>
              </a:solidFill>
              <a:latin typeface="Candara" panose="020E0502030303020204" pitchFamily="34" charset="0"/>
            </a:endParaRPr>
          </a:p>
          <a:p>
            <a:endParaRPr lang="pt-BR" sz="3600" dirty="0" smtClean="0">
              <a:latin typeface="Candara" panose="020E0502030303020204" pitchFamily="34" charset="0"/>
            </a:endParaRPr>
          </a:p>
          <a:p>
            <a:endParaRPr lang="pt-BR" sz="3600" dirty="0">
              <a:latin typeface="Candara" panose="020E050203030302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Tinta 1"/>
              <p14:cNvContentPartPr/>
              <p14:nvPr/>
            </p14:nvContentPartPr>
            <p14:xfrm>
              <a:off x="1217880" y="960840"/>
              <a:ext cx="7045200" cy="1268280"/>
            </p14:xfrm>
          </p:contentPart>
        </mc:Choice>
        <mc:Fallback xmlns="">
          <p:pic>
            <p:nvPicPr>
              <p:cNvPr id="2" name="Tinta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12480" y="951480"/>
                <a:ext cx="7060320" cy="128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Tinta 2"/>
              <p14:cNvContentPartPr/>
              <p14:nvPr/>
            </p14:nvContentPartPr>
            <p14:xfrm>
              <a:off x="1228320" y="839880"/>
              <a:ext cx="10383120" cy="3367080"/>
            </p14:xfrm>
          </p:contentPart>
        </mc:Choice>
        <mc:Fallback>
          <p:pic>
            <p:nvPicPr>
              <p:cNvPr id="3" name="Tinta 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16800" y="829080"/>
                <a:ext cx="10405800" cy="338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" name="Tinta 3"/>
              <p14:cNvContentPartPr/>
              <p14:nvPr/>
            </p14:nvContentPartPr>
            <p14:xfrm>
              <a:off x="3850560" y="3381120"/>
              <a:ext cx="3755880" cy="825840"/>
            </p14:xfrm>
          </p:contentPart>
        </mc:Choice>
        <mc:Fallback>
          <p:pic>
            <p:nvPicPr>
              <p:cNvPr id="4" name="Tinta 3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839400" y="3370680"/>
                <a:ext cx="3777120" cy="847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46461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/>
          <p:cNvSpPr txBox="1"/>
          <p:nvPr/>
        </p:nvSpPr>
        <p:spPr>
          <a:xfrm>
            <a:off x="921520" y="440459"/>
            <a:ext cx="840003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 smtClean="0">
                <a:solidFill>
                  <a:srgbClr val="0070C0"/>
                </a:solidFill>
                <a:latin typeface="Candara" panose="020E0502030303020204" pitchFamily="34" charset="0"/>
              </a:rPr>
              <a:t>Exercícios</a:t>
            </a:r>
          </a:p>
          <a:p>
            <a:endParaRPr lang="pt-BR" sz="2400" b="1" dirty="0">
              <a:solidFill>
                <a:srgbClr val="0070C0"/>
              </a:solidFill>
              <a:latin typeface="Candara" panose="020E0502030303020204" pitchFamily="34" charset="0"/>
            </a:endParaRPr>
          </a:p>
          <a:p>
            <a:endParaRPr lang="pt-BR" sz="3600" dirty="0" smtClean="0">
              <a:latin typeface="Candara" panose="020E0502030303020204" pitchFamily="34" charset="0"/>
            </a:endParaRPr>
          </a:p>
          <a:p>
            <a:endParaRPr lang="pt-BR" sz="3600" dirty="0">
              <a:latin typeface="Candara" panose="020E050203030302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Tinta 2"/>
              <p14:cNvContentPartPr/>
              <p14:nvPr/>
            </p14:nvContentPartPr>
            <p14:xfrm>
              <a:off x="1075680" y="1249560"/>
              <a:ext cx="7194600" cy="533160"/>
            </p14:xfrm>
          </p:contentPart>
        </mc:Choice>
        <mc:Fallback xmlns="">
          <p:pic>
            <p:nvPicPr>
              <p:cNvPr id="3" name="Tinta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68840" y="1240920"/>
                <a:ext cx="7212600" cy="54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Tinta 1"/>
              <p14:cNvContentPartPr/>
              <p14:nvPr/>
            </p14:nvContentPartPr>
            <p14:xfrm>
              <a:off x="1190880" y="2350440"/>
              <a:ext cx="4226760" cy="1468440"/>
            </p14:xfrm>
          </p:contentPart>
        </mc:Choice>
        <mc:Fallback>
          <p:pic>
            <p:nvPicPr>
              <p:cNvPr id="2" name="Tinta 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81880" y="2341080"/>
                <a:ext cx="4241160" cy="1488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62721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/>
          <p:cNvSpPr txBox="1"/>
          <p:nvPr/>
        </p:nvSpPr>
        <p:spPr>
          <a:xfrm>
            <a:off x="921520" y="440459"/>
            <a:ext cx="10086791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 smtClean="0">
                <a:solidFill>
                  <a:srgbClr val="0070C0"/>
                </a:solidFill>
                <a:latin typeface="Candara" panose="020E0502030303020204" pitchFamily="34" charset="0"/>
              </a:rPr>
              <a:t>Orientações para a realização dos  Experimentos</a:t>
            </a:r>
          </a:p>
          <a:p>
            <a:endParaRPr lang="pt-BR" sz="2400" b="1" dirty="0" smtClean="0">
              <a:solidFill>
                <a:srgbClr val="0070C0"/>
              </a:solidFill>
              <a:latin typeface="Candara" panose="020E0502030303020204" pitchFamily="34" charset="0"/>
            </a:endParaRPr>
          </a:p>
          <a:p>
            <a:endParaRPr lang="pt-BR" sz="2400" b="1" dirty="0" smtClean="0">
              <a:solidFill>
                <a:srgbClr val="0070C0"/>
              </a:solidFill>
              <a:latin typeface="Candara" panose="020E0502030303020204" pitchFamily="34" charset="0"/>
            </a:endParaRPr>
          </a:p>
          <a:p>
            <a:r>
              <a:rPr lang="pt-BR" sz="2400" b="1" dirty="0" smtClean="0">
                <a:latin typeface="Candara" panose="020E0502030303020204" pitchFamily="34" charset="0"/>
              </a:rPr>
              <a:t>Formação de grupos</a:t>
            </a:r>
          </a:p>
          <a:p>
            <a:endParaRPr lang="pt-BR" sz="2400" dirty="0" smtClean="0">
              <a:latin typeface="Candara" panose="020E0502030303020204" pitchFamily="34" charset="0"/>
            </a:endParaRPr>
          </a:p>
          <a:p>
            <a:endParaRPr lang="pt-BR" sz="2400" b="1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0078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/>
          <p:cNvSpPr txBox="1"/>
          <p:nvPr/>
        </p:nvSpPr>
        <p:spPr>
          <a:xfrm>
            <a:off x="1339151" y="1057535"/>
            <a:ext cx="915425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 smtClean="0">
                <a:solidFill>
                  <a:srgbClr val="0070C0"/>
                </a:solidFill>
                <a:latin typeface="Candara" panose="020E0502030303020204" pitchFamily="34" charset="0"/>
              </a:rPr>
              <a:t>Objetivos Aula 2</a:t>
            </a:r>
          </a:p>
          <a:p>
            <a:endParaRPr lang="pt-BR" sz="3600" b="1" dirty="0">
              <a:latin typeface="Candara" panose="020E0502030303020204" pitchFamily="34" charset="0"/>
            </a:endParaRPr>
          </a:p>
          <a:p>
            <a:pPr marL="742950" indent="-742950">
              <a:buFont typeface="+mj-lt"/>
              <a:buAutoNum type="arabicPeriod"/>
            </a:pPr>
            <a:r>
              <a:rPr lang="pt-BR" sz="3600" dirty="0" smtClean="0">
                <a:latin typeface="Candara" panose="020E0502030303020204" pitchFamily="34" charset="0"/>
              </a:rPr>
              <a:t>Calcular propagação de incertezas;</a:t>
            </a:r>
          </a:p>
          <a:p>
            <a:pPr marL="742950" indent="-742950">
              <a:buFont typeface="+mj-lt"/>
              <a:buAutoNum type="arabicPeriod"/>
            </a:pPr>
            <a:endParaRPr lang="pt-BR" sz="3600" dirty="0">
              <a:latin typeface="Candara" panose="020E0502030303020204" pitchFamily="34" charset="0"/>
            </a:endParaRPr>
          </a:p>
          <a:p>
            <a:pPr marL="742950" indent="-742950">
              <a:buFont typeface="+mj-lt"/>
              <a:buAutoNum type="arabicPeriod"/>
            </a:pPr>
            <a:r>
              <a:rPr lang="pt-BR" sz="3600" dirty="0" smtClean="0">
                <a:latin typeface="Candara" panose="020E0502030303020204" pitchFamily="34" charset="0"/>
              </a:rPr>
              <a:t>Apresentar orientações para a realização do Experimento 1 em casa.</a:t>
            </a:r>
            <a:endParaRPr lang="pt-BR" sz="3600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8136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/>
          <p:cNvSpPr txBox="1"/>
          <p:nvPr/>
        </p:nvSpPr>
        <p:spPr>
          <a:xfrm>
            <a:off x="921520" y="440459"/>
            <a:ext cx="10086791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 smtClean="0">
                <a:solidFill>
                  <a:srgbClr val="0070C0"/>
                </a:solidFill>
                <a:latin typeface="Candara" panose="020E0502030303020204" pitchFamily="34" charset="0"/>
              </a:rPr>
              <a:t>Orientações para a realização dos  Experimentos</a:t>
            </a:r>
          </a:p>
          <a:p>
            <a:endParaRPr lang="pt-BR" sz="2400" b="1" dirty="0" smtClean="0">
              <a:solidFill>
                <a:srgbClr val="0070C0"/>
              </a:solidFill>
              <a:latin typeface="Candara" panose="020E0502030303020204" pitchFamily="34" charset="0"/>
            </a:endParaRPr>
          </a:p>
          <a:p>
            <a:endParaRPr lang="pt-BR" sz="2400" b="1" dirty="0" smtClean="0">
              <a:solidFill>
                <a:srgbClr val="0070C0"/>
              </a:solidFill>
              <a:latin typeface="Candara" panose="020E0502030303020204" pitchFamily="34" charset="0"/>
            </a:endParaRPr>
          </a:p>
          <a:p>
            <a:r>
              <a:rPr lang="pt-BR" sz="2400" b="1" dirty="0" smtClean="0">
                <a:latin typeface="Candara" panose="020E0502030303020204" pitchFamily="34" charset="0"/>
              </a:rPr>
              <a:t>Formação de grupos</a:t>
            </a:r>
          </a:p>
          <a:p>
            <a:endParaRPr lang="pt-BR" sz="2400" dirty="0" smtClean="0">
              <a:latin typeface="Candara" panose="020E0502030303020204" pitchFamily="34" charset="0"/>
            </a:endParaRPr>
          </a:p>
          <a:p>
            <a:endParaRPr lang="pt-BR" sz="2400" b="1" dirty="0">
              <a:latin typeface="Candara" panose="020E0502030303020204" pitchFamily="34" charset="0"/>
            </a:endParaRPr>
          </a:p>
          <a:p>
            <a:pPr>
              <a:spcAft>
                <a:spcPts val="1200"/>
              </a:spcAft>
            </a:pPr>
            <a:r>
              <a:rPr lang="pt-BR" sz="2400" b="1" dirty="0" smtClean="0">
                <a:latin typeface="Candara" panose="020E0502030303020204" pitchFamily="34" charset="0"/>
              </a:rPr>
              <a:t>Montagem e Execução do Experimento</a:t>
            </a:r>
          </a:p>
          <a:p>
            <a:pPr marL="896938" indent="-452438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pt-BR" sz="2400" dirty="0" smtClean="0">
                <a:latin typeface="Candara" panose="020E0502030303020204" pitchFamily="34" charset="0"/>
              </a:rPr>
              <a:t>Preparação</a:t>
            </a:r>
          </a:p>
          <a:p>
            <a:pPr marL="896938" indent="-452438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pt-BR" sz="2400" dirty="0" smtClean="0">
                <a:latin typeface="Candara" panose="020E0502030303020204" pitchFamily="34" charset="0"/>
              </a:rPr>
              <a:t>Execução</a:t>
            </a:r>
          </a:p>
          <a:p>
            <a:pPr marL="896938" indent="-452438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pt-BR" sz="2400" dirty="0" smtClean="0">
                <a:latin typeface="Candara" panose="020E0502030303020204" pitchFamily="34" charset="0"/>
              </a:rPr>
              <a:t>Análise dos Dados</a:t>
            </a:r>
          </a:p>
          <a:p>
            <a:pPr marL="896938" indent="-452438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pt-BR" sz="2400" dirty="0" smtClean="0">
                <a:latin typeface="Candara" panose="020E0502030303020204" pitchFamily="34" charset="0"/>
              </a:rPr>
              <a:t>Discussões e Conclusões</a:t>
            </a:r>
          </a:p>
          <a:p>
            <a:pPr marL="896938" indent="-452438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pt-BR" sz="2400" dirty="0" smtClean="0">
                <a:latin typeface="Candara" panose="020E0502030303020204" pitchFamily="34" charset="0"/>
              </a:rPr>
              <a:t>Atividades Adicionais</a:t>
            </a:r>
            <a:endParaRPr lang="pt-BR" sz="3600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2997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/>
          <p:cNvSpPr txBox="1"/>
          <p:nvPr/>
        </p:nvSpPr>
        <p:spPr>
          <a:xfrm>
            <a:off x="788355" y="626890"/>
            <a:ext cx="6970729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 smtClean="0">
                <a:solidFill>
                  <a:srgbClr val="0070C0"/>
                </a:solidFill>
                <a:latin typeface="Candara" panose="020E0502030303020204" pitchFamily="34" charset="0"/>
              </a:rPr>
              <a:t>Comparação de resultados</a:t>
            </a:r>
          </a:p>
          <a:p>
            <a:endParaRPr lang="pt-BR" sz="2400" b="1" dirty="0" smtClean="0">
              <a:solidFill>
                <a:srgbClr val="0070C0"/>
              </a:solidFill>
              <a:latin typeface="Candara" panose="020E0502030303020204" pitchFamily="34" charset="0"/>
            </a:endParaRPr>
          </a:p>
          <a:p>
            <a:pPr algn="just"/>
            <a:r>
              <a:rPr lang="pt-BR" sz="2400" dirty="0" smtClean="0"/>
              <a:t>Sempre </a:t>
            </a:r>
            <a:r>
              <a:rPr lang="pt-BR" sz="2400" dirty="0"/>
              <a:t>que se for apresentar um valor onde deve-se comparar dois ou mais resultados com incerteza, deve-se providenciar um desenho simples, constituído de uma linha vertical onde o meio é o valor da grandeza e o tamanho das extremidades é definido pelo valor da incerteza, tal como mostrado no esquema da figura ao lado. </a:t>
            </a:r>
            <a:endParaRPr lang="pt-BR" sz="2400" dirty="0" smtClean="0"/>
          </a:p>
          <a:p>
            <a:pPr algn="just"/>
            <a:endParaRPr lang="pt-BR" sz="2400" dirty="0"/>
          </a:p>
          <a:p>
            <a:pPr algn="just"/>
            <a:r>
              <a:rPr lang="pt-BR" sz="2400" dirty="0" smtClean="0"/>
              <a:t>Esta </a:t>
            </a:r>
            <a:r>
              <a:rPr lang="pt-BR" sz="2400" dirty="0"/>
              <a:t>representação facilita a visualização e a comparação dos dois valores. Esta apresentação também pode ser feita diretamente no programa de planilha eletrônica</a:t>
            </a:r>
            <a:r>
              <a:rPr lang="pt-BR" sz="2400" dirty="0" smtClean="0"/>
              <a:t>.</a:t>
            </a:r>
            <a:endParaRPr lang="pt-BR" sz="2400" dirty="0" smtClean="0">
              <a:latin typeface="Candara" panose="020E0502030303020204" pitchFamily="34" charset="0"/>
            </a:endParaRPr>
          </a:p>
        </p:txBody>
      </p:sp>
      <p:pic>
        <p:nvPicPr>
          <p:cNvPr id="3" name="Imagem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7229" y="1762041"/>
            <a:ext cx="3036290" cy="2046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888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/>
          <p:cNvSpPr txBox="1"/>
          <p:nvPr/>
        </p:nvSpPr>
        <p:spPr>
          <a:xfrm>
            <a:off x="788355" y="626890"/>
            <a:ext cx="69707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 smtClean="0">
                <a:solidFill>
                  <a:srgbClr val="0070C0"/>
                </a:solidFill>
                <a:latin typeface="Candara" panose="020E0502030303020204" pitchFamily="34" charset="0"/>
              </a:rPr>
              <a:t>Exemplo</a:t>
            </a:r>
          </a:p>
        </p:txBody>
      </p:sp>
      <p:pic>
        <p:nvPicPr>
          <p:cNvPr id="4" name="Imagem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3945" y="255934"/>
            <a:ext cx="2487272" cy="2507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8963" y="329237"/>
            <a:ext cx="3720110" cy="236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955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/>
          <p:cNvSpPr txBox="1"/>
          <p:nvPr/>
        </p:nvSpPr>
        <p:spPr>
          <a:xfrm>
            <a:off x="788355" y="626890"/>
            <a:ext cx="69707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 smtClean="0">
                <a:solidFill>
                  <a:srgbClr val="0070C0"/>
                </a:solidFill>
                <a:latin typeface="Candara" panose="020E0502030303020204" pitchFamily="34" charset="0"/>
              </a:rPr>
              <a:t>Exemplo</a:t>
            </a:r>
          </a:p>
        </p:txBody>
      </p:sp>
      <p:pic>
        <p:nvPicPr>
          <p:cNvPr id="4" name="Imagem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3945" y="255934"/>
            <a:ext cx="2487272" cy="2507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Gráfico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95232298"/>
              </p:ext>
            </p:extLst>
          </p:nvPr>
        </p:nvGraphicFramePr>
        <p:xfrm>
          <a:off x="788356" y="3062795"/>
          <a:ext cx="4919986" cy="35155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Gráfico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12174730"/>
              </p:ext>
            </p:extLst>
          </p:nvPr>
        </p:nvGraphicFramePr>
        <p:xfrm>
          <a:off x="6353247" y="3062795"/>
          <a:ext cx="5249868" cy="3355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2" name="Imagem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68963" y="329237"/>
            <a:ext cx="3720110" cy="236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431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/>
          <p:cNvSpPr txBox="1"/>
          <p:nvPr/>
        </p:nvSpPr>
        <p:spPr>
          <a:xfrm>
            <a:off x="1392037" y="724545"/>
            <a:ext cx="877289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 smtClean="0">
                <a:solidFill>
                  <a:srgbClr val="0070C0"/>
                </a:solidFill>
                <a:latin typeface="Candara" panose="020E0502030303020204" pitchFamily="34" charset="0"/>
              </a:rPr>
              <a:t>Ordem de Grandeza</a:t>
            </a:r>
          </a:p>
          <a:p>
            <a:endParaRPr lang="pt-BR" sz="2400" b="1" dirty="0">
              <a:solidFill>
                <a:srgbClr val="0070C0"/>
              </a:solidFill>
              <a:latin typeface="Candara" panose="020E0502030303020204" pitchFamily="34" charset="0"/>
            </a:endParaRPr>
          </a:p>
          <a:p>
            <a:r>
              <a:rPr lang="pt-BR" sz="2400" dirty="0" smtClean="0">
                <a:latin typeface="Candara" panose="020E0502030303020204" pitchFamily="34" charset="0"/>
              </a:rPr>
              <a:t>Noção sobre a magnitude de 1 mol = 6,02 x 10</a:t>
            </a:r>
            <a:r>
              <a:rPr lang="pt-BR" sz="2400" baseline="30000" dirty="0" smtClean="0">
                <a:latin typeface="Candara" panose="020E0502030303020204" pitchFamily="34" charset="0"/>
              </a:rPr>
              <a:t>23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Tinta 1"/>
              <p14:cNvContentPartPr/>
              <p14:nvPr/>
            </p14:nvContentPartPr>
            <p14:xfrm>
              <a:off x="1676520" y="1514160"/>
              <a:ext cx="7557840" cy="1581120"/>
            </p14:xfrm>
          </p:contentPart>
        </mc:Choice>
        <mc:Fallback>
          <p:pic>
            <p:nvPicPr>
              <p:cNvPr id="2" name="Tinta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65720" y="1505160"/>
                <a:ext cx="7579440" cy="1600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86924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/>
          <p:cNvSpPr txBox="1"/>
          <p:nvPr/>
        </p:nvSpPr>
        <p:spPr>
          <a:xfrm>
            <a:off x="1197045" y="783624"/>
            <a:ext cx="861309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 smtClean="0">
                <a:solidFill>
                  <a:srgbClr val="0070C0"/>
                </a:solidFill>
                <a:latin typeface="Candara" panose="020E0502030303020204" pitchFamily="34" charset="0"/>
              </a:rPr>
              <a:t>Valor mais provável</a:t>
            </a:r>
          </a:p>
          <a:p>
            <a:endParaRPr lang="pt-BR" sz="3600" b="1" dirty="0">
              <a:solidFill>
                <a:srgbClr val="0070C0"/>
              </a:solidFill>
              <a:latin typeface="Candara" panose="020E0502030303020204" pitchFamily="34" charset="0"/>
            </a:endParaRPr>
          </a:p>
          <a:p>
            <a:r>
              <a:rPr lang="pt-BR" sz="2400" dirty="0">
                <a:latin typeface="Candara" panose="020E0502030303020204" pitchFamily="34" charset="0"/>
              </a:rPr>
              <a:t>O </a:t>
            </a:r>
            <a:r>
              <a:rPr lang="pt-BR" sz="2400" b="1" dirty="0">
                <a:latin typeface="Candara" panose="020E0502030303020204" pitchFamily="34" charset="0"/>
              </a:rPr>
              <a:t>valor mais provável de uma grandeza</a:t>
            </a:r>
            <a:r>
              <a:rPr lang="pt-BR" sz="2400" dirty="0">
                <a:latin typeface="Candara" panose="020E0502030303020204" pitchFamily="34" charset="0"/>
              </a:rPr>
              <a:t> pode ser obtido através da média aritmética de várias medidas realizadas pelo operador sobre a grandeza que pretende </a:t>
            </a:r>
            <a:r>
              <a:rPr lang="pt-BR" sz="2400" dirty="0" smtClean="0">
                <a:latin typeface="Candara" panose="020E0502030303020204" pitchFamily="34" charset="0"/>
              </a:rPr>
              <a:t>mensurar.</a:t>
            </a:r>
          </a:p>
          <a:p>
            <a:endParaRPr lang="pt-BR" sz="2400" dirty="0" smtClean="0"/>
          </a:p>
          <a:p>
            <a:endParaRPr lang="pt-BR" sz="2400" dirty="0"/>
          </a:p>
          <a:p>
            <a:endParaRPr lang="pt-BR" sz="2400" dirty="0"/>
          </a:p>
          <a:p>
            <a:endParaRPr lang="pt-BR" sz="3600" dirty="0" smtClean="0">
              <a:latin typeface="Candara" panose="020E0502030303020204" pitchFamily="34" charset="0"/>
            </a:endParaRPr>
          </a:p>
          <a:p>
            <a:endParaRPr lang="pt-BR" sz="3600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3914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/>
          <p:cNvSpPr txBox="1"/>
          <p:nvPr/>
        </p:nvSpPr>
        <p:spPr>
          <a:xfrm>
            <a:off x="1150120" y="734373"/>
            <a:ext cx="8400033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 smtClean="0">
                <a:solidFill>
                  <a:srgbClr val="0070C0"/>
                </a:solidFill>
                <a:latin typeface="Candara" panose="020E0502030303020204" pitchFamily="34" charset="0"/>
              </a:rPr>
              <a:t>Desvio e Média dos Desvios</a:t>
            </a:r>
          </a:p>
          <a:p>
            <a:endParaRPr lang="pt-BR" sz="2400" b="1" dirty="0">
              <a:solidFill>
                <a:srgbClr val="0070C0"/>
              </a:solidFill>
              <a:latin typeface="Candara" panose="020E0502030303020204" pitchFamily="34" charset="0"/>
            </a:endParaRPr>
          </a:p>
          <a:p>
            <a:r>
              <a:rPr lang="pt-BR" sz="2400" dirty="0" smtClean="0">
                <a:latin typeface="Candara" panose="020E0502030303020204" pitchFamily="34" charset="0"/>
              </a:rPr>
              <a:t>Pode </a:t>
            </a:r>
            <a:r>
              <a:rPr lang="pt-BR" sz="2400" dirty="0">
                <a:latin typeface="Candara" panose="020E0502030303020204" pitchFamily="34" charset="0"/>
              </a:rPr>
              <a:t>ser obtido a partir da diferença entre um </a:t>
            </a:r>
            <a:r>
              <a:rPr lang="pt-BR" sz="2400" i="1" u="sng" dirty="0">
                <a:latin typeface="Candara" panose="020E0502030303020204" pitchFamily="34" charset="0"/>
              </a:rPr>
              <a:t>valor medido</a:t>
            </a:r>
            <a:r>
              <a:rPr lang="pt-BR" sz="2400" dirty="0">
                <a:latin typeface="Candara" panose="020E0502030303020204" pitchFamily="34" charset="0"/>
              </a:rPr>
              <a:t> da grandeza e o </a:t>
            </a:r>
            <a:r>
              <a:rPr lang="pt-BR" sz="2400" i="1" u="sng" dirty="0">
                <a:latin typeface="Candara" panose="020E0502030303020204" pitchFamily="34" charset="0"/>
              </a:rPr>
              <a:t>valor mais provável</a:t>
            </a:r>
            <a:r>
              <a:rPr lang="pt-BR" sz="2400" dirty="0">
                <a:latin typeface="Candara" panose="020E0502030303020204" pitchFamily="34" charset="0"/>
              </a:rPr>
              <a:t> desta grandeza</a:t>
            </a:r>
            <a:r>
              <a:rPr lang="pt-BR" sz="2400" dirty="0" smtClean="0">
                <a:latin typeface="Candara" panose="020E0502030303020204" pitchFamily="34" charset="0"/>
              </a:rPr>
              <a:t>.</a:t>
            </a:r>
          </a:p>
          <a:p>
            <a:endParaRPr lang="pt-BR" sz="2400" dirty="0" smtClean="0">
              <a:latin typeface="Candara" panose="020E0502030303020204" pitchFamily="34" charset="0"/>
            </a:endParaRPr>
          </a:p>
          <a:p>
            <a:r>
              <a:rPr lang="pt-BR" sz="2400" dirty="0" smtClean="0">
                <a:latin typeface="Candara" panose="020E0502030303020204" pitchFamily="34" charset="0"/>
              </a:rPr>
              <a:t>Matematicamente:</a:t>
            </a:r>
          </a:p>
          <a:p>
            <a:endParaRPr lang="pt-BR" sz="2400" dirty="0" smtClean="0">
              <a:latin typeface="Candara" panose="020E0502030303020204" pitchFamily="34" charset="0"/>
            </a:endParaRPr>
          </a:p>
          <a:p>
            <a:pPr algn="ctr"/>
            <a:r>
              <a:rPr lang="pt-BR" sz="2400" dirty="0" smtClean="0">
                <a:latin typeface="Candara" panose="020E0502030303020204" pitchFamily="34" charset="0"/>
              </a:rPr>
              <a:t>Desvio </a:t>
            </a:r>
            <a:r>
              <a:rPr lang="pt-BR" sz="2400" dirty="0">
                <a:latin typeface="Candara" panose="020E0502030303020204" pitchFamily="34" charset="0"/>
              </a:rPr>
              <a:t>= |Valor mais provável – Valor medido|</a:t>
            </a:r>
          </a:p>
          <a:p>
            <a:endParaRPr lang="pt-BR" sz="3600" dirty="0" smtClean="0">
              <a:latin typeface="Candara" panose="020E0502030303020204" pitchFamily="34" charset="0"/>
            </a:endParaRPr>
          </a:p>
          <a:p>
            <a:endParaRPr lang="pt-BR" sz="3600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7374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/>
          <p:cNvSpPr txBox="1"/>
          <p:nvPr/>
        </p:nvSpPr>
        <p:spPr>
          <a:xfrm>
            <a:off x="400839" y="391886"/>
            <a:ext cx="1087690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 smtClean="0">
                <a:solidFill>
                  <a:srgbClr val="0070C0"/>
                </a:solidFill>
                <a:latin typeface="Candara" panose="020E0502030303020204" pitchFamily="34" charset="0"/>
              </a:rPr>
              <a:t>Valor mais provável, desvio e média dos desvios</a:t>
            </a:r>
          </a:p>
          <a:p>
            <a:r>
              <a:rPr lang="pt-BR" b="1" dirty="0" smtClean="0">
                <a:latin typeface="Candara" panose="020E0502030303020204" pitchFamily="34" charset="0"/>
              </a:rPr>
              <a:t>Régua em Decímetros                                          </a:t>
            </a:r>
          </a:p>
          <a:p>
            <a:endParaRPr lang="pt-BR" sz="3600" b="1" dirty="0">
              <a:solidFill>
                <a:srgbClr val="0070C0"/>
              </a:solidFill>
              <a:latin typeface="Candara" panose="020E0502030303020204" pitchFamily="34" charset="0"/>
            </a:endParaRPr>
          </a:p>
          <a:p>
            <a:endParaRPr lang="pt-BR" sz="3600" dirty="0">
              <a:latin typeface="Candara" panose="020E0502030303020204" pitchFamily="34" charset="0"/>
            </a:endParaRPr>
          </a:p>
          <a:p>
            <a:endParaRPr lang="pt-BR" sz="3600" dirty="0" smtClean="0">
              <a:latin typeface="Candara" panose="020E0502030303020204" pitchFamily="34" charset="0"/>
            </a:endParaRPr>
          </a:p>
          <a:p>
            <a:endParaRPr lang="pt-BR" sz="3600" dirty="0">
              <a:latin typeface="Candara" panose="020E050203030302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Tinta 3"/>
              <p14:cNvContentPartPr/>
              <p14:nvPr/>
            </p14:nvContentPartPr>
            <p14:xfrm>
              <a:off x="504000" y="1596960"/>
              <a:ext cx="3108240" cy="3591720"/>
            </p14:xfrm>
          </p:contentPart>
        </mc:Choice>
        <mc:Fallback xmlns="">
          <p:pic>
            <p:nvPicPr>
              <p:cNvPr id="4" name="Tinta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4280" y="1586520"/>
                <a:ext cx="3126960" cy="361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Tinta 1"/>
              <p14:cNvContentPartPr/>
              <p14:nvPr/>
            </p14:nvContentPartPr>
            <p14:xfrm>
              <a:off x="282600" y="1076400"/>
              <a:ext cx="11792160" cy="5332320"/>
            </p14:xfrm>
          </p:contentPart>
        </mc:Choice>
        <mc:Fallback>
          <p:pic>
            <p:nvPicPr>
              <p:cNvPr id="2" name="Tinta 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1440" y="1066680"/>
                <a:ext cx="11814480" cy="5351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91132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/>
          <p:cNvSpPr txBox="1"/>
          <p:nvPr/>
        </p:nvSpPr>
        <p:spPr>
          <a:xfrm>
            <a:off x="400839" y="391886"/>
            <a:ext cx="1087690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 smtClean="0">
                <a:solidFill>
                  <a:srgbClr val="0070C0"/>
                </a:solidFill>
                <a:latin typeface="Candara" panose="020E0502030303020204" pitchFamily="34" charset="0"/>
              </a:rPr>
              <a:t>Valor mais provável, desvio e média dos desvios</a:t>
            </a:r>
          </a:p>
          <a:p>
            <a:r>
              <a:rPr lang="pt-BR" b="1" dirty="0" smtClean="0">
                <a:latin typeface="Candara" panose="020E0502030303020204" pitchFamily="34" charset="0"/>
              </a:rPr>
              <a:t>Régua em Centímetros                                          </a:t>
            </a:r>
          </a:p>
          <a:p>
            <a:endParaRPr lang="pt-BR" sz="3600" b="1" dirty="0">
              <a:solidFill>
                <a:srgbClr val="0070C0"/>
              </a:solidFill>
              <a:latin typeface="Candara" panose="020E0502030303020204" pitchFamily="34" charset="0"/>
            </a:endParaRPr>
          </a:p>
          <a:p>
            <a:endParaRPr lang="pt-BR" sz="3600" dirty="0">
              <a:latin typeface="Candara" panose="020E0502030303020204" pitchFamily="34" charset="0"/>
            </a:endParaRPr>
          </a:p>
          <a:p>
            <a:endParaRPr lang="pt-BR" sz="3600" dirty="0" smtClean="0">
              <a:latin typeface="Candara" panose="020E0502030303020204" pitchFamily="34" charset="0"/>
            </a:endParaRPr>
          </a:p>
          <a:p>
            <a:endParaRPr lang="pt-BR" sz="3600" dirty="0">
              <a:latin typeface="Candara" panose="020E050203030302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Tinta 1"/>
              <p14:cNvContentPartPr/>
              <p14:nvPr/>
            </p14:nvContentPartPr>
            <p14:xfrm>
              <a:off x="902160" y="1587240"/>
              <a:ext cx="1397160" cy="3481560"/>
            </p14:xfrm>
          </p:contentPart>
        </mc:Choice>
        <mc:Fallback xmlns="">
          <p:pic>
            <p:nvPicPr>
              <p:cNvPr id="2" name="Tinta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91720" y="1576800"/>
                <a:ext cx="1416240" cy="350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Tinta 2"/>
              <p14:cNvContentPartPr/>
              <p14:nvPr/>
            </p14:nvContentPartPr>
            <p14:xfrm>
              <a:off x="507960" y="1109880"/>
              <a:ext cx="11397240" cy="5317200"/>
            </p14:xfrm>
          </p:contentPart>
        </mc:Choice>
        <mc:Fallback>
          <p:pic>
            <p:nvPicPr>
              <p:cNvPr id="3" name="Tinta 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96800" y="1099440"/>
                <a:ext cx="11413800" cy="5338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10011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/>
          <p:cNvSpPr txBox="1"/>
          <p:nvPr/>
        </p:nvSpPr>
        <p:spPr>
          <a:xfrm>
            <a:off x="400839" y="391886"/>
            <a:ext cx="1087690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 smtClean="0">
                <a:solidFill>
                  <a:srgbClr val="0070C0"/>
                </a:solidFill>
                <a:latin typeface="Candara" panose="020E0502030303020204" pitchFamily="34" charset="0"/>
              </a:rPr>
              <a:t>Valor mais provável, desvio e média dos desvios</a:t>
            </a:r>
          </a:p>
          <a:p>
            <a:r>
              <a:rPr lang="pt-BR" b="1" dirty="0" smtClean="0">
                <a:latin typeface="Candara" panose="020E0502030303020204" pitchFamily="34" charset="0"/>
              </a:rPr>
              <a:t>Régua em Milímetros                                          </a:t>
            </a:r>
          </a:p>
          <a:p>
            <a:endParaRPr lang="pt-BR" sz="3600" b="1" dirty="0">
              <a:solidFill>
                <a:srgbClr val="0070C0"/>
              </a:solidFill>
              <a:latin typeface="Candara" panose="020E0502030303020204" pitchFamily="34" charset="0"/>
            </a:endParaRPr>
          </a:p>
          <a:p>
            <a:endParaRPr lang="pt-BR" sz="3600" dirty="0">
              <a:latin typeface="Candara" panose="020E0502030303020204" pitchFamily="34" charset="0"/>
            </a:endParaRPr>
          </a:p>
          <a:p>
            <a:endParaRPr lang="pt-BR" sz="3600" dirty="0" smtClean="0">
              <a:latin typeface="Candara" panose="020E0502030303020204" pitchFamily="34" charset="0"/>
            </a:endParaRPr>
          </a:p>
          <a:p>
            <a:endParaRPr lang="pt-BR" sz="3600" dirty="0">
              <a:latin typeface="Candara" panose="020E050203030302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Tinta 2"/>
              <p14:cNvContentPartPr/>
              <p14:nvPr/>
            </p14:nvContentPartPr>
            <p14:xfrm>
              <a:off x="1010160" y="1684440"/>
              <a:ext cx="1412640" cy="3658680"/>
            </p14:xfrm>
          </p:contentPart>
        </mc:Choice>
        <mc:Fallback xmlns="">
          <p:pic>
            <p:nvPicPr>
              <p:cNvPr id="3" name="Tinta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99360" y="1676520"/>
                <a:ext cx="1432080" cy="367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Tinta 1"/>
              <p14:cNvContentPartPr/>
              <p14:nvPr/>
            </p14:nvContentPartPr>
            <p14:xfrm>
              <a:off x="765000" y="1044720"/>
              <a:ext cx="11272320" cy="5450760"/>
            </p14:xfrm>
          </p:contentPart>
        </mc:Choice>
        <mc:Fallback>
          <p:pic>
            <p:nvPicPr>
              <p:cNvPr id="2" name="Tinta 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54560" y="1035000"/>
                <a:ext cx="11285640" cy="5470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02248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/>
          <p:cNvSpPr txBox="1"/>
          <p:nvPr/>
        </p:nvSpPr>
        <p:spPr>
          <a:xfrm>
            <a:off x="921520" y="440459"/>
            <a:ext cx="840003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 smtClean="0">
                <a:solidFill>
                  <a:srgbClr val="0070C0"/>
                </a:solidFill>
                <a:latin typeface="Candara" panose="020E0502030303020204" pitchFamily="34" charset="0"/>
              </a:rPr>
              <a:t>Somas e subtrações</a:t>
            </a:r>
          </a:p>
          <a:p>
            <a:endParaRPr lang="pt-BR" sz="2400" b="1" dirty="0">
              <a:solidFill>
                <a:srgbClr val="0070C0"/>
              </a:solidFill>
              <a:latin typeface="Candara" panose="020E0502030303020204" pitchFamily="34" charset="0"/>
            </a:endParaRPr>
          </a:p>
          <a:p>
            <a:endParaRPr lang="pt-BR" sz="3600" dirty="0" smtClean="0">
              <a:latin typeface="Candara" panose="020E0502030303020204" pitchFamily="34" charset="0"/>
            </a:endParaRPr>
          </a:p>
          <a:p>
            <a:endParaRPr lang="pt-BR" sz="3600" dirty="0">
              <a:latin typeface="Candara" panose="020E0502030303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tângulo 6"/>
              <p:cNvSpPr/>
              <p:nvPr/>
            </p:nvSpPr>
            <p:spPr>
              <a:xfrm>
                <a:off x="921520" y="1372508"/>
                <a:ext cx="10334309" cy="21159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R="16510">
                  <a:lnSpc>
                    <a:spcPct val="107000"/>
                  </a:lnSpc>
                  <a:spcBef>
                    <a:spcPts val="200"/>
                  </a:spcBef>
                  <a:spcAft>
                    <a:spcPts val="600"/>
                  </a:spcAft>
                </a:pPr>
                <a:r>
                  <a:rPr lang="pt-BR" dirty="0" smtClean="0">
                    <a:latin typeface="Candara" panose="020E0502030303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Para calcular a incerteza de uma grandeza que é o resultado da </a:t>
                </a:r>
                <a:r>
                  <a:rPr lang="pt-BR" b="1" dirty="0">
                    <a:latin typeface="Candara" panose="020E0502030303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soma</a:t>
                </a:r>
                <a:r>
                  <a:rPr lang="pt-BR" dirty="0">
                    <a:latin typeface="Candara" panose="020E0502030303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ou </a:t>
                </a:r>
                <a:r>
                  <a:rPr lang="pt-BR" b="1" dirty="0">
                    <a:latin typeface="Candara" panose="020E0502030303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subtração</a:t>
                </a:r>
                <a:r>
                  <a:rPr lang="pt-BR" dirty="0">
                    <a:latin typeface="Candara" panose="020E0502030303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de outras grandezas é só somar a incerteza de cada grandeza. Note que esta soma considera o critério mais desfavorável, ou seja, considerando que todas as incertezas possuam o mesmo sinal. </a:t>
                </a:r>
                <a:r>
                  <a:rPr lang="pt-BR" dirty="0" smtClean="0">
                    <a:latin typeface="Candara" panose="020E0502030303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Matematicamente:</a:t>
                </a:r>
              </a:p>
              <a:p>
                <a:pPr marR="16510">
                  <a:lnSpc>
                    <a:spcPct val="107000"/>
                  </a:lnSpc>
                  <a:spcBef>
                    <a:spcPts val="200"/>
                  </a:spcBef>
                  <a:spcAft>
                    <a:spcPts val="600"/>
                  </a:spcAft>
                </a:pPr>
                <a:endParaRPr lang="pt-BR" dirty="0" smtClean="0">
                  <a:latin typeface="Candara" panose="020E0502030303020204" pitchFamily="34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  <a:p>
                <a:pPr marL="719138" marR="16510">
                  <a:lnSpc>
                    <a:spcPct val="107000"/>
                  </a:lnSpc>
                  <a:spcBef>
                    <a:spcPts val="2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𝑆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d>
                        <m:dPr>
                          <m:ctrlPr>
                            <a:rPr lang="pt-BR" sz="20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pt-BR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pt-BR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pt-BR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lang="pt-BR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±</m:t>
                      </m:r>
                      <m:d>
                        <m:dPr>
                          <m:ctrlPr>
                            <a:rPr lang="pt-BR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sz="20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∆</m:t>
                                  </m:r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pt-BR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sz="20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∆</m:t>
                                  </m:r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pt-BR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sz="20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∆</m:t>
                                  </m:r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  <m:r>
                            <a:rPr lang="pt-BR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sz="20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∆</m:t>
                                  </m:r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pt-BR" sz="2000" dirty="0" smtClean="0">
                  <a:latin typeface="Candara" panose="020E0502030303020204" pitchFamily="34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  <a:p>
                <a:pPr marR="16510">
                  <a:lnSpc>
                    <a:spcPct val="107000"/>
                  </a:lnSpc>
                  <a:spcBef>
                    <a:spcPts val="200"/>
                  </a:spcBef>
                  <a:spcAft>
                    <a:spcPts val="600"/>
                  </a:spcAft>
                </a:pPr>
                <a:endParaRPr lang="pt-BR" sz="1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Retângulo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520" y="1372508"/>
                <a:ext cx="10334309" cy="2115900"/>
              </a:xfrm>
              <a:prstGeom prst="rect">
                <a:avLst/>
              </a:prstGeom>
              <a:blipFill rotWithShape="0">
                <a:blip r:embed="rId2"/>
                <a:stretch>
                  <a:fillRect l="-472" t="-1153" r="-70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0522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2721</TotalTime>
  <Words>479</Words>
  <Application>Microsoft Office PowerPoint</Application>
  <PresentationFormat>Widescreen</PresentationFormat>
  <Paragraphs>101</Paragraphs>
  <Slides>23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31" baseType="lpstr">
      <vt:lpstr>Arial</vt:lpstr>
      <vt:lpstr>Calibri</vt:lpstr>
      <vt:lpstr>Calibri Light</vt:lpstr>
      <vt:lpstr>Cambria Math</vt:lpstr>
      <vt:lpstr>Candara</vt:lpstr>
      <vt:lpstr>Times New Roman</vt:lpstr>
      <vt:lpstr>Wingdings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giuseppi camiletti</dc:creator>
  <cp:lastModifiedBy>giuseppi camiletti</cp:lastModifiedBy>
  <cp:revision>55</cp:revision>
  <dcterms:created xsi:type="dcterms:W3CDTF">2021-01-31T16:59:48Z</dcterms:created>
  <dcterms:modified xsi:type="dcterms:W3CDTF">2021-06-23T12:33:42Z</dcterms:modified>
</cp:coreProperties>
</file>