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6" r:id="rId4"/>
    <p:sldId id="286" r:id="rId5"/>
    <p:sldId id="290" r:id="rId6"/>
    <p:sldId id="301" r:id="rId7"/>
    <p:sldId id="302" r:id="rId8"/>
    <p:sldId id="303" r:id="rId9"/>
    <p:sldId id="297" r:id="rId10"/>
    <p:sldId id="304" r:id="rId11"/>
    <p:sldId id="298" r:id="rId12"/>
    <p:sldId id="305" r:id="rId13"/>
    <p:sldId id="308" r:id="rId14"/>
    <p:sldId id="299" r:id="rId15"/>
    <p:sldId id="306" r:id="rId16"/>
    <p:sldId id="300" r:id="rId17"/>
    <p:sldId id="307" r:id="rId18"/>
    <p:sldId id="309" r:id="rId19"/>
    <p:sldId id="310" r:id="rId20"/>
    <p:sldId id="311" r:id="rId21"/>
    <p:sldId id="312" r:id="rId22"/>
    <p:sldId id="313" r:id="rId23"/>
    <p:sldId id="314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F:\Giuseppi%20-%20Atual\Professor\A%20periodos\2011-2020\2015\2015-2\Fis-Exp1-EngCivil\Correcao%20Experimentos\Grupo4-FisExp1-Fis09057-2015-2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Giuseppi%20-%20Atual\Professor\A%20periodos\2011-2020\2015\2015-2\Fis-Exp1-EngCivil\Correcao%20Experimentos\Grupo4-FisExp1-Fis09057-2015-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Somas - Eixo X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Caso 1</c:v>
          </c:tx>
          <c:spPr>
            <a:ln w="28575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'Solução A1'!$O$28</c:f>
                <c:numCache>
                  <c:formatCode>General</c:formatCode>
                  <c:ptCount val="1"/>
                  <c:pt idx="0">
                    <c:v>3.4263326316482226E-2</c:v>
                  </c:pt>
                </c:numCache>
              </c:numRef>
            </c:plus>
            <c:minus>
              <c:numRef>
                <c:f>'Solução A1'!$O$28</c:f>
                <c:numCache>
                  <c:formatCode>General</c:formatCode>
                  <c:ptCount val="1"/>
                  <c:pt idx="0">
                    <c:v>3.4263326316482226E-2</c:v>
                  </c:pt>
                </c:numCache>
              </c:numRef>
            </c:minus>
          </c:errBars>
          <c:xVal>
            <c:numLit>
              <c:formatCode>General</c:formatCode>
              <c:ptCount val="1"/>
              <c:pt idx="0">
                <c:v>0.5</c:v>
              </c:pt>
            </c:numLit>
          </c:xVal>
          <c:yVal>
            <c:numRef>
              <c:f>'Solução A1'!$N$28</c:f>
              <c:numCache>
                <c:formatCode>General</c:formatCode>
                <c:ptCount val="1"/>
                <c:pt idx="0">
                  <c:v>-2.1397078643567047E-2</c:v>
                </c:pt>
              </c:numCache>
            </c:numRef>
          </c:yVal>
          <c:smooth val="0"/>
        </c:ser>
        <c:ser>
          <c:idx val="1"/>
          <c:order val="1"/>
          <c:tx>
            <c:v>Caso 2</c:v>
          </c:tx>
          <c:spPr>
            <a:ln w="28575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'Solução A1'!$O$40</c:f>
                <c:numCache>
                  <c:formatCode>General</c:formatCode>
                  <c:ptCount val="1"/>
                  <c:pt idx="0">
                    <c:v>3.7679574646988692E-2</c:v>
                  </c:pt>
                </c:numCache>
              </c:numRef>
            </c:plus>
            <c:minus>
              <c:numRef>
                <c:f>'Solução A1'!$O$40</c:f>
                <c:numCache>
                  <c:formatCode>General</c:formatCode>
                  <c:ptCount val="1"/>
                  <c:pt idx="0">
                    <c:v>3.7679574646988692E-2</c:v>
                  </c:pt>
                </c:numCache>
              </c:numRef>
            </c:minus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'Solução A1'!$N$40</c:f>
              <c:numCache>
                <c:formatCode>General</c:formatCode>
                <c:ptCount val="1"/>
                <c:pt idx="0">
                  <c:v>-4.4121343615236008E-2</c:v>
                </c:pt>
              </c:numCache>
            </c:numRef>
          </c:yVal>
          <c:smooth val="0"/>
        </c:ser>
        <c:ser>
          <c:idx val="2"/>
          <c:order val="2"/>
          <c:tx>
            <c:v>Caso 3</c:v>
          </c:tx>
          <c:spPr>
            <a:ln w="28575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'Solução A1'!$O$52</c:f>
                <c:numCache>
                  <c:formatCode>General</c:formatCode>
                  <c:ptCount val="1"/>
                  <c:pt idx="0">
                    <c:v>8.317180916875079E-2</c:v>
                  </c:pt>
                </c:numCache>
              </c:numRef>
            </c:plus>
            <c:minus>
              <c:numRef>
                <c:f>'Solução A1'!$O$52</c:f>
                <c:numCache>
                  <c:formatCode>General</c:formatCode>
                  <c:ptCount val="1"/>
                  <c:pt idx="0">
                    <c:v>8.317180916875079E-2</c:v>
                  </c:pt>
                </c:numCache>
              </c:numRef>
            </c:minus>
          </c:errBars>
          <c:xVal>
            <c:numLit>
              <c:formatCode>General</c:formatCode>
              <c:ptCount val="1"/>
              <c:pt idx="0">
                <c:v>1.5</c:v>
              </c:pt>
            </c:numLit>
          </c:xVal>
          <c:yVal>
            <c:numRef>
              <c:f>'Solução A1'!$N$52</c:f>
              <c:numCache>
                <c:formatCode>General</c:formatCode>
                <c:ptCount val="1"/>
                <c:pt idx="0">
                  <c:v>5.0806469955163358E-2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8529440"/>
        <c:axId val="19092464"/>
      </c:scatterChart>
      <c:valAx>
        <c:axId val="268529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Candara" panose="020E0502030303020204" pitchFamily="34" charset="0"/>
              </a:defRPr>
            </a:pPr>
            <a:endParaRPr lang="pt-BR"/>
          </a:p>
        </c:txPr>
        <c:crossAx val="19092464"/>
        <c:crosses val="autoZero"/>
        <c:crossBetween val="midCat"/>
      </c:valAx>
      <c:valAx>
        <c:axId val="1909246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Candara" panose="020E0502030303020204" pitchFamily="34" charset="0"/>
              </a:defRPr>
            </a:pPr>
            <a:endParaRPr lang="pt-BR"/>
          </a:p>
        </c:txPr>
        <c:crossAx val="268529440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Candara" panose="020E0502030303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Somas - Eixo Y</a:t>
            </a:r>
          </a:p>
        </c:rich>
      </c:tx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Caso 1</c:v>
          </c:tx>
          <c:spPr>
            <a:ln w="28575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'Solução A1'!$O$29</c:f>
                <c:numCache>
                  <c:formatCode>General</c:formatCode>
                  <c:ptCount val="1"/>
                  <c:pt idx="0">
                    <c:v>4.9099412048112696E-2</c:v>
                  </c:pt>
                </c:numCache>
              </c:numRef>
            </c:plus>
            <c:minus>
              <c:numRef>
                <c:f>'Solução A1'!$O$29</c:f>
                <c:numCache>
                  <c:formatCode>General</c:formatCode>
                  <c:ptCount val="1"/>
                  <c:pt idx="0">
                    <c:v>4.9099412048112696E-2</c:v>
                  </c:pt>
                </c:numCache>
              </c:numRef>
            </c:minus>
          </c:errBars>
          <c:xVal>
            <c:numLit>
              <c:formatCode>General</c:formatCode>
              <c:ptCount val="1"/>
              <c:pt idx="0">
                <c:v>0.5</c:v>
              </c:pt>
            </c:numLit>
          </c:xVal>
          <c:yVal>
            <c:numRef>
              <c:f>'Solução A1'!$N$29</c:f>
              <c:numCache>
                <c:formatCode>General</c:formatCode>
                <c:ptCount val="1"/>
                <c:pt idx="0">
                  <c:v>-8.4297350514145886E-3</c:v>
                </c:pt>
              </c:numCache>
            </c:numRef>
          </c:yVal>
          <c:smooth val="0"/>
        </c:ser>
        <c:ser>
          <c:idx val="1"/>
          <c:order val="1"/>
          <c:tx>
            <c:v>Caso 2</c:v>
          </c:tx>
          <c:spPr>
            <a:ln w="28575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'Solução A1'!$O$41</c:f>
                <c:numCache>
                  <c:formatCode>General</c:formatCode>
                  <c:ptCount val="1"/>
                  <c:pt idx="0">
                    <c:v>4.9737256982470793E-2</c:v>
                  </c:pt>
                </c:numCache>
              </c:numRef>
            </c:plus>
            <c:minus>
              <c:numRef>
                <c:f>'Solução A1'!$O$41</c:f>
                <c:numCache>
                  <c:formatCode>General</c:formatCode>
                  <c:ptCount val="1"/>
                  <c:pt idx="0">
                    <c:v>4.9737256982470793E-2</c:v>
                  </c:pt>
                </c:numCache>
              </c:numRef>
            </c:minus>
          </c:errBar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Ref>
              <c:f>'Solução A1'!$N$41</c:f>
              <c:numCache>
                <c:formatCode>General</c:formatCode>
                <c:ptCount val="1"/>
                <c:pt idx="0">
                  <c:v>-0.13923688891105124</c:v>
                </c:pt>
              </c:numCache>
            </c:numRef>
          </c:yVal>
          <c:smooth val="0"/>
        </c:ser>
        <c:ser>
          <c:idx val="2"/>
          <c:order val="2"/>
          <c:tx>
            <c:v>Caso 3</c:v>
          </c:tx>
          <c:spPr>
            <a:ln w="28575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'Solução A1'!$O$53</c:f>
                <c:numCache>
                  <c:formatCode>General</c:formatCode>
                  <c:ptCount val="1"/>
                  <c:pt idx="0">
                    <c:v>0.10490163692786204</c:v>
                  </c:pt>
                </c:numCache>
              </c:numRef>
            </c:plus>
            <c:minus>
              <c:numRef>
                <c:f>'Solução A1'!$O$53</c:f>
                <c:numCache>
                  <c:formatCode>General</c:formatCode>
                  <c:ptCount val="1"/>
                  <c:pt idx="0">
                    <c:v>0.10490163692786204</c:v>
                  </c:pt>
                </c:numCache>
              </c:numRef>
            </c:minus>
          </c:errBars>
          <c:xVal>
            <c:numLit>
              <c:formatCode>General</c:formatCode>
              <c:ptCount val="1"/>
              <c:pt idx="0">
                <c:v>1.5</c:v>
              </c:pt>
            </c:numLit>
          </c:xVal>
          <c:yVal>
            <c:numRef>
              <c:f>'Solução A1'!$N$53</c:f>
              <c:numCache>
                <c:formatCode>General</c:formatCode>
                <c:ptCount val="1"/>
                <c:pt idx="0">
                  <c:v>-8.6375210091683918E-2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0420112"/>
        <c:axId val="400427728"/>
      </c:scatterChart>
      <c:valAx>
        <c:axId val="400420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Candara" panose="020E0502030303020204" pitchFamily="34" charset="0"/>
              </a:defRPr>
            </a:pPr>
            <a:endParaRPr lang="pt-BR"/>
          </a:p>
        </c:txPr>
        <c:crossAx val="400427728"/>
        <c:crosses val="autoZero"/>
        <c:crossBetween val="midCat"/>
      </c:valAx>
      <c:valAx>
        <c:axId val="40042772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latin typeface="Candara" panose="020E0502030303020204" pitchFamily="34" charset="0"/>
              </a:defRPr>
            </a:pPr>
            <a:endParaRPr lang="pt-BR"/>
          </a:p>
        </c:txPr>
        <c:crossAx val="40042011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200">
              <a:latin typeface="Candara" panose="020E0502030303020204" pitchFamily="34" charset="0"/>
            </a:defRPr>
          </a:pPr>
          <a:endParaRPr lang="pt-BR"/>
        </a:p>
      </c:txPr>
    </c:legend>
    <c:plotVisOnly val="1"/>
    <c:dispBlanksAs val="gap"/>
    <c:showDLblsOverMax val="0"/>
  </c:chart>
  <c:externalData r:id="rId1">
    <c:autoUpdate val="0"/>
  </c:externalData>
</c:chartSpac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5T10:11:07.4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4403 8058 263 0,'0'0'554'16,"0"0"-413"-16,0 0-60 0,0 0-13 15,0 0-32-15,0 0-27 16,0-2-1-16,0 2-4 16,0-3-2-16,0 1 5 15,7-3 5-15,-3-5-9 16,9-20 0-16,12-8 10 16,3-14-2-16,1-4-2 15,4 1-3-15,-8 3-2 16,-12 4-1-16,2 6-3 15,-15 4 1-15,0 16-2 16,0 4 2-16,0 12-4 16,0 6 3-16,0 0-4 0,0 15-7 15,0 35-1-15,0 13 12 16,0 18 9-16,14 5-4 16,1-4-3-16,-2-2 2 15,1-3-1-15,-3-11-2 16,-3-11 0-16,-8-13-1 15,0-11 2-15,0-12 0 16,0-6-2-16,0-5 4 16,0-8-3-16,0 0 3 15,0 0-3-15,-4 0 2 16,-38 0-2-16,-2 0 0 16,-9 0 2-16,11 0 5 15,9 0-2-15,13 0 0 0,6 0-3 16,10 0-2-1,4 0-1-15,0 0 0 0,0 0 0 16,0 0-1-16,13 0-13 16,16-3-4-16,24-2 18 15,0 3 6-15,-6-3 2 16,1-1-6-16,-30 6 0 16,11-4-2-16,-14 1-23 15,-2 1-41-15,7-3-51 16,-6 0-174-16,-3 2-396 15</inkml:trace>
  <inkml:trace contextRef="#ctx0" brushRef="#br0" timeOffset="518.1995">4905 7981 235 0,'0'0'380'16,"0"0"-328"-16,0 0-2 0,0 0-12 15,0 0-20-15,0 0 5 16,-20 95 12-16,20-55-3 16,0-2 6-16,4-4 17 15,25-3-7-15,-5-6-19 16,14-6-9-16,-5-6-6 16,0-7-2-16,-4-6-6 15,11 0 3-15,-7 0-7 16,-11-26 0-16,7-4 1 15,-9-15 15-15,-11-3-4 16,2-2-8-16,-11 3 2 16,0-3-4-16,-11 5-2 0,-18 7-2 15,-4 5-10-15,-5 16 10 16,-8 7 1-16,2 10 23 16,-3 0-20-16,7 14-4 15,7 17-3-15,15 6-9 16,12 4-34-16,6-1-22 15,35-3-123-15,16-9-142 16</inkml:trace>
  <inkml:trace contextRef="#ctx0" brushRef="#br0" timeOffset="1184.4184">5371 7131 467 0,'0'0'93'0,"0"0"-24"16,0 0 41-16,0 0-9 15,0 0-25-15,0 0-17 16,-28-5-6-16,28 3-2 15,0 2 10-15,0 0-12 16,0 0-13-16,0 0-7 16,0-3-2-16,0 3-27 15,0-3 3-15,20 3-4 16,8-2 2-16,1-1 1 16,-7 3-1-16,-2 0 0 15,-11 0-1-15,2 0-6 0,-2 0-3 16,-5 13 3-16,-4 4 4 15,0 3 2-15,0 5 5 16,0 0-2-16,-9 6 2 16,-15-1-1-16,4 0-4 15,3-3 2-15,5 1 2 16,4-5-2-16,8-3-2 16,0-5 0-16,0-5 1 15,0-3 2-15,0 1-3 16,20-6 4-16,-3 3-3 15,3-5-1-15,0 0 0 16,-7 0 0-16,7 0 0 16,2 0-6-16,3 0-56 0,3 0-86 15,-12 0-353-15</inkml:trace>
  <inkml:trace contextRef="#ctx0" brushRef="#br0" timeOffset="31131.2014">5781 8256 194 0,'0'0'102'0,"0"0"-56"16,0 0 27-16,0 0-25 15,0 0-12-15,0 0 24 16,0 0 2-16,0 0-19 15,0 0-11-15,0 3-4 16,0-3-20-16,0 0 4 16,0 3 35-16,0-2-7 15,0 3-2-15,0-2-9 16,0 1-15-16,0-3-1 0,0 0-3 16,0 0-2-16,0 0 11 15,0-3-19-15,0-22 18 16,39-15-18-16,-1-10 25 15,4-8-5-15,-2 0-10 16,-7 2 9-16,-11 5-11 16,-2 5 1-16,-7 4-9 15,-2 6 3-15,-6 11-4 16,-5 8 3-16,0 7-2 16,0 8 0-16,0-1-11 15,0 3-26-15,0 0-20 16,0 0-102-16,0 0-76 15,0 3-192-15</inkml:trace>
  <inkml:trace contextRef="#ctx0" brushRef="#br0" timeOffset="31523.2192">5805 7835 137 0,'0'0'328'0,"0"0"-142"16,0 0-59-16,0 0-25 16,0 0-30-16,0 0-35 0,-5 0 0 15,5 0-8-15,0 3-8 16,0 15 16-16,0 11 1 15,25 11 19-15,8 11-8 16,0 6-12-16,-4 1-16 16,4 0-10-16,-9-3-6 15,5-8 3-15,-11-4-4 16,2-11-3-16,0-9 1 16,-7-5 0-16,-4-9-4 15,2-3-3-15,-7-4-17 16,-4 1-31-16,0-3-21 15,0 0-34-15,-4 0-95 0,-25-11-619 16</inkml:trace>
  <inkml:trace contextRef="#ctx0" brushRef="#br0" timeOffset="32224.5054">6473 7718 136 0,'0'0'268'15,"0"0"-86"-15,0 0-32 16,0 0-3-16,0 0-77 0,0 0-21 16,0 0-10-16,0-8-21 15,4 23-18-15,12 17 0 16,-3 16 26-16,11 7-9 16,-6 1 7-16,2-1-16 15,0 0-3-15,-7-5-4 16,-4 0 1-16,-3-13-1 15,-6-6-1-15,0-9 0 16,0-7-6-16,0-4 3 16,0-2 0-16,-15-4-1 15,-9 1-1-15,-5-1 4 16,2-5 1-16,3 2 5 16,-5 1 0-16,1 1 10 0,8-1-1 15,6 0-8-15,10-1 4 16,4-2-4-16,0 0-6 15,22 0-2-15,31 0 2 16,13 0 9-16,1 0 22 16,-10-2 9-16,-8-4-11 15,-16 6-8-15,-13 0-15 16,-7 0-6-16,-8 0-18 16,-1 0-54-16,-4 0-69 15,0-4-374-15</inkml:trace>
  <inkml:trace contextRef="#ctx0" brushRef="#br0" timeOffset="32675.2217">6944 8093 861 0,'0'0'33'0,"0"0"-17"15,0 0 35-15,0 0-29 0,-18 104-11 16,27-75-1 0,20-1-6-16,-5-6 0 15,9-6 6-15,-9-7-8 0,10-3 6 16,-10-6-7-16,3 0 1 15,-3-10 10-15,9-20 3 16,-9-11 3-16,1-9-17 16,-12-4-1-16,-6-5-8 15,-7 2-10-15,0 1 8 16,-25 6 7-16,-15 7 3 16,-10 14 4-16,-4 8 19 15,8 14 5-15,-3 7 9 16,12 0-27-16,12 18-10 15,21 17-1-15,4 5-8 16,0 8-19-16,33-3-28 0,9-5-102 16,-2 0-114-16,-2-18-212 15</inkml:trace>
  <inkml:trace contextRef="#ctx0" brushRef="#br0" timeOffset="33327.661">7145 7009 4 0,'0'0'662'0,"0"0"-468"15,0 0-51-15,0 0-68 16,0 0-35-16,0 0-24 16,0-9-3-16,24 5-12 15,9 0 5-15,5 0-4 16,0 2 5-16,-10 2 0 15,-8 0-7-15,-2 0-3 16,-11 0-11-16,-3 6 10 16,0 15 4-16,-4 9 2 15,0 3 5-15,0 4-2 0,-24 3 2 16,-5-2-1 0,1-5-1-16,6-3-2 0,6-7 2 15,7-6 3-15,9-5-1 16,0-5-7-16,0 2-1 15,0-7 1-15,9 1 2 16,33-3 8-16,2 0-6 16,14 0-3-16,-7 0 3 15,-3 0-4-15,-6 0-43 16,-13 0-101-16,-13 0-599 16</inkml:trace>
  <inkml:trace contextRef="#ctx0" brushRef="#br0" timeOffset="47442.9494">7921 8179 100 0,'0'0'149'0,"0"0"164"15,0 0-283-15,0 0-22 16,0 0-4-16,0 0-2 15,0 0 3-15,0 0 6 16,5-3 4-16,-5 3 27 16,0 0 31-16,0 0 13 15,0 0-24-15,0 0-11 16,0 0-35-16,0 0 3 16,0 0-12-16,0 0-7 15,0 0 1-15,0 0 6 16,0 0-2-16,0 0 1 15,0 0 1-15,0 0 4 16,0 0 1-16,6 0 0 16,-1-4-6-16,8-10-2 0,11-3 0 15,9-13 19-15,12-5-9 16,1-8-3-16,3-2-10 16,-12 3 7-16,1 3-8 15,-14 7-2-15,-10 10-3 16,1 4 4-16,-11 8 1 15,-4 5-8-15,0 3-8 16,0 2-7-16,0 0-14 16,0 0-67-16,0 0-86 15,0 0 6-15,-8 0-97 16,-17 2 118-16</inkml:trace>
  <inkml:trace contextRef="#ctx0" brushRef="#br0" timeOffset="47909.1734">8107 7813 30 0,'0'0'86'0,"0"0"4"16,0 0-27-16,0 0 23 15,0 0 21-15,0 0-30 16,-46-28-28-16,41 25 16 16,5 3 19-16,0-2 4 15,-4 2-27-15,4-2-12 16,0-1-15-16,0 3 3 15,0 0-14-15,0-3-1 16,0 3-3-16,0-2 2 0,0 0 7 16,0 2-7-16,0-3-5 15,0 1-2-15,0-1-8 16,0 3 1-16,0 0 5 16,0 0-3-16,0 0-8 15,0 0-1-15,0 10-14 16,0 25 7-16,13 17 7 15,20 7 7-15,5 1 0 16,-5-10-2-16,-4-8-4 16,-5-9 2-16,-9-8-3 15,-6-2 1-15,-9-11 4 16,9-4-4-16,-9-3 4 0,5-5-5 16,-5 2 2-1,0-2 1-15,0 0-2 0,0 0-1 16,0 0 0-16,0 0-20 15,0 0-48-15,0 0-25 16,0 0-198-16,0-18-239 16</inkml:trace>
  <inkml:trace contextRef="#ctx0" brushRef="#br0" timeOffset="48450.5544">8642 7672 360 0,'0'0'76'15,"0"0"-16"-15,0 0-20 16,0 0-37-16,0 0 39 16,0 0 47-16,18 153-2 15,-3-93-4-15,5 1-41 16,-2-4-7-16,2-4-13 0,-7-10-11 16,-2-6-3-16,-6-10-5 15,-1-4 10-15,-4-12-6 16,0-2 4-16,0-4 9 15,0 0-12-15,-20-5 0 16,-13 6 5-16,0-6-6 16,4 2-5-16,0 0 1 15,5-2 1-15,11 0 3 16,13 0-5-16,0 0 3 16,0 0-5-16,0 0 10 15,0 0-10-15,8 0 5 16,21-4 26-16,9-5 9 15,-3 2-2-15,-13-2-16 16,-2 6-9-16,0-3-13 0,-2 4-1 16,-9-1-16-16,2 3-40 15,2-2-27-15,-9 0-161 16,7-3-289-16</inkml:trace>
  <inkml:trace contextRef="#ctx0" brushRef="#br0" timeOffset="48902.0523">9000 8001 436 0,'0'0'321'16,"0"0"-305"-16,0 0 22 15,0 0 31-15,-15 115-42 16,15-84-9-16,20-9-5 16,-3-3 3-16,3-3-4 15,-6-9-3-15,1-2 1 16,-2-5 10-16,7 0-13 16,5 0-1-16,3-19 16 15,-10-12-11-15,6-2 5 16,-8-4-11-16,-12-6 1 15,-4 1-4-15,0 2 0 16,-4 5 0-16,-25 5 0 16,-15 2 0-16,2 13 5 0,-7 8 33 15,3 7-17-15,13 0-15 16,4 0-6-16,5 4 0 16,8 11-2-16,12 6-7 15,4 1-7-15,0 3-37 16,0-2-12-16,0-1-47 15,4-2-31-15,12-7-51 16,-3-8-174-16</inkml:trace>
  <inkml:trace contextRef="#ctx0" brushRef="#br0" timeOffset="49655.7385">9199 7091 340 0,'0'0'221'0,"0"0"-125"16,0 0 3-16,0 0-34 15,0 0-42-15,0 0 6 16,0-5 10-16,0 5-2 0,0 0-12 16,0 0-5-1,0 0-5-15,0 0-11 0,0 0-4 16,0 0-10-16,0 13 10 15,0 9 5-15,0 6 0 16,9 7 3-16,-2 5-4 16,2-1-2-16,0 2 1 15,-1-3-2-15,-1-6 2 16,-3-9-3-16,-4-6 5 16,0-2-4-16,0-5 1 15,0-5 0-15,0 0 1 16,-19 0 1-16,1-5 1 15,-11 0-1-15,5 3-4 0,-1-3 2 16,12 2 8-16,7-2-3 16,1 0 1-16,5 0 3 15,0 0 4-15,0 0-11 16,0 0-1-16,24-2-3 16,14-6 25-16,6-2 0 15,-2 3-1-15,-13-1 2 16,-5 6-13-16,-10 2-13 15,-10 0-11-15,7 0-53 16,-11 0-79-16,0 2-697 16</inkml:trace>
  <inkml:trace contextRef="#ctx0" brushRef="#br0" timeOffset="101890.5448">9938 8247 200 0,'0'0'138'0,"0"0"-113"16,0 0 103-16,0 0-57 15,0 0-45-15,0 0 6 16,0 0 19-16,0 0-1 15,0 0 18-15,0 0-7 16,0 0-21-16,0 0-10 16,0 0-7-16,0 0 5 15,0 0-12-15,0 0-2 16,0 0 3-16,0 0-3 16,0 0 6-16,0 0 1 15,0-5-14-15,4-18-3 0,21-10 5 16,3-6 4-16,10-9-7 15,-14 0-4-15,10 3-2 16,-15 0 0-16,-1 5-5 16,2 4 3-16,-11 4-4 15,2 7 5-15,-11 7 1 16,4 5-1-16,1 11 1 16,-5 0-8-16,0 2-17 15,0 0-15-15,0 0-69 16,0 0-67-16,0 0-21 15,0 10 29-15,0-3-22 16</inkml:trace>
  <inkml:trace contextRef="#ctx0" brushRef="#br0" timeOffset="102399.1135">10020 7835 122 0,'0'0'136'16,"0"0"-38"-16,0 0 46 15,0 0-31-15,0 0-15 16,0 0 7-16,-25-30-13 16,25 28-13-16,0 2-19 15,0 0-28-15,0 0 3 16,0 0-12-16,-8 0 2 16,8 0-9-16,0 0 3 0,0 0-10 15,0 0-5 1,0 0 1-16,0 0 12 0,0 0-8 15,0 0-3-15,0-3 6 16,-5-2-1-16,5 5-9 16,-6-2 0-16,6-1 2 15,-5 1-4-15,1 2 0 16,4 0 3-16,0 0 0 16,0 0-3-16,0 0-13 15,0 9-2-15,0 22 9 16,0 9 6-16,28 8 6 15,6-1-3-15,-6-4 0 16,10-3 0-16,-5-8-2 0,-9-7 5 16,1-4-4-1,-12-9 1-15,3-7 1 0,-16 1-2 16,4-6-1-16,-4 0 0 16,0 0 2-16,0 0-1 15,0 0-1-15,0 0-1 16,0 2-14-16,0-2-18 15,0 0-33-15,0 0-59 16,0 0-238-16</inkml:trace>
  <inkml:trace contextRef="#ctx0" brushRef="#br0" timeOffset="102985.5168">10754 7825 362 0,'0'0'87'16,"0"0"23"-16,-9 111-48 16,9-71-11-16,0 0-6 15,0 2-16-15,0-4-13 16,13-1-1-16,-13-9 18 15,0-6-5-15,0-8 7 16,0-5-6-16,0-7 5 16,0 1 4-16,0-3 9 15,-4 0-14-15,-25 0-13 16,-4 0-9-16,-5 0-1 16,-1 0-8-16,5 0 10 0,6 0 13 15,3 0-2 1,17 0-8-16,8 0-2 0,0 0-11 15,0 0 1-15,0 0-3 16,4 0-2-16,25 0-3 16,11 2 5-16,-7 1 1 15,4 5 4-15,-12-6 0 16,-8 3-5-16,-1 1-4 16,-3-1-35-16,-8-3-33 15,1-2-142-15,-6 0-251 16</inkml:trace>
  <inkml:trace contextRef="#ctx0" brushRef="#br0" timeOffset="103398.6915">11055 8051 512 0,'0'0'88'0,"0"0"9"16,0 0-17-16,0 0-38 15,0 0-14-15,70 110-9 16,-50-95-7-16,-6 0 0 16,10-9 9-16,-11-2-3 15,3-4 6-15,8 0 5 0,-6 0 5 16,6-15-10-16,5-13-9 15,-5-6-5-15,-11-7-2 16,-4-4-8-16,-9 3-3 16,0-1-3-16,-13 3-3 15,-20 5-9-15,-16 10 18 16,3 7 3-16,-7 11 8 16,0 7-8-16,11 2 0 15,4 24-3-15,-2 3 0 16,27 11 0-16,13-2-28 15,0-2-90-15,0-9-84 16,13-10-184-16</inkml:trace>
  <inkml:trace contextRef="#ctx0" brushRef="#br0" timeOffset="103972.973">11331 7134 513 0,'0'0'104'0,"0"0"9"15,0 0-30-15,0 0-60 16,0 0-16-16,0 0 22 15,22-3-1-15,-6 3-20 16,-3 0-3-16,-6 10 1 0,-7 2 2 16,0 9 2-1,0-2 14-15,0 10 13 0,-20 1-8 16,-18-1-5-16,14 1 6 16,0-5 0-16,10 3-16 15,-1-8 0-15,15 0-7 16,0-10 0-16,0 0-5 15,0 0 11-15,0-8-13 16,37 1 5-16,3-3-3 16,2 0-1-16,-4 0 4 15,-5 0-5-15,-13 0 0 16,4-3-10-16,-11 1-44 16,7 2-50-16,-15 0-177 15,-5 0-340-15</inkml:trace>
  <inkml:trace contextRef="#ctx0" brushRef="#br0" timeOffset="113529.4653">11884 8151 118 0,'0'0'52'0,"0"0"-27"16,0 0-4-16,0 0-8 15,0 0 5-15,0 0 10 16,0 0 17-16,13-4 1 16,-13 4-5-16,0 0-5 0,0 0 13 15,0 0 28-15,0 0-53 16,0 0 13-16,0 0-10 16,0 0 5-16,0 0 3 15,0 0-7-15,0 0 13 16,0 0 0-16,0 0-7 15,0 0-11-15,0 0-2 16,0 0 8-16,0 0-8 16,0 0-10-16,0 0 0 15,0 0 7-15,0 0 7 16,0-6-13-16,9-9-9 16,15-8 3-16,10-6 5 0,5-7-3 15,-1 1-3 1,4 0 2-16,-13 5-5 0,-9 5-1 15,-3 5 5-15,-1 2-5 16,-16 3 0-16,4 4 3 16,1 0-1-16,-5 3-3 15,0-2-3-15,4 6-4 16,3-7-12-16,-3 3-18 16,5 4-35-16,-5-4-26 15,1 8-3-15,-1-3 22 16,-4 1-5-16,0 2-20 15,0 0 13-15,0 0 1 16,0 0-59-16,0 0-14 16</inkml:trace>
  <inkml:trace contextRef="#ctx0" brushRef="#br0" timeOffset="113979.7551">11930 7805 116 0,'0'0'114'15,"0"0"-27"-15,0 0 2 16,0 0 1-16,0 0-31 15,0 0-3-15,-8-40 5 0,8 40 1 16,0 0 10-16,0 0-4 16,0 0-20-16,0 0-38 15,0 0-9-15,13 15-1 16,11 5 28-16,14 8 6 16,2 4-12-16,2 8 3 15,6 1-8-15,-10 0-9 16,4-5-4-16,-13 2 0 15,15-11-4-15,-15-4 1 16,-1-3-1-16,-10-8 4 16,-2-1-3-16,-8-6 3 0,-8-3-4 15,0-2 1 1,0 0-1-16,0 0-8 0,0 0-25 16,0 0-53-16,-8 0-169 15,-17 0-314-15</inkml:trace>
  <inkml:trace contextRef="#ctx0" brushRef="#br0" timeOffset="122351.7514">13056 7803 11 0,'0'0'165'15,"0"0"-155"-15,0 0 46 0,0 0-12 16,0 0 3-16,0 0 39 16,0 0 11-16,0 0-23 15,0 0-14-15,0 0 1 16,0 0-11-16,0 0 9 15,0 0-15-15,0 0-9 16,0 0-18-16,0 0 12 16,0 0-11-16,0 0 8 15,0-3-1-15,0-2-8 16,0 3-2-16,0-9-6 16,0-3 2-16,0-4-5 15,0 0 0-15,0-4 0 0,0 5-4 16,0-1 5-16,0 6-3 15,0 4-3-15,0 6 10 16,0 2 7-16,0 0-8 16,0 0-7-16,0 0-3 15,0 17-9-15,0 20 7 16,-4 11 2-16,4 10 6 16,0-5-6-16,0-1 5 15,0-4-5-15,0-8 2 16,0-10 1-16,4-5-1 15,0-10 4-15,-4-5 2 16,0-5-7-16,0-5 8 16,0 2 4-16,0-2 6 0,0 0 3 15,0 0-2 1,-17 0-5-16,-8-2-12 0,-3-1-3 16,3 1 2-16,5 2 5 15,-2 0-5-15,11 0-2 16,7 0 1-16,4 0 3 15,0 0-4-15,0 0 4 16,0 0-4-16,0 0-4 16,0 0-11-16,0-3 10 15,15 3 5-15,3 0 7 16,2 0-7-16,0 0-25 16,2 0-40-16,-2 0-52 0,-7 0-254 15</inkml:trace>
  <inkml:trace contextRef="#ctx0" brushRef="#br0" timeOffset="122740.2092">13304 8006 663 0,'0'0'90'0,"0"0"-86"15,0 0 20-15,0 0-7 16,24 116-9-16,14-91 0 16,-10-6 5-16,6-2-12 15,3-6 10-15,3-8-3 0,-2-3 11 16,4 0 6-16,6-14 2 16,-6-15 25-16,2-9-13 15,-15-7-22-15,-16-2-3 16,-8-6 1-16,-5 3-8 15,0 4-3-15,-24 6 2 16,-14 10 5-16,-8 10-1 16,-8 5 1-16,6 10 6 15,-7 5-12-15,10 5-5 16,3 25-3-16,14 8-3 0,8 6 1 16,20-1-42-1,0-2-85-15,20-11-83 0,17-10-254 16</inkml:trace>
  <inkml:trace contextRef="#ctx0" brushRef="#br0" timeOffset="123339.801">13815 7034 693 0,'0'0'87'16,"0"0"15"-16,0 0-11 16,0 0-70-16,0 0-17 0,0 0 5 15,33-31 6-15,-13 28 6 16,-3 3-6-16,-1 0-2 15,-3 0-8-15,-9 0-5 16,1 0-3-16,-5 0 3 16,0 13 0-16,0 5 10 15,0 7 4-15,0 3 6 16,-9 4-5-16,-15 1 2 16,2-4-4-16,2-1 9 15,0-3-9-15,11-4-4 16,9-10-4-16,0 0-1 15,0-4-2-15,0-4-2 16,9-3-5-16,24 0 5 16,-4 0 5-16,-1 0 4 15,-8 0-6-15,-6 0-3 0,1 0-30 16,-6-3-31-16,6 3-73 16,-10 0-193-16</inkml:trace>
  <inkml:trace contextRef="#ctx0" brushRef="#br0" timeOffset="154572.3383">14396 8149 66 0,'0'0'157'15,"0"0"-107"-15,0 0 4 16,0 0 19-16,0 0-21 16,0 0-16-16,0 0-2 15,0 0-2-15,0 0 1 16,0 0 18-16,0 0-11 16,0 0-12-16,0 0 5 0,0 0 11 15,0 0-10-15,0 0 8 16,0-2-8-16,18-19 0 15,6-4-22-15,9-8-5 16,7-4 6-16,2-6-6 16,0 1 16-16,2-4 4 15,-2-1-3-15,-4-1-6 16,2 8-8-16,-18 3-2 16,-2 14-1-16,-11 13-6 15,-5 3 1-15,-4 7 2 16,0 0-3-16,0 0-1 15,0 0-5-15,0 0-8 16,0 0-28-16,0 7-10 0,0 3-6 16,0 0-51-1,0 0-5-15,0-3-31 0,-4-1-50 16,-10 1 36-16</inkml:trace>
  <inkml:trace contextRef="#ctx0" brushRef="#br0" timeOffset="155055.5339">14458 7668 205 0,'0'0'95'15,"0"0"-4"-15,0 0 44 16,0 0-37-16,0 0-21 16,0 0-9-16,0-3 8 15,0 3-6-15,0 7-18 16,0 11 26-16,9 7-27 15,6 5-9-15,7 10-12 16,3 5-17-16,8 0-1 16,5 4-3-16,1-5-3 0,-1-4-4 15,-5-5-2 1,0-7 0-16,-8-6 9 0,-1-9-7 16,-15-3 1-16,-5-2-2 15,1-8 5-15,-5 2-3 16,0-2 1-16,0 0-3 15,0 0 0-15,0 0-1 16,0 0-15-16,0 0-21 16,-5 3-40-16,-19 1-39 15,11 1-277-15</inkml:trace>
  <inkml:trace contextRef="#ctx0" brushRef="#br0" timeOffset="196692.7533">15639 7725 326 0,'0'0'98'0,"0"0"-76"0,0 0 26 16,0 0 32-16,0 0-18 16,0 0 14-16,0 0-50 15,0 3 20-15,0-1 1 16,0-2 2-16,0 0-4 15,0 0-6-15,0 0 9 16,0 0-10-16,0-8-15 16,0-9-7-16,0-3 1 15,15 0-2-15,-15-1-14 16,0 2 6-16,0 5 0 16,0 7-3-16,0 3 6 0,0 4 4 15,0 0-11-15,0 0-3 16,0 15 0-16,-19 14 0 15,1 15 5-15,11 3-4 16,-6 3 7-16,8 3-7 16,5 2 2-16,0-2-2 15,0 2-2-15,0-5 1 16,0-5 0-16,9-10 1 16,7-10-1-16,-16-7 0 15,9-11 1-15,-9-2 0 16,0-5 3-16,0 0-4 15,0 0 12-15,-25 0 3 16,-12 0-9-16,-12 0-4 16,3 0-1-16,1 0 2 0,12 0-1 15,11 0 4-15,7 0 6 16,10 0 4-16,5 0-16 16,0 0 0-16,0 0-2 15,20 0-3-15,7 0 5 16,17 0 7-16,-6 0-3 15,-10 0-3-15,1 0 2 16,-9 0-3-16,-11 0-35 16,4 0-17-16,-2 0-40 15,-7 0-40-15,5 0-137 16,0 0-234-16</inkml:trace>
  <inkml:trace contextRef="#ctx0" brushRef="#br0" timeOffset="197075.2353">15853 8063 414 0,'0'0'190'16,"0"0"-163"-16,0 0 78 16,0 0-12-16,0 0-25 15,0 0-36-15,78 109-2 16,-58-95-18-16,-3-3 14 15,8-2 3-15,-1-7 0 16,0-2-17-16,3 0 8 0,-3 0-1 16,5-11 9-16,-5-12-10 15,-15-8-2-15,7-6-10 16,-16-1-5-16,0 3 5 16,0-2-4-16,-20 2-1 15,-5 2-1-15,-21 5-4 16,2 9 0-16,2 6-1 15,-11 11 3-15,11 2-2 16,4 0-3-16,5 9-1 16,17 15 4-16,16 5-13 15,0 6-34-15,20 1-54 16,18-4-151-16,0-5-155 16</inkml:trace>
  <inkml:trace contextRef="#ctx0" brushRef="#br0" timeOffset="197960.6433">16464 6928 403 0,'0'0'184'0,"0"0"-69"15,0 0 7-15,0 0-22 16,0 0-49-16,0 0-4 16,-9-18-15-16,5 14-17 15,4 1 9-15,-5 3 1 16,-6-5-4-16,11 2 3 16,-4 0 2-16,-5-1-11 15,4 4-7-15,5-3 0 16,0 3 0-16,0 0-1 15,0 0-1-15,0 0-6 16,0 0 0-16,0 0 0 0,0 0 0 16,0 7-11-16,0 24 8 15,0 17 1-15,0 5 4 16,0 7 1-16,0-3-3 16,0-5 0-16,0 2 0 15,0-7-1-15,0-5 0 16,0-6-1-16,0-14-3 15,0-2 4-15,0-12 0 16,0-6 2-16,0-2-1 16,0 0 4-16,-20 0 2 15,3 0-1-15,-12 0-4 16,-4 0-1-16,-7 0 0 16,11 0-1-16,7 0-1 15,2 0 0-15,16 0 1 16,4 0-2-16,0 5-8 0,0 0-9 15,13-3 14-15,16 4 6 16,4-4 0-16,7-2 0 16,-14 0 0-16,3 0 0 15,-5 0-21-15,-4 0-39 16,-6 0-6-16,-10 0-171 16,3 0-207-16</inkml:trace>
  <inkml:trace contextRef="#ctx0" brushRef="#br0" timeOffset="198367.5579">16765 7258 576 0,'0'0'182'0,"0"0"-172"16,0 0 16-16,0 0 60 15,0 0-51-15,0 0 0 16,15 106-2-16,-6-86-12 16,0 0-3-16,6-7 1 15,-6-1-12-15,0-7 3 16,-2-5-6-16,10 0 0 16,3 0 12-16,4-5 2 15,3-20 10-15,2-7-4 0,-5-9-13 16,-4-6-5-16,-11-1-5 15,-9 3-1-15,0 0-7 16,0 2-17-16,-20 14 10 16,-18 8 7-16,-19 11 5 15,2 10-3-15,-10 10-8 16,-1 25 13-16,15 11 0 16,18 6-2-16,26 6-7 15,7-8-84-15,49-6-141 16,22-5-277-16</inkml:trace>
  <inkml:trace contextRef="#ctx0" brushRef="#br0" timeOffset="225182.2295">17523 8208 23 0,'0'0'168'0,"0"0"-114"16,0 0 31-16,0 0 35 15,0 0-10-15,0 0-34 16,0 0-18-16,0-7-13 0,0 7 4 16,0-2-2-16,0 2-12 15,0 0-8-15,0 0-3 16,0 0 1-16,0 0 3 15,0 0-7-15,0 0 3 16,0 0-4-16,0 0-5 16,0 0-7-16,0 0-1 15,0 0-2-15,0 0-4 16,0 7 8-16,0 0-7 16,0-1-2-16,0 1 8 15,0-7-3-15,0 0-2 16,0 0 0-16,0 0 5 15,0-2 10-15,24-28 9 16,27-17 5-16,11-9 4 16,-4-9-8-16,4 2-17 15,-14-1-2-15,-19 6-3 0,-5 2-6 16,-15 14 0-16,4 4 0 16,-13 8-2-16,7 10 2 15,-3 0 0-15,1 10-9 16,-5 3 7-16,4 4-8 15,-4 3-11-15,0 0-28 16,0 0-21-16,0 4-41 16,0 17-45-16,0 2-117 15,-9-4-223-15</inkml:trace>
  <inkml:trace contextRef="#ctx0" brushRef="#br0" timeOffset="225583.0319">17671 7755 126 0,'0'0'211'16,"0"0"-125"-16,0 0 15 15,0 0 14-15,0 0-42 16,0 0-4-16,-4-5 25 0,4 5-21 16,0 0 0-1,0 0-16-15,0 0-17 0,0 0-5 16,0 0-20-16,0 0-8 16,0 22-2-16,29 9 10 15,8 4 3-15,1 9-3 16,4 2-5-16,2 2-10 15,-11-6 3-15,5-2-1 16,-10-2-1-16,-3-5 0 16,-5-4-1-16,-7-4 1 15,0-4-2-15,-2-9-2 16,7 1-42-16,-11-8-72 16,-7-5-236-16</inkml:trace>
  <inkml:trace contextRef="#ctx0" brushRef="#br0" timeOffset="235298.2083">18863 7743 241 0,'0'0'96'16,"0"0"-65"-16,0 0 54 15,0 0-10-15,0 0-35 16,0 0-14-16,0 0 3 15,0 0 8-15,0-38-2 0,0 26 7 16,5-6 21-16,-1 6-43 16,-4-4 19-16,0 4 18 15,0 2-31-15,0-4 3 16,0 7 17-16,0 3-18 16,0 1-12-16,0 3 7 15,0 0-8-15,0 0-12 16,-9 18-2-16,-6 17-1 15,6 8 8-15,-7 2-6 16,16 2 4-16,-4 3-3 16,4-4 6-16,0-3-7 15,0-6-2-15,0-5 3 0,0-7 0 16,0-7 1-16,0-8-2 16,0-3 1-16,0-4 1 15,0-3 1-15,0 0 4 16,0 0-2-16,0 0 9 15,-18 0 7-15,-11 0-9 16,1-5-11-16,-1 3-6 16,0 2 4-16,-4 0-1 15,24 0 7-15,-2 0-3 16,7 0 2-16,4 0-2 16,0 0-4-16,0-3-8 15,0 3 1-15,0-3 6 16,4 3 1-16,12 0 2 0,1 0-2 15,-6 0-30-15,3 0-35 16,-6 0-20-16,12 0-101 16,-15 3-52-16,4-3-149 15</inkml:trace>
  <inkml:trace contextRef="#ctx0" brushRef="#br0" timeOffset="235674.7313">18943 7966 216 0,'0'0'165'16,"0"0"-116"-16,0 0 41 0,0 0 17 15,0 0-41 1,0 0-11-16,48 50 28 0,-28-38-23 16,2 1-29-16,3-1-8 15,3-7-16-15,-3-5 14 16,8 0-9-16,5-9 7 15,6-19 1-15,-7-11-9 16,1-7-6-16,-9-2 2 16,-25 1-2-16,-4-1-3 15,0 2-2-15,-4 9 5 16,-45 2 1-16,3 10 8 16,-12 10 0-16,1 5 4 15,15 10 3-15,-3 0-17 0,8 11-3 16,12 18-2-16,17 1-4 15,3 10-17-15,5-3-21 16,0 4-60-16,18-9-99 16,11-11-109-16,-5-6-139 15</inkml:trace>
  <inkml:trace contextRef="#ctx0" brushRef="#br0" timeOffset="236460.1632">19491 6884 236 0,'0'0'242'16,"0"0"-98"-16,0 0 6 16,0 0-4-16,0 0-59 15,0 0-21-15,-29-12-12 16,25 10-10-16,4 2-17 15,0-3-9-15,0 3-12 16,9-4-6-16,31 4 0 16,2-4 4-16,11 4-4 0,0 0-2 15,-11 0 1-15,-13 0-9 16,-16 8-14-16,-2 5 5 16,-11 2 3-16,0 3 14 15,-5 3 1-15,-23-2 2 16,-1-5 3-16,-4 3-4 15,8-2 7-15,-3-5-5 16,8-1-1-16,20-3-1 16,0 1-7-16,0-2 3 15,15 5-6-15,18 3 2 16,14 2 8-16,-7 2 1 16,-3 1 3-16,-19 1-4 15,-18 2 3-15,0-2 1 0,0 1 10 16,-18-2 11-1,-35 0 1-15,-4-4-2 0,-5 0-18 16,4-10 6-16,12 3-6 16,2-7-2-16,22 3-4 15,15-3-4-15,7 0-28 16,0 0-69-16,7 3-195 16,30 2 1-16</inkml:trace>
  <inkml:trace contextRef="#ctx0" brushRef="#br0" timeOffset="272771.3269">20621 7835 136 0,'0'0'524'0,"0"0"-489"16,0 0 1-16,0 0 53 0,0 0-56 15,0 0-16-15,0 0 9 16,38 0 24-16,-14 0-4 16,-4 0 2-16,4 0-17 15,-6 0-5-15,20 0 7 16,6 0-12-16,9 0-6 16,13-3-8-16,1-4-5 15,-10 0-2-15,-4 2-3 16,-11 2-30-16,-13 3-28 15,-11 0-89-15,-12 0-83 16,-6 15-136-16</inkml:trace>
  <inkml:trace contextRef="#ctx0" brushRef="#br0" timeOffset="272993.1123">20699 8231 602 0,'0'0'511'0,"0"0"-474"15,0 0-7-15,0 0 22 16,0 0-37-16,0 0-15 16,243-37 0-16,-159 29-2 15,-2 5-67-15,-5 1-69 0,-15 0-356 16</inkml:trace>
  <inkml:trace contextRef="#ctx0" brushRef="#br0" timeOffset="278140.9873">22415 7793 478 0,'0'0'166'0,"0"0"-133"16,0 0 24-16,0 0 28 16,0 0-39-16,0 0-2 15,0 0 21-15,0 2-11 16,0-2-14-16,0 0-3 15,4-15-10-15,-4-5-10 16,4-5-6-16,10-3-2 16,-14-4 3-16,6 0-4 15,8-7-2-15,-14 7-3 16,4-4 5-16,-4 7-6 16,0 1-2-16,0 10 2 15,0 6-2-15,0 7 7 16,0 5 10-16,0 0-17 0,0 20-1 15,0 30-8-15,0 18 9 16,0 13 8-16,0 1-8 16,11-2 1-16,2-5-2 15,-4-1 3-15,7-12-2 16,-12-10 1-16,16-11-2 16,-20-14 2-16,0-7-1 15,0-15 0-15,0-3 5 16,0-2 17-16,-7 0 9 15,-26-11-13-15,-18-10-18 16,3 1 2-16,-5 2-1 16,11 4 0-16,4 6 2 15,14 5 5-15,8 1-2 0,12 2-4 16,4 0-2-16,0 0-6 16,4 0-23-16,45 0 24 15,4 0 3-15,18 0-10 16,-5 0-24-16,0 2-19 15,-4 1-47-15,-22-1-243 16</inkml:trace>
  <inkml:trace contextRef="#ctx0" brushRef="#br0" timeOffset="278540.3615">22857 7974 1024 0,'0'0'13'0,"0"0"-11"15,0 0 26-15,-9 102-24 16,33-72-1-16,10-5-1 16,-6-5 2-16,1-5-5 15,0-9 1-15,-12-6-1 16,21 0 1-16,2-11 6 15,2-24-2-15,0-13 1 16,-13-4-5-16,-1-8 1 16,-8-3 3-16,-15-2-4 15,-5 5 1-15,0 2-1 0,-14 10 1 16,-30 12 6-16,2 15-1 16,-6 10 25-16,6 11 6 15,8 6-32-15,1 28-5 16,13 17 0-16,16 7-4 15,4-4-14-15,0 2-40 16,29-13-47-16,-1-3-136 16,1-15-243-16</inkml:trace>
  <inkml:trace contextRef="#ctx0" brushRef="#br0" timeOffset="279064.8621">23458 6792 217 0,'0'0'225'15,"0"0"-36"-15,0 0-28 0,0 0 28 16,0 0-103-16,0 0-42 16,-19-32-18-16,67 27-18 15,10 0 0-15,12 2 11 16,-8 3 0-16,-4 0-10 15,-21 6-9-15,1 13 0 16,-18 9-3-16,-20 6 1 16,0 4 2-16,-38 10 0 15,-35 3 8-15,3 2-3 16,-6-9 6-16,8-1 14 16,13-8 4-16,15-7-15 15,22-11 2-15,-2-7-16 0,20-5-2 16,0 2-4-16,0-4 0 15,24-1 2-15,23-2 4 16,6 0 0-16,9 0-10 16,-5 0-31-16,-4 0-54 15,-6 0-91-15,-9-7-461 16</inkml:trace>
  <inkml:trace contextRef="#ctx0" brushRef="#br0" timeOffset="279506.1385">24235 6703 1032 0,'0'0'52'0,"0"0"-6"16,0 0 30-16,0 0-75 16,0 0 4-16,0 0-7 15,119-21 4-15,-81 21 0 16,-5 0-2-16,2 0 0 16,-17 3-3-16,2 9-2 0,-20 8 3 15,0 5 1 1,0 11 1-16,-20 3 4 0,-33 10 5 15,-3-2 9-15,-5 3 12 16,-1 0 3-16,9-7 1 16,19-8-17-16,30-8-10 15,4-9-7-15,0-3-6 16,27-7 6-16,41-4 0 16,-2-4 4-16,10 0 0 15,-8 0-4-15,-6 0-6 16,-7 0-46-16,3 0-53 15,-14-2-125-15</inkml:trace>
  <inkml:trace contextRef="#ctx0" brushRef="#br0" timeOffset="288791.4274">19434 5732 82 0,'0'0'59'16,"0"0"-2"-16,0 0 31 15,0 0-31-15,0 0 22 0,0 0-29 16,0 0-31-16,-22-10-9 16,22 10-2-16,0 0 15 15,0 0 7-15,0 0-2 16,0 0-1-16,-7 0 0 15,7 0 8-15,0 0 8 16,0 0 14-16,0 0 1 16,0 0-13-16,0 0-24 15,0 0-15-15,40 0-4 16,39 0 4-16,45 0 18 16,35-2-11-16,21-8-9 15,7 0-4-15,4-1 0 0,3 4 0 16,-8 0-4-16,-22-1-24 15,-27 1-37-15,-38 1 23 16,-26 5-23-16,-22-2 7 16,-40 0-110-16</inkml:trace>
  <inkml:trace contextRef="#ctx0" brushRef="#br0" timeOffset="290930.9424">23100 4973 273 0,'0'0'98'16,"0"0"-9"-16,0 0 79 15,0 0-54-15,0 0-18 16,0 0-17-16,0 0-9 0,-9-6-4 16,9 6-22-1,0 0 2-15,0 0-14 0,0 0-15 16,0 0-14-16,29 0 0 15,22 0-1-15,17 0-2 16,8 0-17-16,1 0-22 16,-6 0-26-16,-23 0-155 15,-21 0-125-15</inkml:trace>
  <inkml:trace contextRef="#ctx0" brushRef="#br0" timeOffset="291119.9543">22886 5377 602 0,'0'0'195'0,"0"0"-192"15,0 0 138-15,0 0-22 16,263-29-78-16,-184 20-27 16,-6 1-14-16,-2 6-3 15,-4 2-55-15,-10 0-174 16,-15 0-374-16</inkml:trace>
  <inkml:trace contextRef="#ctx0" brushRef="#br0" timeOffset="291436.9657">24358 4900 725 0,'0'0'180'16,"0"0"-102"-16,0 0 32 16,0 0-73-16,0 0-37 15,0 0 0-15,0 60 3 16,-4-7 30-16,-5 7-14 15,-11 5-13-15,3-2-4 16,1-3-1-16,-4-3-1 0,3-6-22 16,8-11-48-16,-7-7-66 15,16-16-184-15</inkml:trace>
  <inkml:trace contextRef="#ctx0" brushRef="#br0" timeOffset="291794.4841">24650 5073 908 0,'0'0'77'0,"0"0"-73"0,0 0 51 16,-57 118-23-1,57-75-23-15,24-6-6 0,9-4-2 16,14-6 1-16,-3-7-2 15,2-12 0-15,8-8 0 16,-1 0 0-16,9-18 7 16,-16-17-4-16,-6-12-3 15,-18-9-3-15,-18-1-2 16,-4-1 5-16,0 8-19 16,-37 3-5-16,-10 9 24 15,-15 13 4-15,9 12-1 16,0 5-3-16,7 8-3 15,21 0-6-15,6 21 2 0,14 11-23 16,5 6-47 0,0 2-118-16,29-12-191 0</inkml:trace>
  <inkml:trace contextRef="#ctx0" brushRef="#br0" timeOffset="292340.6198">25336 4236 519 0,'0'0'377'0,"0"0"-267"16,0 0-26-16,0 0-9 15,0 0-40-15,0 0-32 16,-5-20-3-16,10 20 0 15,28 0-1-15,-13 0 1 16,4 0-2-16,-6 0-2 0,-3 2-1 16,-10 11 3-16,-5 2-4 15,0 2-3-15,0 4 8 16,-20 4 1-16,-31 2 4 16,7 3 1-16,-9 0 3 15,11 1 0-15,9-4 1 16,8-4 0-16,16-3 1 15,9-3-10-15,0-4 5 16,0-1-5-16,29 1-2 16,9-4 2-16,4-1 0 15,-2-3-1-15,-7-2-38 16,-4-3-24-16,-5 0-33 0,-2 0-159 16,-7-10-200-16</inkml:trace>
  <inkml:trace contextRef="#ctx0" brushRef="#br0" timeOffset="292812.5494">25831 4161 679 0,'0'0'133'0,"0"0"-20"0,0 0-33 16,0 0-77 0,0 0 1-16,0 0-4 0,0 65 38 15,0-32-20-15,-9-4 5 16,9-1-11-16,0-1-2 16,0-6-3-16,0-3-1 15,0-7-4-15,5 0-2 16,15-4 0-16,4-2-1 15,-6-5-25-15,2 0 4 16,4 0-12-16,5-12 4 16,-1-13 7-16,-1-8 3 15,-3 1 8-15,-8-1 4 0,-7 5 4 16,4 3 4 0,-6 10 15-16,-7 8 59 0,0 4-18 15,0 3 7-15,0 0-27 16,0 25-33-16,-20 23 6 15,-5 15 51-15,-3 9-27 16,-1 6-27-16,0 5 2 16,-4 4-8-16,4 7-44 15,11-12-91-15,14-19-319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5T11:13:03.23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4069 14284 710 0,'0'0'182'0,"0"0"-100"16,0 0-9-1,0 0-48-15,0 0-11 0,29-130 4 16,-5 103 3-16,0 2-13 15,-10 10 12-15,-8 7 7 16,-6 3 0-16,5 5-12 16,-5 0-15-16,0 0 0 15,0 17-9-15,4 29-13 16,5 25 22-16,2 18 18 16,-2 9-2-16,15 0-5 15,5-8 1-15,13-15-12 16,0-19 0-16,7-24 0 15,-12-17-2-15,-4-12 1 16,-4-3-2-16,-5-10 3 0,1-28 18 16,-1-14 14-16,-15-11-8 15,-5-2-9-15,-4 1-9 16,0 12-2-16,-4 4-4 16,-20 6 3-16,19 11 0 15,-10 9-2-15,15 11-1 16,0 7-4-16,0 0 0 15,15 1-14-15,18 3 2 16,9 0 7-16,16 0 7 16,4 0-16-16,0 0-33 15,-5 0-47-15,1 0-101 16,-10 3-348-16</inkml:trace>
  <inkml:trace contextRef="#ctx0" brushRef="#br0" timeOffset="164.5588">5057 14358 702 0,'0'0'360'0,"0"0"-356"16,0 0-1-16,0 0 17 16,224-6-20-16,-176 6-25 15,-6 0-139-15,-13 13-234 16</inkml:trace>
  <inkml:trace contextRef="#ctx0" brushRef="#br0" timeOffset="334.0297">5071 14723 919 0,'0'0'123'0,"0"0"-109"15,0 0 19-15,0 0 20 16,234-40-45-16,-139 33-8 15,-9 4-21-15,1 3-71 16,-17 0-109-16,-3 0-310 16</inkml:trace>
  <inkml:trace contextRef="#ctx0" brushRef="#br0" timeOffset="950.3278">6535 14174 777 0,'0'0'14'0,"-49"103"-14"16,11-33 0-16,1 5 6 15,4 3-2-15,-1-2 12 16,6-11 4-16,8-15-5 0,11-23-2 16,9-16 10-16,0-11-23 15,0-25 1-15,38-28-1 16,10-18 13-16,-6-9-5 16,-4 0 0-16,-5-3-2 15,-13 5 12-15,-5 6 14 16,-10 9 20-16,-5 16-18 15,0 14 3-15,0 18-4 16,0 10 6-16,0 5-8 16,0 8-31-16,0 32-17 15,4 12 12-15,14 15 5 16,6 4-16-16,1 0-10 16,-1-4 20-16,-6-3-1 0,1-6 1 15,1-4 0-15,-2-8-7 16,2-4 12-16,-16-13-2 15,-4 1-1-15,0-10 4 16,-8 1 8-16,-41-6 10 16,-4-1-6-16,-2-5 20 15,-7-5-3-15,9-4-2 16,-1 0 12-16,21 0 4 16,13 0-12-16,7 0-14 15,9 0-14-15,4 0-3 16,0 0-24-16,0 0-35 15,0 0-61-15,4 0-179 0,29 0-23 16</inkml:trace>
  <inkml:trace contextRef="#ctx0" brushRef="#br0" timeOffset="1170.4425">6882 14701 400 0,'0'0'891'0,"0"0"-886"16,0 0-1-16,40-118 5 15,6 74-6-15,7-2-3 16,-6 3 0-16,-3 5-20 16,-11 3-37-16,-4 5-20 15,-1-2 2-15,-14 8-91 0,-10-1-144 16</inkml:trace>
  <inkml:trace contextRef="#ctx0" brushRef="#br0" timeOffset="1380.6577">6902 14408 821 0,'0'0'290'15,"0"0"-259"-15,0 0 51 16,90 125-34-16,-61-86-38 0,18 5-10 16,-3 6-3-1,-2 5-72-15,2-3-61 0,-11-2-187 16,-8-7-234-16</inkml:trace>
  <inkml:trace contextRef="#ctx0" brushRef="#br0" timeOffset="1613.4128">6267 15129 1157 0,'0'0'83'0,"0"0"-42"15,0 0 20-15,0 0-32 16,0 0-26-16,239-25 14 15,-106 5-3-15,10 10-14 16,-3 0-15-16,-17 10-37 16,1 0-54-16,-15 0-104 15,-23 8-363-15</inkml:trace>
  <inkml:trace contextRef="#ctx0" brushRef="#br0" timeOffset="2256.2661">6555 15606 525 0,'0'0'355'0,"0"0"-343"16,-82 105 20-16,53-50 48 16,0 6-46-16,5-2-22 15,6 4-5-15,-2-6-5 16,0-4-2-16,3-7 3 0,8-20-1 16,2-9-4-16,7-17 2 15,0 0-3-15,0-42-9 16,11-17-9-16,18-21-13 15,9-13-26-15,-1-2-30 16,-4-1 45-16,-13 0 45 16,-2 14 0-16,-18 17 14 15,0 25 22-15,0 23 37 16,0 11 23-16,0 6-43 16,0 33-28-16,0 28-22 15,0 23-3-15,0 7-1 16,0 1-2-16,0-3-1 0,20-10 2 15,4-8 0-15,1-14-15 16,-8-12-3-16,-6-18-2 16,-11-6 22-1,0-17 33-15,0 2 4 0,-11-6 24 16,-35 3-12-16,-12 2-42 16,-24-1 10-16,-4 3 3 15,2 7-11-15,2 1 26 16,16-1-10-16,13 5-14 15,15-7-8-15,18-2 0 16,12-2-3-16,3-8-5 16,5 0-30-16,0 0-27 15,0 0-27-15,38-5 9 16,8-20-103-16,12-12-100 16</inkml:trace>
  <inkml:trace contextRef="#ctx0" brushRef="#br0" timeOffset="2555.909">6745 15446 1093 0,'0'0'46'0,"0"0"-41"16,0 0-4-16,4 109 7 15,5-58-6-15,-9 14 0 0,0 10-2 16,0 6 5-16,0-2-3 16,-13-8-1-16,4-9 7 15,9-11-5-15,0-14-3 16,18-16-5-16,19-13-20 16,16-8-42-16,0 0-17 15,0-19-11-15,-11-12-38 16,-13 4-78-16,-29-3-122 15</inkml:trace>
  <inkml:trace contextRef="#ctx0" brushRef="#br0" timeOffset="2735.324">6597 15859 997 0,'0'0'173'16,"0"0"-165"-16,0 0 3 15,0 0 20-15,0 0 10 16,238-28-21-16,-167 24-20 16,-9 4-25-16,-9 0-126 15,-6 0-395-15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35:12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3308 3502 638 0,'0'0'49'16,"0"0"-19"-16,0 0 7 16,0 0-12-16,0 0-4 15,0 0 16-15,0 0 27 16,0-8 7-16,0 8-22 15,0 0-10-15,0 0-10 16,0 0 2-16,0 0-17 16,0 0 1-16,0 13-15 15,0 26 0-15,5 27 0 0,12 11 8 16,3 11 3-16,5-2-4 16,3-9-4-16,-6-2-1 15,3-14 0-15,-5-16-1 16,-3-18-1-16,-6-12 0 15,-2-12-1-15,0-3-6 16,-2 0 0-16,6-13 7 16,7-30 18-16,-2-12 12 15,6-12-9-15,-9-4-14 16,-1 4-5-16,-10 2 0 0,1 9-2 16,-5 16 0-1,0 15-1-15,0 13 2 0,0 12 1 16,0 0-2-16,0 2-2 15,15 28-12-15,-2 24 4 16,12 12 10-16,12 18 7 16,-8-2-3-16,4-7-4 15,0-4-5-15,-8-21-9 16,-1-10 12-16,-11-20 2 16,-2-10-1-16,-6-10-2 15,4 0-7-15,6-10 10 16,3-30 3-16,10-18 25 15,-3-10-7-15,-12-7-14 16,-2 3-7-16,-6 1 0 16,-5 4-1-16,0 6 1 0,0 21-3 15,0 15-9 1,-5 13 12-16,1 9-1 0,4 3-6 16,0 0-35-16,0 10-30 15,0 20-12-15,9 3-84 16,19 5-63-16,-10-8-368 15</inkml:trace>
  <inkml:trace contextRef="#ctx0" brushRef="#br0" timeOffset="218.7968">4485 3880 1002 0,'0'0'40'15,"0"0"-24"-15,0 0 32 16,0 0-28-16,0 0-18 16,0 0-2-16,172 2 6 15,-134 1-5-15,8 2-1 16,-6 0-32-16,-11-2-43 16,-12 6-126-16,-12-1-121 15,-5 2-104-15</inkml:trace>
  <inkml:trace contextRef="#ctx0" brushRef="#br0" timeOffset="406.2588">4513 4184 509 0,'0'0'460'0,"0"0"-419"0,0 0 52 16,0 0-31-16,228-36-3 15,-166 23-28-15,-13 4-25 16,4 0-6-16,-11 8-21 15,11 1-49-15,4 0-20 16,-6 0-172-16,-11 5-356 16</inkml:trace>
  <inkml:trace contextRef="#ctx0" brushRef="#br0" timeOffset="875.2765">5725 3764 701 0,'0'0'171'0,"0"0"-169"16,0 121 8-16,0-66 23 15,0 6-17-15,0-2-3 16,0-3-13-16,0-16 0 15,0-12 0-15,0-16 0 16,0-12 1-16,0 0 5 16,0 0 20-16,0-25 46 0,0-20-23 15,0-11-36-15,0-9 2 16,0-5-9 0,0 0-6-16,-20-3 0 0,-4 5-1 15,-9 1 1-15,9 14-1 16,6 23 1-16,2 10 3 15,16 15 16-15,0 5-9 16,0 0-9-16,0 0-1 16,34 0-3-16,19 0 3 15,17 0 1-15,3 0 0 16,-6 3 0-16,-1-3 0 16,-17 0-1-16,-7 0-1 0,0 0-13 15,-18 0-55-15,0 0-87 16,-19 0-143-16,-5 2-221 15</inkml:trace>
  <inkml:trace contextRef="#ctx0" brushRef="#br0" timeOffset="1062.7415">5590 3903 1082 0,'0'0'56'0,"0"0"-42"16,0 0 14-16,0 0-12 15,0 0 10-15,0 0 8 16,153 4-26-16,-104 2-8 16,-7-2-14-16,2 7-44 15,-7-1-66-15,1 5-227 0</inkml:trace>
  <inkml:trace contextRef="#ctx0" brushRef="#br0" timeOffset="1250.234">6216 4201 1193 0,'0'0'104'0,"0"0"-97"16,0 0 14-16,0 0-11 15,0 0-10-15,0 0-41 0,0 0-51 16,22 0-152-16,-2 0-368 15</inkml:trace>
  <inkml:trace contextRef="#ctx0" brushRef="#br0" timeOffset="1656.49">6888 4063 727 0,'0'0'373'16,"0"0"-371"-16,0 0-2 0,0 0 0 15,0 0-1-15,0 0 1 16,76 90 4-16,-34-82-4 16,6-3-11-16,-6-5 10 15,7 0-1-15,-3-18 2 16,3-13-3-16,-11-2-1 15,-14-6 2-15,-9 4-4 16,-15 0 4-16,0 2 2 16,-11 4 12-16,-35 1 3 15,-12 8-3-15,-8 5 11 16,-2 7-1-16,6 8-10 16,15 0 2-16,3 18-14 0,11 14-1 15,15 4-6-15,14 3-20 16,4 3-21-16,0-6 1 15,28-3-81-15,10-10 7 16,0-11-27-16,-5-12-86 16,-9 0-173-16</inkml:trace>
  <inkml:trace contextRef="#ctx0" brushRef="#br0" timeOffset="1875.275">7202 3403 257 0,'0'0'780'0,"0"0"-681"16,0 0-29-16,0 0-21 0,0 0-46 15,0 154 5-15,0-48 0 16,9 6-4-16,11-2-2 16,-2-3-2-16,-7-7-32 15,-2-14-22-15,-5-18-58 16,12-23-14-16,-12-29-105 15,5-16-303-15</inkml:trace>
  <inkml:trace contextRef="#ctx0" brushRef="#br0" timeOffset="4969.6167">10721 3414 191 0,'0'0'199'0,"0"0"-149"15,0 0-44-15,0 0-2 16,0 0-1-16,0 0 9 16,0 0 14-16,0-23 27 15,0 21 11-15,0 2 21 16,0 0-13-16,0 0-24 15,0-3-17-15,0 1-9 16,0 2 4-16,0-2-9 16,0-4 0-16,0 1 0 15,0 0-9-15,0 0 5 16,0 1 4-16,0 0 8 16,0 4-1-16,0 0-9 0,0 0 1 15,0 16-16-15,0 18-4 16,0 25 4-16,4 8 3 15,10 8 5 1,1-5-8-16,-6 1 2 0,-5-12-2 16,-4-10 0-16,0-12 0 15,0-12 2-15,0-8 1 16,0-9-2-16,0-3 2 16,0-5-1-16,0 0 1 15,0 0 1-15,0-10-4 16,0-20-7-16,0-18 2 15,0-9 2-15,0-8 3 16,0-3 1-16,0 3 3 0,0 2-3 16,0 8 0-16,0 5-1 15,0 10 0-15,0 7 3 16,-9 8-3-16,-4 12 6 16,7 11 16-16,6 0-5 15,0 2-6-15,0 0 3 16,0 0-9-16,0 0-5 15,0 0-9-15,0 0-2 16,0 0 1-16,6 0 5 16,16 0 5-16,7 0 3 15,9 0-3-15,-3 0 1 16,7 2-1-16,-4 0-15 0,-5 6-29 16,-4-3-62-16,-10 3-120 15,-14 1-253-15</inkml:trace>
  <inkml:trace contextRef="#ctx0" brushRef="#br0" timeOffset="5172.7432">10619 3652 445 0,'0'0'677'0,"0"0"-646"15,0 0-23-15,0 0 29 16,0 0 11-16,254-25-29 15,-174 17-13-15,2 1-6 0,-11 7-18 16,2 0-44 0,-12 0-38-16,-18 0-179 0,-19 5-445 15</inkml:trace>
  <inkml:trace contextRef="#ctx0" brushRef="#br0" timeOffset="5360.2445">11588 3542 984 0,'0'0'130'0,"0"0"-130"16,0 0-10-16,0 0 0 16,0 0 5-16,0 0-27 0,190-8-122 15,-150 8-188-15</inkml:trace>
  <inkml:trace contextRef="#ctx0" brushRef="#br0" timeOffset="5547.7513">11501 3817 1024 0,'0'0'151'16,"0"0"-151"-16,0 0 0 15,0 0 18-15,0 0 2 16,277 0-14-16,-191-4-6 0,-9-5-36 16,-1 8-75-16,-19-6-209 15</inkml:trace>
  <inkml:trace contextRef="#ctx0" brushRef="#br0" timeOffset="7993.4552">12842 3448 662 0,'0'0'140'0,"0"0"-126"15,0 0 7-15,0 0 20 31,0 0 1-31,0 0-26 0,-14-117 16 16,14 99 8-16,-6-1-7 16,-3 1 17-16,4 3-11 15,-10-2-15-15,10 1 8 16,-8 4-12-16,9 2 4 16,-1 2-12-16,-6 4-3 15,11 4 2-15,0 0-11 16,-4 0-3-16,4 0-11 15,0 29-18-15,0 21 32 16,0 11 7-16,0 8-1 0,24 4-6 16,-6-3 3-16,-3-4-3 15,-10-11-3-15,-5-8 3 16,0-9 0-16,0-13-2 16,0-7-5-16,0-6 5 15,-13-4 1-15,-12-2 1 16,1 1 6-16,-9 0 11 15,4 0-8-15,0-1-5 16,9 1-1-16,3-5 5 16,12-2-2-16,5 3-6 15,0-3-1-15,0 0-8 16,0 0-6-16,9 0 1 16,20 0 14-16,4 0 2 0,5 0-2 15,1 0-3-15,-5-10-33 16,-1-2-39-16,4-6-74 15,-17-2-276-15</inkml:trace>
  <inkml:trace contextRef="#ctx0" brushRef="#br0" timeOffset="8399.706">13160 3323 659 0,'0'0'203'0,"0"0"-193"16,0 0 77-16,0 0-36 16,0 0-44-16,0 0-7 15,24-27 3-15,-13 27-3 16,3 0 0-16,-1 0-1 16,2 0-6-16,-1 0 3 15,1 10-1-15,-10 7 3 16,3 4 2-16,-8 4 5 15,0 7 1-15,0 3 1 16,-28 5 13-16,-10 5-16 16,0 3 5-16,1-3-8 15,-7 4 6-15,19-10 5 16,8-9-1-16,8-8 8 0,9-1-16 16,0-11-3-1,0 0-3-15,22-1-4 0,18-3 6 16,-3-3-5-16,10-3 5 15,1 0 0-15,5 0-20 16,9-9-66-16,-4-10-126 16,-7-2-206-16</inkml:trace>
  <inkml:trace contextRef="#ctx0" brushRef="#br0" timeOffset="8571.5887">13666 3713 596 0,'0'0'400'0,"0"0"-367"16,0 0 16-16,-8 132-10 0,-4-87-28 16,4-7-11-16,3-6-10 15,5-7-26-15,0-9-51 16,0-12-160-16,0-4-269 16</inkml:trace>
  <inkml:trace contextRef="#ctx0" brushRef="#br0" timeOffset="9103.2153">13976 3251 870 0,'0'0'58'16,"0"0"-51"-16,0 0 15 15,0 0 1-15,0 0-6 16,0 0 2-16,172-23-9 16,-149 23-6-16,-8 0-4 15,-11 0-1-15,-4 8 1 16,0 7 0-16,0 5 10 16,-24 3 8-16,-9-1-9 15,-5 6-3-15,1-6 0 16,4-4 1-16,8-4 1 15,10-5-4-15,10-2-4 0,5 0 0 16,0 1-11-16,29 6 3 16,9 5 8-16,10 3 0 15,5 8 4-15,-15 2 0 16,-9 9 1-16,-16-1 1 16,-9 0-3-16,-4-3 3 15,0-6 9-15,-13-6 8 16,-20-8-2-16,-5-2 1 15,-15-7-12-15,5-5 4 16,1-3-14-16,10 0 0 16,8 0 0-16,5 0 2 15,15-7-2-15,2 7-5 16,7-1-25-16,0 1-36 0,0-3-28 16,16-4-118-16,26-3 44 15,6-1-88-15</inkml:trace>
  <inkml:trace contextRef="#ctx0" brushRef="#br0" timeOffset="9509.2722">14905 3261 330 0,'0'0'137'0,"0"0"-106"16,0 0-5-16,0 0 52 16,0 0-16-16,15 140-15 0,-6-93-19 15,-9 7-14-15,0-10-14 16,0-3-9-16,0-11-45 15,0-8-33-15,0-12-54 16,0-7-237-16</inkml:trace>
  <inkml:trace contextRef="#ctx0" brushRef="#br0" timeOffset="9697.0839">14805 3473 679 0,'0'0'154'0,"0"0"-132"16,0 0 81-16,0 0-31 16,0 0-51-16,239-14-15 15,-190 14-6-15,-7 0-42 16,-9 3-156-16,-20 8-247 16</inkml:trace>
  <inkml:trace contextRef="#ctx0" brushRef="#br0" timeOffset="9884.588">14810 3863 1082 0,'0'0'54'0,"0"0"-32"0,0 0 41 16,0 0-16-16,0 0-27 15,243-8-16-15,-181 3-4 16,-5 0-27-16,-4 2-65 15,-6-1-131-15,-7 1-300 16</inkml:trace>
  <inkml:trace contextRef="#ctx0" brushRef="#br0" timeOffset="10275.2147">15736 3557 847 0,'0'0'65'0,"0"0"10"0,-15 102-14 16,15-69-23-16,0-4-17 15,15-4-8-15,12-7-11 16,13-5-4-16,-12-8 1 15,10-5-1-15,4-7 2 16,7-23 12-16,-7-20-3 16,-3-3 0-16,-12-5-5 0,-20 3-4 15,-7-1 0-15,0 4 2 16,-40 4-2 0,-11 6-6-16,-7 9-5 0,-4 16 11 15,5 17 3-15,-9 0 1 16,17 30-4-16,-4 18-7 15,31 11-36-15,11 5-37 16,11-4-146-16,0-8-124 16</inkml:trace>
  <inkml:trace contextRef="#ctx0" brushRef="#br0" timeOffset="10514.7363">16340 3552 403 0,'0'0'243'0,"0"0"-180"15,-18 150-18-15,14-88 2 16,-16 2-47-16,0-4 0 0,2-13-97 15,-2-12-171-15</inkml:trace>
  <inkml:trace contextRef="#ctx0" brushRef="#br0" timeOffset="12846.8249">16703 3309 453 0,'0'0'150'0,"0"0"-46"15,0 0 8-15,0 0 26 16,0 0-61-16,0 0-37 0,0-15-9 16,-9 15-2-1,9 0-14-15,0 0-8 16,0 0-7-16,0-3-5 0,17 0 4 15,12 1 0-15,11 2 1 16,-7 0-5-16,-8 0-2 16,-8 12-2-16,3 6-10 15,-11 7 7-15,-9 7 6 16,0 6 0-16,0 5 6 16,-42 7-2-16,-11 3 1 15,-13-1 1-15,-12 3 6 16,12-6 7-16,4-8 4 15,20-6 11-15,18-11-14 16,19-9-14-16,5-5-5 16,5-6-8-16,37-1 1 0,31-3 12 15,-3 0 7-15,5 0 1 16,-6-13-4-16,-27 2-4 16,-9 5-11-16,-13 1-55 15,-7 2-60-15,-13 0-171 16</inkml:trace>
  <inkml:trace contextRef="#ctx0" brushRef="#br0" timeOffset="13206.2173">17180 3023 749 0,'0'0'266'16,"0"0"-235"-16,0 0-17 15,0 0 1-15,0 0 15 16,100 150-8-16,-47-89 13 15,-7 1-25-15,3 5 1 16,-11 4-2-16,-10 4-4 0,-23 0 1 16,-5 5-6-1,0 1 0-15,-33-11-12 0,-21-7 4 16,-7-11-14-16,14-9-25 16,-2-6-64-16,12-12-229 15</inkml:trace>
  <inkml:trace contextRef="#ctx0" brushRef="#br0" timeOffset="14425.3129">12574 3088 595 0,'0'0'98'15,"0"0"-95"-15,0 0 27 16,0 0 15-16,0 0-6 16,0 0-20-16,-4-25-1 15,4 19-8-15,0 4 3 16,0-1 43-16,0 3-13 16,0-1-10-16,0-5-21 15,0 5-6-15,0-5 0 16,0 0-4-16,0 4-2 15,0-1 1-15,0 1 1 16,0 2 2-16,0 0 3 16,0 0 4-16,-14 0 10 0,-10 19-21 15,-9 25-2-15,-11 24 2 16,-7 29 10-16,11 21 6 16,13 15 0-16,12 9-7 15,15-9-5-15,0-12-4 16,9-26-1-16,31-24-3 15,-7-20 2-15,0-12 2 16,-15-14 0-16,6-10-1 16,-20-5 1-16,7-7-25 15,-11-3-32-15,0 0-120 16,0 0-111-16</inkml:trace>
  <inkml:trace contextRef="#ctx0" brushRef="#br0" timeOffset="15628.6893">17956 3795 281 0,'0'0'172'0,"0"0"-94"15,0 0 33 1,0 0-26-16,0 0-25 0,0 0-22 15,0 0-16-15,5 0 9 16,-5 0 15-16,0 0-4 16,0 0 5-16,0-6-1 15,0-13 15-15,15-12-19 16,-6-13-10-16,7-14-4 16,-3-5-13-16,7-2-2 15,-16-1-7-15,-4-4-1 16,0 10-5-16,0 0-1 15,0 16 0-15,0 8-1 16,0 15 1-16,0 14 1 0,0 7 1 16,0 0-1-16,0 0-11 15,0 25-21-15,9 18 32 16,20 13 6-16,0 3 1 16,-1-1-4-16,10-5 2 15,-9-8-2-15,-1-10-3 16,-8-10-1-16,-2-10 1 15,2-10-3-15,-11-5-7 16,0 0-4-16,11-10 12 16,-1-21 2-16,-1-13 34 15,2-12 3-15,-20-1-21 16,0-3-9-16,0 2 2 16,0 4-9-16,-9 12-5 0,-11 13 5 15,0 14-17-15,12 9 5 16,-6 6-10-16,8 0-25 15,6 11-45-15,0 20-78 16,0 1-118-16</inkml:trace>
  <inkml:trace contextRef="#ctx0" brushRef="#br0" timeOffset="19020.6244">10630 5384 276 0,'0'0'92'0,"0"0"9"16,0 0 6-16,0 0-42 15,0 0 8-15,0 0-10 0,0 0 8 16,0 0-16-1,0 0 1-15,0 0-2 0,0 0-17 16,0 22-17-16,-11 8 0 16,-11 13-5-16,11 0-1 15,6 5-2-15,5-4-10 16,0-5-2-16,12-7-1 16,25-7-3-16,10-10 2 15,-3-11 1-15,-2-4-15 16,6 0 16-16,-6-18 2 15,-8-14 0-15,-10-18-2 16,-4-2-6-16,-16-11 0 16,-4 1-4-16,0 7 9 0,-20 5 0 15,-22 12 1-15,-6 15-1 16,1 13-1-16,-10 10 1 16,4 0 1-16,11 22-4 15,2 16 3-15,18 10 0 16,15 2-10-16,7 2-28 15,0-9-48-15,16-2-55 16,17-14-43-16,0-10-129 16</inkml:trace>
  <inkml:trace contextRef="#ctx0" brushRef="#br0" timeOffset="19301.8901">10887 4967 494 0,'0'0'315'0,"0"0"-178"15,0 0-58-15,0 0-74 16,0 0 24-16,0 181 10 16,-5-86-10-16,-4 10-2 15,-2 1-18-15,2-3-7 16,1-10-1-16,-3-15-1 15,11-16-1-15,0-14-21 16,0-16 9-16,0-14-3 16,0-11-33-16,0-7-73 0,19-5-99 15,-3-28-22-15,6-9-236 16</inkml:trace>
  <inkml:trace contextRef="#ctx0" brushRef="#br0" timeOffset="19505.0017">11269 5439 786 0,'0'0'145'0,"0"0"-144"16,0 0 12-16,0 0 0 15,0 0-1-15,0 0-8 16,228-10-4-16,-184 10-72 15,-11 2-148-15,-10 9-191 0</inkml:trace>
  <inkml:trace contextRef="#ctx0" brushRef="#br0" timeOffset="19692.6724">11349 5707 928 0,'0'0'147'15,"0"0"-146"-15,0 0 5 16,0 0-2-16,0 0-2 16,0 0 5-16,214 28-1 15,-156-28-6-15,-5 0-27 0,-7 0-70 16,-6 0-77-16,-18 0-273 16</inkml:trace>
  <inkml:trace contextRef="#ctx0" brushRef="#br0" timeOffset="22033.7556">12895 5419 254 0,'0'0'96'0,"0"0"-45"15,0 0 63-15,0 0-8 0,0 0-35 16,0 0-9-16,0 0-10 15,0-50 14-15,0 50-5 16,0 0-7-16,0 0-15 16,0 0 5-16,-5 0-16 15,-15 15-24-15,-4 15-2 16,0 13 0-16,-5 9 4 16,20 0-4-16,0-3-2 15,9-14 0-15,0-8-5 16,18-7-6-16,17-9-6 15,7-11-17-15,7-3 24 16,2-27 1-16,2-12 1 16,-16-12-7-16,-8-6-12 15,-13 0 16-15,-16 3 4 16,0 4 3-16,-7 13 2 16,-31 9 2-16,-8 11 19 15,-3 13-2-15,3 7-12 0,-3 0 1 16,7 25-6-16,7 13-4 15,17 12-19-15,14 0-34 16,4 5-74-16,4-8 20 16,34-9-163-16</inkml:trace>
  <inkml:trace contextRef="#ctx0" brushRef="#br0" timeOffset="22249.4212">13485 5444 613 0,'0'0'183'15,"-9"123"-110"-15,-15-51-7 0,4 6-23 16,2-3-34-16,7-7-4 16,11-8-5-16,0-13-39 15,0-19-28-15,0-14-33 16,0-14-50-16,11-9-139 15,7-25-20-15</inkml:trace>
  <inkml:trace contextRef="#ctx0" brushRef="#br0" timeOffset="22769.3638">13980 5209 226 0,'0'0'38'0,"0"0"9"15,0 0 18-15,0 0 11 0,0 0-21 16,0 0-8-16,206-48 14 16,-197 46-7-16,-9-1 9 15,0 0 19-15,0 3 47 16,0-2-51-16,-9-1-42 31,-29 3-22-31,-15 0-12 16,5 0-2-16,-3 13 3 0,-7 7-3 15,1 2-1-15,4 3 1 16,28-2 0-16,8 2-3 16,17-3-3-16,0 2-9 15,37 1-2-15,21-3 3 16,-1 6 1-16,5 2 13 15,0 2 0-15,-20 6 1 16,-9 1-1-16,-13 2 0 16,-20-1 2-16,0-7 1 15,-4-1 5-15,-29-4 9 0,-16-6-7 16,3-4 10 0,-7-8-5-16,-5-3-11 0,5-7 0 15,20 0 1-15,20 0 0 16,8 0-5-16,5 0-7 15,0 0-9-15,0-7-38 16,38-3-29-16,4-4-65 16,6 6-130-16</inkml:trace>
  <inkml:trace contextRef="#ctx0" brushRef="#br0" timeOffset="28738.086">14701 5178 128 0,'0'0'485'0,"0"0"-473"16,0 0 30-16,0 0 35 0,0 0-5 16,0 0 27-16,0-2-18 15,0 2-40-15,0 0-19 16,0-3-1-16,0 3-12 15,0 0-3-15,0 0-3 16,0 0 2-16,0 0 9 16,0 0 12-16,0 0-2 15,0 0-3-15,0 0 2 16,-20 0-1-16,7 0-12 16,-7 0 8-16,11 0-14 15,-6 0 6-15,15 0-1 16,0 0-7-16,0 0-2 15,0 0-5-15,0 0-1 0,0 0-3 16,11 0-3 0,18 0 12-16,13 0 0 0,11 0 4 15,-7 0-4-15,3 0-2 16,-3 0 1-16,-6 0-3 16,-13 0 3-16,-16 0-4 15,-2 0 4-15,-5 0 1 16,-4 0 0-16,0 5 4 15,0 8-2-15,0 12-1 16,-9 12 15-16,-6 14-6 16,-3 4-4-16,-2 3-1 15,16-6-5-15,-5-2 0 0,4-8-1 16,5-4 1 0,0 2-1-16,0-7-6 0,0-1-10 15,0-4-1-15,0-5-14 16,9-8-46-16,0-5-4 15,2-10-151-15,-11 0-159 16</inkml:trace>
  <inkml:trace contextRef="#ctx0" brushRef="#br0" timeOffset="28972.4643">14748 5494 664 0,'0'0'132'0,"0"0"-15"0,0 0 7 16,0 0-52-16,0 0-17 15,0 0-16-15,214-2-16 16,-185-1-20-16,4 3-3 16,-4 0-14-16,0 0-50 15,4 0-117-15,-13 0-509 16</inkml:trace>
  <inkml:trace contextRef="#ctx0" brushRef="#br0" timeOffset="31660.1553">15502 5276 433 0,'0'0'142'0,"0"0"-64"16,0 0-22-16,0 0-18 15,0 0-14-15,0 0 0 16,-9-5-3-16,9 2 8 15,0 3 25-15,0 0 0 16,0 0-1-16,0 0-12 16,0-4-4-16,0-1-3 15,9-6-19-15,28 1-8 16,16-7-3-16,9 2 1 16,9 2-4-16,-13 6-1 15,-10 5-2-15,-15 2 0 16,-15 0-19-16,2 7-9 15,-20 18 13-15,0 10 17 0,-38 12 6 16,-19 16 6 0,-14 5-2-16,-2 2 13 0,2-8-8 15,10-1 21-15,12-8-16 16,11-13 5-16,18-13-8 16,20-6-17-16,0-6-2 15,29-8-6-15,33-2 4 16,7-5 4-16,6 0 6 15,-4-2-2-15,-14-11-4 16,-8 3-4-16,-7 2-56 16,-18 1-42-16,-4-3-58 15,-11-1-115-15,-5-3-321 0</inkml:trace>
  <inkml:trace contextRef="#ctx0" brushRef="#br0" timeOffset="32176.1772">16302 5228 756 0,'0'0'297'0,"0"0"-281"15,0 0-4-15,0 0-5 16,0 0 6-16,0 0-2 0,191-25-5 15,-163 25-5 1,-3 0-1-16,-17 0-1 0,-3 0-5 16,-5 6 5-16,0 8 2 15,0 9-1-15,-42 4 15 16,-16 4-4-16,-4-1-6 16,9-5 1-16,11-3-3 15,18-5-3-15,11-4 0 16,13-5-2-16,0 0-15 15,13-4 12-15,36 7-6 16,17-1 7-16,-4 5 4 16,-5 0 5-16,-15 2-5 0,-17 3 2 15,-16 8-1 1,-9-3 3-16,0 2 5 0,0 2 10 16,-47-7 12-16,-6 0-9 15,-13-5-12-15,8-2 4 16,1-8 0-16,10-1-12 15,14-3 2-15,9-3-4 16,13 0-4-16,6 0-22 16,5 0-1-16,0 0-8 15,0 0-38-15,29-5-53 16,20 0-92-16,8-1-236 16</inkml:trace>
  <inkml:trace contextRef="#ctx0" brushRef="#br0" timeOffset="32504.3277">17523 5168 701 0,'0'0'104'16,"0"0"-32"-16,0 0 40 15,0 0-55-15,0 0-37 0,0 0 17 16,0 100 0-16,-20-50-13 16,16-2-12-16,-1-3-7 15,5-2-4-15,0-8-2 16,0-10-2-16,0-5-41 15,0-7-22-15,0-11-185 16,0-2-277-16</inkml:trace>
  <inkml:trace contextRef="#ctx0" brushRef="#br0" timeOffset="32707.4233">17127 5409 1041 0,'0'0'162'0,"0"0"-162"16,0 0 8-16,0 0 16 0,268-11 6 16,-149 10-17-16,-15 1-11 15,-13 0-2-15,-14 0-18 16,-22 0-40-16,-6 5-39 16,-16 12-81-16,-24 0-206 15</inkml:trace>
  <inkml:trace contextRef="#ctx0" brushRef="#br0" timeOffset="32894.9248">17160 5785 813 0,'0'0'310'16,"0"0"-250"-16,0 0-4 0,0 0-8 16,0 0-47-16,0 0 22 15,133 35 8-15,-36-35-22 16,-2 0-9-16,-11 2-1 15,-6 1-30-15,-7 2-66 16,-18 0-100-16,-20 0-386 16</inkml:trace>
  <inkml:trace contextRef="#ctx0" brushRef="#br0" timeOffset="35129.5965">18554 5271 693 0,'0'0'91'0,"0"0"-23"16,0 0-1-16,0 0-9 0,0 0-28 15,0 0-5-15,0-12 9 16,0 12-3-16,0 0 4 16,0 0-3-16,0 0-9 15,-25 30-15-15,1 10 6 16,-5 17-6-16,9 4 2 16,11-1-10-16,9-10 0 15,0-12-5 1,16-13-1-16,21-9-2 0,10-13-15 15,6-3 5-15,9-19 16 16,0-22-7-16,-5-9 6 16,-19-10-6-16,-9-5 3 15,-14 5 3-15,-15 5-5 0,0 4-5 16,-15 14 12-16,-32 12 1 16,-10 8 0-16,-16 17-6 15,2 0 4-15,5 25-6 16,8 14-7-16,25 9-10 15,20 7-68-15,13-2-127 16,0-5-142-16</inkml:trace>
  <inkml:trace contextRef="#ctx0" brushRef="#br0" timeOffset="35332.7183">19082 5276 656 0,'0'0'124'0,"-66"135"-77"15,41-60 31-15,1-2-61 16,0-3-11-16,2 1-6 16,-3-16-114-16,10-13-232 15</inkml:trace>
  <inkml:trace contextRef="#ctx0" brushRef="#br0" timeOffset="35708.0102">19277 5457 724 0,'0'0'69'0,"0"0"-51"16,-18 120 10-16,18-93-5 16,0-7-23-16,22-8-2 15,7-6-5-15,0-6 6 16,19 0 1-16,-1-20 9 16,15-18 9-16,-14-10-18 15,-10-6-6-15,-14-1 1 16,-11-3 5-16,-13 5 2 0,0 5 5 15,-26 8 15-15,-32 5 8 16,1 10-13-16,-9 16 11 16,4 9 17-16,0 0-22 15,9 32-22-15,0 11-1 16,19 7-31-16,21 0-91 16,13-5-98-16,0-5-296 15</inkml:trace>
  <inkml:trace contextRef="#ctx0" brushRef="#br0" timeOffset="36045.2573">19706 5429 767 0,'0'0'76'15,"-9"100"-41"-15,9-59 24 16,0-7-38-16,29-9-16 15,-1-4-5-15,10-14 0 16,0-7-2-16,6 0 2 16,2-21 13-16,-2-16-1 15,-2-8-4-15,-8-10 3 0,-14-2 3 16,-16-1-6-16,-4 3 10 16,0 4-11-16,-4 11 9 15,-34 11-4-15,-11 16-4 16,1 13 10-16,-8 2 3 15,-12 38-21-15,12 11-13 16,8 11-7-16,28 1-20 16,20-8-85-16,0-13-86 15,20-14-211-15</inkml:trace>
  <inkml:trace contextRef="#ctx0" brushRef="#br0" timeOffset="36389.0035">20174 5386 734 0,'0'0'127'0,"0"0"-96"16,-35 143 4-16,35-102-1 15,0-14-23-15,20-4-10 16,9-11 1-16,-5-5-4 15,9-7 6-15,9 0 10 16,11-28 20-16,0-13-27 16,-6-10 2-16,-10-7 4 15,-17-1-9-15,-20 1 3 16,0 3-6-16,-13 7 5 16,-31 13-4-16,-14 10-2 0,3 15 2 15,-2 10-2-15,4 10 0 16,10 32-6-16,8 11-12 15,17 5-82-15,18-3-85 16,0-8-158-16</inkml:trace>
  <inkml:trace contextRef="#ctx0" brushRef="#br0" timeOffset="36951.5228">20935 5159 624 0,'0'0'93'0,"0"0"-89"15,0 0 4-15,0 0 21 16,0 0 4-16,0 0-4 15,177-13-16-15,-153 5-6 16,-15 1 23-16,7 2 29 16,-12 0 13-16,-4 1-9 15,0 0 3-15,-15 0-36 0,-18 1-14 16,-14 0-5-16,-26 3-3 16,2 0-7-16,-15 6-1 15,2 13-2 1,11 1 2-16,20 0 4 0,31 0-2 15,22 8-2-15,0 4-10 16,46 4-2-16,32-2 6 16,8-1 6-16,-6 5 1 15,-14-4 1-15,-13 2-2 16,-11 4 2-16,-26-7-1 16,-3-4 3-16,-13 5-1 15,0-7 14-15,-38-2-3 16,-19-2-4-16,-1-4 1 15,-4-5-6-15,7-2-2 16,6-7-3-16,12 0-1 0,21-2-1 16,7-3-14-16,9 0-24 15,0 0-30-15,14 0-34 16,30-8-111-16,13-2-114 16</inkml:trace>
  <inkml:trace contextRef="#ctx0" brushRef="#br0" timeOffset="38436.1712">21647 4930 366 0,'0'0'145'0,"0"0"-24"16,0 0-1-16,0 0 18 15,0 0-64-15,0 0-7 16,-62-42-31-16,56 42-4 0,6 0 3 16,-14-3-13-16,10 0-3 15,4 1-4-15,0 2-12 16,-4 0 8-16,-1 0 0 15,5 0-2-15,0 0-7 16,0 0-1-16,0 0-1 16,0 0-1-16,0 8 0 15,0 21-3-15,9 17 4 16,15 11 6-16,-10 14 1 16,1 14-4-16,-15 10-3 15,0 13 1-15,-15-5-3 16,-32-6 0-16,-10-16 2 15,-1-12 3-15,-8-13 0 16,17-11-2-16,12-15 2 0,8-10-3 16,9-5-1-16,7-7-16 15,8-8-58-15,5 0-39 16,0-3-295-16</inkml:trace>
  <inkml:trace contextRef="#ctx0" brushRef="#br0" timeOffset="39732.081">12718 5016 308 0,'0'0'122'15,"0"0"-112"-15,0 0 12 16,0 0 48-16,0 0-13 16,0 0-23-16,0-15 13 15,0 12-7-15,0 3 0 16,0 0 2-16,0 0 1 15,0 0-1-15,0 0-13 16,0 0-3-16,0 0 3 16,0 0 5-16,0 0-7 0,0 0 7 15,0 0-14-15,0 0-1 16,0 0-5-16,0 0-5 16,-9 3-8-16,-15 27 1 15,-14 17-2-15,-2 26 1 16,3 19 0-1,-1 24 7-15,9 7-5 0,5 2 12 16,11-12-3-16,2-13-5 16,11-20-6-16,0-14-1 15,0-16-2-15,24-16-2 16,-4-9 1-16,-3-9 1 16,-1-6-18-16,-3-2-17 0,-2-6-30 15,7-2-85-15,-14 0-51 16,12 0-234-16</inkml:trace>
  <inkml:trace contextRef="#ctx0" brushRef="#br0" timeOffset="41127.0732">22160 5620 586 0,'0'0'152'0,"0"0"-90"15,0 0-10-15,0 0-14 16,0 0-38-16,0 0 2 15,-9 2-2-15,9-2 16 16,0 0 16-16,0-5 32 16,0-5-15-16,0-5-29 15,16-7-9-15,6-6-6 16,7-7-3-16,15-5-2 16,-2-4 0-16,-4 5-4 15,6 9 0-15,-20 7 1 16,-15 15 1-16,-5 7 2 0,-4 1 3 15,0 4 4-15,0 26-1 16,0 11 9-16,0 6 3 16,0-2-9-16,-4-5-3 15,4-10-5-15,0-12 0 16,0-9-1-16,0-9-7 16,0 0-2-16,24-7 9 15,18-23 4-15,7-10 3 16,-3-5 5-16,-8-5 1 15,2 5-3-15,-11 7-4 16,-12 13-5-16,-12 12 0 16,1 11 1-16,-6 2 7 0,0 0 9 15,0 25-10-15,0 7 3 16,0 11-6-16,0 0-4 16,0-10-1-16,0-11-1 15,14-7-15-15,-1-10-10 16,7-5-6-16,9 0 6 15,13-20 23-15,-3-10 3 16,-1-10 3-16,-14 2 4 16,-2 5 5-16,-6 11-3 15,-16 10 1-15,0 7-1 16,0 5 4-16,0 0 1 16,0 7-8-16,0 24 0 0,0 6-6 15,0 2-1-15,0-3-71 16,9-11-24-16,15-10-224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5T11:09:18.86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23520 3534 25 0,'0'0'542'0,"0"0"-482"16,0 0-24-16,0 0 50 15,0 0 1-15,0 0-16 16,0 0 1-16,0 0-9 15,0 0-21-15,0 0 4 16,-4 0-11-16,4 0-4 16,0 0-6-16,0 0-5 15,0 0-6-15,0 0-10 16,0 0-1-16,0 0-3 16,29 0-9-16,46 0 6 0,40 3 3 15,37-3 1 1,14 0 0-16,27 0 0 0,15 0 1 15,26 2-2-15,18 1 0 16,36-3-12-16,26 0-9 16,8 0-14-16,19-10-16 15,-18-10 22-15,-18-3 6 16,-20 7 10-16,-41 0-3 16,-19 7-30-16,-30 4 29 15,-23 5 12-15,-26 0 5 16,-31 0 0-16,-15 0 0 15,-14 8 0-15,5-5 0 16,-10-3 0-16,10 0 7 16,4 0 6-16,9-6-8 0,-7-8-5 15,-26 1-15-15,-24 6-92 16,-32 2-251-16</inkml:trace>
  <inkml:trace contextRef="#ctx0" brushRef="#br0" timeOffset="923.8749">25203 2574 203 0,'0'0'280'0,"0"0"-141"15,0 0-8-15,0 0-47 0,0 0-42 16,0 0-8 0,0-16-21-16,0 16-13 0,0 0 4 15,0 0 2-15,0 0 8 16,0 0 0-16,0 0-3 16,0 4-11-16,0 23-11 15,0 18 11-15,-4 23 4 16,-12 12 3-16,16 17 19 15,-17 6-17-15,17-2 2 16,-11-3-6-16,2-16-4 16,0-14 0-16,9-15 0 15,0-11-1-15,0-11 0 16,0-15 0-16,0-5-5 16,0-11-10-16,0 3-28 15,0-3-8-15,0 0-2 0,0-3-33 16,-7-17-302-16</inkml:trace>
  <inkml:trace contextRef="#ctx0" brushRef="#br0" timeOffset="1777.484">25250 2444 160 0,'0'0'122'0,"0"0"18"16,0 0-17-16,0 0-31 0,0 0-19 15,0 0 3-15,0-8-2 16,0 8 6-16,0 0-15 16,0 0-27-16,0 0-14 15,0 0-4-15,0 0-7 16,6 0-7-16,12 0-6 16,15 0-3-16,29 0 3 15,20 8 1-15,22-1 4 16,15-5 5-16,5-2-7 15,0 0 2-15,-5 0-2 0,-4 0-2 16,-4 0 1 0,-16 0-1-16,-15-2 0 0,-14-5 0 15,-13 4 0-15,-9 1 1 16,-15-1-1-16,-11 3 5 16,-10-3 9-16,4 3-2 15,-12 0 2-15,0 0-5 16,0 0-2-16,0 0-8 15,0 8-9-15,0 15 9 16,0 9 1-16,0 5 4 16,0 17-2-16,0 8-1 15,0 10 1-15,-20 3-2 16,2 4-1-16,2 1 1 16,3-3-2-16,7-1 0 15,1-8-5-15,5-10-2 0,0-8 6 16,0-11-1-1,0-3 2-15,11-11 1 0,-2-6 0 16,0-1-1-16,-5-5 1 16,3-6 0-16,-7 3-2 15,0-2-6-15,0-1-29 16,0 3-7-16,0 3-10 16,0-4-108-16,0 2-18 15,0-4-155-15</inkml:trace>
  <inkml:trace contextRef="#ctx0" brushRef="#br0" timeOffset="2183.6467">24865 3423 616 0,'0'0'100'0,"0"0"-11"15,0 0 27 1,0 0-50-16,0 0-45 0,0 0-13 16,75 0 0-16,2 0 30 15,23 0-5-15,24 0-1 16,20 0-3-16,17 0-8 16,11 0-18-16,10 0-3 15,4 0 0-15,8 0-35 16,7 0-28-16,-6 0-80 15,-23-5-155-15</inkml:trace>
  <inkml:trace contextRef="#ctx0" brushRef="#br0" timeOffset="2835.4671">26074 2904 507 0,'0'0'134'16,"0"0"-21"-16,0 0-5 15,0 0-38-15,0 0-38 16,0 0-12-16,45 0-12 16,1 0 17-16,32 0 9 15,30 0-16-15,22 0 4 16,36-2-14-16,0 0-5 16,11-3-2-16,0 0-1 0,-5-3 0 15,-6 3-14 1,-9-1-19-16,-13-1-30 0,-20 0-2 15,-34 2-7-15,-36-1-8 16,-46 5-156-16,-8 1-47 16</inkml:trace>
  <inkml:trace contextRef="#ctx0" brushRef="#br0" timeOffset="3195.4975">27782 2689 910 0,'0'0'159'0,"0"0"-148"16,0 0 8-16,0 0-9 15,0 0-10-15,0 0 0 16,143 0-2-16,-92 13 1 15,2 4 1-15,-4 2-7 16,-7 2 1-16,-22-1-8 16,-7 3-9-16,-8-4 14 15,-5 5 9-15,0-2 0 16,-38-1 13-16,-15 1 2 16,-9 0 3-16,0-2-7 15,5-7 4-15,23-3-12 16,12-5 3-16,16-3-6 0,6-2-38 15,0 0-58-15,0-7-189 16</inkml:trace>
  <inkml:trace contextRef="#ctx0" brushRef="#br0" timeOffset="3771.4786">27715 1910 339 0,'0'0'247'0,"-37"110"-148"16,17-32 26-16,15 9-29 15,1 9-67-15,0-6-22 16,4-12 0-16,0-20-6 16,0-24-1-16,0-11 0 15,0-13 0-15,0-10 1 16,0 0 7-16,4-30 2 0,9-20-10 15,12-18-17-15,-6-7-2 16,-14-16-28-16,-1 1-13 16,-4 2 23-16,0 6 29 15,-4 12 4-15,-25 7-2 16,5 5 6-16,-9 16 9 16,8 7 51-16,12 12 41 15,2 3-3-15,11 2-58 16,0 4 4-16,0-4-15 15,33-2-8-15,20 0-13 0,25 0-6 16,1-1 2 0,-1 12-2-16,-8 4-2 0,-12 2 0 15,-5 3-3-15,-11 0-5 16,-4 0-45-16,-18 3-71 16,-12 11-92-16,-8-1-186 15</inkml:trace>
  <inkml:trace contextRef="#ctx0" brushRef="#br0" timeOffset="3976.6862">27390 1973 590 0,'0'0'172'0,"0"0"39"0,248-18-100 16,-157 3-10-16,-18 7-53 15,-23 1-26-15,-10 2-22 16,-11 5-2-16,-16 0-53 16,3 0-106-16,1 0-288 15</inkml:trace>
  <inkml:trace contextRef="#ctx0" brushRef="#br0" timeOffset="4446.7762">27587 1256 739 0,'0'0'50'15,"0"0"80"-15,0 0-33 16,0 0-27-16,0 0-13 16,0 0-25-16,-20-8 2 15,20 8-9-15,0 0-4 16,0 0-3-16,0 0-5 16,0-4-12-16,24-2-1 15,56-5 0-15,22 0-2 16,2-3-2-16,2 6-48 15,-15 4-31-15,-36 4-132 16,-20 0-209-16</inkml:trace>
  <inkml:trace contextRef="#ctx0" brushRef="#br0" timeOffset="4689.0956">28091 1148 648 0,'0'0'209'16,"0"0"-64"-16,0 0-74 15,0 0-56-15,0 0-14 16,0 0 23-16,111 0 23 16,-69 10-27-16,-13 5-11 15,-21 0-5-15,-1 2-4 16,-7 4 5-16,-15 1 1 16,-38 3 0-16,-3 3 4 15,-8-1-10-15,9-4-1 0,6-5-8 16,25-1-63-16,24-7-130 15,4-10-259-15</inkml:trace>
  <inkml:trace contextRef="#ctx0" brushRef="#br0" timeOffset="5586.9025">26652 3529 175 0,'0'0'373'15,"0"0"-218"-15,0 0-3 0,0 0-32 16,0 0-58-16,0 0-30 16,0 10-12-16,0 15-14 15,0 13 10-15,0 14 2 16,0 18-10-16,0 9-3 16,0 3-4-16,-5 3-1 15,-15-10-6-15,-2-10-8 16,-2-9-4-16,4-19 14 15,16-12-1-15,-1-7-7 16,5-13-44-16,0-5-103 0,0 0-171 16</inkml:trace>
  <inkml:trace contextRef="#ctx0" brushRef="#br0" timeOffset="6231.609">26576 4073 496 0,'0'0'283'0,"0"0"-174"16,0 0-18-16,0 0-55 16,0 0-32-16,0 0 2 15,109-3 27-15,-43 3-9 16,7 6-7-16,7-1-3 15,10-1-2-15,17 2-8 0,12-5 0 16,18-1-2 0,11 0-2-16,9 0 0 0,16 0-1 15,-3 0-6-15,11-1-17 16,-4-5-3-16,0 6-21 16,-7 0-5-16,-17 0 14 15,-5 0 15-15,-13 0 14 16,-27 0 10-16,12 0 0 15,-1-7 8-15,-4-1 6 16,5-2 5-16,-12 5 8 16,-8-2-14-16,-3 4-9 15,-22 3 4-15,-9 0-5 16,-13 0 9-16,-11 0 11 16,-2 0-16-16,-7 0 6 0,-10 0-5 15,5 0 7-15,-3 0-4 16,-10 3-5-16,3 2-3 15,6-3-6-15,-4-2-1 16,2 4-32-16,-2-4-38 16,-4 0-36-16,-8 0-62 15,-8 0-230-15</inkml:trace>
  <inkml:trace contextRef="#ctx0" brushRef="#br0" timeOffset="6549.4764">30665 3720 642 0,'0'0'267'15,"0"0"-209"-15,0 0 29 16,0 0-22-16,0 0-51 16,0 0 3-16,0 135 31 15,0-70-22-15,-17 0-19 16,1-2-6-16,3-1-1 16,-3 1-3-16,8 0-38 15,8-3-28-15,-5-10-13 16,5-10-187-16,-15-17-418 0</inkml:trace>
  <inkml:trace contextRef="#ctx0" brushRef="#br0" timeOffset="7218.8094">28631 5610 526 0,'0'0'235'0,"0"0"-210"15,0 0 49-15,0 0 90 16,0 0-112-16,29 115-32 16,-7-93 59-16,6-4-68 15,-3-5-1-15,8-6 15 16,7-7-5-16,-7 0 7 16,9-10-1-16,0-20-7 15,-7-8-5-15,3-9-8 16,-14 1-5-16,-15-4 0 15,-9 3-1-15,0-3-4 16,-9 2-4-16,-35 8-11 0,2 9 4 16,-11 12 1-16,-5 16 1 15,1 3 11-15,-1 13-5 16,12 25 6-16,8 7-3 16,10 7 3-16,17-2 0 15,11-4-33-15,0-17-20 16,15-6-14-16,18-10-42 15,-4-13-82-15,0 0 38 16,8-21 38-16,1-16-75 16,2-13-95-16</inkml:trace>
  <inkml:trace contextRef="#ctx0" brushRef="#br0" timeOffset="7455.4088">28987 5218 161 0,'0'0'82'0,"35"-120"6"15,-26 70 28-15,-4 11 46 16,-5 14 12-16,0 8-10 0,8 17-25 15,-8 0-23-15,0 6-37 16,0 30-53-16,0 15-5 16,0 17 15-16,0 2-15 15,0 10-6-15,-13 3-8 16,-2 3-5-16,-3-4 3 16,-2-8-4-16,2-10-2 15,3-14-14-15,2-12-5 16,13-15-38-16,0-11-8 15,0-12-54-15,0 0-145 16,8-20-59-16,12-10-117 16</inkml:trace>
  <inkml:trace contextRef="#ctx0" brushRef="#br0" timeOffset="9097.744">26848 3491 245 0,'0'0'213'0,"0"0"-127"16,0 0-2-16,0 0-34 15,0 0 1-15,0 0-19 16,51-7-12-16,-51 7-4 0,20 0 9 16,-15 0 9-1,8 0 3-15,2-2-11 0,5 2-5 16,-6 0-3-16,5 0-3 16,15 0-7-16,3 0 1 15,25 0 4-15,9-3-6 16,11-3-1-16,17 6-5 15,3-4 1-15,-3-1 0 16,10 5 5-16,-3-5-6 16,-2 3 1-16,2-1 2 15,-6 3-1-15,-1-6-3 16,-4 4 1-16,11-1-1 16,18-1 1-16,-9-1-1 15,-6 0 0-15,1-1-1 16,-15 6-3-16,-9 0-2 0,-10 0 4 15,1 0 1-15,-2 0 1 16,7 0-1-16,4 0 1 16,9 0-1-16,0-5 1 15,1 1-3-15,3 1 4 16,-4-1-1-16,0 0 2 16,-4 2-2-16,-5-1-2 15,-4 3 2-15,9 0 2 16,4-2-1-16,9-3 0 15,11-2-1-15,8-4 0 16,1 1 1-16,-4 4 7 0,-10 2-3 16,-15 2-3-16,0-1 3 15,5 3 3-15,-5 0-3 16,11 0 10-16,-6 0-1 16,-14 0-1-16,-15 0 8 15,-14 0 12-15,-15 0-21 16,-13 0 7-16,-9 0-13 15,9 0-4-15,-5 0-2 16,-2 0-17-16,7 0-68 16,-9 0-119-16,-11 0-263 15</inkml:trace>
  <inkml:trace contextRef="#ctx0" brushRef="#br0" timeOffset="9771.3839">28730 4711 188 0,'0'0'119'15,"0"0"13"-15,0 0 35 16,0 0-26-16,0 0-24 16,0 0-40-16,-42 0-24 15,18 0 0-15,4 0-9 16,7 0-2-16,-11 0 0 16,-1 0-4-16,7 0-9 15,-1 0 2-15,14 0-3 16,5 0-3-16,0 0-10 15,0 0-8-15,0 0-7 16,42 0-1-16,40 0 1 16,26 0 7-16,7 0-3 0,-4 0-1 15,-16-4-3-15,-20 1-4 16,-17 3-50-16,-14 0-62 16,-15 0-187-16,-25 0-581 15</inkml:trace>
  <inkml:trace contextRef="#ctx0" brushRef="#br0" timeOffset="10053.1296">29274 4619 1040 0,'0'0'185'0,"0"0"-166"15,0 0 24-15,0 0-4 16,0 0-38-1,0 0-1-15,18 5-4 0,17 10 4 16,7 0-2-16,-13-2 3 16,-4-1-3-16,-12 1 2 15,-9-1-5-15,-4 1-5 16,0 6 10-16,-13-1 0 16,-20 6 2-16,-16-4-2 15,7-3-10-15,13-4-40 16,9-3-81-16,16-3-210 15</inkml:trace>
  <inkml:trace contextRef="#ctx0" brushRef="#br0" timeOffset="20502.9989">2983 8003 283 0,'0'0'140'0,"0"0"-61"16,0 0 84-16,0 0-64 16,0 0-21-16,0 0 11 15,0 0-11-15,0 0-28 16,0-46-10-16,0 45 13 15,0 1-27-15,-4 0 0 16,4 0-3-16,0 0-11 16,0 0-12-16,0 0-3 0,0 0-4 15,0 18-13-15,4 14 20 16,25 15 0-16,0 8 0 16,8 9 0-1,-4 1 3-15,-4-3-3 0,4-4 0 16,-8-6 1-16,-1-12 0 15,-11-13-1-15,3-6 1 16,-12-14-1-16,1-4 5 16,-1-3-4-16,-4 0 10 15,0-31 24-15,4-13 0 16,7-14-23-16,-2-9-11 16,0-3-1-16,-4-1 0 15,-5 1-1-15,0 0-7 16,0 10-9-16,-5 10 5 0,-19 12 6 15,15 16 4-15,-4 11 2 16,13 9 1-16,0 2-1 16,0 0-7-16,0 2-10 15,0 27 5-15,17 7 8 16,23 10 4-16,-2 4 0 16,-1-3 1-16,-3 1-1 15,-6-2 0-15,1-7 1 16,-5-3-1-16,-6-11 0 15,2-5 1-15,-5-8-1 16,-10-4 0-16,-5-8 1 16,4 0 1-16,-4 0 5 0,0-11 8 15,9-27-6-15,-9-6-6 16,5-9-2-16,-5-5 0 16,0 1 0-16,0-3-1 15,-14 10-6-15,-6 4 4 16,-4 11 0-16,6 13-1 15,3 6 1-15,11 9 2 16,4 2 0-16,0 5-2 16,0 0-13-16,0 0-36 15,19 0-52-15,23 18 2 16,7 3-85-16,-7 0-141 16</inkml:trace>
  <inkml:trace contextRef="#ctx0" brushRef="#br0" timeOffset="20700.4632">3923 8188 758 0,'0'0'60'0,"0"0"-52"16,0 0 92-16,0 0-43 15,0 0-32-15,0 0-11 16,203-5-14-16,-145 3-2 15,-9 2-85-15,-16 0-105 16,-20 0-178-16</inkml:trace>
  <inkml:trace contextRef="#ctx0" brushRef="#br0" timeOffset="20881.3744">3746 8518 707 0,'0'0'73'0,"0"0"-70"15,0 0 68-15,0 0 18 16,0 0-46-16,0 0 32 16,234-11-21-16,-154 1-40 15,-2 0-14-15,-12 10-29 16,-9 0-145-16,-15 0-410 16</inkml:trace>
  <inkml:trace contextRef="#ctx0" brushRef="#br0" timeOffset="22647.9913">5453 8131 389 0,'0'0'351'16,"0"0"-311"-16,0 0 57 0,0 0-23 15,0 0-58-15,0 0-8 16,0-98-6-16,0 78 0 16,0 0 2-16,0 3 18 15,0 2 31-15,0 3-6 16,0 1 2-16,0 4-18 15,0 1-3-15,-6 5-9 16,6-2-13-16,-9 3 0 16,9 0 2-16,0 0-8 15,-9 0-5-15,5 25-3 16,-1 15 8-16,-2 20 0 16,7 12 1-16,0 7-1 0,0 0 0 15,7 2-1-15,11-3 1 16,-14-6-2-16,12-10-1 15,-16-13 0-15,0-14 3 16,0-13 0-16,0-9 0 16,0-4 1-16,-5 1 5 15,-23-7 0-15,-6 0 1 16,-5-1-2-16,5-2 2 16,1 0 7-16,20 0 7 15,9 0-8-15,4 0-1 16,0 0-6-16,0 0-6 15,0 0-1-15,17-5 1 16,32-5 2-16,-3 0 21 0,-1 2-2 16,-12 4-11-16,-5 4-9 15,-3 0-1-15,-8 0-2 16,8-3-50-16,8-2-67 16,-9-8-110-16,1-6-530 15</inkml:trace>
  <inkml:trace contextRef="#ctx0" brushRef="#br0" timeOffset="23022.8915">5776 8088 730 0,'0'0'289'0,"0"0"-244"0,0 0 44 15,0 0-69-15,0 0-18 16,0 0 4-16,53-42-3 15,-24 42-2-15,9 0-1 16,-1 0 6-16,-4 10-5 16,-8 2 1-16,-5 8 0 15,-16 3 10-15,-4 4-5 16,0 9 0-16,-4 3-3 16,-30 7 6-16,-14 2 14 15,-3 2 1-15,-2 0-5 16,15-10-4-16,14-5-15 15,8-10 2-15,12-6-1 16,4-2-2-16,0-10-1 16,4 3-4-16,25-5 4 0,4-2 1 15,0-3-2-15,12 0-22 16,1 0-45-16,3-8-33 16,-7-9-129-16,-9-4-352 15</inkml:trace>
  <inkml:trace contextRef="#ctx0" brushRef="#br0" timeOffset="23188.7565">6196 8447 884 0,'0'0'153'0,"0"0"-124"16,0 0 38-16,0 0-12 16,0 0-32-16,38 135-10 0,-34-95-13 15,7-5-2 1,-2-7-46-16,11-8-40 0,-7-15-121 15,7-5-229-15</inkml:trace>
  <inkml:trace contextRef="#ctx0" brushRef="#br0" timeOffset="23689.8368">6639 7993 1025 0,'0'0'73'0,"0"0"-3"0,0 0-28 16,0 0-37-1,0 0 5-15,0 0-4 0,130-57-4 16,-101 57 1-16,-3 0-3 16,-1 0-2-16,-5 10 1 15,-16 10-2-15,-4 7-7 16,0 6 10-16,-9-1 1 15,-24 3 2-15,-11-2-1 16,2-8-1-16,9 0-1 16,8-10 0-16,12-5-1 15,6-5 1-15,7-5-12 16,0 0-13-16,20 2 18 0,22 3 7 16,2 1 5-1,3 1-4-15,-3 4 8 0,-11 3 2 16,-4 4 6-16,-11 5-4 15,-18 2-1-15,0 5 9 16,-5-1 4-16,-37 7 4 16,-6-4-12-16,-3-4 0 15,2-6 5-15,-4-4-16 16,15-11 14-16,19-1-15 16,1-6-2-16,7 0-3 15,6 0-21-15,5-13-35 16,0-2-39-16,16 0-19 15,17 2-165-15,9 4-365 16</inkml:trace>
  <inkml:trace contextRef="#ctx0" brushRef="#br0" timeOffset="24900.7709">7497 7988 761 0,'0'0'77'0,"0"0"6"16,0 0-37-16,0 0-6 16,0 0-23-16,48 128-11 15,-34-86 1-15,5-1-7 0,-3-3-2 16,-12-6-20-16,1-9-63 16,-5-8-74-16,0-10-201 15</inkml:trace>
  <inkml:trace contextRef="#ctx0" brushRef="#br0" timeOffset="25113.6516">7368 8201 909 0,'0'0'271'0,"0"0"-264"15,0 0 19-15,0 0 9 0,0 0-2 16,0 0 4-16,164 12-21 15,-118-6-16-15,3 1-1 16,-11 4-16-16,-5-1-52 16,-13 5-58-16,-11-1-138 15,-9 4-186-15</inkml:trace>
  <inkml:trace contextRef="#ctx0" brushRef="#br0" timeOffset="25299.1009">7306 8585 693 0,'0'0'264'16,"0"0"-215"-16,0 0 98 15,0 0-48-15,0 0-31 0,0 0-28 16,191-17-16-16,-152 11-24 16,-5 1-1-16,8 5-44 15,11-6-64-15,-11 2-69 16,2 0-359-16</inkml:trace>
  <inkml:trace contextRef="#ctx0" brushRef="#br0" timeOffset="25672.4402">8074 8297 1017 0,'0'0'9'16,"0"0"-8"-16,0 0 2 15,-22 107 1-15,22-85-3 16,33 3 3-16,-4-4-4 16,4-6 0-16,4-9 0 15,5-6-4-15,11 0 4 16,-4-24 3-16,-7-8-3 15,-9-8-1-15,-8-3-12 16,-21 1-10-16,-4-1-9 16,0 5 4-16,-38 4 28 0,-15 3 19 15,-9 12 13-15,1 8-4 16,3 8-15-16,12 3-7 16,17 3-6-16,13 19-11 15,12 6-49-15,4 2-86 16,4-9-183-16</inkml:trace>
  <inkml:trace contextRef="#ctx0" brushRef="#br0" timeOffset="26089.4707">8779 7991 1105 0,'0'0'76'16,"0"0"-46"-16,0 0-2 16,0 0-28-16,0 0-7 15,0 0 4-15,95-3-1 16,-66 3 3-16,-9 8-1 15,-16 14-1-15,-4 6-2 16,0 12 5-16,-13 5 1 16,-31 10 9-16,-3 1 0 0,-1 1 8 15,1-2 12-15,14-12-10 16,13-3-8-16,16-13-12 16,4-6-1-16,0-6 1 15,9-5 0-15,19-2 0 16,1-7-1-16,-4 2 1 15,-3-3-11-15,2 0-14 16,0 0-42-16,-8 0-56 16,-7 0-224-16</inkml:trace>
  <inkml:trace contextRef="#ctx0" brushRef="#br0" timeOffset="26625.2351">8536 8372 505 0,'0'0'339'16,"0"0"-248"-16,0 0 1 15,0 0-59-15,0 0-26 16,0 0 0-16,-55 117 18 16,30-59-15-16,5-5-10 15,12-3-4-15,8-5-58 16,0-12-219-16</inkml:trace>
  <inkml:trace contextRef="#ctx0" brushRef="#br0" timeOffset="27060.4628">9100 7745 224 0,'0'0'688'15,"0"0"-575"-15,0 0-33 16,0 0-32-16,0 0-43 15,0 0-3-15,18 60 20 16,15-22-12-16,7 4-2 16,-3 9 3-16,-8 6 8 15,-9 13-8-15,-20 8-2 16,0 10-5-16,-16 5-2 16,-37 2-2-16,-13 2-1 15,0-11-14-15,-5-8-17 16,22-15-22-16,3-16-79 15,6-11-343-15</inkml:trace>
  <inkml:trace contextRef="#ctx0" brushRef="#br0" timeOffset="27840.8335">5232 7740 752 0,'0'0'19'0,"0"0"37"16,-84 135 47-16,51-42-26 16,13 25-13-16,0 7 3 15,20 8-24-15,0-1-29 16,44-7-11-16,14-8-3 15,8-22-2-15,5-20-13 16,6-14-45-16,-6-14-56 0,0-17-182 16</inkml:trace>
  <inkml:trace contextRef="#ctx0" brushRef="#br0" timeOffset="29248.9695">10015 7757 304 0,'0'0'295'15,"0"0"-180"-15,0 0 7 16,0 0-36-16,0 0-27 15,0 0 1-15,0-2-11 16,0 2-10-16,0 0 10 16,0 0-14-16,0 0-8 15,0 0-14-15,0 0-9 16,-15 17-1-16,-9 27-3 16,-14 15 0-16,9 22 1 15,5 12 0-15,19 5 3 0,5-7-4 16,0-3 0-16,25-17-1 15,17-8 1-15,-2-13-4 16,2-10-13-16,-14-5-24 16,6-13-20-16,-10-4-5 15,-11-8-94-15,3-10-99 16,-12 0-235-16</inkml:trace>
  <inkml:trace contextRef="#ctx0" brushRef="#br0" timeOffset="29621.4243">10606 8469 859 0,'0'0'48'0,"0"0"6"16,0 0-5-16,0 0-40 15,0 0-8-15,0 0 4 16,190 68-3-16,-157-87 1 16,0-12 14-16,-4-14 2 15,-9-5-12-15,-7-3-2 16,-13-2 8-16,0 2 24 0,0 1-14 16,-28 2-18-16,-15 7 3 15,-14 8-3-15,6 10 0 16,-2 15 4-16,4 10 0 15,12 0 1-15,4 25-10 16,8 20-11-16,5 5-2 16,16 2-35-16,4-2-38 15,11-9-74-15,27-8-87 16,8-13-147-16</inkml:trace>
  <inkml:trace contextRef="#ctx0" brushRef="#br0" timeOffset="29812.7489">11088 8282 116 0,'0'0'656'0,"0"0"-546"16,13 157-10-16,-4-86-35 15,-9 1-47-15,11-1-17 16,-11-4-1-16,0-12-80 15,0-12-203-15</inkml:trace>
  <inkml:trace contextRef="#ctx0" brushRef="#br0" timeOffset="30975.2827">11517 7906 723 0,'0'0'289'0,"0"0"-241"15,0 0 11-15,0 0-40 16,0 0-19-16,0 0-15 16,75-7 14-16,-42 4 1 0,0-5 4 15,1 2 8-15,-14 2 8 16,-5 1 2-16,-11 2-9 15,-4 1-1-15,0 0 7 16,0 0 5-16,0 0 12 16,0 0-4-16,0 0-7 15,-33 0-22-15,0 11-3 16,-11 7 3-16,6 0-1 16,5 4 0-16,9 1 0 15,15-3-2-15,9 7-15 16,0 1 5-16,18 5 9 15,30-1-6-15,10 3 7 16,-1 3 0-16,1 2 2 16,-16 3-2-16,-18-1-7 15,-15-2 5-15,-9-2-5 0,0-3 7 16,0-3 3-16,-33-2-3 16,4-2 2-16,-9-3-2 15,5-6 2-15,0-2-2 16,9-9-1-16,4-8 1 15,15 0-2-15,5 0-25 16,0-1-52-16,0-27-29 16,34-7-163-16,8-8-196 15</inkml:trace>
  <inkml:trace contextRef="#ctx0" brushRef="#br0" timeOffset="31351.7332">12103 7856 985 0,'0'0'82'15,"0"0"-33"-15,0 0-5 16,0 0-44-16,0 0-9 16,0 0 9-16,75-6 1 15,-51 6 1-15,-4 0 9 16,5 0-3-16,-12 0 0 15,0 0-6-15,-2 0-1 16,-2 13 0-16,0 2 4 16,-9 7 7-16,0 6 0 0,0 10 5 15,0 9 4-15,0 11 4 16,-22 7-9-16,2 3 0 16,7 0 4-16,13-6-16 15,0-9-3-15,0-5-1 16,0-11-2-16,0-9-4 15,17-6-24-15,-1-7-25 16,-3-8-28-16,-4-7-48 16,-9 0-151-16,0-18-263 15</inkml:trace>
  <inkml:trace contextRef="#ctx0" brushRef="#br0" timeOffset="31538.1886">12050 8299 656 0,'0'0'142'16,"0"0"-115"-16,0 0 50 16,0 0 37-16,0 0-30 15,210-32-20-15,-157 24-30 16,-7 5-24-16,3-2-8 16,-2 3-2-16,6 0-26 15,-9-3-112-15,-7-3-204 16</inkml:trace>
  <inkml:trace contextRef="#ctx0" brushRef="#br0" timeOffset="31896.7794">12833 7903 884 0,'0'0'267'0,"0"0"-266"0,0 0 4 15,0 0 2-15,0 0-3 16,0 0 0-16,203-28 4 16,-170 28-8-16,-8 0-2 15,-10 18 1-15,-6-1-1 16,-9 11 2-16,0 5 5 16,0 12 8-16,-29 5 5 15,-17 10-5-15,-12 11 2 0,1-5 2 16,-1 0 8-16,25-11-6 15,13-13-6-15,20-11-12 16,0-6-1-16,20-10-7 16,33-5 1-16,2-10 6 15,7 0 0-15,0-10-3 16,-9-12-49-16,0-6-64 16,-19 0-130-16,-14-2-540 15</inkml:trace>
  <inkml:trace contextRef="#ctx0" brushRef="#br0" timeOffset="32376.9119">13348 7845 1090 0,'0'0'158'16,"0"0"-150"-16,0 0 20 15,0 0-28-15,0 0-9 16,0 0 5-16,95-21 0 16,-37 21-3-16,-8 0-3 15,-21 11-2-15,-9 10 5 16,-11-3 5-16,-9 4-2 16,0 7 4-16,-29 2 1 0,-13 4 2 15,-11 0 0-15,15-5-1 16,5-3-2-16,18-9 0 15,15-3-14 1,0-5-9-16,15 2 13 0,27 1 7 16,11-1-4-16,-6 1 6 15,6-3 1-15,-11 10 0 16,-22 3 0-16,-11 4 5 16,-9 9 11-16,0-2 6 15,-22 7-4-15,-32-4-3 16,-7 1 0-16,-10-5-7 15,2-8 1-15,3-6-5 16,33-6 3-16,15-8-5 0,11-5-2 16,7 0-9-1,0 0-47-15,20-2-39 0,38-19-25 16,13-6-238-16</inkml:trace>
  <inkml:trace contextRef="#ctx0" brushRef="#br0" timeOffset="33560.8513">14562 7685 597 0,'0'0'251'0,"0"0"-172"16,0 0-16 0,0 0-33-16,0 0-5 0,0 0 5 15,49 87 16-15,-36-46-3 16,-9 3-4-16,3 5-29 16,-3 1-10-16,5 0-1 15,-4-5-12-15,6 0-35 16,-11-12-44-16,0-8-172 15,0-16-292-15</inkml:trace>
  <inkml:trace contextRef="#ctx0" brushRef="#br0" timeOffset="33771.3668">14447 7900 1001 0,'0'0'73'0,"0"0"-57"15,0 0 24-15,0 0 7 16,226-40-24-16,-160 36-6 16,0 4 1-16,-17 0-18 15,-12 0-4-15,-8 4-35 16,-9 14-23-16,-11 4-44 16,-9 3-156-16,0 0-202 15</inkml:trace>
  <inkml:trace contextRef="#ctx0" brushRef="#br0" timeOffset="33949.4501">14511 8301 711 0,'0'0'202'0,"0"0"-89"0,0 0 8 16,0 0-27-16,0 0-30 15,199 3-19-15,-133-10-23 16,-4-3-19-16,0 7-3 15,0-2-52-15,-9 2-81 16,-4-1-286-16</inkml:trace>
  <inkml:trace contextRef="#ctx0" brushRef="#br0" timeOffset="34609.8088">15502 8043 422 0,'0'0'342'0,"0"0"-269"0,0 0 64 16,-9 113-52 0,9-72-60-16,0-4 13 15,29-8-15-15,-3-5-11 16,3-10-12-16,4-6 0 0,-4-8 6 15,6 0 0-15,-2 0 7 16,1-22 8-16,8-18 6 16,-14-8-14-16,6-4-11 15,-19 1 0-15,-11 1 3 16,-4 7-2-16,0 6 5 16,-19 3 2-16,-19 8 12 15,0 11-5-15,-1 6-7 16,-3 9-3-16,4 0-7 15,-2 17-1-15,7 20-2 16,15 3-17-16,7 8-33 0,11-6-68 16,11-5-63-1,27-7-174-15,4-7-208 0</inkml:trace>
  <inkml:trace contextRef="#ctx0" brushRef="#br0" timeOffset="34814.5531">16112 7976 950 0,'0'0'116'16,"0"0"-95"-16,-4 112 29 0,-1-62-40 16,-6 3-10-1,2 3-1-15,5-6-3 0,4-5-33 16,0-5-52-16,0-15-141 15,0-10-200-15</inkml:trace>
  <inkml:trace contextRef="#ctx0" brushRef="#br0" timeOffset="35187.5438">16435 7986 1003 0,'0'0'43'16,"0"0"-22"-16,-66 143 34 0,66-103-37 15,0-5-2-15,11-10-14 16,26-5 1-16,-3-10-3 16,-1-6-4-16,0-4 4 15,16-1 1-15,-7-24 3 16,0-15 3-16,2-1-6 15,-11-7-1-15,-9 3 0 16,-15 3-1-16,-9 2 1 16,0 5 1-16,-4 2 0 15,-34 5 0-15,-2 9 0 16,-11 10-1-16,3 9 0 16,-10 0 11-16,12 24-10 0,-7 11-1 15,20 5-8-15,17 0-21 16,16-3-36-16,24-14-141 15,43-11-136-15</inkml:trace>
  <inkml:trace contextRef="#ctx0" brushRef="#br0" timeOffset="35571.1264">17023 7888 562 0,'0'0'434'0,"0"0"-408"15,0 0 34-15,0 0-5 16,-62 120-29-16,51-79-12 0,11 1 3 16,0-2-2-1,0-5-9-15,0-2-1 0,11-8-5 16,7-7 0-16,2-13-9 16,4-5 5-16,-10 0-3 15,14 0 4-15,5-28 3 16,1-8 3-16,-1-9-1 15,-4 3-2-15,-14-1-4 16,-15 6 4-16,0 2 4 16,0 3-1-16,-29 7 4 15,-15 1 15-15,6 9-13 16,1 12-1-16,-12 3 3 16,16 0 5-16,-9 24-16 0,18 6-1 15,-5 5-16-15,9 0-16 16,20-5-52-16,0-8-14 15,20-6-208-15,29-14-191 16</inkml:trace>
  <inkml:trace contextRef="#ctx0" brushRef="#br0" timeOffset="35902.074">17351 7956 853 0,'0'0'103'0,"0"0"-38"0,0 0-14 16,-5 130-24 0,5-100-12-16,5-5 10 0,19-8-11 15,5-3-11 1,-5-12-2-16,14-2 2 0,-1-8-2 16,3-22 9-16,-2-10-6 15,-1-3-2-15,-13-2 4 16,-10 3-2-16,-14 4 2 15,0 6 16-15,-18-1 7 16,-22 5-11-16,-11 11-7 16,7 4-3-16,-7 11-4 15,7 2-4-15,6 13-11 16,1 24-5-16,8 6-16 16,29 4-44-16,0-14-31 0,29-8-212 15</inkml:trace>
  <inkml:trace contextRef="#ctx0" brushRef="#br0" timeOffset="36344.1129">18180 7650 921 0,'0'0'158'0,"0"0"-134"16,0 0 11-16,0 0-19 16,0 0-12-16,0 0 0 15,-22 0 0-15,11 0 0 0,-11 0 8 16,-14 0-10-16,-15 0 7 16,14 3 6-16,-21 9 7 15,18 1-5-15,3 4-13 16,19 3-1-16,11 5-3 15,7 0-6-15,0 5 0 16,45 0-6-16,1-2-7 16,12-6 11-16,-10 6-1 15,3-3 9-15,-11 3 2 16,-31 2 1-16,-9 0 4 16,0 5 9-16,-9 2 6 15,-40 4-14-15,-8-1 1 0,-5-3-9 16,20-5 0-16,13-7-8 15,20-12-13-15,9-5-42 16,5-8-109-16,41 0-92 16,12-28-382-16</inkml:trace>
  <inkml:trace contextRef="#ctx0" brushRef="#br0" timeOffset="36612.9271">18295 7354 1033 0,'0'0'73'0,"0"0"-63"0,0 0 5 16,82 143 27-16,-36-76-3 15,3 9-1-15,-7 9-13 16,-18 6-11-16,-15 9-12 15,-9 2 5-15,0 4-7 16,-42-1-4-16,-29 0-24 16,-20-10 6-16,-4-5-27 15,-20-19-26-15,29-23-181 16</inkml:trace>
  <inkml:trace contextRef="#ctx0" brushRef="#br0" timeOffset="38577.813">3746 10771 170 0,'0'0'21'15,"0"0"-11"-15,0 0 125 16,0 0 11-16,0 0 1 15,0 0-4-15,0 0-2 16,0 0-24-16,0 0-49 16,0 0-1-16,0 0-28 15,0 0-16-15,0 0 3 16,0 0-19-16,0 0-7 0,24 0-5 16,27 0 1-1,11-6 4-15,11-3 1 0,2 2-1 16,-13 1-21-16,-4 3-32 15,-10 3-51-15,-25 0-134 16,-17 0-357-16</inkml:trace>
  <inkml:trace contextRef="#ctx0" brushRef="#br0" timeOffset="38781.5214">3627 11144 687 0,'0'0'248'16,"0"0"-209"-16,0 0 43 16,0 0-37-16,0 0 18 15,0 0-5-15,252-63-22 0,-199 51-22 16,-5-1-14-16,8 8-14 16,6 2-45-16,-5 3-130 15,1 0-384-15</inkml:trace>
  <inkml:trace contextRef="#ctx0" brushRef="#br0" timeOffset="39935.1003">5385 10724 271 0,'0'0'225'0,"0"0"-139"15,0 0 46-15,0 0-61 16,0 0-17-16,0 0 5 16,-42-64-22-16,42 47 2 15,0-8-8-15,0 0 21 16,0-6-30-16,0 1-15 15,0-1-6-15,0 2 8 16,0 0 20-16,-5 5 4 16,-4 5-16-16,3 3 11 15,-7 7-4-15,4 2-9 16,-2 1-6-16,11 3 4 16,0 3-11-16,0 0-2 0,0 3-16 15,-5 28-7-15,5 19 23 16,0 14 0-16,0 11 3 15,0 3-1-15,0 0-2 16,11-2 0-16,-2-9 0 16,0-12-2-16,-5-10 0 15,-4-12 0-15,0-14 2 16,0-4 0-16,0-10-5 16,0 1-1-16,0-6 6 15,-4 0 5-15,-20 0-1 16,2 0 5-16,2 0 3 15,0 0 10-15,2 0-10 16,18 0 9-16,0 0-3 0,0 0-5 16,0 0-13-1,0 0-2-15,0 0-2 0,0 0-7 16,4 0-2-16,25 0 11 16,9-8 0-16,4-4-11 15,2-1-30-15,9-1-18 16,-15-4-44-16,8-10-141 15,-2-5-308-15</inkml:trace>
  <inkml:trace contextRef="#ctx0" brushRef="#br0" timeOffset="40340.0892">5734 10409 658 0,'0'0'390'0,"0"0"-358"15,0 0 56-15,0 0-53 16,0 0-34-16,0 0 2 16,29-8-6-16,-11 8 3 15,15 0 0-15,2 0 1 16,3 0 0-16,-5 11 0 16,9 2-1-16,-9 2 1 15,0 2-1-15,-17 2-10 16,-12 6 0-16,-4 9 10 15,0 9 5-15,-29 9 5 16,-17 3 12-16,6 0-4 16,-2-2 10-16,9-3-7 0,13-10-7 15,7-9-4-15,13-6-5 16,0-11-5-16,0-3 0 16,29-4-8-16,8-4 8 15,5-3 1-15,7 0 10 16,-3 0-6-16,-6-8-5 15,-2-2 0-15,-14 0-29 16,0 0-59-16,-10 0-35 16,-6-2-202-16</inkml:trace>
  <inkml:trace contextRef="#ctx0" brushRef="#br0" timeOffset="40512.505">6278 10814 1031 0,'0'0'59'0,"0"0"-59"16,0 0 37-16,9 110 8 16,-5-60-33-16,1 7-9 15,-5-4-3-15,4-9-10 16,7-5-67-16,3-14-62 16,10-20-226-16</inkml:trace>
  <inkml:trace contextRef="#ctx0" brushRef="#br0" timeOffset="40991.9575">6621 10359 263 0,'0'0'720'0,"0"0"-713"15,0 0 22-15,0 0 30 16,203-87-26-16,-158 87-14 16,-3 0-11-16,-9 2-8 15,-9 21-6-15,-8 2 0 16,-16 10-1-16,0 5 5 16,-16-3-1-16,-26 5 1 15,-2-3 2-15,6-4 0 0,5-7 0 16,13-6 3-16,20-7-6 15,0-2-4-15,0-9 0 16,11 1 3-16,31-2 3 16,7 0 1-16,2-3 2 15,-3 10-1-15,-6-1 1 16,-8 11-1-16,-6 5 6 16,-17 11 3-16,-11 3-5 15,0 5 6-15,-15 1-3 16,-32-2 12-16,-1-4 18 15,1-9-12-15,3-5 2 16,20-9-17-16,11-7-11 16,4-9-2-16,9 0-9 0,0 0-59 15,0-14-35-15,17-6-325 16</inkml:trace>
  <inkml:trace contextRef="#ctx0" brushRef="#br0" timeOffset="41952.63">7707 10916 597 0,'0'0'153'0,"0"0"-123"16,0 0 82-16,0 0-20 15,0 0-54-15,0 0-13 0,0 2 4 16,0-2-10-16,0 0-1 15,0 0-10-15,0 0 4 16,0 0-12-16,0 3-2 16,0-3 1-16,0 3-1 15,0-3-1-15,0 2 1 16,0-2 2-16,0 0-1 16,0 0 4-16,0 0-5 15,0 0 5-15,4-8 0 16,3-2-2-16,-7 1 2 15,0 3 1-15,0 4 4 0,0 2 20 16,0 0 23 0,0 0-12-16,0 0-17 0,0 0-13 15,0 2-7-15,0 8-2 16,0 1-2-16,0-4-4 16,0-4-2-16,4-3 6 15,14 0-7-15,6 0-4 16,1-3 13-16,-1-15 0 15,-6 4 2-15,-7-1 0 16,-11 5 1-16,0-3 0 16,0 3 5-16,0 2-1 15,0 6 8-15,-16 2 15 16,3 0-7-16,2 0-13 16,-7 2-5-16,-2 16-5 0,11 2-3 15,0-5 1-15,9 0-3 16,0-8-39-16,0-4-18 15,23-3-17-15,10 0-88 16,-4-12-307-16</inkml:trace>
  <inkml:trace contextRef="#ctx0" brushRef="#br0" timeOffset="43411.6504">8536 10351 414 0,'0'0'200'15,"0"0"-186"-15,0 0 59 16,0 0-9-16,-29 131-9 15,29-85-18-15,0-2 14 16,29 2-17-16,4-4-3 16,7-9-21-16,-2-5-2 0,10-14-4 15,-6-9-1-15,-4-5 5 16,-1 0 5-16,3-25 10 16,-11-12 2-16,-7-9 6 15,-2-14-11-15,-16 0-19 16,-4 3 1-16,0 2-2 15,0 4 0-15,-17 9 0 16,-23 9 2-16,-2 10 2 16,-7 14 6-16,7 9 13 15,-6 0-19-15,1 30-4 16,14 12-7-16,13 8-4 16,20-2-2-16,0-3-52 0,44-9-128 15,23-7-188-15</inkml:trace>
  <inkml:trace contextRef="#ctx0" brushRef="#br0" timeOffset="43663.7932">9414 10412 573 0,'0'0'122'16,"0"0"10"-16,9 108 33 15,-9-56-109-15,0 13-38 16,0 8-2-16,0-2-15 16,0-9-1-16,-5-12-35 15,5-12-107-15,0-18-135 16</inkml:trace>
  <inkml:trace contextRef="#ctx0" brushRef="#br0" timeOffset="44667.8976">10049 10113 406 0,'0'0'177'16,"0"0"-133"-16,0 0 0 15,0 0-26-15,0 0-4 16,0 0 35-16,24-1 2 0,-24-2-18 16,0 3 50-16,0-3 2 15,0 1-18-15,0 2-7 16,0-3-20-16,0 1-9 16,-20 2-31-16,-18 0-2 15,-6 0-4-15,-7 2 4 16,7 14 2-16,2 5 1 15,13 3 1-15,9 1-2 16,16 0-1-16,4 2-5 16,4 3 1-16,34-2 5 15,19 1 0-15,1 4 0 16,-9 1 0-16,-3 5-1 0,-6 1 0 16,-22 0 1-16,-10 5-1 15,-8 1-5-15,0 1 6 16,-26-4 7-16,-14-4 0 15,-6-7 5-15,17-10 2 16,5-7 7-16,4-10-11 16,6-5 2-16,10 0 12 15,-7 0-9-15,6 0-15 16,5 0-8-16,0-5-23 16,0-6-6-16,0-1-18 15,0-2-69-15,0-7-157 16,25-1-254-16</inkml:trace>
  <inkml:trace contextRef="#ctx0" brushRef="#br0" timeOffset="45040.9861">10354 10146 568 0,'0'0'294'16,"0"0"-267"-16,0 0 43 16,0 0 1-16,0 0-53 15,0 0-10-15,112-45 4 16,-83 45-11-16,0 0 4 16,0 0 2-16,-9 0 3 0,4 0 3 15,-11 8-2-15,3 4 12 16,-16 13 15-16,0 8 2 15,0 10-13-15,0 9 3 16,0 6-1-16,0 3-12 16,-7-3 2-16,7-2-10 15,0-3 1-15,0-3-9 16,7-7 0-16,10-8-2 16,-1-5-13-16,-7-10-35 15,4-9-34-15,2-11-65 16,-10 0-237-16</inkml:trace>
  <inkml:trace contextRef="#ctx0" brushRef="#br0" timeOffset="45239.7892">10301 10518 927 0,'0'0'53'16,"0"0"-49"-16,0 0 76 15,243-6-49-15,-161-1-4 16,-12 3-1-16,-21 4-23 16,-2 0-3-16,-14 0-39 15,-5 0-93-15,-8 0-225 16</inkml:trace>
  <inkml:trace contextRef="#ctx0" brushRef="#br0" timeOffset="45635.7889">11088 10144 943 0,'0'0'34'16,"0"0"4"-16,0 0 22 15,0 0-53-15,0 0-5 16,0 0-2-16,186-32-1 16,-144 32-3-16,-9 7-6 0,-13 8-3 15,-7 5 1-15,-13 8 6 16,0 7 6-16,-13 7 23 16,-31 3 10-16,-3 5 6 15,5-3 32-15,2-4-29 16,12-5 15-16,19-5-53 15,9-5 0-15,0-3 1 16,20-11-5-16,17 1-2 16,5-7 1-16,11-1-6 15,-11-7-4-15,11 0-25 16,-4 0-46-16,-3-19-71 16,-6-4-479-16</inkml:trace>
  <inkml:trace contextRef="#ctx0" brushRef="#br0" timeOffset="46083.7557">11692 9993 1064 0,'0'0'125'16,"0"0"-122"-16,0 0-4 15,0 0 4-15,0 0-3 16,230-5 0-16,-160 5-3 0,-8 18-30 16,-13 2-11-1,-20 8 6-15,-20-1 5 0,-9 4-36 16,0-1 46-16,-38-1 23 16,-11 1 34-16,12 1-12 15,4-12 4-15,19-1 6 16,8-5-29-16,6-3-3 15,0 2-8-15,20 1 3 16,13-1 1-16,4 3-1 16,3 3 5-16,-2 2 0 15,-14-1 2-15,-6 9 0 16,-14 5 3-16,-4 0 1 16,0 4 0-16,-18-1 7 15,-30-1 9-15,1-1-6 0,-15-1-11 16,0-10-1-1,14-3-4-15,15-8-15 0,8-6-35 16,17-6-82-16,8 0-232 16</inkml:trace>
  <inkml:trace contextRef="#ctx0" brushRef="#br0" timeOffset="47577.082">13509 9974 502 0,'0'0'206'0,"0"0"-103"16,0 0 5-16,0 0-52 15,0 0-19-15,0 0-1 16,0 0 5-16,0-11 0 16,0 11-18-16,0 0 8 15,0 0-6-15,0 3-10 0,0 22-12 16,0 10 9-16,0 10 1 16,9 15-9-16,0 1-4 15,2-2-12 1,7-6-18-16,2-10-39 0,-11-11-20 15,15-10-99-15,-9-16-49 16,-6-6-196-16</inkml:trace>
  <inkml:trace contextRef="#ctx0" brushRef="#br0" timeOffset="47771.837">13222 10304 613 0,'0'0'216'15,"0"0"-175"-15,0 0 55 0,0 0-49 16,0 0-44-16,0 0 37 16,239-20 1-16,-153 12-5 15,-4 4-12-15,-11 4-24 16,-5 0 0-16,-9 0-48 16,-19 0-124-16,-9 10-158 15</inkml:trace>
  <inkml:trace contextRef="#ctx0" brushRef="#br0" timeOffset="47973.8013">13313 10889 1273 0,'0'0'41'16,"0"0"-38"-16,0 0 46 15,210-43-30-15,-124 25-19 16,-4 5 0-16,8 5-43 16,-19 7-149-16,-13 1-605 15</inkml:trace>
  <inkml:trace contextRef="#ctx0" brushRef="#br0" timeOffset="49262.9859">15053 10066 526 0,'0'0'137'15,"0"0"-59"-15,0 0 34 16,0 0-49-16,0 0-32 15,11-113 9-15,-11 101 13 16,0 2 0-16,0 0 3 16,0 7-16-16,0 3-16 15,0 0-11-15,0 0-7 0,0 0-3 16,0 6-3-16,0 26-11 16,0 15 11-16,13 21 1 15,3 7 0 1,1 5-1-16,8 1-1 0,-12-6-4 15,2-13-4-15,-1-5-9 16,-14-13 6-16,0-9 8 16,0-12-2-16,0-8 2 15,-9-3-1-15,-20-7 3 16,-8 0 2-16,3-5-2 16,-10 0 2-16,-2 0 3 15,8 0-3-15,3 0 9 0,8 0-1 16,16 0 5-1,-2 0-12-15,13 0 1 0,0 0-2 16,37-8-9-16,21-2 9 16,8 0 2-16,12-2-2 15,-8-1-3-15,-8 1-21 16,5-1-61-16,-25 4-137 16,-7-7-375-16</inkml:trace>
  <inkml:trace contextRef="#ctx0" brushRef="#br0" timeOffset="49670.2126">15511 10016 1062 0,'0'0'114'0,"0"0"-103"16,0 0 21-16,0 0-32 15,0 0-6-15,0 0 6 16,106-23-2-16,-64 23-2 16,-5 3-4-16,-8 9 7 15,-13 4-3-15,-3 3-2 16,-9 9-11-16,-4 2 17 16,0 11 0-16,-4 1 4 15,-20 6 7-15,-10 7 11 16,-3-3-10-16,8-2-4 0,5-7-6 15,10-7 7-15,14-11-4 16,0-6-3-16,0-6 4 16,0-6 2-16,25 1-8 15,-3-3 6-15,13-5-2 16,3 0-1-16,0 0-3 16,-1 0-22-16,7-5-27 15,3-10-58-15,-14-1-141 16,7-3-281-16</inkml:trace>
  <inkml:trace contextRef="#ctx0" brushRef="#br0" timeOffset="49829.4373">16002 10389 583 0,'0'0'403'16,"0"0"-308"-16,0 0-48 16,0 0-37-16,0 0 4 0,0 0 10 15,28 129-18-15,-28-85-4 16,0 1-1-16,0-2-1 15,0-3-27-15,0-9-94 16,0-17-250-16</inkml:trace>
  <inkml:trace contextRef="#ctx0" brushRef="#br0" timeOffset="50329.9045">16475 9966 732 0,'0'0'255'15,"0"0"-246"-15,0 0 66 16,0 0-16-16,0 0-54 16,0 0-3-16,133-85-2 15,-96 85 0-15,3 0-6 16,-7 5 6-16,-11 15 8 15,3 2 0-15,-6 1-7 16,-14 0 2-16,-5 4 0 16,0 1 11-16,-29 1-8 0,-24 4 9 15,2 2-6 1,-2-5 4-16,4-4-11 16,16-12 5-16,24-3-5 0,9-6-2 15,0-5-16-15,34 0-6 16,14 0 15-16,19 0 7 15,-5 0 4-15,-5 2-4 16,-19 10-4-16,-18 9 3 16,-20 8 2-16,0 7 2 15,-7 1 11-15,-44 3 14 16,-11-3-9-16,-11-1 0 16,-2-3 5-16,13-8 4 0,5-8-6 15,28-7-19 1,15-7-2-16,14-3-1 0,0 0-22 15,0 0-46 1,27-3-41-16,17-9-156 0</inkml:trace>
  <inkml:trace contextRef="#ctx0" brushRef="#br0" timeOffset="53997.685">17676 10493 521 0</inkml:trace>
  <inkml:trace contextRef="#ctx0" brushRef="#br0" timeOffset="55405.8115">17218 10505 408 0,'0'0'5'16,"0"0"-5"-16,0 0 28 15,0 0-3-15,0 0 33 16,0 0 11-16,0-23-16 15,0 23 9-15,0 0 3 16,0-2-22-16,0-2-14 16,0 3 4-16,0 1 26 0,0 0 2 15,0 0-3-15,0 0-15 16,0 0 0-16,0 0-18 16,0 0-10-16,0 0-3 15,0 0 9-15,0 0 4 16,0 0-15-16,0 5-10 15,0 8 1-15,13 6 2 16,3-6-1-16,-8-3-2 16,17-2 0-16,-1-8-3 15,-6 0 2-15,6 0 1 16,-4-13 2-16,-7-5 1 16,3-7-2-16,-12 3 3 15,-4 0-3-15,0 5 1 16,0 6 1-16,0 5 2 0,0 4 12 15,0 2 6-15,-9 0 0 16,-11 0-17-16,1 18-6 16,1 7 1-16,-2-3-5 15,16-1 4-15,4-13-1 16,0 3 0-16,0-11-3 16,0 0-1-16,13 0-6 15,7 0 8-15,0-12 3 16,-7-6 3-16,2-2 0 15,-15 2-1-15,0 3-1 16,0 4 2-16,0 5-2 16,0 3 0-16,-20 3 9 15,1 0-10-15,-4 10-1 0,4 8-7 16,14 0-23-16,5-4-48 16,0-3-76-16,29-9-213 15</inkml:trace>
  <inkml:trace contextRef="#ctx0" brushRef="#br0" timeOffset="56643.1058">17903 9890 84 0,'0'0'171'15,"0"0"-111"-15,0 0 44 16,0 0 15-16,0 0-23 0,0 0-46 15,0 0-8 1,0-2-12-16,0 2-5 0,0 0-12 16,0 0 11-16,0 0 5 15,0 0 16-15,-8 0 4 16,3 13 11-16,1 17 8 16,-16 7-19-16,15 6-14 15,1 9-7-15,4 2-5 16,0-8-21-16,0 0 1 15,9-11-2-15,28-7 0 16,-3-13-1-16,-6-13-3 16,12-2-3-16,-7-5 3 0,9-25 3 15,-9-10 3 1,1-11-3-16,-19 0 0 0,-6 1 0 16,-9 4-2-16,0 1 2 15,-13 7-8-15,-16 6 4 16,-11 5 2-16,7 9 0 15,-9 8 2-15,-7 4 0 16,12 6-3-16,-1 10 0 16,14 18-2-16,-1 7 1 15,12 5 2-15,13-2-27 16,0 2-36-16,38-9-105 16,6-6-82-16,7-11-399 15</inkml:trace>
  <inkml:trace contextRef="#ctx0" brushRef="#br0" timeOffset="56992.4783">18525 10179 666 0,'0'0'197'16,"0"0"-100"-16,0 103 9 15,-7-56-65-15,3 0-18 16,-5 3-16-16,9-4-7 16,0-3-9-16,0-8-59 15,0-13-135-15,0-12-133 16</inkml:trace>
  <inkml:trace contextRef="#ctx0" brushRef="#br0" timeOffset="57627.2491">18938 9715 244 0,'0'0'55'16,"0"0"37"-16,0 0 0 16,0 0-27-16,0 0-11 15,0 0-5-15,73-5-4 16,-64 2-8-16,0-1-13 15,-5 1 23-15,-4 3-11 16,0 0 21-16,0 0 24 16,0-3-2-16,0-1-39 15,-13 4-32-15,-20 0-1 16,-16 0-6-16,3 0 2 16,-12 17-2-16,-4 4 7 15,14 4 18-15,10 0-10 0,18-3-10 16,16 0-6-1,4 2 0-15,9-2 1 0,44 0 1 16,4 1-2-16,10-1 1 16,-10 1-1-16,-8 7 0 15,-12 0 0-15,-8 3 0 16,-11 9 5-16,-12 4-2 16,-6 1 9-16,0 6 3 15,-28-8-8-15,-12-3 6 16,-2-2 0-16,0-12-4 15,9-6 7-15,-3-9-15 16,32-5 0-16,-1-8-1 16,5 0-13-16,0 0-29 15,0-8 7-15,20-15-28 0,5-10-102 16,-8 0-160-16</inkml:trace>
  <inkml:trace contextRef="#ctx0" brushRef="#br0" timeOffset="58015.58">19259 9700 781 0,'0'0'72'0,"0"0"39"16,0 0-19-16,0 0-70 0,0 0-19 15,0 0 2-15,18-5 0 16,6 5 26-16,9 0-6 16,5 0-12-16,-5 0-9 15,-9 2-1-15,-19 1-2 16,10 0 3-16,-15 6 4 16,0 7 5-16,0 6 13 15,-15 10-5-15,-7 7 0 16,-3 5-1-16,-8 9-2 15,0 0 13-15,9 2-12 16,8-2-13-16,12-1-6 16,4-7 0-16,0-4 0 0,0-7 0 15,0-13-25-15,11-1-23 16,-7-8-34-16,9-4-49 16,-4-8-236-16</inkml:trace>
  <inkml:trace contextRef="#ctx0" brushRef="#br0" timeOffset="58227.3868">19206 10016 722 0,'0'0'244'15,"0"0"-229"-15,0 0 24 0,0 0 36 16,0 0-39-16,0 0-15 15,243-5-10-15,-185 0-11 16,12 0-10-16,-17-5-74 16,9 0-68-16,-24-3-283 15</inkml:trace>
  <inkml:trace contextRef="#ctx0" brushRef="#br0" timeOffset="58563.8441">19730 9749 721 0,'0'0'106'0,"0"0"-99"15,0 0 98-15,0 0-59 0,0 0-36 16,0 0 7-16,219-39-4 16,-190 39 2-16,-9 10 1 15,-7 10 3-15,-9 8-3 16,-4 4 4-16,0-1 1 15,0 9 11-15,-22 2-7 16,-22 6 6-16,6 7-3 16,-4 3 17-16,3-1-19 15,10-6-10-15,20-11-10 16,9-11-5-16,0-8-1 16,9-6-4-16,24-10-7 15,11-5-5-15,14 0-12 16,-1-20-26-16,-6-13-20 0,2-7-203 15,-20-5-471-15</inkml:trace>
  <inkml:trace contextRef="#ctx0" brushRef="#br0" timeOffset="58991.6013">20212 9645 901 0,'0'0'163'16,"0"0"-142"-16,0 0 34 16,0 0-46-16,0 0-8 0,0 0 3 15,177-2-4 1,-139 24 0-16,-10 3-2 0,-23 5 1 16,-1 0-1-16,-4 5 2 15,0-2-12-15,-33-1 12 16,-16 1 1-16,-1 0 1 15,5-8-2-15,28-5 2 16,10-10-4-16,7-3 0 16,0-2-19-16,20-2 0 15,24-3 11-15,-6 0 4 16,8 5 5-16,-2 5 0 16,-22 7 1-16,-22 11 6 15,0 9 15-15,0 11-5 16,-42 0 2-16,-11-5 1 15,3 2 5-15,-4-11-12 0,12-3-2 16,7-9-10-16,13-12-2 16,17-6-40-16,5-4-37 15,0-14-134-15,34-14-258 16</inkml:trace>
  <inkml:trace contextRef="#ctx0" brushRef="#br0" timeOffset="59824.1595">21185 9269 468 0,'0'0'177'16,"0"0"-80"-16,0 0 58 15,0 0-47-15,0 0-72 16,0 0 7-16,-210 0 7 16,190 5-29-16,-4 0-15 0,15 0-5 15,5 0-1-15,-5 3 0 16,9-4-1-16,-7 4 1 16,7 5-1-16,0-1 2 15,0 3 0-15,0 3 5 16,0 4-2-16,16 7 1 15,-12 4-1-15,0 13-4 16,5 7 0-16,7 7 0 16,-7 10 0-16,2 7-3 15,-7 6-6-15,-4 8 0 16,0 11 3-16,0 7 2 16,0 6 3-16,-11 0 0 15,2 0-3-15,5 3 4 16,4 5 0-16,0 5 0 15,0-3-14-15,0-3-37 0,0-1 51 16,4-6 10-16,16-7-9 16,-2-8 0-16,-7-8 1 15,6-9 54-15,-5-8-40 16,5-6-13-16,3-19 13 16,4-18-11-16,23-14-2 15,10-15 1-15,14-3-4 16,15-18-3-16,1-15-13 15,-21 1-43-15,-17 2-76 16,-27 7-534-16</inkml:trace>
  <inkml:trace contextRef="#ctx0" brushRef="#br0" timeOffset="61882.4855">22032 9675 378 0,'0'0'149'0,"0"0"-44"15,0 0 5-15,0 0-19 0,0 0 8 16,0 0-11-16,0 0-34 16,0-7 3-16,-13 7 2 15,-7 10-20-15,-9 15-14 16,0 12-17-16,12 8-1 15,-3 6-3-15,20-4 4 16,0-6-3-16,24-7-5 16,23-18-2-16,6-12-3 15,13-4-3-15,16-25 2 16,-7-22-8-16,-2-16 1 16,-22-2 7-16,-27-3-5 0,-24 8 1 15,0 5 10-15,-13 7 0 16,-40 11 1-16,-5 14 7 15,5 5 4-15,2 17 6 16,-2 1 3-16,11 7-21 16,9 23-5-16,9 9-9 15,8 7-13-15,16-4-70 16,0-6-62-16,40-14-250 16</inkml:trace>
  <inkml:trace contextRef="#ctx0" brushRef="#br0" timeOffset="62078.2072">22667 9672 852 0,'0'0'57'0,"-16"124"-36"15,7-64 33-15,5-5-37 16,-5-5-17-16,-2-8-5 15,7-16-67-15,4-17-151 16,0-9-180-16</inkml:trace>
  <inkml:trace contextRef="#ctx0" brushRef="#br0" timeOffset="62441.6965">23043 9369 39 0,'0'0'1026'16,"0"0"-968"-16,0 0-39 15,0 0 6-15,0 0-15 16,0 0-5-16,110 0 6 16,-81 20 4-16,-11 1-14 15,-3 6 2-15,-15 5 4 16,0 11-6-16,-15 7 0 15,-32 8 4-15,-6 7 0 16,-18 0 0-16,23-9 2 16,15-16 0-16,19-15 2 15,14-8-5-15,0-9-4 0,5-8-6 16,41 0-4-16,16 0 6 16,-4-8 4-16,-5-4 1 15,-11 4 1-15,2 3-2 16,-20 5-25-16,-15 0-95 15,-9 0-177-15,0 2-389 16</inkml:trace>
  <inkml:trace contextRef="#ctx0" brushRef="#br0" timeOffset="62789.3994">21727 10329 1022 0,'0'0'129'15,"0"0"-73"-15,0 0 23 16,0 0-10-16,0 0-44 15,0 0-25-15,157-7 1 16,2-3-1-16,27-1 10 0,22-3-8 16,6 1 3-16,-8 1-5 15,-5 1-1 1,-26 2-16-16,-7-1-22 0,-11 2-50 16,-38 6 2-1,-24 2-39-15,-33 0-127 0,-13 12-270 16</inkml:trace>
  <inkml:trace contextRef="#ctx0" brushRef="#br0" timeOffset="63840.5997">21970 10978 650 0,'0'0'187'15,"0"0"-75"-15,0 0-10 16,0 0-63-16,0 0-32 16,-24 129-4-16,11-77 3 15,8 3-1-15,-15-5-4 16,16-5 2-16,-5-4-3 15,-2-12 0-15,11-7-21 16,0-11-41-16,0-11-160 0,0 0-299 16</inkml:trace>
  <inkml:trace contextRef="#ctx0" brushRef="#br0" timeOffset="64228.7401">22247 10891 719 0,'0'0'263'0,"0"0"-254"15,0 0-9-15,0 0-7 16,0 0 7-16,0 0 2 16,225-5-2-16,-203 18-5 15,-2 4-34-15,-15 3 14 0,-5 2 13 16,0 7 10-16,-5 8 2 15,-37 3 6-15,-11 10 4 16,-24 0 10-16,10 5 22 16,5-2-5-16,20-11-2 15,9-12-13-15,22-9 3 16,11-10-5-16,0-3-15 16,0-8-4-16,40 0 1 15,-7 0 8-15,5 0 12 16,-5-5-11-16,4-5 3 15,-3 0-7-15,-1 1-5 16,7-4-2-16,-12 1-14 16,1 1-48-16,4 1-115 0,-4 0-179 15</inkml:trace>
  <inkml:trace contextRef="#ctx0" brushRef="#br0" timeOffset="64405.7929">22762 11214 1043 0,'0'0'76'15,"0"0"-74"-15,-25 111-2 16,25-71-6-16,0 3-30 16,-13-6-9-16,4-4-136 0,-2-11-218 15</inkml:trace>
  <inkml:trace contextRef="#ctx0" brushRef="#br0" timeOffset="64875.4993">23029 10864 677 0,'0'0'367'15,"0"0"-335"-15,0 0-21 16,0 0 0-16,0 0-8 16,0 0-1-16,204-15-2 15,-180 34-2-15,-8 6-3 0,-12 3-1 16,-4 2 5-16,0 2 0 16,0 1-4-16,-24 4 2 15,-5-3-1-15,0-7-3 16,12-7 0-16,1-10 4 15,16-5 3-15,0-5-2 16,0 0 1-16,33 0-8 16,11 0 8-16,14 0 1 15,-12 0 7-15,-4 0-3 16,-6 15-4-16,-23 8 1 16,-13 7 1-16,0 4-2 0,-13 2 0 15,-36 2 6-15,-17-6 17 16,-1-2 9-16,6-2 13 15,3-9-7-15,14-8-14 16,22-9-12-16,11-2-5 16,11-4-7-16,0-24-20 15,15-3-69-15,27 1-56 16,2 1-333-16</inkml:trace>
  <inkml:trace contextRef="#ctx0" brushRef="#br0" timeOffset="65509.8144">25042 9756 309 0,'0'0'193'0,"0"0"-70"16,0 0 5-16,0 0-22 16,0 0-2-16,0 0-10 15,-7-7-11-15,3 8-27 16,-10 30-10-16,10 13-17 15,-16 12-13-15,20 6-5 16,-9 1-3-16,9 0-4 16,0-6-3-16,0-1-1 15,0-14-16-15,0-12-26 16,9-12-61-16,4-18-81 16,-6 0-216-16</inkml:trace>
  <inkml:trace contextRef="#ctx0" brushRef="#br0" timeOffset="65737.8117">24745 10119 1031 0,'0'0'113'15,"0"0"-76"-15,0 0 2 16,0 0 30-16,219-13-5 15,-152 8-27-15,-10 5-18 16,5 0-12-16,-4 0-7 16,8 0-20-16,-9 0-47 0,-15 0-69 15,-6 0-192-15</inkml:trace>
  <inkml:trace contextRef="#ctx0" brushRef="#br0" timeOffset="67377.9033">26280 9625 673 0,'0'0'173'0,"0"0"-84"16,0 0 1-16,0 0-46 16,0 0-32-16,0 0-6 15,-42 125 12-15,42-68-3 16,0 1-2-16,5-7-8 15,41-14 8-15,3-12-13 0,-3-17-1 16,27-8-5 0,-2-12 1-16,0-34-11 0,-10-17 6 15,-3-9 2-15,-29-3 5 16,-9 2-3-16,-20 8 5 16,0 4 1-16,-25 11 3 15,-17 10 17-15,-6 10 7 16,6 10-8-16,4 15 5 15,-6 5 7-15,2 5-20 16,13 28-7-16,0 15-4 16,14 2-12-16,15 0-20 15,0 0-27-15,40-15-31 16,10-10-178-16,4-13-218 16</inkml:trace>
  <inkml:trace contextRef="#ctx0" brushRef="#br0" timeOffset="67582.9578">27191 9680 706 0,'0'0'176'0,"-4"126"-116"16,-16-64-30-16,15-4-18 15,-10-10-12-15,15-11-21 16,0-15-184-16,0-14-378 0</inkml:trace>
  <inkml:trace contextRef="#ctx0" brushRef="#br0" timeOffset="67947.8748">27457 9600 726 0,'0'0'175'0,"0"0"-147"16,-5 140 2-16,5-98-4 16,16-11-13-16,8-8-8 15,-2-13-10-15,2-10 3 0,1 0-2 16,12-22 4-16,-3-21 28 15,10-10 18-15,-22-5-28 16,-7-2-14-16,-15 10 12 16,0 0 23-16,0 8-17 15,-33 3-6-15,-15 11 3 16,1 14 5-16,-6 6-6 16,11 8 5-16,2 8-3 15,3 24-20-15,12 9-1 16,12-1-13-16,13 0-24 15,0-2-62-15,29-16-51 16,8-10-186-16</inkml:trace>
  <inkml:trace contextRef="#ctx0" brushRef="#br0" timeOffset="68294.0656">27901 9487 971 0,'0'0'120'16,"0"0"-76"-16,-53 150 11 16,53-97-26-16,0-11-17 15,4-3-11-15,21-11-2 16,8-16 0-16,7-12-2 16,-7 0-10-16,9-21-4 0,7-16 12 15,-16-9 5-15,0-4 0 16,-20-2 4-16,-13 4-2 15,0 3 0-15,0 8 4 16,-33 5-3-16,-5 8 16 16,1 9-5-16,-3 10 5 15,11 5 8-15,-4 11-13 16,4 23-14-16,-4 12-3 16,24 1-3-16,9-4-44 15,0-11-53-15,20-7-75 16,18-12-392-16</inkml:trace>
  <inkml:trace contextRef="#ctx0" brushRef="#br0" timeOffset="68623.3516">28321 9472 1025 0,'0'0'58'16,"0"0"-25"-16,-24 156-16 15,24-104 1-15,13-8-5 16,12-12-9-16,8-14-3 16,11-14-1-16,-2-4-1 15,0-18-9-15,15-22 10 16,-8-10 0-16,-16-5 4 16,-8 0 1-16,-25 2 2 15,0 6 10-15,-25 5 7 0,-23 3-11 16,-3 14-3-16,-2 10-4 15,-5 15-4-15,1 0 3 16,10 20-4-16,14 18-1 16,4 2-10-16,29-5-21 15,0-6-67-15,22-11-108 16,27-12-392-16</inkml:trace>
  <inkml:trace contextRef="#ctx0" brushRef="#br0" timeOffset="69027.9705">28978 9188 880 0,'0'0'145'0,"0"0"-115"0,0 0-30 16,0 0-2-16,0 0 1 15,0 0 2-15,20 0 5 16,-20 0 21-16,0 0 15 15,0 0 1-15,-24 0 2 16,-5 11-20-16,5-1-19 16,-10 0-2-16,21-3 1 15,-2 5-4-15,10 7-1 16,5 3 0-16,0 8-6 16,29 8 5-16,13 4-5 0,7 1 3 15,-12 4 3 1,-12-1 2-16,-6-1-2 0,-19-3 1 15,0-4-1-15,-6-3 4 16,-41-5 11-16,5-5 17 16,-11-5-6-16,9-5-15 15,11-5-8-15,11-5-3 16,2-5-21-16,0 0-19 16,20 0-15-16,0 0-88 15,0-8-209-15</inkml:trace>
  <inkml:trace contextRef="#ctx0" brushRef="#br0" timeOffset="69546.5672">26046 10339 302 0,'0'0'194'0,"0"0"-94"15,0 0-48-15,0 0 52 16,0 0-36-16,0 0 55 15,185-63-25-15,-127 59-40 16,8 4 3-16,25 0-22 16,39 0 4-16,41 0-17 0,43 0-14 15,63 0-8-15,39 0-4 16,40-8-4-16,31-19-31 16,-2-9-17-16,-31 4-23 15,-58 1-8-15,-82 10-204 16,-85 8-127-16</inkml:trace>
  <inkml:trace contextRef="#ctx0" brushRef="#br0" timeOffset="71153.5421">26685 11076 541 0,'0'0'206'0,"0"0"-101"15,0 0-17-15,0 0-14 16,0 0-24-16,0 0 1 16,0 31-12-16,-13 9-15 15,-7 7-18-15,2-2-1 16,11-2-3-16,-2-11 9 0,9-7-7 15,0-10-2 1,0-12-2-16,5-3-4 0,24 0-5 16,-5-13-5-16,9-17 7 15,0-10 7-15,-8-2 0 16,3-6-1-16,-19-2-1 16,0 0 0-16,-9-1-13 15,0 7 6-15,0 1 1 16,-18 11 6-16,-2 1 2 15,-4 16 0-15,2 11 4 16,-2 4 19-16,-1 0 10 16,-3 19-1-16,3 14-22 15,3 9-10-15,22 3-2 16,0 0-3-16,0-4-54 16,42-11-32-16,7-5-160 0,2-7-278 15</inkml:trace>
  <inkml:trace contextRef="#ctx0" brushRef="#br0" timeOffset="71309.449">27072 11153 666 0,'0'0'55'0,"0"0"-55"16,-38 140-42-16,27-108-61 15,7-3-148-15</inkml:trace>
  <inkml:trace contextRef="#ctx0" brushRef="#br0" timeOffset="71871.2338">27501 10670 377 0,'0'0'85'0,"0"0"-80"15,0 0 66-15,0 0 0 0,0 0-30 16,0 0-20-16,75-15 15 15,-75 15 12-15,0 0 71 16,0 0-9-16,-4 0-27 16,-34 2-20-16,-4 15-35 15,-11 4-24-15,4 5 3 16,3 2 23-16,17-3-7 16,5-3-8-16,24 3-10 15,0 0-5-15,0 3 0 16,42-3-2-16,11 0-3 15,13 0 3-15,-8 0 2 16,-5 2 2-16,-11 3-2 16,-13 3 0-16,-18 4 2 0,-11-4-1 15,0 5 4-15,-20-6-5 16,-18-4 16-16,-15-6 12 16,11-2-12-16,13-10 0 15,0 0-1-15,10-10-9 16,14 0 1-16,1 0-4 15,4 0-3-15,0 0-10 16,0-10-5-16,0-7-33 16,13-6-27-16,31-2-24 15,3 0-18-15,-10 0-137 16,3-2-193-16</inkml:trace>
  <inkml:trace contextRef="#ctx0" brushRef="#br0" timeOffset="72259.2032">27950 10703 141 0,'0'0'176'0,"0"0"-146"15,0 0 15-15,0 0 35 16,0 0 0-16,0 0-2 15,17-21 2-15,-8 14-23 16,20 0 22-16,15-4-6 0,-2 4-35 16,7 0-8-1,-11 7-11-15,-14 0-12 0,-6 0-3 16,-18 14 3-16,0 19 3 16,0 8 32-16,0 6-5 15,-23 8 7-15,-10-2 11 16,-2 4-22-16,6-4-1 15,16-3-6-15,4-7-12 16,-2-8-5-16,11-8-8 16,0-4-1-16,0-5-9 15,0-6-23-15,0-4-43 16,0-6-64-16,0-2-217 16,0 0-206-16</inkml:trace>
  <inkml:trace contextRef="#ctx0" brushRef="#br0" timeOffset="72446.9431">27877 10951 1060 0,'0'0'152'16,"0"0"-135"-16,0 0 4 15,0 0-12-15,0 0 3 16,272-8-8-16,-190 6-4 0,2-6-33 15,-11 3-110 1,-16 1-219-16</inkml:trace>
  <inkml:trace contextRef="#ctx0" brushRef="#br0" timeOffset="73911.8139">28717 10660 903 0,'0'0'165'0,"0"0"-100"16,0 0 6-16,0 0-39 15,0 0-29-15,0 0-3 16,71-7 0-16,-14 7-1 16,-15 0-2-16,3 0 2 15,-17 2-14-15,-10 13-17 16,-18 8-6-16,0 8 9 0,0 6 16 16,-38 8 13-16,-19 2-2 15,-9 6 2 1,4-1 2-16,0-2 10 0,9-10 13 15,28-10 13-15,8-9-11 16,17-8-15-16,0-8-12 16,28-5-7-16,28 0-4 15,12 0 3-15,-10-18 6 16,-3 0-1-16,-6 1-9 16,-1-3-28-16,-21 4-14 15,-3 2-123-15,-4-6-251 16</inkml:trace>
  <inkml:trace contextRef="#ctx0" brushRef="#br0" timeOffset="74344.536">29201 10622 1140 0,'0'0'88'0,"0"0"-86"15,0 0-2-15,0 0-13 16,0 0 11-16,0 0 0 16,153 31-1-16,-142-16-14 15,-11-1-2-15,0 7 16 16,0 0 3-16,-24 4 3 16,-5 0 1-16,5-6-2 0,10-1-1 15,3-5 0-15,11-6-1 16,0 1 0-16,0-1-8 15,20 3 3-15,13-2-10 16,-4 4-3-16,-5 1 15 16,-4 1 3-16,-11 7 0 15,-9 6 2-15,0 3-2 16,0 1 0-16,-33-2 7 16,-11 3 12-16,6-4-5 15,1-5 10-15,-8-3 2 16,19-11-9-16,2 2-11 15,24-11-2-15,0 0-4 0,0 0-15 16,0-15-58-16,0-10-69 16,28-3-320-16</inkml:trace>
  <inkml:trace contextRef="#ctx0" brushRef="#br0" timeOffset="75337.1591">29902 8782 427 0,'0'0'138'0,"0"0"-89"16,0 0 102-16,0 0-43 16,0 0-4-16,0 0-13 15,-13-7-15-15,13 7-11 16,0 0-20-16,0 0-5 16,0 0-16-16,0 0-14 0,0 0-10 15,0 0-7 1,42 0-2-16,16 0 2 0,8 0 7 15,7 0 4-15,-22 13-4 16,2 6-3-16,-16 12-3 16,-8 5 3-16,-4 8-8 15,-21 4 8-15,0 14-3 16,-4 14 6-16,0 12-4 16,0 14 3-16,0 8-1 15,0 5-7-15,0-2-9 16,0-2-8-16,0-11-4 15,0-7-10-15,16-8 10 0,-16 0 1 16,0 1 17 0,0 4 10-16,0 3 2 0,0 0-1 15,0-1 1-15,-16 3-5 16,12 6 5-16,4 1-12 16,0-4-9-16,0-8 7 15,0-12-35-15,0-15 5 16,0-6-1-16,0-7 45 15,0-1 18-15,0-8 2 16,0 8 62-16,0-7-58 16,0 1-24-16,0-8-8 15,0-13 8-15,0-7 0 16,0-5 0-16,-13-2 3 0,-12-6 4 16,-8-2 23-1,-11 0-6-15,-11 0 10 0,-18-7-34 16,-2-9-6-16,-3 4-21 15,-1 2-19-15,6 0-109 16,11 5-44-16,20 0-166 16</inkml:trace>
  <inkml:trace contextRef="#ctx0" brushRef="#br0" timeOffset="76946.0547">29575 9304 420 0,'0'0'196'0,"0"0"-153"16,0 0-23-16,0 0-9 15,0 0 1-15,0 0 30 0,80 83-17 16,-65-48-9-16,10 8-3 15,-8 11 2-15,-12 20 25 16,-5 15-7-16,0 19-27 16,0 10-2-16,0 7-4 15,-22 4 0-15,2-12-16 16,4-12-20-16,12-17 11 16,-5-23 10-16,9-20-1 15,0-17 14-15,0-13-3 16,20-8-14-16,2-7-37 15,-2 0-55-15,-11 0-87 16,-9 0-176-16</inkml:trace>
  <inkml:trace contextRef="#ctx0" brushRef="#br0" timeOffset="77847.1696">25909 9374 301 0,'0'0'91'0,"0"0"-14"15,0 0 12-15,0 0-19 16,0 0-35-16,0 0 3 15,0-20 16-15,0 20 8 16,0 0 23-16,0 0-17 0,0 20-29 16,-9 25-28-16,2 21-6 15,3 27 15-15,-10 16-17 16,10 17 3-16,4 19-6 16,0 10-3-16,0 1-2 15,0-10-11-15,0-14-20 16,0-19-17-16,0-16-24 15,0-13 31-15,0-22 19 16,0-12-75-16,0-16 19 16,-20-15-38-16,-4-6-153 15</inkml:trace>
  <inkml:trace contextRef="#ctx0" brushRef="#br0" timeOffset="78772.9641">23839 9334 581 0,'0'0'94'15,"0"0"-31"-15,0 0-34 16,0 0-29-16,0 0-2 16,0 0-2-16,4 55 4 0,12-5 2 15,-12 18 16-15,1 20 40 16,14 27 12-16,-14 25-19 15,15 28-7-15,-16 21-31 16,5 5-13-16,-5 0-12 16,-4-25-57-16,0-30-32 15,5-23 35-15,1-34 35 16,8-19 18-16,-5-20-30 16,2-13-170-16,-11-8-42 15</inkml:trace>
  <inkml:trace contextRef="#ctx0" brushRef="#br0" timeOffset="79511.9804">21532 9557 374 0,'0'0'127'0,"0"0"-75"15,0 0 18 1,0 0-28-16,0 0-22 0,0 0-6 15,0 33 12-15,0 22 11 16,0 28 72-16,0 29-31 16,0 47-18-16,9 38-15 15,11 50-26-15,4 42-13 16,-10 16-6-16,1-8-168 16,3-34-548-16</inkml:trace>
  <inkml:trace contextRef="#ctx0" brushRef="#br0" timeOffset="95652.2614">2178 10674 538 0,'0'0'201'0,"0"0"-168"15,0 0 73-15,0 0-42 16,0 0-47-16,0 0 3 16,0 0 7-16,0 0-15 0,-15-12 26 15,15 12 20-15,0 0-18 16,0 0-9-16,0 0 0 15,0 0-8-15,0 0-16 16,0 0-3-16,0 31-2 16,4 16 0-16,16 12 7 15,4 6-6-15,1 2-3 16,-3 3 2-16,-2-2-1 16,4-11-1-16,-6-9 0 15,2-10 0-15,-7-16-1 16,7-9 0-16,-16-9 0 15,7-1-3-15,-11-3 4 16,5 0 8-16,8-20 20 0,7-22 8 16,4-16-14-1,-6-7-4-15,2-8-14 0,4-5 2 16,-11 6-5-16,12 4 0 16,-12 14 0-16,-2 15-1 15,-2 16 0-15,-9 16 0 16,4 7-3-16,-4 0-6 15,9 13-6-15,7 22-10 16,8 15 25-16,5 15 7 16,4 0 0-16,-4 5-6 15,-1 3-1-15,-1-3-3 16,-3-4-21-16,-4-19 13 16,-7-19 6-16,-2-14 3 0,-6-14-1 15,8 0-9-15,7-19 12 16,4-29 15-16,10-17 14 15,-6-17-15-15,1-6-3 16,-16 3-1-16,-8 2-5 16,-5 8-5-16,0 14-7 15,0 19-3-15,-9 19 8 16,0 13-1-16,9 8-42 16,0 2-36-16,0 0-140 15,18 0-598-15</inkml:trace>
  <inkml:trace contextRef="#ctx0" brushRef="#br0" timeOffset="115295.9548">18 12796 239 0,'0'0'78'15,"0"0"-75"-15,0-150 47 16,0 89 32-16,0-6 4 16,0 2 126-16,0-1-151 15,0 6-7-15,0 17-20 0,0 13 5 16,0 10 3-1,0 8-2-15,0 6-16 0,0-1-12 16,0 2 4-16,0 0-7 16,0 3-6-16,0-4 8 15,0 2-7-15,0 4 20 16,0 0 9-16,0 0-4 16,0 0-17-16,0 17-12 15,0 13-8-15,0 13 8 16,0 7 0-16,0 0-1 15,0-5-1-15,0-9-20 16,0-16 1-16,0-11 3 16,0-3 6-16,0-6 3 0,0-8 9 15,0-24 9 1,0-13 12-16,0-5-2 0,0 1-5 16,0 12 2-16,0 9-6 15,0 16 1-15,0 9 17 16,0 3 13-16,0 0 7 15,0 21-48-15,0 16 0 16,0 20-2-16,0 7 2 16,0-4 0-16,0-6-6 15,0-8-17-15,0-11-20 16,0-10 4-16,0-10 2 16,0-11 23-16,0-4 4 15,0 0 10-15,0-11 2 16,0-19 4-16,0-11 6 0,0-6 3 15,0-11 3-15,0-5 13 16,0-7-5-16,0-10 2 16,0 2-7-16,0 8-5 15,0 20-6-15,0 20-5 16,0 20 1-16,0 10-6 16,0 0 0-16,0 28-1 15,0 17 2-15,0 7 11 16,0 3-2-16,0-5-10 15,0-12-3-15,0-15-1 16,0-8-11-16,0-15 1 16,0 0 6-16,0-28 8 15,0-12 2-15,0-5-2 0,0 2 2 16,0 3-2 0,0 8-22-16,0-2-29 0,0 5-7 15,0 6-61-15,0 6-215 16,0-1-344-16</inkml:trace>
  <inkml:trace contextRef="#ctx0" brushRef="#br0">9129 12308 441 0</inkml:trace>
  <inkml:trace contextRef="#ctx0" brushRef="#br0" timeOffset="119316.3272">2463 13402 197 0,'0'0'142'0,"0"0"-58"16,0 0 31-16,0 0 20 16,0 0-47-16,0 0-9 15,0-19 16-15,0 19-8 16,0 0-35-16,0 0-7 0,0 0-16 15,0 4 7 1,0 19-16-16,0 17-7 0,20 24 14 16,3 12 0-16,16 12-16 15,-6 5-7-15,9 9 1 16,-4-3-4-16,2-7 4 16,-3-15-5-16,-3-16 0 15,-10-14 0-15,0-16 0 16,-10-16 0-16,-10-11-2 15,5-4 2-15,-9 0 2 16,6-12 18-16,12-23 14 16,2-18-5-16,13-17-1 15,-4-12-13-15,0-8 1 0,-5 2-7 16,-6 5-1-16,-14 8-5 16,7 17 1-16,-11 19-2 15,0 15-2-15,0 14 1 16,0 10-1-16,0 0-1 15,0 0-4-15,5 13 2 16,8 24-18-16,11 19 21 16,5 16 0-16,0 11 4 15,8 0-4-15,-3 4-10 16,-1-7-5-16,-5-7-16 16,-8-15 1-16,0-10 26 15,-6-19-6-15,-6-13 8 0,3-9-8 16,-6-7-3-16,4-2-5 15,6-31 17-15,3-17 1 16,2-15 15-16,-3-13-6 16,-1-5 0-16,-3 4-5 15,-2 0-4-15,-11 17 0 16,0 14-1-16,0 16-9 16,0 7 10-16,0 10-2 15,0 10 1-15,0 3-13 16,9-1-36-16,15 3-57 15,5 0-92-15,9 0-197 16</inkml:trace>
  <inkml:trace contextRef="#ctx0" brushRef="#br0" timeOffset="119558.9259">4069 13852 978 0,'0'0'144'0,"0"0"-144"16,0 0 7-16,0 0 14 15,0 0-14-15,0 0-3 16,243 12-1-16,-165-5-3 16,-8-1-16-16,-8 1-21 15,-4 0-41-15,-29 4-77 16,-14-2-56-16,-6 8-68 0,-9-1-96 15</inkml:trace>
  <inkml:trace contextRef="#ctx0" brushRef="#br0" timeOffset="119740.2662">4036 14202 630 0,'0'0'261'0,"0"0"-219"16,0 0 43-16,0 0-7 15,0 0-49-15,0 0-16 16,53 57 25-16,38-57-14 15,-5 0 3-15,4-1-8 16,-19-5-5-16,7 6-14 16,-16 0-13-16,-20 0-50 15,0 10-68-15,-18 8-294 16</inkml:trace>
  <inkml:trace contextRef="#ctx0" brushRef="#br0" timeOffset="166400.6108">5982 13911 1064 0,'0'0'24'0,"0"0"-13"16,0 0 74-16,0 0-8 0,199-42-34 16,-137 26-14-16,-9 9-26 15,-16 7-3-15,3 0-24 16,-2 0-51-16,-9 2-60 16,-16 14-155-16,2 1-506 15</inkml:trace>
  <inkml:trace contextRef="#ctx0" brushRef="#br0" timeOffset="167529.3303">6011 13555 119 0,'0'0'128'0,"0"0"-45"15,0 0 65-15,0 0 16 16,0 0-60-16,0 0-34 16,0-5-4-16,0 5-6 15,0 0-19-15,0 0-21 16,0-3-15-16,33-1 21 0,9 1 10 15,-9 2-24-15,-9-3-3 16,-4 4 0-16,-11 0-3 16,0 0-5-16,-9 15-1 15,0 21 16-15,0 8 17 16,0 9-1-16,0 10-16 16,-5 2 5-16,-8 1-4 15,-7-2-11-15,11-3 3 16,1-11-6-16,8-3-1 15,0-5-2-15,0-6 0 16,0-4 1-16,0-4-2 16,0-3 2-16,0-3-1 0,0-4 0 15,0-5-6-15,0-1-9 16,0-4-18-16,0-3-41 16,0-2-11-16,0-3-202 15,-20 0-231-15</inkml:trace>
  <inkml:trace contextRef="#ctx0" brushRef="#br0" timeOffset="168003.219">6588 14149 889 0,'0'0'70'0,"0"0"-13"16,0 0 22-16,0 0-57 15,0 0-17-15,0 0 24 16,0 85 12-16,0-36-33 16,0 1-8-16,-5 0 0 15,-10-3-10-15,10-2-61 16,-3-6-103-16,1-10-184 16</inkml:trace>
  <inkml:trace contextRef="#ctx0" brushRef="#br0" timeOffset="168552.5863">7059 13881 907 0,'0'0'34'0,"0"0"-14"15,0 0 47-15,-38 143-41 16,38-98-14-16,0-2-3 16,0-6 1-16,20-3-4 15,2-13-2-15,7-9 3 16,-5 2 0-16,5-14-5 16,0 0-2-16,13-15 0 15,6-17 6-15,-6-19 7 0,-8-9-5 16,-15-1-8-16,-14-6-1 15,-5 4-6-15,0 3 4 16,-29 0 3-16,-17 10 0 16,-12 10-9-16,5 12 9 15,5 18 3-15,1 10 11 16,14 3-11-16,4 25-3 16,20 9-1-16,9 13-5 15,0 0-23-15,51 5-41 16,22-8-110-16,2-4-119 15</inkml:trace>
  <inkml:trace contextRef="#ctx0" brushRef="#br0" timeOffset="171049.855">7722 13651 172 0,'0'0'244'0,"0"0"-208"16,0 0-35-16,0 0 7 16,0 0 18-16,0 0 23 15,-33 0 0-15,33 0-3 16,0 0 10-16,0 0 19 16,0 0 8-16,0 0-26 0,0 0 4 15,0 0-12-15,0 0-22 16,0 0-19-16,0 0-8 15,13-4-2-15,25-3-4 16,15 6 6-16,9 1 0 16,-13 0-1-16,-3 0-3 15,-17 1-4-15,-14 14-34 16,-10 2 15-16,-5 9 15 16,0 4 12-16,-25 3 6 15,-8-3 7-15,-4 2 26 16,12-3-11-16,1-8-9 15,15-3-12-15,5-7-3 16,4-7 0-16,0 1-1 0,0 0 3 16,13 0-5-1,16 6 5-15,4-2 13 0,4 2-7 16,-3 9 3-16,-6 5-10 16,1 7-3-16,-18 3 3 15,-6 5-4-15,-5-3 1 16,0-1 1-16,0-1-2 15,-20-10 3-15,-5-4-2 16,3-7 3-16,2-3-1 16,0-10 6-16,3-1 5 15,-16 0 6-15,4-12-21 16,0-8-1-16,5 2-12 0,4 0-7 16,7 10-13-1,8-1-19-15,5 1-75 16,0 1-55-16,5 0-274 0</inkml:trace>
  <inkml:trace contextRef="#ctx0" brushRef="#br0" timeOffset="171447.0929">8379 13655 56 0,'0'0'844'0,"0"0"-822"0,0 0-22 15,0 0 17 1,0 0 1-16,-9 116 0 0,33-91 3 16,1-5-9-16,8-5-5 15,-4-5-4-15,-3-7-1 16,10-3-2-16,6 0 0 15,-14-23 1-15,1-7-1 16,0-8-3-16,-20-4-11 16,-9-1 5-16,0 5-23 15,0 5 8-15,-33 8 24 16,-9 8 3-16,-12 9 4 16,6 8-4-16,6 0-1 15,9 3-2-15,4 12-23 16,20 6-65-16,9-4-19 0,0 1-105 15,0-6-82-15</inkml:trace>
  <inkml:trace contextRef="#ctx0" brushRef="#br0" timeOffset="171710.9356">8379 13655 371 0,'186'66'127'0,"-162"-39"-9"16,9 6-42-16,0 7-42 15,-8 8 20-15,3-1-23 16,-8 6-5-16,-11 0-9 15,-9-3-3-15,0-8 23 16,0-2 10-16,-15-3 8 0,-12-12-25 16,-8 0-7-1,-3-4-12-15,1-9 0 0,-1-3-3 16,-2-8 3-16,-2-1 0 16,9 0-5-16,0 0-2 15,17-1-4-15,3-5 0 16,13-1-20-16,0-1-17 15,0-2-42-15,0-1-65 16,13 4-60-16,12 0-202 16</inkml:trace>
  <inkml:trace contextRef="#ctx0" brushRef="#br0" timeOffset="174333.531">9348 13468 518 0,'0'0'189'0,"0"0"-150"16,0 0 120-16,0 0-19 15,0 0-78-15,0 0-17 16,-20 0 5-16,20 0-18 0,0 0-5 15,0 0-4-15,0 0-11 16,0 0-10-16,0 0-2 16,0 0-7-16,20 0-2 15,26 2 8-15,3 8-3 16,-1 3-15-16,-21 4-11 16,-3 6-15-16,-13 8 8 15,-11 5 22-15,0 11 4 16,-15 7 4-16,-32 6 0 15,-1 0 7-15,-1 3 0 16,3-6 0-16,12-4 3 16,10-6 4-16,4-9 4 0,16-3-2 15,4-10-1-15,0-6-5 16,0-11-3-16,24-2-3 16,14-6 3-16,6 0 5 15,7 0 9-15,-3 0-6 16,-6-10-6-16,-13 0-2 15,0 2-12-15,-9 3-48 16,-11-2-66-16,-5 2-184 16</inkml:trace>
  <inkml:trace contextRef="#ctx0" brushRef="#br0" timeOffset="174695.6564">10000 13683 747 0,'0'0'321'0,"0"0"-309"16,0 0-9-16,0 0 26 16,0 0-21-16,0 0-5 15,-24 113-3-15,43-108-2 16,-3-5-13-16,6 0-5 15,2-5 10-15,10-25 1 16,-6-8-3-16,-8-1-1 16,-15-4-2-16,-5 5 8 15,0 2 3-15,-16 10 4 0,-21 5 5 16,-10 10 6-16,-2 5-8 16,12 6 0-16,-1 0 0 15,14 0-3-15,8 12-15 16,12-2-82-16,4 3-71 15,0-1-41-15,24-2-100 16</inkml:trace>
  <inkml:trace contextRef="#ctx0" brushRef="#br0" timeOffset="174933.5231">10000 13683 167 0,'57'-53'179'16,"-37"84"57"-16,-2 4-89 16,6 10-2-16,-4-3-65 15,-7 8-19-15,3 1-18 0,-12-3-20 16,-4-2-13-16,0-10 13 15,0-1 3-15,0-7-13 16,-4-6-1-16,-16-2-5 16,-13-5-2-16,0 3-5 15,0-4 3-15,-5-3-2 16,3-4 2-16,12-1-3 16,4-6-3-16,5 0-26 15,8 0-16-15,6-7-47 16,0-4-92-16,0 1 1 15,20 2-112-15</inkml:trace>
  <inkml:trace contextRef="#ctx0" brushRef="#br0" timeOffset="175226.988">10986 13611 637 0,'0'0'110'0,"0"0"-59"0,0 0 66 15,0 0-57-15,0 0 4 16,20 120-23-16,-20-68-18 15,5 6-9-15,-5-1-12 16,15-6-2-16,3-14-33 16,6-12-136-16,0-7-276 15</inkml:trace>
  <inkml:trace contextRef="#ctx0" brushRef="#br0" timeOffset="175445.7255">10796 13844 737 0,'0'0'318'0,"0"0"-318"0,0 0 0 16,0 0 11-16,0 0 5 16,239-13-3-16,-173 13-2 15,-13 0-11-15,-11 0-9 16,-9 0-29-16,-8 21-99 15,-21-2-137-15,-4 4-237 16</inkml:trace>
  <inkml:trace contextRef="#ctx0" brushRef="#br0" timeOffset="175633.6206">10924 14258 1005 0,'0'0'52'0,"0"0"-14"0,0 0 29 15,0 0 2-15,0 0-9 16,0 0-14-16,201 0-24 16,-147-6-18-16,3-2-4 15,-2 4-29-15,7-2-54 16,-9 5-102-16,-15 1-503 16</inkml:trace>
  <inkml:trace contextRef="#ctx0" brushRef="#br0" timeOffset="177445.4017">11984 13877 333 0,'0'0'523'0,"0"0"-409"16,0 0-22-16,0 0-37 15,0 0-43-15,0 0-11 16,-25 75 0-16,21-33 1 16,4 3-1-16,0-7 3 0,4-11 1 15,29-2-1-15,7-13-4 16,2-6 6-16,-4-6-5 16,19-3 2-16,1-27-3 15,-1-12 4-15,-4-14-4 16,-15-3-9-16,-14-2-8 15,-19 4 1-15,-5-1 6 16,0 10 7-16,-33 4 3 16,-16 6 5-16,0 5 1 15,-2 8-4-15,3 12 5 16,1 13 25-16,7 0-8 16,3 13-20-16,4 20-4 0,13 2-5 15,20 7 2-15,0 6-36 16,29-6-46-16,19 4-122 15,10-8-53-15,-5-6-327 16</inkml:trace>
  <inkml:trace contextRef="#ctx0" brushRef="#br0" timeOffset="177626.869">12627 13889 681 0,'0'0'197'16,"-38"113"-172"-16,23-53 15 16,11-6-11-16,4-4-24 0,0-4-5 15,0-9-69-15,0-12-155 16,8-9-159-16</inkml:trace>
  <inkml:trace contextRef="#ctx0" brushRef="#br0" timeOffset="178069.5887">12965 13497 971 0,'0'0'55'0,"0"0"-51"0,0 0-1 16,-4 103-3-16,4-50 0 16,4 10 4-16,1 2-1 15,10 0-2-15,-10 0 2 16,-1-2 4-16,5-5-6 16,-9-18-1-16,0-5 0 15,0-15 2-15,0-10-1 16,0-6 4-16,-9-4-4 15,0 0 4-15,-6 0 7 0,2 0-7 16,1 0 9 0,8 0 23-16,4 0-6 0,0 0-8 15,0 0-8-15,0 0-6 16,0 0-9-16,0 0-4 16,29 0 4-16,15-4-3 15,7-1 6-15,2-3-6 16,4 0-14-16,1-1-76 15,-1-7-157-15,-10 4-454 16</inkml:trace>
  <inkml:trace contextRef="#ctx0" brushRef="#br0" timeOffset="178479.744">13585 13543 1006 0,'0'0'125'0,"0"0"-125"16,0 0 0-16,0 0 1 15,0 0-1-15,0 0-1 16,196-21-1-16,-154 21 0 16,-13 8-6-16,0 12 2 15,-16 5 5-15,-6 0-9 16,-7 5 8-16,0 1 1 15,-7 1 1-15,-26 6 0 16,-9 9 0-16,-11 6 1 16,2 0 6-16,-6 4 9 15,23-7 8-15,10-9 7 0,24-11-5 16,0-13-17-16,0-2-9 16,33-7 2-16,5-8 4 15,15 0 5-15,-7 0 0 16,7-5 5-16,-4-5-12 15,-11 2-4-15,-14 1 0 16,-6 4-22-16,-7 3-38 16,2 0-41-16,-9 0-144 15,-4 3-193-15</inkml:trace>
  <inkml:trace contextRef="#ctx0" brushRef="#br0" timeOffset="180673.267">14252 13796 357 0,'0'0'99'0,"0"0"-26"16,0 0 49-16,0 0-47 16,0 0-8-16,0 0 47 0,-8-15-36 15,8 15-22 1,-5 0 2-16,-2 0-19 0,3 0 1 15,-9 25-35-15,-7 15-5 16,11 12 1-16,9 3-1 16,0 1 0-16,20-11 0 15,18-8-2-15,15-12-3 16,2-14-18-16,2-11 5 16,1 0 3-16,4-33-1 15,-14-9 7-15,-14-13 0 16,-17-3 3-16,-10 0-1 15,-7 8 3-15,0 0 4 16,-29 10 1-16,-19 0 1 0,-6 5 5 16,-12 9 0-1,4 12 6-15,5 9 1 0,6 5 1 16,11 0-15-16,18 22-2 16,11 7-3-16,11 7-36 15,0-3-100-15,49-3-117 16,8-10-168-16</inkml:trace>
  <inkml:trace contextRef="#ctx0" brushRef="#br0" timeOffset="181172.4718">15077 13558 635 0,'0'0'410'16,"0"0"-385"-16,0 0-7 16,0 0 3-16,0 0-21 15,0 0-3-15,5-3 3 16,-5 3 3-16,0 0 8 16,0-3 24-16,-14 3-17 15,-19-2-16-15,-11 2 0 16,2 0 1-16,-2 2 1 15,11 14 0-15,-1-1-4 16,21 2 0-16,9 9-3 16,4 1-1-16,13 3 4 0,36 1-4 15,17-4 1-15,9 0-8 16,3-2-1-16,-12 3 0 16,-13-1 4-16,-20 3 4 15,-15 3-2-15,-18 0 6 16,0 5 1-16,-33-9 9 15,-9 4 13-15,-11-5-1 16,11-9 6-16,4-6-5 16,18-5-6-16,0-4-12 15,20-4 7-15,0 0 0 16,0 0-5-16,0 0-7 16,0 0-23-16,0 0-7 0,0-4 2 15,20-6-41 1,0 5-71-16,-16-1-270 0</inkml:trace>
  <inkml:trace contextRef="#ctx0" brushRef="#br0" timeOffset="183394.9301">15626 13731 311 0,'0'0'128'0,"0"0"13"15,0 0-2-15,0 0-3 16,0 0-20-16,0 0-28 16,-87-10-33-16,74 10-25 15,-11 20-8-15,4 7-15 16,7 8 4-16,13 3-1 15,0-2-2-15,0-4-4 16,42-9-4-16,6-6-3 16,10-7-2-16,-1-10-1 0,5 0-9 15,5-15-7-15,-10-18 5 16,-10-9 8-16,-19-6-9 16,-3-5-13-16,-25 1 6 15,0 2 14-15,-5 5 7 16,-39 2 4-16,2 5 6 15,-7 8 6-15,-8 10 8 16,1 13-1-16,3 7 5 16,5 0-16-16,10 19-8 15,29 14-4-15,9 3-21 16,0 4-20-16,47-5-88 16,10-3-127-16,10-7-133 0</inkml:trace>
  <inkml:trace contextRef="#ctx0" brushRef="#br0" timeOffset="183844.9397">16227 13370 677 0,'0'0'169'15,"0"0"-122"-15,0 0 75 16,0 0-77-16,0 0-40 0,-48 105-5 16,39-53 6-1,4 7-1-15,-6-6 5 0,11-1 25 16,0-2-22-16,0 0-8 16,16-10-5-16,1 0 0 15,-1-13-3-15,-12-6 0 16,1-8 0-16,-5-6 1 15,0-5 2-15,0-2 0 16,0 0 2-16,-25 0-2 16,-8 0 4-16,20 0-4 15,2 0 16-15,2 0 8 16,5 0 1-16,4 0-14 0,0 0-7 16,0 0-4-1,0 0-2-15,0 0-1 0,8 0-2 16,17 0 5-16,4 0 0 15,8 0-6-15,-8 0-39 16,4 0-28-16,-9 0-206 16,-4-5-374-16</inkml:trace>
  <inkml:trace contextRef="#ctx0" brushRef="#br0" timeOffset="184210.4714">16521 13691 990 0,'0'0'95'0,"0"0"-92"15,0 0 22-15,-13 110-2 16,37-80-10-16,10-5-4 16,3-3 0-16,1-6-6 15,-10-8-2-15,10-7 0 16,6-1 3-16,-6 0 1 15,11-26-3-15,12-10 4 16,-10-12-6-16,-6-2-13 16,-17 0-18-16,-14-3 16 15,-14 9-12-15,0-2 6 16,-29 11 12-16,-29 10 6 16,-4 10 1-16,-8 15 2 0,-8 0 8 15,27 30 2-15,7 11-10 16,15 2 0-16,29-2-2 15,0 1-14-15,40-6-151 16,15-8-137-16,-1-11-165 16</inkml:trace>
  <inkml:trace contextRef="#ctx0" brushRef="#br0" timeOffset="184608.5578">17218 13435 753 0,'0'0'201'0,"0"0"-194"16,0 120 1-16,13-75 43 16,11 1-21-16,-4 1-12 15,-6 3 0-15,-10 0-14 16,7-2-4-16,-11-3 1 15,0-10-1-15,0-4-1 16,0-11 0-16,0-8 1 16,0-5-1-16,-11-4 1 15,-11-3-1-15,-7 0 1 16,-4 0 8-16,4 0 23 0,18 0 25 16,2-3-10-16,9 3-17 15,0-2-7-15,0-3-22 16,49-1 3-16,17 0-4 15,5-5 2-15,11 3-1 16,-20 7 0-16,-5 1-36 16,-6 0-37-16,-26 0-46 15,-1 0-231-15</inkml:trace>
  <inkml:trace contextRef="#ctx0" brushRef="#br0" timeOffset="185109.4636">17561 13157 797 0,'0'0'162'0,"0"0"-79"16,0 0-5-16,0 0-15 16,0 0-48-16,0 0-9 15,48 62 3-15,19-9 21 16,3 9-11-16,3 14-8 16,-11 4-3-16,-24 16 5 15,-14 7-10-15,-24-1-3 16,-6 5-5-16,-45-3 5 15,-16-9 0-15,5-15-1 16,1-13 1-16,7-12 0 16,10-11-22-16,15-15-59 15,3-11-72-15,-3-13-422 0</inkml:trace>
  <inkml:trace contextRef="#ctx0" brushRef="#br0" timeOffset="186321.1781">5920 13132 200 0,'0'0'144'16,"0"0"-114"-16,0 0 12 16,0 0 38-16,0 0 14 15,0 0-33-15,0-25-9 16,0 17-10-16,0 3 6 15,0 0 9-15,0 5 2 16,0 0-37-16,-9 0 8 16,-20 0 15-16,-15 33-35 0,-22 24-10 15,-9 29 0-15,-3 24 8 16,12 15 1-16,4 15 2 16,24 3 1-16,18-2-1 15,20-3-11-15,0-9 0 16,38-12-60-16,19-13-84 15,-3-2-91-15,3-23-181 16</inkml:trace>
  <inkml:trace contextRef="#ctx0" brushRef="#br0" timeOffset="187587.9612">18644 13390 699 0,'0'0'144'0,"0"0"-116"15,0 0 12-15,0 0 44 16,0 0-31-16,228-5-22 0,-157 0-15 16,2 2-13-1,-7-2-3-15,-13 3-12 0,-11-3-6 16,-9 2-20-16,-13 3-6 15,-11 0-7-15,-9 0-91 16,0 0-72-16,-20 0-121 16</inkml:trace>
  <inkml:trace contextRef="#ctx0" brushRef="#br0" timeOffset="187913.3861">18991 13333 376 0,'0'0'594'0,"0"0"-568"16,0 0 6-16,0 0 11 16,0 0-19-16,0 154-10 0,0-89 0 15,20 4-5 1,-11-7-9-16,9-4-3 0,-12-6-6 16,-6-4-7-16,0-5 3 15,0-8 8-15,0-10 5 16,-11-8 0-16,-2-9 1 15,-16-5 14-15,-4-3 0 16,-4 0 3-16,-8-20 3 16,8-4-3-16,-1 2-8 15,9 5 4-15,5 1-12 16,20 9 6-16,-1-1-8 16,5 2-34-16,0-2-41 0,22-3-40 15,23-1-143-15,-3 2-205 16</inkml:trace>
  <inkml:trace contextRef="#ctx0" brushRef="#br0" timeOffset="189881.775">3594 16137 280 0,'0'0'169'0,"0"0"-122"0,0 0 58 15,0 0-29-15,0 0-34 16,0 0 1-16,0-31 25 15,0 31-5-15,0 0-17 16,0 0-2-16,0 0-12 16,0 0-16-16,0 0-6 15,4 24-9-15,16 23 0 16,9 24 22-16,8 8-14 16,-4 12-5-16,9 7 0 15,-2-8-4-15,-2 0-1 16,-9-15 1-16,-1-22-1 15,-10-18 1-15,-3-18-1 16,-10-14 1-16,4-3-7 0,6-30 7 16,9-35 22-1,10-21 17-15,3-11-18 0,1-6-10 16,-1 9-4-16,-3 10-3 16,-14 16 4-16,-16 18 0 15,-4 21-5-15,0 18 8 16,0 11 9-16,0 11-20 15,0 40-8-15,0 23 3 16,0 15-6-16,24 10-21 16,5 3 8-16,9-9 8 15,19-13-10-15,1-23 1 16,-12-26 2-16,3-29 12 0,-7-11 0 16,11-44 11-1,0-27 6-15,0-11 24 0,-7-9-1 16,-1 0 10-16,-12 5-5 15,-16 9 3-15,-5 16-9 16,-12 12-16-16,0 26 4 16,-29 14-2-16,0 11-14 15,0 7-21-15,5 4-52 16,11 21-111-16,2 3-386 16</inkml:trace>
  <inkml:trace contextRef="#ctx0" brushRef="#br0" timeOffset="190122.6734">5290 16408 368 0,'0'0'259'16,"0"0"-241"-16,0 0 54 16,0 0-28-16,196-3-34 15,-138 3-10-15,-12 0-31 16,-8 0-191-16</inkml:trace>
  <inkml:trace contextRef="#ctx0" brushRef="#br0" timeOffset="190294.7259">5170 16854 1005 0,'0'0'2'16,"0"0"20"-16,221-12 37 16,-112-6-13-16,1 3-46 15,-15 5-12-15,-13 8-102 16,-31 2-582-16</inkml:trace>
  <inkml:trace contextRef="#ctx0" brushRef="#br0" timeOffset="195633.2009">13286 13330 41 0,'0'0'70'16,"0"0"-25"-16,0 0 0 0,0 0-10 15,0 0 3-15,0 0-11 16,0 0-17-16,0 0-9 15,0 95-1-15,0-95 1 16,0 0-1-16,0 0 8 16,0 0 11-16,0-17-14 15,0-8-5-15,0 0-43 16,0-3-31-16,4 0-60 16</inkml:trace>
  <inkml:trace contextRef="#ctx0" brushRef="#br0" timeOffset="196050.3066">13370 13077 28 0,'0'0'129'0,"0"0"-66"15,0 0 16 1,0 0 16-16,0 0-1 0,0 0-22 16,0-18-36-16,0 25-30 15,-4 11-5-15,-5 7-1 16,0 5 0-16,-2 8 3 15,11 4-2-15,0 11-1 16,0 12 1-16,0 10-2 16,0 8 1-16,0 2-1 15,0-1-6-15,0-5 3 16,0 1 4-16,0 3 0 16,-13-5 1-16,-3-3 3 0,3-7 2 15,8-4-1 1,1-3 9-16,-3-3-2 0,7-6-12 15,-4-2-1-15,0 2-7 16,-1-11 8-16,5-6-4 16,0-10 0-16,0-7 4 15,0-4 2-15,0-6-1 16,0 1 1-16,0-9 1 16,0 0-4-16,0 0 2 15,0 0-2-15,0 0-32 16,0 0-62-16,-9 0-149 15</inkml:trace>
  <inkml:trace contextRef="#ctx0" brushRef="#br0" timeOffset="204884.5573">6530 16006 450 0,'0'0'171'0,"0"0"-143"0,0 0 24 16,0 0-19-1,0 0-13-15,0 0 22 0,0 0 36 16,-4 3-28-16,4-3 12 15,0 0-1-15,0 0-29 16,0 0-6-16,0 0-2 16,0 3 5-16,0-3-12 15,0 0-1-15,0 0 0 16,0 0 2-16,0 0-4 16,0 0 0-16,0 0-6 15,0 0-4-15,0 0-4 16,0 0-5-16,13 0-9 15,31 0 10-15,12 0 4 16,6 0 1-16,10 0-1 16,-14 7-9-16,-7 3-12 15,-11 0-5-15,-18 3 2 0,-2 8 14 16,-16-2 9-16,-4 12 1 16,0 5 2-16,0 10 2 15,-4 1-4-15,-16 9 4 16,11-6-1-16,0 0-1 15,5 0-2-15,-3-3 0 16,3-4 0-16,4 0 0 16,-5-5 0-16,5-4-24 15,-4 1-35-15,-1-7-66 16,-4-5-87-16,9-5-69 16,-11-11-185-16</inkml:trace>
  <inkml:trace contextRef="#ctx0" brushRef="#br0" timeOffset="205104.8153">6678 16512 744 0,'0'0'120'16,"0"0"-56"-16,0 0 47 15,0 0-36-15,0 0-15 16,0 0-31-16,210-25-16 15,-163 25-13-15,2 0-3 16,1 0-23-16,-1 14-45 0,4-4-62 16,-15 0-95-1,-1-5-81-15</inkml:trace>
  <inkml:trace contextRef="#ctx0" brushRef="#br0" timeOffset="205337.9627">7335 16598 760 0,'0'0'86'0,"0"0"-24"0,0 111 16 15,0-69-54-15,0 6-16 16,0 2-7-16,0 0-1 15,0-5-29-15,-9-10-67 16,0-5-74-16,9-15-185 16</inkml:trace>
  <inkml:trace contextRef="#ctx0" brushRef="#br0" timeOffset="205725.9088">7578 16558 768 0,'0'0'58'16,"0"0"-51"-16,0 128 41 15,16-88-21-15,22-5-15 16,-1-4-4-16,1-12-8 15,1-6-1-15,-1-8 1 16,0-5 0-16,-5-11 8 16,11-23 11-16,-2-19 12 15,-4-15-11-15,-14-7-11 16,-11-2-7-16,-13 6 0 16,0 8-2-16,-17 13-1 0,-36 8 1 15,-14 5 12-15,-10 16-6 16,2 12 5-16,-3 9 23 15,7 9-30-15,14 32-4 16,24 18-12-16,33 14-63 16,0 0-154-16,71-3-390 15</inkml:trace>
  <inkml:trace contextRef="#ctx0" brushRef="#br0" timeOffset="206281.3522">8742 16185 672 0,'0'0'77'15,"0"0"7"-15,0 0 2 0,0 0-63 16,0 0-22 0,0 0 4-16,0 90-5 0,0-47 0 15,0 1 2 1,0 2-2-16,0 1-9 0,0-6-92 16,0-8-14-16,0-11-96 15,0-10-300-15</inkml:trace>
  <inkml:trace contextRef="#ctx0" brushRef="#br0" timeOffset="206483.6762">8565 16440 931 0,'0'0'109'15,"0"0"-105"-15,0 0 16 16,0 0 33-16,0 0-6 15,0 0-30-15,214-25-17 16,-170 25-8-16,-10 0-37 16,-6 3-30-16,-3 9-115 15,-21 4-112-15</inkml:trace>
  <inkml:trace contextRef="#ctx0" brushRef="#br0" timeOffset="206671.2531">8565 16767 499 0,'0'0'378'0,"0"0"-322"15,0 0 57-15,0 0-55 0,0 0 5 16,0 0-25-16,115 0-17 16,-82 0-21-16,11 0 0 15,7 0-43-15,-2 0-64 16,-12 0-227-16</inkml:trace>
  <inkml:trace contextRef="#ctx0" brushRef="#br0" timeOffset="207974.4335">9518 16295 709 0,'0'0'113'16,"0"0"-15"-16,0 0-36 16,0 0-52-16,0 0-8 0,0 0 10 15,40 130 7-15,-16-93-11 16,2-1 4-16,-1-1 2 16,-1-10-4-16,0-2-4 15,-6-6 1-15,-2-9-1 16,-3-8-4-16,7 0 6 15,0-8-5-15,8-27-1 16,-1-10 9-16,2-12 10 16,-14 1-13-16,-10-1 3 15,-5 7-7-15,0 0 5 16,-14 1-6-16,-30 6 4 16,2 10-4-16,-15 2 6 0,8 16-7 15,7 7 13-15,0 8 4 16,2 0-17-16,11 23-2 15,12 22-5-15,12 8-32 16,5 9-30-16,9-4-26 16,33-8-86-16,7-6-107 15</inkml:trace>
  <inkml:trace contextRef="#ctx0" brushRef="#br0" timeOffset="208216.795">10115 16308 28 0,'0'0'665'0,"0"0"-622"16,0 0-31-16,4 125 56 15,1-79-28-15,-5 4-22 16,0 4-18-16,0 4-1 15,0-6-8-15,0-7-18 16,-14-16-9-16,10-12-58 16,4-9-174-16</inkml:trace>
  <inkml:trace contextRef="#ctx0" brushRef="#br0" timeOffset="208680.8184">10411 16047 780 0,'0'0'84'0,"0"0"-51"15,0 0 17-15,0 112-34 16,0-51 3-16,9 4-11 15,11 0-4-15,-2 3 4 16,-3 0-7-16,3-3 1 0,-3-10-2 16,-10-10-1-16,-1-15 1 15,-4-2 0-15,0-16 4 16,0-7 1-16,0-2 0 16,-9-3 4-16,-15 0 8 15,0 0-11-15,-1-3 9 16,8-5 9-16,12 8 8 15,5 0 1-15,0 0-1 16,0 0-8-16,0 0-3 16,0-1-20-16,13-3 2 15,25 0-3-15,11-1 8 0,-3-1 6 16,3 1-13 0,4-2-1-16,-16 0-2 0,6-1-35 15,-15-2-37 1,5-5-42-16,-8-8-207 0,-16-4-314 15</inkml:trace>
  <inkml:trace contextRef="#ctx0" brushRef="#br0" timeOffset="208966.7661">10763 15816 1097 0,'0'0'31'16,"0"0"-31"-16,0 0-1 16,0 0 1-16,33 111 0 15,5-54 1-15,-3 6 0 16,-2 5-1-16,-4 4 2 16,0 9-1-16,-21 6 0 15,-8 4-1-15,0 6-2 16,-8-4 0-16,-41-8-5 15,-4-9 5-15,6-17-14 16,-1-16-20-16,6-3-116 16,2-17-340-16</inkml:trace>
  <inkml:trace contextRef="#ctx0" brushRef="#br0" timeOffset="209873.103">6486 15626 164 0,'0'0'83'0,"0"0"26"15,0 0 21-15,0 0-20 16,0 0-31-16,0 0-7 16,0 0 7-16,0 0-14 15,0 0-4-15,0 0-7 16,0 0-25-16,-4 7-10 0,-25 8-7 16,-9 13-10-1,-15 12 0-15,-9 30-2 0,11 18-1 16,3 19 1-16,28 14 0 15,20 4 2-15,0 10-2 16,35 1 0-16,27-3 0 16,18-15-19-16,6-18-43 15,-4-20-31-15,-11-17-12 16,-18-13-182-16</inkml:trace>
  <inkml:trace contextRef="#ctx0" brushRef="#br0" timeOffset="210742.9949">11811 15864 628 0,'0'0'359'15,"0"0"-322"-15,0 0 6 16,0 0 7-16,0 0-1 15,197-3-30-15,-122 1-10 16,7-1-9-16,-11 3-1 16,2-2-22-16,-18 2-50 0,-11 0-87 15,-15 0-98-15,-25 0-185 16</inkml:trace>
  <inkml:trace contextRef="#ctx0" brushRef="#br0" timeOffset="211073.8223">12260 15809 400 0,'0'0'384'16,"0"0"-282"-16,0 0-13 15,0 0-23-15,0 0-31 16,-33 105-6-16,33-65-6 16,9 5-11-16,15 5-6 0,-11 7-1 15,-2 7-3 1,7 1-2-16,-11-2-20 0,-3-3-9 15,-4-10 14-15,0-4 6 16,0-13 8-16,-11-2 1 16,-11-8 1-16,-7-8 0 15,-11-13 1-15,7-2 6 16,-9 0 0-16,0-21 2 16,2-8 2-16,12-8-12 15,10-1-2-15,7 3-3 16,11 10-22-16,0 10-34 15,0 5-141-15,11 10-101 0,7 0-218 16</inkml:trace>
  <inkml:trace contextRef="#ctx0" brushRef="#br0" timeOffset="214319.8769">2534 15648 298 0,'0'0'156'0,"0"0"-136"16,0 0 7-16,0 0-19 15,0 0-8-15,0 0-6 16,0 0 3-16,0-5 3 0,0 5 0 16,0 0 3-16,0 0 41 15,0 0-10-15,0 0-26 16,0 0-7-16,0 0-1 15,0 0-1-15,0 0-2 16,0 0 0-16,0-2 3 16,0-3 14-16,0 5 16 15,0 0-7-15,0 0 7 16,0 0 2-16,0 0 4 16,0 0-22-16,0 0-14 15,7 22-7-15,-3 18 7 16,5 16 18-16,0 14-13 15,-5 15-5-15,-4 23 0 16,0 23-1-16,0 16-3 0,0 13 0 16,0-2-7-16,16-10 10 15,-3-20 1-15,7-18 27 16,4-14 11-16,1-21-4 16,-3-15-10-16,-7-20-3 15,-1-18-3-15,-3-9-5 16,-11-8 23-16,4-5-10 15,-4 0 11-15,4 0-14 16,-4 0-5-16,0 0-5 16,0 0 0-16,0 0 0 15,0 0-7-15,0 0-3 16,0 0 0-16,0 0-3 16,0 0-6-16,5 2-2 0,19 1-6 15,9 2 14-15,20 0-4 16,14-1 2-16,4-3 0 15,19 2 1-15,5 1 1 16,11-4-1-16,3 3 2 16,1-3-1-16,5 0 0 15,9 0 0-15,5 0 2 16,19-11-2-16,26-8 0 16,3 1 1-16,-4 1 1 15,-16 7-2-15,-29 3 2 16,-4-1-5-16,11 8 3 15,11-2 0-15,11 2 0 16,15 0 12-16,14 0-11 16,-9 0-1-16,4 7-3 15,-4 5-6-15,-20 1 7 0,-4-1-1 16,-5-4 3-16,-11 0 0 16,2-8 0-16,-6 0 0 15,-9 0 1-15,-9 0 0 16,-11 0-1-16,-5 0-1 15,-1 0 1-15,1 0 1 16,-4 0-1-16,9 0 0 16,11 0-1-16,5 0 1 15,-1 0 0-15,5 0 0 16,-9 0 0-16,-2 0-1 0,-7 0-5 16,-7 2 4-1,1 11-1-15,1-3 1 0,-1 2-1 16,4-3 3-16,11-2 0 15,9-3 1-15,-5-1 1 16,9-1 4-16,-8-2-5 16,8 3 0-16,-9-3-1 15,5 0 0-15,-4 6 0 16,-5-6-1-16,-16 4 1 16,-8 3 0-16,-5-7 0 15,0 5 0-15,5 1 0 16,9-6 0-16,4 0 1 15,11 0-1-15,17 0-1 16,-1 0 1-16,-3-6-2 16,-9 6-6-16,-10 0 0 0,-14 0-6 15,2 0-2-15,-17 10 6 16,6-3 5-16,5-1 2 16,13-4 1-16,-3-2-2 15,19 0 2-15,-12 0-13 16,-2 0 6-16,-15-9 4 15,-12-1 3-15,-17-1-6 16,-9 8-7-16,-15-1 6 16,-14 0-12-16,-10 4 10 15,-3 0 8-15,-11-6 3 16,0 6 1-16,0-3 17 16,0-5 7-16,4-9 24 0,-4-16-30 15,0-9 1-15,0-11-9 16,5-12-11-16,-5-7-4 15,0-14-12-15,0-9-18 16,-20-7-4-16,-18-14 20 16,0-4 10-16,1 5 6 15,-3 12 2-15,2 8 9 16,5 9 8-16,0 3-3 16,4 3 1-16,9 5 5 15,-2 3-8-15,7 1-6 16,6 3-6-16,-6-4 0 15,1 4-5-15,-1 6-1 16,6 6-1-16,-4 11-2 16,13 12 9-16,0 8 5 0,-5 8-2 15,-6 5 9-15,2 4-1 16,1 1 6-16,1 4-2 16,7 3 1-16,0 0-13 15,0 0-3-15,0 0-3 16,-5 0 0-16,1 0 1 15,-5 0 0-15,-15 0 1 16,0 13 1-16,-5-1 0 16,7 1 0-16,-7-4 0 15,5-1 0-15,-1 2 0 16,-8-3 0-16,-4 1-1 0,-17 0 0 16,-12-1-7-1,-5 3 1-15,-15-5 7 0,-5-2-3 16,-15 0-13-16,2-3 8 15,-24 2 5-15,-20 2-14 16,-5 4-26-16,-15-3 19 16,-2 1 24-16,-2 2 0 15,-5-8 2-15,2 0-1 16,7 0 2-16,11 0 7 16,9-14-1-16,15 7-9 15,0-3-10-15,-6 2 10 16,-9 5-1-16,-5 3 2 15,5 0-2-15,7 0-3 16,-3 0 4-16,-4 3-2 0,-9 9 2 16,-9 7 0-16,-11-4 0 15,4 3 3-15,12-1-1 16,8-8 1-16,5-2-2 16,11-4 5-16,-2-3 0 15,-5 3 8-15,11 0-10 16,14-3 4-16,0 5-8 15,15-1 1-15,-3 3 1 16,3-1 1-16,9-1 1 16,5 1-2-16,3-5-1 15,1 2 0-15,2 0-1 16,-2 2 0-16,0 2 1 16,-5-1 1-16,5 1-2 0,0-2 3 15,-10 0-3-15,10 5-2 16,2-3 2-16,-6-2 0 15,-1 6 2-15,0-4-1 16,-4 0-1-16,4-4-4 16,1-3 4-16,-5 0 0 15,0 0 1-15,-3 0-1 16,-1 2 4-16,-16 6-6 16,2 2 3-16,2 0-2 15,16 2-2-15,18-2 3 16,22-2-1-16,2-6 1 15,11-2 0-15,-3 0 2 16,-8 0 1-16,7 0-3 16,-16 0 1-16,0 3-1 15,-15 2 0-15,6 6-1 0,4-7 1 16,-5 3-1-16,16-2 1 16,-1-2-3-16,-1-1 6 15,21-2-2-15,-3 0 5 16,7 0 5-16,4 0-7 15,-4-2 6-15,0-8-8 16,-1 1-2-16,-14-2 0 16,6 1 5-16,-5 2-2 15,3 6 8-15,6-1-6 16,1 1 11-16,17 2-5 0,-4 0-7 16,6 0-2-1,-6 0 7-15,8 0-8 0,7 0-1 16,9 13-4-16,0 4-57 15,16-2-132-15,30-15-399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46:53.2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3211 4243 260 0,'0'0'2'0,"0"0"4"16,0 0 18-16,0 0-16 16,0 0 3-16,0 0 2 15,0 0 18-15,102-72-16 16,-93 57 29-16,-5-6-5 16,0 2 40-16,-4-2-22 15,0-1-12-15,0 4-8 16,0-2 9-16,0 11 15 15,-8-2 13-15,-6 6-23 16,-10 4-7-16,0 1-38 16,-5 0 12-16,-4 4-18 15,-1 24 0-15,1 12 0 0,0 13 11 16,13 9-4-16,20 1 2 16,0 1-6-16,0-3 2 15,38-11-3-15,6-7-1 16,-2-16 3-16,2-12-4 15,-6-7-3-15,0-8 3 16,-1 0-13-16,-4-20 13 16,-4-8 7-16,-5-4-5 15,-8 1 11-15,-12 8-12 16,1 6 1-16,-5 12-2 16,0 5 8-16,0 0-8 15,0 0 0-15,0 20 0 0,0 10 20 16,0 10-9-16,0 1 0 15,9-7-7-15,10-3-1 16,-1-12-2-16,-2-8 0 16,-3-6 3-16,-2-5-8 15,7 0-4-15,2-13 1 16,-1-22 7-16,-1-12 6 16,2-8-3-16,-20-1-3 15,0 1-2-15,0 5-4 16,-15 7-7-16,-8 11-1 15,-16 12 7-15,5 12 4 16,10 8 6-16,-13 0 17 16,12 23-16-16,3 14 5 0,11 8-2 15,11-2-4-15,0-3 0 16,0-12-3-16,29-13 0 16,4-7-6-16,0-8 2 15,7 0-6-15,-2-13 7 16,-1-19 3-16,-8-4 0 15,-5-1 11-15,-6 9-11 16,-7 10-3-16,-2 11 3 16,-9 7 0-16,0 0 0 15,0 3-13-15,0 19 13 16,0 8 22-16,4 5 0 16,1-5-6-16,10-5-10 0,-10-10-5 15,10-8 0 1,-11-3-1-16,5-4 0 0,5 0-17 15,1-6 1-15,14-17 16 16,0-7 12-16,4 1-11 16,-9 4-1-16,-2 7-2 15,-2 8-7-15,-11 8 5 16,-9 2-6-16,6 0-5 16,8 12-6-16,-1 10 21 15,11 8 33-15,-4 4-21 16,-6-7 1-16,-3-2-6 15,-3-7-3-15,1-11-4 16,-4-5 0-16,6-2-5 16,-11 0-2-16,13-7-14 15,7-15 18-15,18-9 3 0,-5-2 1 16,0 6-1-16,-4 4-8 16,-21 14 1-16,4 7 7 15,-12 2 0-15,0 0 0 16,0 7-13-16,0 13 13 15,17 5 17-15,-1 7 3 16,8-4-10-16,-15 0 0 16,0-11-9-16,2-4 0 15,-7-11-1-15,5-2 0 16,-5 0 0-16,8 0-12 16,1-18 4-16,-4-7 8 15,6-7 15-15,3 1-12 0,-3 4 3 16,-10 9-6-16,4 13 4 15,-9 5-9-15,0 0 1 16,0 0-12-16,0 20 13 16,0 13 3-16,0 12 4 15,0 11 2-15,0-6-2 16,11 0-2-16,2-5-2 16,2-10 2-16,-6-10-1 15,4-12 0-15,-6-11-1 16,-2-2-2-16,8 0-3 15,-4-23-4-15,2-17 9 16,2-15 10-16,-9-7 0 16,3-3 0-16,-7-1-4 0,0 12-1 15,0 8-5 1,0 16-9-16,0 12 9 0,0 16 3 16,0 2-3-16,0 0-11 15,4 10-9-15,19 15 18 16,1 7 2-16,5 1 6 15,-5-5-4-15,-4-6 2 16,-2-1-4-16,-3-12 2 16,-6-4-1-16,0-5-1 15,-5 0-1-15,3 0-18 16,6-14 4-16,11-11 15 16,1-11 6-16,8 4-6 0,-4 2 0 15,-7 9-10 1,-7 9 0-16,-6 9 7 0,-9 3-2 15,4 0-12-15,3 11 13 16,6 8 4-16,1 4 25 16,1-3-10-16,-2-5-5 15,3-3 0-15,-3-3-2 16,3-7-2-16,-8-2 3 16,1 0-9-16,7 0-8 15,8-13 8-15,5-10 2 16,0-9 1-16,-3 0 5 15,-6-1-5-15,-4 10-3 16,1 8-4-16,-17 13 2 16,5 2-5-16,-5 0-1 15,0 0 1-15,11 20 7 0,-7 10 11 16,14 0 5-16,-7-5-12 16,2-7 8-16,3-6-11 15,-12-7 3-15,5-5-4 16,-5 0 0-16,1 0-12 15,10-10 1-15,5-10 11 16,2-3 8-16,11-4 0 16,-13 7-6-16,5 10-2 15,-12 5-5-15,-13 5-2 16,4 0-4-16,3 0-12 16,6 23 23-16,3 2 25 15,1 4-3-15,3-1-12 0,-6-5 5 16,1-5-11-16,-6-7-4 15,-5-3 0-15,1-8 2 16,6 0-2-16,-2 0-12 16,-1-5-15-16,21-15 27 15,0-5 1-15,9-8 8 16,-10 3-7-16,-8 5-2 16,-7 5 1-16,3 11-1 15,-16 6-2-15,4 3-2 16,1 0-9-16,-1 3 13 15,12 16 10-15,-3 9 17 16,2 2-10-16,3 0-5 16,2-10-1-16,0-3-11 0,-2-4 3 15,2-8-5-15,-3-3 2 16,-1-2-2-16,17 0-15 16,4-7 7-16,12-18 3 15,-2-7-4-15,-8-4-8 16,-10 4 1-16,-16 2 16 15,-8 7-6-15,-5 8 8 16,0 8 6-16,0 7 13 16,0 0 19-16,0 0-8 15,0 0 4-15,0 20-28 16,0 10 0-16,0 5-2 16,0-2 4-16,0-10-8 0,0-9 1 15,15-9-1 1,-1-5-9-16,5 0-3 0,6 0-1 15,-3-12 13-15,11-9 8 16,-4-1 5-16,-9 4-12 16,0 6 2-16,-12 7-3 15,-3 5-5-15,-5 0-6 16,0 0-2-16,15 15 13 16,-6 7 4-16,9 1 23 15,2 2-12-15,-5-7-7 16,3-6-5-16,-3-4-2 15,-1-8-1-15,10 0-13 16,0 0-16-16,5-8 16 16,4-15 1-16,0 2 4 15,-4 0-3-15,-7 1 9 0,-11 10-4 16,-6 10 3-16,-5 0 5 16,0 0-4-16,0 0 4 15,0 0 11-15,9 0-10 16,-9 10 11-16,20 0 1 15,-1-8-8-15,-1-2-6 16,2 0-2-16,13-2-1 16,5-28 2-16,-1-10 9 15,12-13 0-15,-2-5 4 16,-8-2-13-16,-6-5-5 0,-8-5 4 16,-21-5-17-1,-4-4-34-15,0 10 16 0,-20 16 4 16,-8 23 32-16,10 18 10 15,7 9 34-15,2 3-15 16,9 10-9-16,-9 33-11 16,9 27-2-16,0 23 4 15,0 15 7-15,0-6-11 16,9-15-7-16,15-18-7 16,-2-21 6-16,-2-19-3 15,-4-14 4-15,-12-9 0 16,14-6-8-16,-3 0-15 15,10-3-12-15,3-17 35 16,-1 0 3-16,2 0-3 16,-5 8-4-16,-15 4 2 0,2 8-7 15,-7 0-2-15,5 20 11 16,2 10 4-16,7 3 25 16,11-1-9-16,0-9-11 15,8-11-3-15,3-10-5 16,2-2-1-16,7 0 0 15,-3-25 2-15,7-12 0 16,-6-1 1-16,-19-4-3 16,-8 4-8-16,-11 0 8 15,-9 1-9-15,0 2-11 16,0 10 20-16,-29 13 7 16,-4 3-5-16,0 9 16 0,-9 0-11 15,2 3-6 1,3 17-1-16,12-1-13 0,8-8-31 15,12-1-66-15,5-10-35 16,0 0-116-16,0-4-16 16,-11-21 17-16</inkml:trace>
  <inkml:trace contextRef="#ctx0" brushRef="#br0" timeOffset="171.8763">7096 3829 511 0,'0'0'405'16,"0"0"-391"-16,0 0-8 16,0 0 50-16,244 16-27 15,-158-16-2-15,0 0-18 0,-11-5-9 16,-13-7-41-16,-22 1-220 16,-22 4-494-16</inkml:trace>
  <inkml:trace contextRef="#ctx0" brushRef="#br0" timeOffset="765.8643">5133 4041 547 0,'0'0'225'15,"0"0"-135"-15,0 0-39 16,0 0-42-16,0 0-9 16,0 0-31-16,95-28-164 15,-62 28-294-15</inkml:trace>
  <inkml:trace contextRef="#ctx0" brushRef="#br0" timeOffset="1953.4703">8927 4253 576 0,'0'0'88'15,"0"0"-21"-15,0 0 44 16,0 0-44-16,0 0-8 15,0 0 7-15,-13 0-43 16,13 0 2-16,-4 8-9 16,4 12-1-16,-7 8-3 0,7-1 2 15,0-6-6-15,0-7-4 16,0-3-4-16,16-9-6 0,12-2-16 16,5 0-14-1,9-27 4-15,12-14 1 0,-17-16-24 16,-8-1-39-16,-14 3-39 15,-15 4 22-15,0 11 6 16,-20 8 15-16,-17 10 90 16,-12 11 0-16,3 11 168 15,-3 0-27-15,7 27-52 16,13 15-77-16,9 5 6 16,20 3-18-16,0 0-42 15,5-13-35-15,39-4-19 16,-2-21-83-16,7-12-75 0</inkml:trace>
  <inkml:trace contextRef="#ctx0" brushRef="#br0" timeOffset="2352.6041">9129 3634 536 0,'0'0'108'16,"0"0"-29"-16,0 162 51 15,0-83-68-15,0 1-31 16,17-5-18-16,12-4-1 16,15-13-11-16,3-11-1 15,-3-15-3-15,-6-11-13 0,8-17-9 16,3-4-49-16,8-17-2 15,-15-23-13-15,2-10-82 16,-22-3-62-16,-15 1 87 16,-7 6 142-1,0 11 4-15,-20 18 68 0,0 12 114 16,-13 5 81-16,4 15-37 16,7 27-158-16,2 8-16 15,20 11-29-15,0-11-23 16,20-5 0-16,27-10-12 15,10-15-54-15,1-8-90 16,-5-12-145-16</inkml:trace>
  <inkml:trace contextRef="#ctx0" brushRef="#br0" timeOffset="5908.1133">10524 3888 459 0,'0'0'49'0,"0"0"64"15,0 0-9-15,0 0 0 16,0 0-27-16,0 0-3 16,-42-46-42-16,13 74-27 15,-4 17-1-15,9 5 6 16,10 2-8-16,14-2-2 16,0-4 6-16,14-3 1 15,23-11-6-15,3-9-1 16,2-8-6-16,7-15 3 15,-3 0-6-15,7-5-2 0,5-28-11 16,-12-7-11 0,-2-7-14-16,-21-1 29 0,-12 5 9 15,-11 8 9-15,0 13 12 16,0 11 35-16,-5 9 30 16,-1 2-24-16,-3 0-31 15,0 17-10-15,9 21-5 16,0 2 2-16,0 6-6 15,0-6-2-15,24-10-2 16,-2-14-3-16,3-2-4 16,-1-9-5-16,-4-5 1 15,9 0-3-15,-3-15 8 16,10-14 2-16,1-7 2 0,-4-7 3 16,-4 3 0-16,0 2 0 15,-20 10-18-15,11 16 17 16,-16 7 0-16,-4 5 1 15,0 0-6-15,0 8-3 16,9 11 9-16,-5 12 8 16,12-1 2-16,-7 1 1 15,-1-2-7-15,3-7 0 16,3 2 0-16,1-10-4 16,7-1 0-16,-2-3-5 15,13-5-13-15,-4-5-11 16,9 0-19-16,6 0-17 0,-6-15 12 15,-5-12-11 1,4-12-6-16,-8-1 40 0,-5-6 12 16,1 2 18-16,-1 4 0 15,-2 10 22-15,-2 10-14 16,-7 8 9-16,3 6 7 16,-12 4 16-16,1 2-9 15,-5 0-5-15,0 0 11 16,0 0 15-16,0 0 5 15,0 0-23-15,0 8-13 16,-14 9-10-16,-19 8-1 16,0 10-5-16,-7 5-4 15,23 3 1-15,1-6 10 16,16-2-5-16,0-7 2 16,0-9-7-16,24-2-2 0,10-5 0 15,8-7-2 1,-3-5-7-16,3 0 3 0,7-5 4 15,-7-20 1-15,7-11-18 16,-7-1 3-16,-13-1-13 16,-5 1-8-16,-15 6 32 15,-9 12 5-15,0 6 5 16,0 10 32-16,0 3 20 16,0 0-16-16,0 13-17 15,0 12-18-15,0 10 2 16,0 2-4-16,0-3 3 15,0-9-5-15,20-9-2 0,2-2-6 16,13-11-2-16,3-3-13 16,8 0 12-16,12-25 2 15,-1-6-16-15,-8-5 7 16,-12-1 0-16,-17-3 15 16,-11 5-3-16,-9 3 4 15,0 9 0-15,0 11 14 16,0 9 10-16,0 3 20 15,0 0-12-15,0 15-26 16,-9 15 10-16,9 7-14 16,0 3 1-16,0-2 1 15,0-7 1-15,9-6-8 16,20-10 3-16,0-5-10 0,-1-5-3 16,1-5 0-16,4 0-8 15,18-11 1-15,-7-18 3 16,-2-11 5-16,-8-4-7 15,-10 0 19-15,-4 6-8 16,-16 5 6-16,-4 19 2 16,0 9 3-16,0 5 14 15,0 0 6-15,0 27 1 16,0 11-20-16,0 9 5 16,0-2-7-16,0-2 10 15,9-13-12-15,0-13-4 16,11-6 0-16,0-11-16 0,13 0-6 15,0-8 7 1,13-23 16-16,-1-1 1 0,-8-8 2 16,-4-2 0-16,-8 4-7 15,-5 8-1-15,-7 12 0 16,2 11-12-16,-15 7 18 16,0 0 2-16,0 10 17 15,0 15-14-15,0 10 12 16,0 2 1-16,5-1-1 15,8-9-9-15,11-6 1 16,-4-6-3-16,-2-8-3 16,6-7-1-16,1 0-12 15,8 0-2-15,4-28 8 16,17-12 5-16,-8-15 0 16,3-15-11-16,-12-6-1 0,-12-4 1 15,-12 0-2-15,-2 0-2 16,-11 10 10-16,0 8-12 15,-16 16 10-15,-1 23 8 16,1 17 56-16,3 6-4 16,2 12-17-16,-2 33-31 15,-7 25 16-15,11 20-7 16,0 24 2-16,9 11-9 16,0 7-3-16,0 1-3 15,-15-13-7-15,-10-20-20 16,3-22 24-16,7-33 3 15,6-22 3-15,4-20 8 0,5-3 8 16,0-6-19-16,0-28-1 16,0-12-3-16,0-8 4 15,0 0 0-15,0 10-3 16,0 11 3-16,0 20 3 16,0 6-3-16,0 7-4 15,0 0-5-15,0 0-2 16,29 0 0-16,13 0 11 15,7 0 5-15,2 0-5 16,2 0-16-16,0-15 6 16,-2-10-9-16,6-13-2 15,-8-5-23-15,-7-2-26 16,-9 0-8-16,-13-2 49 0,-20-1-25 16,0 11 15-16,0 6 39 15,-20 16 53-15,-2 12 54 16,-7 3 1-16,0 11-71 15,-4 21-2-15,9 14-19 16,8-1-6-16,12-1-3 16,4-4-1-16,0-9-6 15,15-9-1-15,14-6-3 16,-7-8-2-16,11-8-3 16,-8 0-4-16,15-4 9 15,-7-23-4-15,9-9-10 16,-9-3 6-16,0-1-3 0,-4 0-1 15,-5 9 9 1,-4 9-1-16,-11 12 8 0,-9 7 0 16,0 3 5-16,4 0 5 15,5 18-6-15,-4 10 0 16,10 4 20-16,-6 0-10 16,6-1-6-16,-10-1-6 15,4-3 5-15,0 2 6 16,6-8 0-16,-6 0-9 15,15-9-2-15,1-5-2 16,-1-7-11-16,13 0-18 16,10 0 4-16,-7-22-2 15,2-13-7-15,-9-5 6 16,-9-5 11-16,-15-3 8 16,-9 8 9-16,0 7 10 0,0 14 11 15,0 10 22-15,-4 9-2 16,-5 0 6-16,-2 6-3 15,2 24-39-15,0 10 8 16,9 5-10-16,0 3 3 16,0-16-6-16,0-3-1 15,9-15-1-15,0-7-6 16,15-7 3-16,0 0-11 16,14-10 2-16,6-20 14 15,3-7 0-15,-3-6-1 0,-7 8-4 16,-12 8-17-1,-3 9 11-15,-22 13 10 0,0 5 1 16,0 0 6-16,0 15 16 16,0 18-6-16,0 11 6 15,0-1-8-15,0-8 4 16,0-4-15-16,0-15-1 16,0-2-2-16,11-11-15 15,11-3-11-15,18 0-7 16,2-18 13-16,2-7-14 15,-6-6 23-15,-10-1-4 16,-10 2 13-16,2 5-14 0,0 9-15 16,-20 12 30-1,0 4 2-15,0 0 20 0,0 10 14 16,0 12-18-16,0 8-2 16,0 0 27-16,4-10-31 15,10-5-3-15,6-7-8 16,4-8-9-16,9 0 1 15,5 0-3-15,4-15 10 16,6-13-12 0,-6 0-7-16,-2 1 6 0,-13 2 8 15,-7 0-5-15,-5 8 11 16,-11 7-8-16,-4 7 8 16,0 3 29-16,-4 0 18 15,-31 15-16-15,-3 10-18 16,0 10 11-16,10-3-10 15,8-1 3-15,20-3-12 16,0-13-3-16,0-1-1 0,15-6-1 16,18-5-13-1,5-3-12-15,11 0 11 0,-3 0-4 16,3-21 2-16,-3 2 10 16,-6-2-21-16,-2 1 11 15,-10 5 16-15,-8 2 0 16,-2 11-1-16,-14 2 1 15,7 0 14-15,-6 0 10 16,-5 10-1-16,13 13 35 16,-2-1-41-16,3-4-1 15,-1-1-3-15,7-7-11 16,0-5 2-16,-3-2-4 16,8-3-11-16,12 0 7 15,3-8-5-15,6-12 1 16,3-2-12-16,-11-1 2 0,10 8 7 15,-21 5 7-15,-7 5 0 16,-20 5 3-16,0 0 1 16,4 3 15-16,7 14 8 15,-2 4-1-15,4-5-9 16,12-3-11-16,-1-2 0 16,5-11-2-16,8 0 0 15,-3 0-2-15,10-13 2 16,-2-10 0-16,-9-9-4 15,-4-9-10-15,-20-1-19 16,-9-3 3-16,0-5 0 16,-18 9 3-16,-40 11 25 0,1 10 4 15,-14 20 10-15,3 0 34 16,1 20-7-16,16 20-11 16,12 11-4-16,25-1-22 15,14-5 7-15,5-10-8 16,48-5 6-16,31-10-7 15,22-12 0-15,4-6 1 16,-6-2-1-16,-13 0-6 16,-16-10-11-16,-22-10-19 15,-19-5-35-15,-10-5-73 0,-24-8-317 16</inkml:trace>
  <inkml:trace contextRef="#ctx0" brushRef="#br0" timeOffset="6066.7102">15778 3771 160 0,'0'0'779'0,"0"0"-758"16,0 0-6-16,0 0-15 16,0 0-11-16,0 0-155 15,133-17-397-15</inkml:trace>
  <inkml:trace contextRef="#ctx0" brushRef="#br0" timeOffset="6877.0563">10940 3634 366 0,'0'0'217'16,"0"0"-51"-16,0 0 23 16,0 0-71-16,0 0-37 15,0 0-30-15,-29 0-10 0,29 0-10 16,0 0-17-16,0 0-14 15,0 0-9-15,0 0-41 16,0 3-58-16,0 2-182 16,0-3-349-16</inkml:trace>
  <inkml:trace contextRef="#ctx0" brushRef="#br0" timeOffset="7986.4369">14511 3624 479 0,'0'0'177'0,"0"0"-73"15,0 0-1-15,0 0-26 16,0 0-19-16,0 0-17 15,0 0-11-15,-11 0-11 16,7 5 13-16,-5 3-3 16,-2-1-10-16,2 3-4 0,-4 0 6 15,-3 0 1-15,12 0-12 16,-16-5-5-16,20-2-5 16,0 0 2-16,0-3-2 15,0 0 1-15,0 0-2 16,0 0-3-16,0 0-3 15,0-11-8-15,0-6-9 16,0-6 15-16,20 0 1 16,13 4 1-16,-9 4 2 15,-4 7 3-15,-2 3-2 16,-18 5-1-16,0 0 4 16,4 0-1-16,12 8 2 0,-3 4 16 15,7 3 8 1,4-3-12-16,-6-4-12 15,11-3-17-15,-1-5-40 0,1 0-104 16,-9 0-449-16</inkml:trace>
  <inkml:trace contextRef="#ctx0" brushRef="#br0" timeOffset="12740.7819">4323 5617 176 0,'0'0'63'0,"0"0"-6"16,0 0 13-16,0 0 4 0,0 0 4 16,0 0-3-1,0 0-31-15,0 0 12 0,5-7-13 16,-5 7 14-16,0 0-26 15,0 0-25-15,0 10-1 16,0 17-3-16,0 11 50 16,4 13-20-16,1 10-2 15,10 7-17 1,-6 2 0-16,0-2-10 0,-5-10 1 16,7-13-2-16,-11-17-2 15,0-14 0-15,0-11-1 16,0-3-12-16,0-10-50 15,0-30-149-15,-15-15-9 16,6-10 88-16,4-6-94 16</inkml:trace>
  <inkml:trace contextRef="#ctx0" brushRef="#br0" timeOffset="13123.7648">4427 5499 160 0,'0'0'190'16,"0"0"22"-16,0 0-126 15,201 10-17-15,-159 13 41 16,-13 4-10-16,-13-2-34 16,-12 2-31-16,-4 1-9 15,0 3-21-15,-4-1 5 16,-32-5-6-16,8-3-4 16,1-9-6-16,-8-3-9 15,8-2 5-15,3-8 9 0,4 0-18 16,11 0-28-16,5-6-9 15,4 4 26-15,0 2 30 16,0 0 5-16,0 0 14 16,0 0 8-16,0 22-21 15,28 16 64-15,19 2-40 16,1 6-3-16,-1-3-11 16,-3-7-3-16,-6-3-1 15,-5-8 11-15,-13-5-9 16,-3-5-8-16,3-7-6 0,-11-3 0 15,7-5-27 1,-3 0-47-16,7-3-130 0,-7-22-186 16</inkml:trace>
  <inkml:trace contextRef="#ctx0" brushRef="#br0" timeOffset="13311.2648">5124 5778 252 0,'0'0'641'16,"0"0"-634"-16,0 0 8 15,0 0 31-15,0 0-28 16,0 0-12-16,219 12-6 16,-171-12-60-16,-1 0-125 0,-14 0-176 15</inkml:trace>
  <inkml:trace contextRef="#ctx0" brushRef="#br0" timeOffset="13494.3468">5256 6088 888 0,'0'0'36'0,"0"0"23"15,0 0 40-15,0 0-43 16,0 0-24-16,244-7-20 15,-191 7-12-15,-7-3-19 16,3 3-61-16,-12 0-179 16,3 0-477-16</inkml:trace>
  <inkml:trace contextRef="#ctx0" brushRef="#br0" timeOffset="15900.9739">6526 5800 575 0,'0'0'295'0,"0"0"-217"16,0 0 0-16,0 0-30 16,0 0-16-16,0 0-13 15,4-12-12-15,5 2-4 16,-5-8 9-16,12-7-12 16,2-6 4-16,-3-3 2 15,-6 3-5-15,0 2 2 16,-9 1-1-16,0 5 0 15,0 8 1-15,0 0 0 16,0 13-1-16,0-1 1 16,0 3-2-16,0 0-1 15,0 0-5-15,0 10-7 0,0 26-21 16,0 22 33 0,-5 14 5-16,5 18 1 0,0 0-2 15,0 0-3-15,0-7-1 16,5-13 1-16,6-17 1 15,-7-15-2-15,-4-16 0 16,0-10-2-16,0-6 2 16,0-6 3-16,-24 0 4 15,-22 0-6-15,-8 0 1 16,1 0 6-16,11 0 2 16,9-3 7-16,4 3-6 15,14 0-2-15,6 0 5 0,9 0-7 16,0 0-6-1,0 0-1-15,0 0-6 0,0-3-12 16,20 2-1-16,18-5 17 16,8 4-5-16,7-6-12 15,5-1-50-15,-5-7-83 16,-7 1-276-16</inkml:trace>
  <inkml:trace contextRef="#ctx0" brushRef="#br0" timeOffset="16088.476">6926 6050 1038 0,'0'0'1'0,"0"0"39"16,0 0 12-16,9 141-31 0,0-101-20 16,2 1-1-16,-2-9-27 15,0-5-39-15,2-10-89 16,-11-13-149-16,4-4-217 15</inkml:trace>
  <inkml:trace contextRef="#ctx0" brushRef="#br0" timeOffset="16573.0331">7302 5539 817 0,'0'0'33'0,"0"0"-5"0,0 0-28 16,0 0-21-16,0 0 21 15,0 0 21-15,15 78 33 16,-15-34-2-16,0 10-15 16,0 1-16-16,0-5-17 15,0-5 6-15,0-7 2 16,0-11-1-16,9-9-4 15,9-7-7-15,6-11 0 16,10 0-6-16,5-4-1 16,-1-21-1-16,0-10 5 15,-5-7-4-15,-9-1-17 16,-4 3 15-16,-20 2-18 16,0 6 25-16,0 4 2 0,0 9 5 15,0 8 14-15,0 8-3 16,0 3 20-16,-11 0-15 15,6 11-21-15,1 28 10 16,0 17-10-16,-7 19 27 16,6 5-11-16,5 4-3 15,-4-7-6-15,-1-10-7 16,5-14-2-16,0-23-20 16,0-10-8-16,0-17-25 15,5-3-210-15,19-23-283 0</inkml:trace>
  <inkml:trace contextRef="#ctx0" brushRef="#br0" timeOffset="17073.033">8065 5650 981 0,'0'0'34'0,"0"0"-33"15,0 0-1-15,0 0 4 16,0 0 6-16,0 0-7 16,82-22 3-16,-73 16-2 15,-9 4 0-15,4 2 3 16,-4-6 14-16,0 2 4 0,0 1 3 16,0 0 0-16,-13 3-14 15,-7 0-3-15,0 0-11 16,-13 16 2-16,11 6-2 15,-3 8 0-15,14 5 0 16,11-2-9-16,0-1-3 16,7 1 5-1,35 0-3-15,0-1-3 0,11-2 7 16,-4 0 5-16,-12 6-1 16,1 4-1-16,-18 0-8 15,-11 2 9-15,-9-4 0 16,0-5 4-16,-25-6 6 0,-17-7 9 15,5-4-2-15,-12-7-7 16,-4-1-1-16,-2-6 0 16,6-2-2-16,11 0-5 15,14 0 0-15,9 0-14 16,6 0-9-16,9 0-12 16,0 0-52-16,29-10-191 15,24-3 9-15,13-7-164 16</inkml:trace>
  <inkml:trace contextRef="#ctx0" brushRef="#br0" timeOffset="17416.8137">9067 5527 461 0,'0'0'124'0,"0"0"-32"15,0 0 17-15,0 0-18 0,0 0-75 16,0 0 3-1,0 83 38-15,0-36-21 0,0 6-10 16,0 2-18-16,0-3-2 16,0-2-6-16,0-8-2 15,0-13-14-15,0-12-57 16,0-9-189-16,0-8-260 16</inkml:trace>
  <inkml:trace contextRef="#ctx0" brushRef="#br0" timeOffset="17604.4984">8919 5797 1029 0,'0'0'75'16,"0"0"-51"-16,0 0-14 0,0 0-2 16,0 0 14-16,0 0-1 15,210 0-15-15,-153 0-6 16,-10 0-4-16,1 0-25 15,-10 0-62-15,-9 0-112 16,-5 0-176-16</inkml:trace>
  <inkml:trace contextRef="#ctx0" brushRef="#br0" timeOffset="17807.6259">8874 6141 582 0,'0'0'151'0,"0"0"-83"0,0 0 60 16,0 0-35-16,215 25-6 16,-147-25-34-16,-10-5-25 15,-7 0-13-15,-18 0-14 16,0 2-1-16,0 1-41 16,-8 2-95-16,-10 0-361 15</inkml:trace>
  <inkml:trace contextRef="#ctx0" brushRef="#br0" timeOffset="19654.4057">10314 5710 415 0,'0'0'80'0,"0"0"-15"16,0 0 19-16,0 0-3 16,0 0 30-16,0 0-53 15,-42-32 29-15,33 32-47 16,5 0-5-16,-3 0-5 16,-2 0-3-16,-9 1-20 15,-6 24-1-15,-9 13 0 16,-7 12 5-16,22 5 6 15,3-2-13-15,15-11-4 16,0-6-1-16,20-14-5 16,17-6-9-16,17-15 7 0,3-1-5 15,9-11-10-15,5-29-4 16,-5-16 14-16,-12-7-13 16,-21 1-17-16,-18 2 15 15,-15 5 18-15,0 5 7 16,-4 9 3-16,-36 6 13 15,2 18 9-15,-4 9 13 16,-6 8-8-16,-10 17-27 16,16 19-7-16,5 14 2 15,21 6-13-15,16-2-43 16,0 4-143-16,44-10-157 16</inkml:trace>
  <inkml:trace contextRef="#ctx0" brushRef="#br0" timeOffset="19857.5655">10796 5788 606 0,'0'0'30'0,"0"107"22"15,0-47-16-15,-4 2-23 16,-10 2-10-16,-6-11-3 15,1-6-41-15,5-19-143 16,14-19-226-16</inkml:trace>
  <inkml:trace contextRef="#ctx0" brushRef="#br0" timeOffset="20185.6764">11077 5830 440 0,'0'0'298'16,"0"0"-280"-16,0 120 37 15,20-89 3-15,8-9-27 16,6-8-18-16,-1-6-1 16,0-8 0-16,5 0-12 15,6-15-9-15,-2-28 9 16,6-11 8-16,-10-9-8 0,-18 5-59 15,-7 6 59-15,-13 1 11 16,0 9-2-16,-42 5-4 16,-6 11 5-1,1 14-9-15,-6 12 40 0,11 0-39 16,-2 23-2-16,11 14-14 16,33 9-30-16,0-4-77 15,0-7-81-15,37-8-184 16</inkml:trace>
  <inkml:trace contextRef="#ctx0" brushRef="#br0" timeOffset="20592.2401">11844 5447 548 0,'0'0'189'15,"0"0"-178"-15,-13 127 34 16,13-72-9-16,0-2-5 16,0 7 7-16,4 1-21 15,5-1-11-15,11-3-6 16,-4-7 0-16,-12-11 1 16,-4-10-1-16,0-11-1 15,0-6 1-15,0-7 0 16,-4 0 5-16,-36-5 16 0,-11 0-15 15,-7 0 0-15,1 0 1 16,19 0 8-16,5 0 18 16,13 0-6-16,16 0 6 15,4 0-24-15,0 0-9 16,29 0-8-16,21 0 2 16,23 0 6-16,3 0 1 15,-14-3-1-15,4-4-25 16,-22 0-78-16,-11-4-113 15,-13 2-243-15</inkml:trace>
  <inkml:trace contextRef="#ctx0" brushRef="#br0" timeOffset="20904.7314">12280 5289 819 0,'0'0'167'15,"0"0"-159"-15,0 0 10 16,0 0-17-16,0 0 24 16,57 130 2-16,-15-70-7 15,-4 10-9-15,-5 3-7 16,-4 12 0-16,-14 8-2 0,-15-1 3 15,0 7-5-15,-15-9-2 16,-43-10-5-16,-4-10-2 16,-13-12-18-1,2-13-15-15,11-18-126 0,7-14-447 16</inkml:trace>
  <inkml:trace contextRef="#ctx0" brushRef="#br0" timeOffset="21951.8243">6378 5331 129 0,'0'0'6'16,"0"0"13"-16,0 0 78 0,0 0 48 15,0 0 13-15,0 0-41 16,-25-9-20-16,21 9-26 16,-5 0 12-16,2 0-55 15,-6 0 12-15,-7 0-26 16,-2 7 2-16,-18 15 2 15,-2 21-9-15,-11 17 1 16,-9 18 2-16,9 10 4 16,11 17 2-16,22 8-3 15,20 2-3-15,0 3-7 16,45-8-5-16,25-10-5 16,3-4-25-16,7-12-9 15,-7-6-63-15,-11-20-185 0,-20-13-294 16</inkml:trace>
  <inkml:trace contextRef="#ctx0" brushRef="#br0" timeOffset="24436.5178">13003 5992 220 0,'0'0'230'0,"0"0"-211"16,0 0 48-16,0 0-10 16,0 0-23-16,0 0 8 15,0 0 13-15,-42 18-8 16,42-18 0-16,0 0 42 15,0 0-4-15,0 0-31 16,0 0-2-16,0-29-36 16,4-18-11-16,25-9-3 0,9-9-2 15,-1 7-40 1,-1 10 29-16,-8 11 1 0,-19 9-4 16,5 15 14-16,-10 12 0 15,-4 1 0-15,0 14-17 16,7 26 13-16,-7 13 4 15,13 4 25-15,2-2-15 16,3-10-2-16,2-7-6 16,-2-15 4-16,-3-13-2 15,-2-10-4-15,12 0 0 16,8-22 0-16,4-19 1 0,3-9 5 16,-18 0 11-1,-2 10-12-15,-4 8-5 0,-7 8-4 16,-9 15 4-16,0 9 2 15,0 0 0-15,0 0 2 16,0 22 5-16,0 11-2 16,0 2 4-16,4-3-4 15,5-4-6-15,2-8 1 16,2-7-2-16,12-11-10 16,8-2-12-16,4-8-16 15,8-17 9-15,-3-7 10 16,-14-3 16-16,-3 5 3 15,-8 2 2-15,-6 13 2 16,-11 8-1-16,0 7 9 0,0 0 18 16,0 3 3-16,-4 23-10 15,-7 15-17-15,-2 4-5 16,13 3-1-16,0-2-46 16,0-13-37-16,33-5-145 15,4-17-358-15</inkml:trace>
  <inkml:trace contextRef="#ctx0" brushRef="#br0" timeOffset="25073.5104">14109 5867 837 0,'0'0'35'0,"0"0"15"15,0 0 9-15,0 0-19 16,0 0-28-16,0 0-12 16,39-27 0-16,-1-6 18 15,0-4-13-15,-5-1 4 0,-9 10-6 16,-8 9 0 0,-3 6 0-16,-9 11-4 0,-4 2 1 15,0 0-6-15,0 30 6 16,0 10 27-16,0 8-12 15,0-6-8-15,0-2 2 16,0-10-8-16,0-8 0 16,0-9-1-16,5-7-4 15,15-6-15-15,8-3 2 16,19-25-11-16,6-12 25 16,-4 0-13-16,-12 0 10 15,-8 10 6-15,-16 6 1 0,-2 10 3 16,-6 12 1-16,-5 2 25 15,0 0-4-15,0 8 11 16,0 14-19-16,0 8-7 16,0 0-5-16,0-8-3 15,0-4-3-15,0-11 0 16,8-7-1-16,17 0-10 16,12-7-14-16,16-23 20 15,-6-5-8-15,6-3 13 16,-9 1 0-16,-11 2 0 15,-4 7 6-15,-16 10-4 16,-4 9 0-16,-4 9 4 16,-5 0 14-16,0 9-7 15,0 22-1-15,0 9 2 0,0 7 0 16,0-4-14-16,0-5 0 16,0-11-29-16,28-10-48 15,12-11-125-15,2-6-253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5T11:13:33.95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3198 8174 273 0,'0'0'593'16,"0"0"-542"-16,0 0 112 0,0 0-107 16,0 0-20-16,0 0-8 15,0 0-9-15,-5 0-8 16,5 0 1-16,0 0-7 15,0 0 11-15,0 0 2 16,0 0-9-16,0 0-6 16,0-5-3-16,25-15-5 15,8-3 5-15,-5-7 3 16,-5 0 4-16,-17 2 1 16,-6 6 8-16,0 5-4 15,0 0 0-15,-35 6-12 16,-7 8-5-16,-11 3 1 15,-9 18 4-15,-13 32-15 16,4 20 11-16,2 12 3 0,18 9-3 16,23-8 4-16,28-8-4 15,0-15-11-15,22-13-8 16,26-15 17-16,14-14 1 16,5-12-3-16,-10-6 8 15,-8 0 6-15,-16-3 23 16,-15-6-18-16,-7 3-4 15,-7 0-7-15,-4-1-9 16,0-2-61-16,0-4-124 16,0-2-574-16</inkml:trace>
  <inkml:trace contextRef="#ctx0" brushRef="#br0" timeOffset="217.3466">3689 8216 1161 0,'0'0'177'15,"0"0"-173"-15,0 0 17 16,0 0-17-16,0 0-4 16,0 0-24-16,57-5-7 15,-15 2-4-15,11 1-38 16,5 0-19-16,-12-1-63 15,-11 3-167-15</inkml:trace>
  <inkml:trace contextRef="#ctx0" brushRef="#br0" timeOffset="416.6488">3574 8562 890 0,'0'0'118'0,"0"0"-51"15,0 0 43-15,0 0-20 16,0 0-28-16,234-52-21 16,-181 39-26-16,-2 3-15 15,-7 5-15-15,7 2-80 16,2 3-94-16,-20 0-400 0</inkml:trace>
  <inkml:trace contextRef="#ctx0" brushRef="#br0" timeOffset="947.3278">4823 7999 616 0,'0'0'70'0,"0"0"-14"16,0 0 104-16,0 0-89 15,0 0-41-15,0 0-7 16,-13-18-14-16,13 13 3 15,13 3-6-15,16-6 15 16,8 8-17-16,3 0-3 16,-7 0-2-16,-4 0 1 15,-16 0-3-15,-4 16 3 16,-9 10 0-16,0 7 0 0,-22 9 4 16,-31 6 4-16,-4 2 3 15,-5 6 4-15,-5-5 9 16,23 0 3-16,6-6-6 15,25-7-7-15,13-6-3 16,0-7-1-16,0-4-6 16,22-3-4-16,18-10 0 15,-7 1 0-15,5-9 0 16,-1 2 2-16,1-2-2 16,-9 0-24-16,0 0-39 15,-5-15-56-15,-9-3-195 16</inkml:trace>
  <inkml:trace contextRef="#ctx0" brushRef="#br0" timeOffset="1177.7032">5318 8053 1001 0,'0'0'235'16,"0"0"-227"-16,0 0 19 15,0 0-6-15,0 0-21 16,0 0 0-16,25 153 2 16,-16-92-2-16,-9 1-13 15,0 3 2-15,0-5-35 16,0-7-51-16,0-13-8 0,0-12-128 16,6-21-142-16</inkml:trace>
  <inkml:trace contextRef="#ctx0" brushRef="#br0" timeOffset="1380.7829">5595 8056 1033 0,'0'0'78'15,"0"0"-74"-15,-38 123 23 16,34-68-18-16,4-1-8 0,0 5-1 15,0-5-15 1,0-1-40-16,4-10-137 0,12-14-113 16,-3-11-80-16</inkml:trace>
  <inkml:trace contextRef="#ctx0" brushRef="#br0" timeOffset="1621.5159">5261 7996 941 0,'0'0'164'0,"0"0"-111"16,0 0-16-16,0 0-33 16,0 0 11-16,0 0 35 0,259-10-10 15,-180 6-7-15,-1 0-8 16,-8 2-24-16,3-6-1 15,-6 6-11-15,-5-7-61 16,-5 8-86-16,-19 1-195 16</inkml:trace>
  <inkml:trace contextRef="#ctx0" brushRef="#br0" timeOffset="2076.9246">6086 8560 1096 0,'0'0'119'0,"0"0"-106"16,0 0 52-16,0 0-21 16,0 0-39-16,90-103 11 15,-50 43-5-15,-7-5-11 16,-4 0-6-16,-16-1 6 15,-8 1 1-15,-5 10-1 16,0 10-2-16,0 15 2 16,0 15 10-16,0 6 8 15,0 5-3-15,0 4-12 0,0 0-3 16,0 0-11 0,24 0-6-16,9 4 6 15,9 10 10-15,-2 6 1 0,-7 2-2 16,-8 14 2-16,-12 14 1 15,-13 7 1-15,0 9 1 16,0-6 4-16,-5-3 11 16,-10-14 15-16,15-6-10 15,0-9-20-15,20-7-3 16,17-10-6-16,21-8-5 16,-1-3-11-16,14 0-19 15,-9-14-38-15,-4-11-65 16,-19-1-319-16</inkml:trace>
  <inkml:trace contextRef="#ctx0" brushRef="#br0" timeOffset="2797.5146">7884 8149 892 0,'0'0'211'0,"0"0"-157"15,0 0 30-15,0 0-23 16,0 0-45-16,0 0-7 15,53 0-2-15,4-2 3 16,1-7-7-16,4 7 2 16,-12 2-5-16,-10 0-11 15,-2 0-27-15,-9 0-22 16,-12 2-45-16,-12 16-65 16,-5 2-225-16</inkml:trace>
  <inkml:trace contextRef="#ctx0" brushRef="#br0" timeOffset="2969.8673">8098 8412 990 0,'0'0'170'16,"0"0"-133"-16,0 0 89 16,0 0-58-16,206 0-39 15,-140 0-23-15,5 0-6 16,15 0-26-16,-8 0-93 15,-23 2-210-15</inkml:trace>
  <inkml:trace contextRef="#ctx0" brushRef="#br0" timeOffset="5010.3459">9743 7793 204 0,'0'0'713'15,"0"0"-653"-15,0 0 66 16,0 0-8-16,0 0-73 15,0 0-17-15,0 0-12 16,0 0-16-16,-15-28-6 16,15 28 2-16,20-5-3 15,17 2 1-15,1 3 4 0,2 0-2 16,-7 0-17-16,-15 0 1 16,-7 18-8-16,-11 7 8 15,0 10 10-15,-16 15 10 16,-41 11 1-16,-10 4 1 15,-3 0-2-15,12 2 2 16,16-9 10-16,2-5-8 16,23-10 0-16,12-11-1 15,-6-4-2-15,11-6 5 16,0-9-6-16,29-8-3 0,8-1 3 16,8-4 0-1,12 0 8-15,-6 0 0 0,-7 0-2 16,-6-7-6-16,-14 0 1 15,-11 7-2-15,-8 0-26 16,-5 0-43-16,0 0-4 16,0 0-145-16,0 0-258 15</inkml:trace>
  <inkml:trace contextRef="#ctx0" brushRef="#br0" timeOffset="9759.3625">10252 8186 16 0,'0'0'215'0,"0"0"-158"16,0 0 14-16,0 0 40 15,0 0-16-15,0 0-35 16,7 0-12-16,-7 0-9 16,0 0 161-16,0 0-200 15,0 0-3-15,0 0 3 16,0 0 10-16,0 0-2 16,0 0 0-16,0 0-5 15,0 11 4-15,0-2 16 16,0 1-2-16,0 3-7 15,0-5 0-15,0 2-1 16,0-6-9-16,0 1 5 16,0 1-7-16,4-1 0 0,9-5-1 15,-8 0-1-15,6 0-1 16,-2 0-3-16,-1 0 0 16,4 0 4-16,-4 0 1 15,-3-11 2-15,-5 4 6 16,0 2-2-16,0-1 2 15,-13 5-9-15,-7 1-11 16,0 0-6-16,20 5-121 16,0 4-90-16,15-1-232 15</inkml:trace>
  <inkml:trace contextRef="#ctx0" brushRef="#br0" timeOffset="51519.1046">11727 8272 635 0,'0'0'69'0,"0"0"-21"0,0 0 18 16,0 0-41 0,0 0-2-16,0 0 39 0,-11-21-36 15,11 21 14-15,0 23-7 16,0 10 23-16,0 14-1 15,-18 6-10-15,7 9-29 16,-11-5-6-16,-2 5-10 16,4-12-14-16,11-18-105 15,-6-14-391-15</inkml:trace>
  <inkml:trace contextRef="#ctx0" brushRef="#br0" timeOffset="52513.16">11006 7636 670 0,'0'0'101'0,"0"0"21"15,0 0-30-15,0 0-51 0,0 0-23 16,0 0-3 0,77 0 0-16,-21 0 10 0,17 0 10 15,-2 0-23-15,-10 0-4 16,-8 11-8-16,-15 17-4 15,-18 2 4-15,-20 10-1 16,0 5 2-16,-20 3 3 16,-33-4-1-16,2-1 1 15,-6-11-3-15,12-3 2 16,12-7-3-16,11-9 0 16,7-8 3-16,10-3-3 15,5-2 3-15,0 0-6 0,0 0 3 16,20 0-3-1,18 0 3-15,13 0 3 0,2 5 1 16,-16 8 0-16,3 4-2 16,-18 8 1-16,-11 5-3 15,-11 6 3-15,0 1 4 16,-24 1 2-16,-29 0 11 16,2-8 2-16,-7-1-1 15,1-8-9-15,13-4 6 16,6-7-4-16,20-8-3 15,3-2-11-15,15 0 0 16,0-7-22-16,9-13-55 16,39-7-31-16,10 4-139 15,4 6-337-15</inkml:trace>
  <inkml:trace contextRef="#ctx0" brushRef="#br0" timeOffset="53240.1948">12127 7765 231 0,'0'0'159'15,"0"0"-76"-15,0 0 54 0,0 0-66 16,0-105-10 0,0 81 0-16,0 10 11 0,0 2 0 15,0 5 15-15,0 4-16 16,0 3-14-16,-4 0-17 15,4 0-29-15,-11 28-11 16,11 16 0-16,0 9-1 16,0 10 2-16,11-1-1 15,7 4 1-15,1-6-1 16,-10 0-1-16,0-10-13 16,-9-5 3-16,0-10 0 15,0-4 10-15,-4-12-1 0,-21-4 4 16,8-2-2-16,-8-6 1 15,-3-2 4-15,3-5 0 16,8 3-1-16,-3-3-2 16,11 0 4-16,-2 0 4 15,11 0-2-15,0 0-5 16,0 0-3-16,0 0-1 16,0 0-4-16,0 0 5 15,0-3-2-15,0-4 1 16,20 0 1-16,0-1-1 15,-3-2-31-15,12-6-45 16,0 2-96-16,8-8-151 16</inkml:trace>
  <inkml:trace contextRef="#ctx0" brushRef="#br0" timeOffset="53727.7354">12379 7524 767 0,'0'0'178'0,"0"0"-101"15,0 0 13-15,0 0-52 16,0 0-23-16,0 0-8 16,14 5-1-16,-14 38-6 15,0 7 7-15,0 3 1 16,0 0-6-16,0-6-2 0,6-6 3 15,3-8-3-15,9-8-1 16,6-11 1-16,0-6-4 16,1-1 3-16,-1-7-1 15,-2 0 2-15,3 0 0 16,-6-18-15-16,-1-11 10 16,-2-11-3-16,1-4-18 15,-1 4 2-15,-7-2 13 16,6 5 10-16,-15 3 1 15,5 9 1-15,-5 10 1 16,0 11 37-16,0 4 9 16,0 0-2-16,0 40-30 15,0 15-16-15,0 20 28 0,-5 12-10 16,-10-1-10 0,15-1-7-16,-9-10 1 0,9-6-2 15,0-19-2-15,0-13-38 16,0-15 11-16,0-15-81 15,0-7-47-15,0 0-196 16</inkml:trace>
  <inkml:trace contextRef="#ctx0" brushRef="#br0" timeOffset="55826.578">13286 7824 382 0,'0'0'295'0,"0"0"-194"16,0 0 31-16,0 0-73 15,0 0-43-15,0 0 14 16,0-121-20-16,0 93-6 15,0 8 6-15,0 1 5 16,0 8 2-16,0 1 0 16,0 2 26-16,0 5-13 15,0 2-17-15,0 1-9 16,0 0 6-16,0 0-7 0,0 27-3 16,-11 21-10-16,2 19 10 15,9 12 2 1,0 0 0-16,0 4-2 0,9-3 3 15,6-10-3-15,-1-9 3 16,-10-14-5-16,-4-12 5 16,0-10-3-16,0-12 0 15,0-8 3-15,0-5 5 16,-4 0 0-16,-34 0 2 16,-6 0-9-16,-11-8 2 15,15 1 6-15,7 1 7 16,4 4-2-16,7 2-3 0,15 0-3 15,7 0-7-15,0 0-1 16,0 0-2-16,0 0-2 16,7 0-3-16,19 0 2 15,32-2 5-15,-1-3-1 16,10-3-4-16,-5-2-26 16,6-1-30-16,-13-1-37 15,-6-2-147-15,-7-7-318 16</inkml:trace>
  <inkml:trace contextRef="#ctx0" brushRef="#br0" timeOffset="56324.4047">13923 7757 789 0,'0'0'49'0,"0"0"9"0,0 0 5 15,0 0-39-15,0 0-5 16,0 0 21-16,15-79-7 16,-15 76-7-16,0 3 31 15,-15 0-15-15,2 0-23 16,-16 0-14-16,0 0-1 16,0 0 5-16,-8 7-5 15,4 6 1-15,8 7-4 0,12 0 3 16,6 0-4-16,7 5-1 15,0 0-3-15,34 5 3 16,19 3 1 0,13 5 0-16,-4-1 0 0,11 6 1 15,-16 2-1-15,-15 0-1 16,-13 5 1-16,-20-2 0 16,-9-6 2-16,0-4 1 15,-18-10-3-15,-10-9 12 16,-12-3 0-16,11-7 2 15,2-3-4-15,-12-4 7 16,10-2 3-16,0 0-7 16,3 0-10-16,10-2 0 15,7-1-2-15,5 3-1 16,4-3-17-16,0 1-40 0,0-5-16 16,4 2-14-16,14-6-31 15,2 4-173-15,-7 0-397 16</inkml:trace>
  <inkml:trace contextRef="#ctx0" brushRef="#br0" timeOffset="58329.9775">14814 7553 233 0,'0'0'252'0,"0"0"-176"16,0 0 37-16,0 0-16 15,0 0-29-15,0 0 25 16,0 0-23-16,0 26-35 15,-9-5-6-15,-4 7-4 16,-3 1 4-16,8 4 4 16,8-1-16-16,0-4-6 15,0-3-5-15,0-7-6 0,8-6 3 16,12-1-1 0,-2-3-2-16,2-8 0 0,0 0-4 15,9 0-1-15,-1-29 3 16,10-11 2-16,-14-5 0 15,-6-8-9-15,-7 3-7 16,-11 7-1-16,0 7 7 16,-7 11-3-16,-21 6 3 15,-10 17 10-15,0 2 1 16,-4 2-1-16,-2 24 0 16,15 3-2-16,12 1-4 15,6 1-21-15,11-6-157 16,0-6-158-16</inkml:trace>
  <inkml:trace contextRef="#ctx0" brushRef="#br0" timeOffset="58407.9741">14814 7553 407 0</inkml:trace>
  <inkml:trace contextRef="#ctx0" brushRef="#br0" timeOffset="58647.8275">14814 7553 407 0,'164'69'231'0,"-164"-69"-216"0,13 21 18 0,-2 11 62 0,-2 15-23 16,0 6 2-16,-9 7-19 15,0 1-27-15,0-1-10 16,0-5-11-16,0-5 6 16,-9-5-6-16,-7-2-1 15,-6-6 1-15,-2-7 1 16,-14-2 1-16,5-5 1 0,-7-6-1 16,7-4-2-16,0-3-6 15,0-8 8-15,4-2-4 16,0 0 4-16,12-5 3 15,-12-12-12-15,5-1-1 16,13 5-26-16,-3 4 5 16,14-1-10-16,0 4-85 15,0-3-76-15,0-7-103 16</inkml:trace>
  <inkml:trace contextRef="#ctx0" brushRef="#br0" timeOffset="59059.4596">15283 7653 677 0,'0'0'137'0,"0"0"-133"16,0 0 46-16,0 0-3 15,0 0-29-15,0 0-1 16,108-28 7-16,-88 46-7 15,0 2-6-15,-7-1-7 16,-13 4 4-16,0 4-2 16,0 4 7-16,0 1 0 15,-24 14 9-15,-14 4-6 0,-15 8-4 16,7 1-2 0,2-1 4-16,15-6-3 0,11-4-5 15,7-15-1-15,11-6-1 16,0-6-4-16,16-6 2 15,21-8 6-15,1 0 0 16,2-7 1-16,2 0 3 16,-9 0 0-16,-4 0-10 15,-10 0 3-15,-10 0-5 16,7 0-1-16,-12 0-14 16,-4 0-64-16,0 0-83 15,0 0-203-15</inkml:trace>
  <inkml:trace contextRef="#ctx0" brushRef="#br0" timeOffset="61049.6844">16055 7572 394 0,'0'0'93'0,"0"0"-18"16,0 0 37-16,0 0-50 16,0 0-51-16,0 0 3 15,0-3 10-15,0 3-5 16,0 0 24-16,0 0 12 15,0 0-10-15,0 0-22 16,0-5-8-16,0 1 6 16,0-6-10-16,9-1-10 0,2 4 1 15,-11 3 4 1,0 0-6-16,0 4 13 0,0 0 9 16,0 0 6-16,-40 23-16 15,-2 24-12-15,-16 24-2 16,-8 21 2-16,4 14-2 15,18 2 2-15,11-1 0 16,15-6 0-16,18-17-1 16,0-21 0-16,38-17 0 15,10-19-27-15,14-14-4 16,0-13 15-16,0-5 4 16,4-26 5-16,-13-11 7 15,-6-5 1-15,-18-3 0 16,-16-1 0-16,-13 3 0 0,0 9 1 15,-22 6 4-15,-18 8-2 16,2 10 18-16,-4 7-3 16,-6 8-2-16,6 0-15 15,8 13-1-15,10 12-12 16,15 5-43-16,9-10-126 16,0-2-163-16</inkml:trace>
  <inkml:trace contextRef="#ctx0" brushRef="#br0" timeOffset="61598.6598">16641 7507 642 0,'0'0'131'16,"0"0"-131"-16,0 0 0 16,0 0 10-16,0 0 11 15,0 0-5-15,77 0 0 16,-77 0 16-16,0 0 19 16,0 0 14-16,0 0-1 15,0 0-23-15,0 0 9 16,0 0-11-16,-24 0-28 15,-9 7-11-15,-20 8-1 0,-1 6 1 16,8 1 0-16,13 0 2 16,9 3-2-16,19 0-3 15,5 6 0-15,5-1 1 16,37 3-2-16,24 1 3 16,-9 4 1-16,12 1 0 15,-18 3 0-15,-14 3 0 16,-17 0 0-16,-4-2-1 15,-16-1 2-15,0-5 0 16,-16-2 3-16,-17 1 1 16,-9-9-2-16,-11 1 0 15,0-3-2-15,7-10 1 16,1-2 1-16,17-8 2 0,23-5-5 16,1 0-1-16,4 0-17 15,0-11-15-15,0-9-15 16,28-7-40-16,6-3-175 15,3-3-243-15</inkml:trace>
  <inkml:trace contextRef="#ctx0" brushRef="#br0" timeOffset="62075.3653">17194 7504 360 0,'0'0'547'0,"0"0"-532"16,0 0-8-16,0 0 4 15,0 0-3-15,0 0-2 16,0 136 15-16,0-94-3 16,0 1-2-16,0-3 4 15,0-5-3-15,0-7-4 16,15-6-4-16,7-6-3 15,2-12-1-15,10-4-2 16,-6 0-1-16,6 0 2 16,-6-25-3-16,1-4-1 15,-9-12-4-15,4 1 2 0,-10-2 0 16,-6 4 2 0,-8 5-1-16,0 5 2 0,0 9-1 15,0 8 5-15,0 8 26 16,0 3 27-16,0 8-12 15,0 34-32-15,-8 17 1 16,-17 16 20-16,3 0-4 16,7 1-13-16,1-6-3 15,3-3-11-15,7-4 1 16,-1-10-4-16,5-11-1 16,0-11-15-16,0-11-47 15,0-11-57-15,0-9-154 16,9 0-290-16</inkml:trace>
  <inkml:trace contextRef="#ctx0" brushRef="#br0" timeOffset="63908.7857">17866 8206 587 0,'0'0'58'0,"0"0"-44"16,0 0 35-16,0 0-23 15,0 0-14-15,0 0 3 16,9 82-1-16,6-82 6 16,9 0 13-16,5-12 9 15,-11-8-7-15,11-5-18 16,-18 2 2-16,-2 3 11 0,-9 4 6 16,0 2 18-16,0 7-14 15,0 3 14-15,-20 4-18 16,-5 0-10-16,12 2-16 15,-7 15-7-15,2 0-3 16,7-3-1-16,11 0-2 16,0-6-40-16,0-1-45 15,11-7-24-15,7 0-51 16,-7 0-145-16</inkml:trace>
  <inkml:trace contextRef="#ctx0" brushRef="#br0" timeOffset="64487.0005">18772 7504 616 0,'0'0'196'0,"0"0"-161"0,0 0 47 15,0 0-31-15,0 0-39 16,0 0 0-16,-28 124 9 15,28-62-13-15,-5 5-1 16,5 4 0-16,0 0 1 16,0-2-3-16,0-1-4 15,-15-11 0-15,6-9 1 16,-7-10-2-16,3-13 3 16,-7-7-2-16,3-11 9 15,12-2 8-15,-6-5-1 16,7 0-2-16,-5 0 4 0,-2 0 5 15,11 0-6-15,0-5-4 16,0 2-7-16,0-1-4 16,0 1-3-16,0 0 2 15,0 0-2-15,0-2 2 16,24 1 0-16,5-3-1 16,4-2-1-16,5 2 0 15,1 2 0-15,-5-2-3 16,-6 1-11-16,-14 4-43 15,6-1-65-15,-16 3-119 16,-4-2-294-16</inkml:trace>
  <inkml:trace contextRef="#ctx0" brushRef="#br0" timeOffset="64880.9665">19029 8041 98 0,'0'0'291'0,"0"0"-185"0,0 0 10 16,0 0-52-16,0 0-2 15,0 0 5-15,29-23-7 16,-29 23 21-16,0 0-18 16,0 0-4-16,0 18-22 15,0 22-19-15,0 10 12 16,-5 15-9-16,-15 0-19 15,7 1 1-15,4-12-3 16,-6-8-40-16,15-14-30 16,0-14-109-16,0-18-198 15</inkml:trace>
  <inkml:trace contextRef="#ctx0" brushRef="#br0" timeOffset="65421.9126">19429 7374 927 0,'0'0'64'0,"0"0"-10"0,0 0-28 16,0 0-25-16,0 0-1 16,0 0 2-16,-28 137-2 15,14-91 2-15,10 1-2 16,-1-4 10-16,5-5 1 16,0-5-7-16,0-6-4 15,0-9 4-15,18-6 0 16,6-9-4-16,5-3 0 15,4 0 0-15,5-8-2 16,0-19-7-16,-14-6-21 16,0-7-10-16,0 2-10 15,-15-2-18-15,-4 1 39 16,-1 0 18-16,-4 4 7 0,0 8 4 16,0 9 3-16,0 11 58 15,0 7 27-15,0 0-28 16,0 17-20-16,0 25-31 15,-18 22 3-15,-6 11 2 16,0 5-9-16,0 0 5 16,10 1-10-16,5-9 0 15,3-4-32-15,6-8-15 16,-5-15-57-16,5-15-34 16,0-15-153-16</inkml:trace>
  <inkml:trace contextRef="#ctx0" brushRef="#br0" timeOffset="65961.897">20040 7344 701 0,'0'0'195'16,"0"0"-170"-16,0 0 29 16,0 0-45-16,0 0-9 15,0 0-1-15,0-2 1 0,0 2 15 16,0 0 13-16,0 2-8 16,0 6 3-16,0-6-4 15,-9 5-1-15,-11-1-2 16,-4 4-2-16,-3 5-6 15,-8 4-2-15,-3 4 10 16,0 7 5-16,14 0-4 16,15 0-15-16,9 0-2 15,0 6-4-15,47-4-3 16,6 1 4-16,4-6 3 16,10 1 0-16,-14 0 0 15,-11-1 1-15,-9 3 0 0,-9 0 2 16,-24 11 8-16,0-1 8 15,0 0-2-15,-29 0 14 16,-17 0-13-16,2-5-9 16,-7 0-4-16,-2-7 1 15,9-5-2-15,10-9 1 16,17-9-5-16,17-5-9 16,0 0-36-16,0 0-41 15,13-10-28-15,20-8-23 16,7 2-95-16,-7-3-268 15</inkml:trace>
  <inkml:trace contextRef="#ctx0" brushRef="#br0" timeOffset="72494.3641">21185 7427 312 0,'0'0'129'0,"0"0"-28"15,0 0 28-15,0 0-42 16,0 0-33-16,0 0-14 0,0 0 8 15,0-10-15-15,0 7-7 16,0 3 2-16,0 0 26 16,0-3-16-16,0 3-5 15,0 0 9-15,0 0-11 16,0 0-10-16,0 0 4 16,0 0-4-16,0-2-8 15,0 0 3-15,0-1-2 16,0 3 3-16,5 0-4 15,-5 0-7-15,4 0-6 16,0 0 0-16,5 30-8 16,2 20 8-16,-11 16 7 0,0 9-6 15,0 5 3-15,0-13 0 16,0-9 0-16,0-10-4 16,0-13-3-16,0-12 0 15,0-10-9-15,0-9-3 16,0-1-22-16,0-3-12 15,0 0-40-15,0-10-3 16,0-11-95-16,0-1-110 16</inkml:trace>
  <inkml:trace contextRef="#ctx0" brushRef="#br0" timeOffset="72804.7516">20889 7888 371 0,'0'0'632'16,"0"0"-562"-16,0 0 11 16,0 0 0-16,0 0-22 15,0 0-2-15,86 0-16 16,-35-3-15-16,22-4-14 15,-2 3-6-15,6-2-5 16,-6 4-1-16,0 2-13 16,-10 0-24-16,-3 0-18 15,-5 0-12-15,-15 0-11 0,-10 0-26 16,-8 0-71-16,-15 0-30 16,-5 0-146-16</inkml:trace>
  <inkml:trace contextRef="#ctx0" brushRef="#br0" timeOffset="73087.9045">20918 8397 724 0,'0'0'245'0,"0"0"-211"16,0 0 95-16,194-15-31 15,-108 0-37-15,9-1-20 16,-17 4-13-16,-16 10-23 16,-5-3-3-16,-6 2-2 15,-7 3-17-15,7 0-63 16,-22 0-101-16,-5 0-368 15</inkml:trace>
  <inkml:trace contextRef="#ctx0" brushRef="#br0" timeOffset="119359.5469">17614 6444 166 0,'0'0'88'16,"0"0"-53"-16,0 0-3 15,0 0 9-15,0 0-27 16,0 0-2-16,0 0 20 16,0 0 26-16,9-15 17 15,-9 15 10-15,0 0-8 0,0-2-21 16,0-1-3-16,0 1 7 15,0-1-13-15,11-2-11 16,-11-2 1-16,4 2-13 16,0-5-2-16,1-1-8 15,-5 7 7-15,0-1 6 16,9 2 4-16,-9 3-5 16,0 0-7-16,0 0-13 15,0 0 2-15,0 15-8 16,0 28 0-16,0 19 0 15,-14 10 6-15,6 3-5 16,-8-8 0-16,16-13-1 0,-4-6 0 16,4-11-1-16,0-7-4 15,0-10 5-15,0-12-2 16,0-5-1-16,0-3-3 16,0 0 1-16,0 0-1 15,0 0 4-15,0-11-4 16,0 3 4-16,-5-9-10 15,-6 5-51-15,2 2-63 16,-4 3-143-16</inkml:trace>
  <inkml:trace contextRef="#ctx0" brushRef="#br0" timeOffset="119720.5531">17428 6745 623 0,'0'0'165'15,"0"0"-140"-15,0 0 111 16,0 0-47-16,0 0-37 16,0 0-10-16,0-13-9 15,0 31-33-15,0 24 1 16,9 16-1-16,6 8 4 15,7 2 1-15,7-9-5 0,-9-9 1 16,9-15 0 0,-5-10-1-16,-2-15-2 0,3-10 2 15,12-4 0 1,12-37 23-16,-1-14 6 16,3-8 8-16,-18 1-5 0,-8 12-10 15,-10 9-11-15,-10 11-11 16,-5 8-42-16,0 9-118 15,0 13-260-15</inkml:trace>
  <inkml:trace contextRef="#ctx0" brushRef="#br0" timeOffset="150096.8119">23058 7454 933 0,'0'0'118'16,"0"0"-9"-16,0 0-38 15,0 0-27-15,0 0-19 16,0 0-2-16,0 0-11 16,0 0-7-16,0 0-4 15,0-12 1-15,9 4 1 0,6 1-1 16,8-3-2-1,5-3-1-15,17 3-3 0,-3 0 3 16,6 8-6-16,-15 2-11 16,5 0-5-16,-14 7 1 15,-15 18 9-15,-4 10 8 16,-5 10 2-16,0 5-5 16,-42 10-4-16,-16 4-2 15,-4 3 6-15,-9-5 4 16,9-3-1-16,-2-9-4 15,18-7 2-15,4-11 7 16,13-10-1-16,14-9 1 16,6-11 0-16,9-2 0 15,0 0 3-15,29 0 7 16,17-5 15-16,11-12 6 0,-12 2-19 16,-3 5-11-16,-14 5-1 15,-3 0-5-15,-12 5-27 16,3 0-34-16,-12 0-90 15,-4 5-265-15</inkml:trace>
  <inkml:trace contextRef="#ctx0" brushRef="#br0" timeOffset="150548.8587">23640 7856 791 0,'0'0'270'16,"0"0"-233"-16,0 0 21 0,0 0-17 15,0 0-23-15,0 0-8 16,0 65-8-16,0-61-1 16,0-1-1-16,4-3-2 15,16 0 0-15,-2-7 2 16,-3-11 7-16,3-3-2 15,-18 7 7-15,0 2 5 16,0 5 8-16,0 3-18 16,0 4-1-16,-18 0-6 15,-6 5-11-15,8 13-10 16,-1 5-38-16,12-8-70 16,5-8-368-16</inkml:trace>
  <inkml:trace contextRef="#ctx0" brushRef="#br0" timeOffset="151281.7084">24272 7384 574 0,'0'0'226'15,"0"0"-114"-15,0 0-5 16,0 0-60-16,0 0-26 16,0 0-13-16,-13-10-8 15,51 8 2-15,10-1 7 16,-6 3-4-16,2 0 5 0,-2 8-3 15,-17 9-3-15,4 8 2 16,-21 0-4-16,-8 9 0 16,0 2-1-16,-8 3 2 15,-26-2-3-15,-5 1 1 16,1-3-1-16,0-5 0 16,14-8-3-16,4-5 2 15,11-4-4-15,9-5 1 16,0-6-4-16,0 6-6 15,38-1 7-15,2 1 6 16,2 4 1-16,-9 3 2 16,-13 4 1-16,-3 2 4 0,-17 9 3 15,0 5-3-15,0-2 2 16,-17 0-5-16,-21-1 12 16,-2-2-6-16,-6-2-4 15,2-8 0-15,15-7 3 16,0-6-3-16,7-7-3 15,-2 0 1-15,4 0-4 16,7-13-21-16,8-6-17 16,5-2 3-16,0 4-8 15,9-1-66-15,20 3-124 16,0-6-219-16</inkml:trace>
  <inkml:trace contextRef="#ctx0" brushRef="#br0" timeOffset="151819.9309">24940 7364 520 0,'0'0'172'0,"0"0"-133"16,0 0-12-16,0 0 13 15,0 0 16-15,0 0-11 16,-4 65-16-16,-10-40 0 16,8 7 18-16,6 6-8 15,0 2-14-15,0 11-13 0,0-1-6 16,-5 3-1-16,-4 1 0 16,1-2 3-16,3-10-8 15,-6-2 25-15,2-10-4 16,5-10-9-16,-1-2-2 15,-1-6 8-15,-7-7-3 16,8 3-7-16,-10-4 13 16,-3-1 1-16,-2-3-13 15,0 0 3-15,7 0 1 16,8 0-5-16,5 0 3 16,0 0-1-16,0 0-7 15,0 0 4-15,0 0-2 16,0 0 4-16,0 0-8 0,18 0 1 15,11-5 6-15,0 0-1 16,4 0-7-16,-13 2 1 16,4 1-1-16,-11 2 0 15,-8 0-4-15,-5 0-19 16,0 0-14-16,0 0 3 16,0 10-25-16,0-3-56 15,0-2-153-15,0-5-303 16</inkml:trace>
  <inkml:trace contextRef="#ctx0" brushRef="#br0" timeOffset="152174.5261">24560 7957 44 0,'0'0'640'0,"0"0"-504"0,0 0-3 15,0 0-26-15,0 0-20 16,0 0-10-16,53 99-27 16,-53-47-25-16,-16 9-13 15,-21-1-12-15,-1-2-9 16,-6-3-57-16,15-10-132 16,5-13-666-16</inkml:trace>
  <inkml:trace contextRef="#ctx0" brushRef="#br0" timeOffset="153089.2685">25183 7377 485 0,'0'0'342'16,"0"0"-270"-16,0 0-5 15,0 0-35-15,0 0-21 16,0 0 5-16,0 97-7 16,0-64 2-16,20-1-2 15,-20-4 4-15,5-5 6 16,3-6 4-16,4-2-14 15,-4-7-7-15,17-2 5 0,-12 1-7 16,-4-7 0-16,15 0 0 16,0 0-8-16,-4 0-11 15,2-8-7-15,-10-16-24 16,1-2-17-16,-9-5 12 16,3-4-18-16,-7 0 12 15,0 5 29-15,0 0 25 16,0 8 7-16,0 6 16 15,0 9 65-15,0 5 36 16,0 2-22-16,0 0-36 16,0 17-10-16,0 25-22 15,0 16 29-15,0 12-31 0,0 1-12 16,0 4-1-16,0 0-5 16,0-4-7-16,0-11-1 15,0-10-17-15,0-15-45 16,0-15-45-16,0-13-212 15</inkml:trace>
  <inkml:trace contextRef="#ctx0" brushRef="#br0" timeOffset="154965.5969">25765 7442 692 0,'0'0'151'15,"0"0"-85"-15,0 0 22 16,0 0-46-16,0 0-26 16,0 0-6-16,0 0-5 15,-9-78-3-15,9 71-1 16,0 4 1-16,0 3 18 0,0 0 1 16,0 0-4-1,0 0-2-15,0 20-7 0,0 20-4 16,0 13 7-16,0 12 4 15,0 3-7 1,-4 0-2-16,4-4-4 0,-11-8 2 16,2-6-4-16,0-13 2 15,4-5-2-15,-14-8 0 16,-1-9 0-16,15-5 2 16,-12-9 2-16,1 3 8 15,-2-4-4-15,-2 0-3 16,-4 0 3-16,0 0 8 15,15 0-2-15,5 0-5 16,4 0 17-16,0 0-18 16,0 0-8-16,0 0-1 0,0 0-9 15,17-5 10 1,19-5 1-16,-3 2 3 0,9 1-2 16,-13 0-2-16,-1-4-10 15,5 4-36-15,-4-8-88 16,-4-1-162-16,-8-3-405 15</inkml:trace>
  <inkml:trace contextRef="#ctx0" brushRef="#br0" timeOffset="155462.6196">26132 7379 250 0,'0'0'642'16,"0"0"-609"-16,0 0-17 16,0 0 5-16,0 0-21 15,0 0 8-15,44-12 2 16,-39 12-1-16,-1 0 0 16,-4 0 22-16,0 0 8 15,0 0 0-15,0 0-8 16,0 0-4-16,-29 7-19 15,-8 5-8-15,12 4 7 16,-3-4-7-16,3-2 0 16,21 5-2-16,4 0 2 15,0 5-1-15,0 10-5 0,42 1 6 16,20 1-4 0,11 4-1-16,2-4 0 0,2 1 2 15,-19-1 2-15,-21 0 2 16,-17-1 0-16,-20-1 5 15,0-5 26-15,0-2 4 16,-39 2 5-16,-3-6-9 16,-12-1-13-16,8 0-6 15,-3-7-1-15,12-5-9 16,12-1-2-16,12-2-2 16,2-3 1-16,11 0-26 15,0 0-26-15,0 0-76 0,16-10-67 16,12-1-371-16</inkml:trace>
  <inkml:trace contextRef="#ctx0" brushRef="#br0" timeOffset="157519.8801">26952 7342 538 0,'0'0'178'16,"0"0"-100"-16,0 0 6 15,0 0-35-15,0 0-34 16,0 0-7-16,-57 42 3 16,44-15 31-16,2 4 2 15,6 1-15-15,5-2-1 16,0 1-18-16,0-12 1 15,9-1-4-15,15-8-3 16,14-7-3-16,2-3-1 16,-3 0-1-16,-4-25 0 0,5-6-4 15,-9-4 3 1,-5 0-12-16,-15 0 9 0,-9 3-4 16,0 4 8-1,0 2 1-15,-9 7 6 0,-20 6 3 16,10 6 2-16,-8 5-4 15,-2 2-7-15,0 2-1 16,1 18-7-16,17 5-10 16,6-2-15-16,5-1-61 15,0-7-65-15,16-5-12 16,21-7-94-16,-4-3 106 16,-8 0 132-16,-1 0 27 15,-11 0 69-15,-13 0 65 16,0 0 24-16,5 0-30 15,-1 17-26-15,3 18 9 0,6 15-43 16,-4 6-30-16,-9 5-5 16,15 3-20-16,-10-7-3 15,-1-4-3-15,1-6-4 16,-5-5 0-16,0-5-1 16,0-10-2-16,-9-4 3 15,-15-6-1-15,-1-9 4 16,-3-6-2-16,5-2-4 15,-10 0 0-15,-7-14-5 16,23-4-12-16,-12 0-22 0,9 1-32 16,11 9-44-1,5 2-37-15,-7-1-221 0</inkml:trace>
  <inkml:trace contextRef="#ctx0" brushRef="#br0" timeOffset="157923.9376">27505 7313 913 0,'0'0'185'16,"0"0"-156"-16,0 0 6 15,0 0-35-15,0 0-1 16,0 0-10-16,78-9 8 0,-45 11-5 15,9 14 7-15,-18-2 1 16,-6 7 1-16,-12 1 14 16,-6 3 4-16,0 5-7 15,0 10 2-15,-6 8-4 16,-32 5-8-16,1 7 8 16,-1-5-4-16,9-5 6 15,5-10 0-15,20-10-7 16,-1-8 3-16,5-9-6 15,0-5 4-15,18-5 6 16,26-3-2-16,14 0 13 16,-3-6 0-16,-11-1-10 0,-11-1-12 15,-4 5-1-15,-5 1-33 16,-10 2-38-16,-6 0-80 16,-8 0-358-16</inkml:trace>
  <inkml:trace contextRef="#ctx0" brushRef="#br0" timeOffset="159666.6032">28310 7284 295 0,'0'0'70'0,"0"0"14"16,0 0-27-16,0 0-11 15,0 0-4-15,0 0-4 16,58-30 1-16,-58 28 24 15,0 2 29-15,0-3-15 16,0 3-19-16,0 0-14 16,0 0-17-16,0 0 2 0,0 0 3 15,0 0-7-15,-18 14-12 16,-17 15-12-16,-7 8 1 16,-5 13-1-16,7 5 1 15,7 10 1-15,20 3-3 16,13 1 0-16,0-2 2 15,9-15-4-15,28-12 2 16,3-10-12-16,7-14 2 16,1-12 5-16,-1-4 5 15,6 0 1-15,-11-20 7 16,-13-8 8-16,-5-1-4 16,-20-1 1-16,-4-1 1 15,0 2 1-15,-4 6-7 16,-29 3-2-16,-16 13-1 15,-2 7 3-15,-11 0-3 0,14 7-5 16,-5 15-2-16,19 9 2 16,17 1-5-16,17-5-44 15,0-2-21-15,28-12-95 16,19-5-125-16,19-8-237 16</inkml:trace>
  <inkml:trace contextRef="#ctx0" brushRef="#br0" timeOffset="160168.6522">28998 7256 847 0,'0'0'177'15,"0"0"-168"-15,0 0-2 16,0 0 6-16,0 0-2 15,0 0-6-15,38 13 2 16,-30-13 4-16,-8 0 17 16,0 0 21-16,0 0-4 15,0 0-11-15,0 0 0 16,0 0-5-16,0 0 13 0,-22 3-24 16,-18 4-17-16,-2 2 2 15,-2 9-1-15,-2 5 3 16,8 2-3-16,14 0-1 15,19 5-1-15,5 3-4 16,5-1 1-16,32 1-3 16,1-1-8-16,6 4 8 15,3-4 3-15,-23 4-3 16,0-4-1-16,-15 3 7 16,-9 0 0-16,0-5 5 15,-24 2-5-15,-18 2 6 16,-16-5-6-16,5-3-1 15,7-6 0-15,-7-5 0 16,24-8-3-16,5-2-9 16,15-5-2-16,9 0-2 0,0-7-30 15,0-19-23 1,20-2-9-16,17-1-99 0,5 0-169 16</inkml:trace>
  <inkml:trace contextRef="#ctx0" brushRef="#br0" timeOffset="160618.5326">29484 7331 740 0,'0'0'235'0,"0"0"-148"0,0 0-9 15,0 0-20 1,0 0-37-16,0 0-19 0,5 58-2 15,-5-23 3-15,0 0 2 16,0 0-1-16,0-5 5 16,0-7 6-16,4-6-9 15,16-6-4-15,2-8-2 16,7-3-5-16,-5 0-4 16,14-11-1-16,-5-14 7 15,-4-7-2-15,0-6-4 16,-9 0 2-16,-12-2-4 15,8 5 8-15,-12 5 2 16,1 7 2-16,-5 11 8 0,0 4 9 16,0 8 15-1,0 0-1-15,0 13 14 0,0 30-17 16,0 19-16-16,-14 18 0 16,-14 11 4-16,-5-1-5 15,8-2-7-15,10-9-5 16,1-8-4-16,14-17-20 15,-4-12-61-15,-3-20-47 16,3-17-89-16,4-5-583 16</inkml:trace>
  <inkml:trace contextRef="#ctx0" brushRef="#br0" timeOffset="164765.8579">30157 7863 57 0,'0'0'185'0,"0"0"-128"16,0 0-16-16,0 0 3 15,0 0-21-15,0 0 5 16,0 0 33-16,0-3 4 16,0 3-45-16,0 0 22 15,0 0 10-15,0 0-23 16,0 0-6-16,0 3 5 16,0 8-2-16,0-3-3 15,0 6-3-15,0-4 30 16,0-3-4-16,0-4-19 15,0 2-18-15,0-5-7 16,4 0 0-16,9 0-2 16,-2-5 8-16,7-8 17 0,-13-2 7 15,-1 2-6-15,3 4-1 16,-7 0 18-16,0 5 24 16,0 1-7-16,0 2-12 15,-7 1-12-15,-2 0-5 16,0 0-18-16,-6 0-13 15,10 4 0-15,5 0-10 16,0 2-36-16,0-3-34 16,5-1-27-16,19-2-63 15,0 0-265-15</inkml:trace>
  <inkml:trace contextRef="#ctx0" brushRef="#br0" timeOffset="165305.9798">30732 7397 472 0,'0'0'267'0,"0"0"-123"15,0 0-30-15,0 0-41 16,0 0-42-16,0 0-16 16,0-5-3-16,0 5-1 0,0 0 7 15,0 12-5-15,0 11-9 16,0 14 0-16,0 9-2 16,0 4 1-16,0 8 1 15,11 2 0-15,-7 0-2 16,-4-5-4-16,0-10-2 15,0-8 0-15,0-6 1 16,0-12 1-16,0-6 2 16,-9-5 0-16,-15-5 0 15,0-3 2-15,-14 0-2 16,0 0-10-16,-1 0 10 0,10 0 2 16,7 0-1-1,11 0 6-15,2 0 1 0,9 0-3 16,0 0-5-16,0-3 0 15,0 0 0-15,13-2 0 16,23-2 7-16,-3 1 5 16,-5-1-5-16,-5 5-6 15,1-1-1-15,-15 0-22 16,11 3-43-16,0-3-47 16,-3-1-167-16,-1-3-163 15</inkml:trace>
  <inkml:trace contextRef="#ctx0" brushRef="#br0" timeOffset="165511.5387">30982 7735 639 0,'0'0'285'15,"0"0"-153"-15,0 0-61 16,0 0-13-16,0 0-3 16,8 121-33-16,-8-78-7 15,0 4-13-15,0-2-2 16,0-8-4-16,0-2-6 15,0-12-12-15,0-13-21 16,0-5-7-16,0-5-32 16,0-5-170-16,0-28-131 15</inkml:trace>
  <inkml:trace contextRef="#ctx0" brushRef="#br0" timeOffset="166002.7815">31185 7402 456 0,'0'0'395'15,"0"0"-264"-15,0 0-38 16,0 0-32-16,0 0-12 16,0 0-5-16,20 95-27 15,-20-60-2-15,4-3-9 16,10 4 4-16,-14-6-2 15,11-3-1-15,-3-4-6 16,8-8-1-16,-12-5 0 16,14-2-2-16,2-8-6 15,0 0-4-15,2 0-4 0,7-8-5 16,-5-15-7-16,-4-6 0 16,-7-6 3-16,-8 2 5 15,10-5 12-15,-15 8 4 16,0-1 4-16,0 4 1 15,0 7 4-15,0 5-3 16,0 8 22-16,0 7 9 16,0 0-5-16,0 0 16 15,0 27-8-15,0 23-14 16,0 16-7-16,0 9 5 0,-4 5 0 16,-7-5-9-1,2-2-6-15,0-11-5 0,5-11 0 16,-3-11-12-16,3-20-14 15,4-10-9-15,0-10-19 16,0 0-83-16,0-22-147 16,0-9-306-16</inkml:trace>
  <inkml:trace contextRef="#ctx0" brushRef="#br0" timeOffset="166895.7915">31948 7434 492 0,'0'0'170'16,"0"0"-90"-16,0 0-20 15,0 0-32-15,0 0-13 16,0 0-1-16,9 0 7 16,-9 0 24-16,0 0 2 15,0 0 7-15,0 0-16 16,-13 0-20-16,-12 5-6 16,-4 0 10-16,7 3-1 0,-13-3 3 15,17 2-7 1,-2-4 9-16,11-1-18 0,9 1-6 15,0-3-2-15,0 0 5 16,0 0-5-16,0 0 0 16,0 0-5-16,0 0 5 15,0 2 1-15,0 2 1 16,9 2 7-16,11 2-5 16,-11-3-3-16,11 2-1 15,-7 0 0-15,-2-1-2 16,-6-4 0-16,4 3 4 15,-5-5-4-15,-4 0 4 16,0 0-2-16,0 0 1 0,0 0 1 16,0 0 1-1,0 0 3-15,0 0 0 0,0 0 1 16,0 0-1-16,0 0 9 16,-4-2 8-16,-5 2-2 15,-2 0-13-15,-7 0-5 16,-6 0 2-16,-1 6-4 15,1 1-1-15,6 2 1 16,3-3 0-16,-3-2 2 16,18-4 0-16,-4 3-3 15,4 0 0-15,-11 1 0 16,11 7-1-16,0 0 1 0,0 13-1 16,0 1 0-1,20 5 0-15,13 5 0 0,4-3-4 16,-8 1-2-16,4 2 5 15,-8 0 0-15,-17 4-4 16,-8-7 6-16,0 0-1 16,0-4 4-16,0-6-3 15,-4-4 1-15,-20-3 15 16,-5-5 0-16,-4-3-4 16,-5-2-2-16,-4-5-5 15,9 0 2-15,0 0 3 16,8 0-7-16,21 0-3 15,-3-2-4-15,7-3-10 16,0-3-23-16,0-2-10 16,29-2-19-16,24-1-54 0,-11-2-89 15,11 3-333-15</inkml:trace>
  <inkml:trace contextRef="#ctx0" brushRef="#br0" timeOffset="167640.4646">32430 7982 678 0,'0'0'162'0,"0"0"-152"16,0 0 26-1,0 0 28-15,0 0-34 0,0 0-21 16,0 0 21-16,0 4 6 16,0-4-4-16,0 5-20 15,0-3 2-15,0 1-1 16,0-3-2-16,4 0 4 15,5 0 11-15,2 0-12 16,-2 0-2-16,11-8-7 16,-2-4-5-16,-14 2-10 15,-4 1 10-15,0 5 3 16,0 1 1-16,0 3 11 0,0 0 20 16,0 0 6-1,0 3-10-15,-9 10-19 0,-4-1 10 16,2 3 5-16,2-7-12 15,9-3-15-15,0-3 0 16,0-2-1-16,0 0-8 16,20 0-3-16,-2-2 3 15,6-13 7-15,-11 0-3 16,-2 5 2-16,-11 1 3 16,0 5 0-16,0 0 2 15,0 1 3-15,-11 3 1 16,-2 0 2-16,-11 0 4 15,11 0-12-15,8 4-2 16,-2 2-23-16,7-6-37 16,0 0-72-16,36 0-173 0,10-18-418 15</inkml:trace>
  <inkml:trace contextRef="#ctx0" brushRef="#br0" timeOffset="168333.9013">33206 7146 595 0,'0'0'127'16,"0"0"-5"-16,0 0 8 16,0 0-48-16,0 0-17 15,0 0-2-15,-170-22-19 16,146 22-22-16,4 0 5 15,6 0-9-15,-1 0 2 16,6 4-7-16,5 2-13 16,4 9-3-16,0 2 3 15,0 5-3-15,0 6 2 0,0 3 1 16,0 3 0-16,4 2-5 16,9 4 1-16,3 2-1 15,-3 6 3-15,3 2 1 16,-12 3 0-16,-4 1 1 15,0 2 0-15,0 2 0 16,0-1 0-16,0 3 9 16,0-2 32-16,-20-2-26 15,7 1-8-15,-3 3-6 16,-1 3 0-16,-8 5 0 16,1-2-1-16,6 0 0 15,-2-3 2-15,1-6-1 0,14-2-1 16,5-5 2-16,0-7 0 15,5-5 6-15,23-8 4 16,12-7 0-16,-2-11 10 16,8-2-1-16,3-5-3 15,-1-5-1-15,8 0-4 16,1-15-4-16,-8-5-5 16,-12 5-4-16,-8 5-1 15,-9 2-27-15,-15 6-48 16,8-5-107-16,-13 1-567 15</inkml:trace>
  <inkml:trace contextRef="#ctx0" brushRef="#br0" timeOffset="170200.6354">14781 10924 396 0,'0'0'179'16,"0"0"-77"-1,0 0 16-15,0 0-31 0,0 0-3 16,0 0-16-16,0 0-42 16,0 0 9-16,11-6-1 15,-11 6 4-15,0 0-16 16,0 0-11-16,0 0-2 15,0 0 7-15,0 0-7 16,0 0-7-16,0 0-2 16,-11 10-2-16,-11 8 2 15,2 7-2-15,0-2 1 16,7 4 1-16,8-4 0 0,5-5-1 16,0-2-7-1,0 0 8-15,0-3-6 16,18 1 2-16,-3-1 3 0,-6 4 0 15,0 6 1-15,-2 4 1 16,-7 9 1-16,0 9-1 16,0 12 1-16,0 9 2 15,0 12 0-15,0 11 0 16,0 11 3-16,0 11-5 16,0 2-2-16,0-6-1 15,0-13 1-15,0-14 3 16,0-18-2-16,0-7 0 15,0-12-1-15,13-14 7 16,11-4-1-16,10-11-4 16,8-7 15-16,15-3 23 0,-4-4-14 15,9 0-16-15,-9 0-6 16,-11 0-4-16,0 0-23 16,-2 0-49-16,-2 0-34 15,-5 0-97-15,-5 4-371 16</inkml:trace>
  <inkml:trace contextRef="#ctx0" brushRef="#br0" timeOffset="171322.8921">16170 11128 473 0,'0'0'175'16,"0"0"-112"-16,0 0 50 0,0 0-16 15,0 0-47-15,0 0-4 16,0 116-15-16,0-84-10 16,28 1-15-16,1-5 5 15,18-8-10-15,1-8 8 16,3-9-6-16,11-3-1 16,-9-18 15-16,0-18-2 15,-11-18 0-15,-13-6-2 16,-18-5-9-16,-11 7 3 15,0 8 7-15,-11 10-8 16,-31 13 13-16,-7 6-6 0,3 14 2 16,-12 7-9-1,5 0 5-15,7 22-11 0,2 11-2 16,15 7-5-16,24 0-27 16,5 1-31-16,5-4-16 15,44-2-143-15,8-15-163 16</inkml:trace>
  <inkml:trace contextRef="#ctx0" brushRef="#br0" timeOffset="171556.9861">17003 10983 181 0,'0'0'606'0,"0"0"-547"15,0 0 73-15,0 0-35 16,5 109-54-16,-5-57 2 16,0 8-17-16,0 5-20 15,0 0-8-15,-9-9-12 16,5-12-39-16,4-8-9 16,0-13-73-16,0-13-217 15</inkml:trace>
  <inkml:trace contextRef="#ctx0" brushRef="#br0" timeOffset="171953.7138">17494 11048 737 0,'0'0'305'16,"0"0"-299"-16,0 0 24 15,0 0 10-15,-4 109-15 16,4-72-7-16,0-7-10 16,0 0-6-16,18-8 1 15,10-4-3-15,-3-8 0 16,3-5 3-16,-3-5-2 16,3 0 1-16,1-9-2 0,13-17 2 15,-13-6 0-15,-5-11-2 16,-19-3 0-16,-5 2 2 15,0-1 1-15,0 5-3 16,-20 5 5-16,-18 7-5 16,-4 10 8-16,5 14 15 15,-3 4-5-15,-2 0-16 16,13 12-1-16,9 15-1 16,20 3-10-16,0 6-44 15,0-4-49-15,5-1-114 16,23-6-145-16</inkml:trace>
  <inkml:trace contextRef="#ctx0" brushRef="#br0" timeOffset="172328.9166">18096 11006 844 0,'0'0'152'15,"0"0"-131"-15,0 0 40 16,-16 122-35-16,16-93-21 16,5-4 2-16,10-6-4 15,-2-6-1-15,7-5 3 16,-2-8-3-16,2 0 2 0,9 0-2 16,-5-21 1-1,5-6-3-15,0-10-10 0,-12-4-8 16,-6-2-8-16,-2 4 2 15,-9 1 10-15,0 5 14 16,-33 4 3-16,-5 8 17 16,-15 9 9-16,9 9-9 15,-2 3 0-15,4 5-3 16,13 20-14-16,9 3-3 16,20 7-5-16,0-3-22 15,20-2-52-15,22-1-146 16,-5-13-193-16</inkml:trace>
  <inkml:trace contextRef="#ctx0" brushRef="#br0" timeOffset="172878.9271">18666 11112 764 0,'0'0'60'15,"0"0"48"-15,0 0 14 16,0 0-73-16,0 0-29 16,0 0 11-16,-62 117-19 15,78-92-9-15,13-5-1 16,8-7 0-16,1-6-1 15,-5-7 1-15,7 0 0 16,2-12 7-16,0-26-4 16,-2-12 2-16,-7-5-4 0,-16 0-3 15,-5-1-6 1,-12 9 6-16,0 7 1 0,-40 5 1 16,-7 12 1-16,-6 14 8 15,-9 9 7-15,5 0-13 16,-1 9-4-16,21 22-1 15,17 1-5-15,20 5-31 16,0 1-64-16,57-6-175 16,1-1-314-16</inkml:trace>
  <inkml:trace contextRef="#ctx0" brushRef="#br0" timeOffset="173326.3757">19358 10994 915 0,'0'0'47'15,"0"0"8"-15,0 0 16 16,-8 107-38-16,8-74-5 15,0-3 6-15,0-2-15 16,4-6-16-16,14-2 2 16,6-5-2-16,0-7-1 0,-10-6-1 15,10-2 2-15,0 0 5 16,5-15 0-16,13-15 3 16,-13-10 1-16,8-2-6 15,-17-6-6-15,-4-3-3 16,-16 12-3-16,0-2 5 15,-25 9 2-15,-23 4 0 16,-10 9 4-16,-12 9 17 16,12 4-12-16,12 6-1 15,6 0-5-15,11 13-4 16,11 12-5-16,18 7-7 16,0-2-29-16,18 1-39 0,35-6-46 15,0-6-191 1,9-8-292-16</inkml:trace>
  <inkml:trace contextRef="#ctx0" brushRef="#br0" timeOffset="173792.4028">20060 10964 780 0,'0'0'60'16,"0"0"2"-16,0 0 41 15,0 0-64-15,0 0-15 0,-38 109 13 16,38-70 0-16,0-7-8 16,0-2 15-16,0 0-17 15,0-5-7-15,18-3-7 16,6-6-3-16,0-7-4 15,-2-1 4-15,3-8-4 16,3 0 9-16,1-5-1 16,9-20-1-16,2-5-4 15,-23-5-2-15,8-5-2 16,-21 0-1-16,-4 0-4 16,0 2-1-16,-29 1 1 15,-13 7 2-15,-2 2 0 0,-11 8 5 16,6 7-2-16,-4 11-3 15,11 2-1-15,9 2-1 16,4 21-2-16,5 7-9 16,10 8-27-16,14-1-20 15,0-1-31-15,14-2-35 16,15-7-174-16,19-6-293 16</inkml:trace>
  <inkml:trace contextRef="#ctx0" brushRef="#br0" timeOffset="174204.7428">20535 11081 84 0,'0'0'791'0,"0"0"-735"15,0 0 8-15,0 0 8 16,0 0-57-16,0 0-7 15,0 53 28-15,0-23 2 16,0 0-4-16,0 2 7 16,20-4-14-16,0-3-7 15,2-10-9-15,11-2-10 16,-4-11 3-16,15-2 11 16,-2 0-12-16,-4-22 10 15,1-11-7-15,-5-7-6 16,-10-7 0-16,-6-3 5 0,-14 0-5 15,-4 4-9-15,0 3 9 16,-22 8-1-16,-18 6-1 16,-2 6 1-16,-7 8-5 15,7 13 1-15,5 2-1 16,4 0-1-16,22 25 1 16,11 4-17-16,0 7-29 15,11-1-77-15,35-6-105 16,3-4-117-16</inkml:trace>
  <inkml:trace contextRef="#ctx0" brushRef="#br0" timeOffset="174642.7116">21309 10958 258 0,'0'0'595'16,"0"0"-550"-16,0 0 32 15,0 0-4-15,-16 113-40 16,16-85-7-16,0 1 1 0,0 0-5 16,20-4-8-16,5-3-4 15,8-7-2-15,-11-2 28 16,18-11-21-16,-7-2-3 15,9 0-2-15,7-25-7 16,-7-10-3-16,-5-7 0 16,3-6-1-16,-22 3 1 15,-18 0 0-15,0 4 1 16,-9 4 12-16,-29 7 19 16,-10 8-9-16,-10 9 3 15,-4 11-16-15,0 2-4 16,9 0-4-16,2 22-2 15,12 3-3-15,12 3-16 16,27 1-39-16,0-1-19 16,0-6-39-16,18 1-113 0,10-8-101 15</inkml:trace>
  <inkml:trace contextRef="#ctx0" brushRef="#br0" timeOffset="175035.4718">21919 10924 667 0,'0'0'379'0,"0"0"-349"0,0 0 12 15,0 0 5-15,0 0-29 16,-64 120-10-16,64-88-2 15,0 1 1-15,20-8-4 16,0 3 5-16,4-11 12 16,-2-2-11-16,3-8-1 15,3-7 2-15,1 0 5 16,4-9-5-16,5-19-10 16,-5-10 0-16,-9-1-4 15,-24-2-9-15,0 3-1 16,0 4 10-16,-8 3 4 15,-30 9 0-15,-6 4 0 16,-14 16 1-16,7 2-1 16,-2 0 0-16,0 25-3 15,16 5-6-15,21 5-45 0,16-5-59 16,0-3-230-16</inkml:trace>
  <inkml:trace contextRef="#ctx0" brushRef="#br0" timeOffset="176057.5068">22375 10931 286 0,'0'0'282'0,"0"0"-190"16,0 0 31-16,0 0 26 15,0 0-67-15,0 0-42 16,68-88-6-16,-54 63 9 16,1-3 14-16,-10 2-19 15,-1-6-20-15,-4 10 16 16,0 2-8-16,0 4 4 15,0 4 0-15,0 5-13 16,0 5-3-16,0 2-2 16,0 0-3-16,0 0-8 15,0 0-1-15,0 17-9 0,0 20 7 16,0 9 2-16,0 8 0 16,0 5 0-16,0-1 0 15,0 1 0-15,0 2 0 16,-4-9-8-16,-8-4 5 15,-5-10-7-15,6-8 4 16,6-13 4-16,-4-7 0 16,9-5-5-16,-4-5 5 15,4 3-1-15,0-3 3 16,0 0 4-16,0 0 5 16,-9 0-1-16,-2 0 1 15,7 0 6-15,4 0 6 0,0 0-2 16,0 0-1-16,0 0-11 15,0 0-7-15,15 0 1 16,40 2-1-16,18-2 6 16,7 0-1-16,-7 0-5 15,-11-5 0-15,-29 0-12 16,-9 3-25-16,-15-1-44 16,-9-2-57-16,0 0-191 15</inkml:trace>
  <inkml:trace contextRef="#ctx0" brushRef="#br0" timeOffset="177277.6611">16079 11746 536 0,'0'0'54'0,"0"0"-51"16,0 0 75-16,0 0-17 15,0 0-49-15,0 0 31 16,-15 0 51-16,15 0-5 15,0 0-3-15,0 0-25 16,0 0-18-16,0 0-23 16,0 0 6-16,0 0-1 0,0 0-5 15,0 0-13-15,39 0 0 16,28 0 13-16,23 0 4 16,34 0-13-16,24 0-3 15,23-6-1-15,14-3-5 16,12-4-2-16,-2 3 0 15,15 5-2-15,-4-1-15 16,1 6 1-16,-5 0 2 16,-3 0-10-16,-7 0-7 15,-2 0 3-15,-13 0 13 16,-2 0 14-16,-3-7 1 16,1-2-1-16,2-7 2 0,-7 4 0 15,-20 4 0 1,-16-2-1-16,-21 10 0 0,-16 0-1 15,-20 0 1-15,20 0 0 16,-13 10 0-16,18-2 0 16,10-5 7-16,10-1-7 15,4-2 5-15,8 0-2 16,8 0-3-16,-8 0-1 16,12 0 1-16,-7 0 0 15,-9 0 2-15,-4 0-2 16,-9 0-1-16,-13 0 0 15,-27 0 1-15,-22 0-1 16,-15 0-8-16,-25 0-15 16,2 0-46-16,-15 0-13 15,0 2-112-15,5 3-39 0,-5-2-201 16</inkml:trace>
  <inkml:trace contextRef="#ctx0" brushRef="#br0" timeOffset="178275.4772">16780 12064 231 0,'0'0'12'16,"0"0"58"-16,0 0 87 15,0 0-47-15,0 0-27 16,0 0 26-16,-40 0 46 16,31 0-70-16,-4 0-12 15,-2 0-6-15,6 0-9 16,0 0-29-16,2 0-9 16,7 0 3-16,0 0-21 15,0 0-2-15,45 7-10 16,12 9 10-16,1-4 0 15,8 5-3-15,-20 1-6 16,-17 0-1-16,-13 4-2 0,-16 3 1 16,0 5 7-1,-29 3 4-15,-11-1 1 0,-11-1 4 16,7-4-4-16,2-4 2 16,13-8 5-16,9-5 1 15,16-5-6-15,4-5-3 16,0 3 0-16,0 1-2 15,20 9 2-15,13 5 14 16,9 7-9-16,-13 2-3 16,-5 3-2-16,-9 3 3 15,-6-2 0-15,-9-5-3 16,0-1 0-16,-9-1 3 16,-30-5-1-16,-3-5 2 15,-16-5-1-15,-8-4 3 0,13-5-2 16,0 0-1-16,11 0 2 15,17 0-1-15,12 0 0 16,2 0-4-16,11 0-15 16,0 0-47-16,40-3-59 15,11-4-16-15,2-5-183 16</inkml:trace>
  <inkml:trace contextRef="#ctx0" brushRef="#br0" timeOffset="178614.7114">17189 12525 699 0,'0'0'167'0,"0"0"-154"16,0 0 57-16,0 0 15 0,0 0-60 15,0 143-15 1,-9-93 1-16,-11-2-11 0,-4-3 0 15,11-5-43-15,-3-10-159 16,7-13-384-16</inkml:trace>
  <inkml:trace contextRef="#ctx0" brushRef="#br0" timeOffset="179162.9045">17618 12102 704 0,'0'0'152'0,"0"0"-112"15,0 0 95-15,0 0-40 16,0 0-36-16,0 0-18 16,5-15-10-16,-5 15-19 15,0 4-11-15,0 19 0 16,0 7-1-16,0 10 0 0,0 8 1 16,0 7 4-1,0 8-3-15,0-1-2 0,0-2-4 16,0-10-4-16,0-10-6 15,0-12-2-15,0-10 10 16,-5-4 5-16,-15-8-3 16,16-3 3-16,-14-3 1 15,-11 0 1-15,5 0 1 16,4 0 3-16,7 0 18 16,-3 0 7-16,12 0-10 15,4 0-3-15,0 0 1 16,0 0-6-16,0 0-8 15,0 0-4-15,0 0-3 16,0 0 3-16,20-3 1 16,9-3-1-16,-1 2 0 0,6-6-26 15,8-2-65-15,-9-6-100 16,0-2-453-16</inkml:trace>
  <inkml:trace contextRef="#ctx0" brushRef="#br0" timeOffset="179686.3092">17866 12099 556 0,'0'0'185'0,"0"0"-177"0,0 0 141 15,0 0-40-15,0 0-86 16,0 0 0-16,0-12 23 15,0 12-9-15,0 4-21 16,0 19-6-16,9 7 21 16,2 3-15-16,-7-3-1 15,16 0-7-15,-11-5 1 16,9-3 1-16,-3-9-6 16,-6-2-3-16,6-11-1 15,-1 0 0-15,6 0-6 16,-3-4 6-16,8-17-3 15,-10-12 2-15,3-3 0 16,-7-1 1-16,-7-1-1 0,-4 6 2 16,0 3 1-1,0 8 15-15,0 5 11 0,0 9 3 16,0 4 1-16,0 3-8 16,0 0 5-16,0 21-12 15,0 21-17-15,0 16 8 16,-4 6 7-16,-3 7-2 15,7 0 5-15,0-7-12 16,0 1-5-16,0-12-1 16,0-10-4-16,11-16 1 15,2-9-14-15,7-10-5 16,-2-8-11-16,2 0-39 16,4-8-44-16,-10-12-62 15,-14-5-463-15</inkml:trace>
  <inkml:trace contextRef="#ctx0" brushRef="#br0" timeOffset="180848.5875">18591 12166 419 0,'0'0'140'0,"0"0"-60"15,0 0-1-15,0 0-26 16,0 0-10-16,0 0 18 0,0-19-29 16,0 9-8-1,0 0-4-15,0-8 2 0,0 3-10 16,5-5 0-16,-5-2 15 15,4 1-7-15,-4-1 3 16,0 4-5-16,0 5-7 16,0 4 9-16,0 6-2 15,0 3-2-15,0 0-3 16,0 0 10-16,0 0-5 16,0 23-8-16,0 14-8 15,0 11-1-15,0 5 6 16,0-1 2-16,0 6 3 15,0-8-4-15,0 0-4 16,0-4-4-16,4-13 1 16,1-2-1-16,-5-16 2 15,0-9-4-15,0-4 2 16,0-2 0-16,0 0 3 0,0 0-2 16,0-2 5-16,-13-11 4 15,-16-5-10-15,0 6 1 16,5 3 3-16,-9 5 11 15,15 4 10-15,-6 0-16 16,4 0 3-16,6 0-7 16,14 0 0-16,0 0-5 15,0 0-1-15,0 0 0 16,25 0 1-16,1 0 3 16,10 0-3-16,-14 0 0 0,-7 0-3 15,10 0-21 1,-8 0-41-16,-6 0-44 0,7 0-162 15,2-12-486-15</inkml:trace>
  <inkml:trace contextRef="#ctx0" brushRef="#br0" timeOffset="181358.3738">19053 11946 308 0,'0'0'598'0,"0"0"-580"16,0 0 42-1,0 0 16-15,0 0-57 0,0 0 0 16,-24-40 22-16,15 40 1 16,0 0-13-16,-11 5-13 15,0 12-13-15,-8 6-1 16,-1 2 3-16,11 0 4 15,-2 0 0-15,20 1-9 16,0-1 0-16,5 0-1 16,43-3-1-16,10 1-8 15,4-4 5-15,4 2 4 16,1-1 1-16,-19 2-1 16,-19 3-1-16,-11 0 2 15,-18 4 3-15,0-7 15 0,-5 3 17 16,-37-3 14-16,-6 1-5 15,1-3-11-15,-2-3-2 16,1 1 2-16,6-5-2 16,22-9-8-16,11 2-7 15,9-6-11-15,0 0-5 16,0 0-1-16,0 0-8 16,0 0-13-16,4-8 16 15,16-2-8-15,0 3-14 16,-11-1-34-16,4 0-32 15,-2-1 4-15,-2 1-43 16,-9 3-198-16</inkml:trace>
  <inkml:trace contextRef="#ctx0" brushRef="#br0" timeOffset="182839.3084">19768 11953 298 0,'0'0'148'0,"0"0"6"16,0 0-31-16,0 0 40 15,0 0-37-15,0 0-72 16,-80 16-47-16,56 6 7 16,8 3 19-16,7 0-11 15,9 0-7-15,0-4-2 16,0-11 0-16,29 0-5 0,4-10-7 16,20 0-1-1,-6 0-5-15,1-20 3 0,-1-5 1 16,-18-6-5-16,-9 1-2 15,-20-5-2-15,0 2-4 16,0-2 14-16,-5 3-2 16,-24 9 4-16,-4 6-2 15,4 7 6-15,1 10 0 16,-1 0-6-16,0 0-1 16,5 15-17-16,15 5-12 15,9 2-20-15,0-4-123 16,0-3-51-16,33-5-139 15</inkml:trace>
  <inkml:trace contextRef="#ctx0" brushRef="#br0" timeOffset="182905.293">19768 11953 435 0</inkml:trace>
  <inkml:trace contextRef="#ctx0" brushRef="#br0" timeOffset="183130.7004">19768 11953 435 0,'123'-32'228'0,"-123"32"-124"0,11 0 49 0,3 18-68 0,-5 14-21 16,11 11-19-16,-1 2-9 15,-5 3-21-15,1-3-11 16,-10 0 8-16,3-5-9 15,-3-5-3-15,-5-3 0 16,0-9 2-16,0-3 1 16,0-2 10-16,-13-8 4 15,-12-1 0-15,-3-3-6 16,-15-1-6-16,4-3-1 16,-8-2 4-16,3 0 1 0,2 0-3 15,9 0-2 1,13 0 10-16,7 0-12 0,13 0-2 15,0 0-21-15,0 0-66 16,24-7-40-16,18-8-46 16,7-5-119-16</inkml:trace>
  <inkml:trace contextRef="#ctx0" brushRef="#br0" timeOffset="183502.4546">20316 11853 486 0,'0'0'494'0,"0"0"-436"15,0 0 2-15,0 0-21 0,0 0-38 16,0 0-1-16,29 0-5 16,-9 13 5-16,4 4 0 15,-6 3 0-15,2 3 4 16,-7-3-4-16,-13 5 0 15,0 0 1-15,0 7-2 16,0 6 3-16,-13 3-1 16,-32 1 5-16,3 3 19 15,-11-2 23-15,25-5 4 16,5-5-12-16,17-8-4 16,6-6-16-16,0-5-8 15,11-8-11-15,26-3 4 0,12-3-3 16,-11 0 9-16,4-3-8 15,-9-4-3-15,-18 1-21 16,-10 5-41-16,-5 1-67 16,0 0-230-16</inkml:trace>
  <inkml:trace contextRef="#ctx0" brushRef="#br0" timeOffset="185117.0033">20918 11861 346 0,'0'0'146'15,"0"0"-48"-15,0 0 8 16,0 0-31-16,0 0-11 0,0 0 7 16,0-10-47-1,0 10-9-15,0 0-6 0,0 0-7 16,0 0-2-16,0 0-2 16,0 0 2-16,0 0 18 15,0 0 17-15,0 0 3 16,0 0-4-16,0 0-6 15,0 5 5-15,-20 15-8 16,-14 12-19-16,-8 16-1 16,-2 5 1-16,11 7 2 15,4 8 4-15,20-6 8 16,5 3-10-16,4-2-9 16,0-10-1-16,0-8 0 15,4-15-1-15,21-13 0 0,-1-11-13 16,3-6 6-16,21 0 4 15,1-20 1-15,-3-13-5 16,3-2 1-16,-7 3-22 16,-13-1-9-16,-25 2 7 15,-4 6 17-15,-9 10 14 16,-39 5 5-16,-3 10 21 16,-11 0 16-16,13 3 6 15,1 25-34-15,10 5-5 16,25-1-9-16,13 0-4 15,0-1-53-15,42-12-21 16,6-8-112-16,10-11-168 16</inkml:trace>
  <inkml:trace contextRef="#ctx0" brushRef="#br0" timeOffset="185679.9232">21442 11878 734 0,'0'0'38'0,"0"0"-23"0,0 0 82 15,0 0-75-15,0 0-19 16,0 0-2-16,0-12 8 16,0 12 3-16,0 0 59 15,0 0-19-15,0 0-21 16,0 0 4-16,-29 0 19 16,0 0-21-16,-4 12-21 15,13 8 2-15,-9 3-2 16,16 2-6-16,-7 5-6 15,20 0 0-15,0 1 0 16,0-2-5-16,49-1-11 0,22 0-23 16,-5-3-4-1,2 5 12-15,-12 0 9 0,-12 0 0 16,-31 5 6-16,-2 5 16 16,-11 0 0-16,-20-1 17 15,-28-2 29-15,-3-7 23 16,-2-5-25-16,4-8-27 15,3-2 0-15,4-10-6 16,6-3-4-16,8-2-4 16,10 0-3-16,9 0-14 15,9 0-7-15,-7-4-22 16,7-11-40-16,0-1-22 16,0-3-190-16,20-6-259 15</inkml:trace>
  <inkml:trace contextRef="#ctx0" brushRef="#br0" timeOffset="186156.6265">21727 11898 817 0,'0'0'72'15,"0"0"-4"-15,0 0 48 16,0 0-91-16,0 0-12 16,0 0-13-16,-13 86 7 0,13-49 5 15,-5 1 27-15,5 0-15 16,0-8-17-16,0-3 5 16,13-9-12-16,16-6 0 15,4-7-2-15,5-5 0 16,-5 0-3-16,7-2 1 15,-11-23-2-15,-12 0-7 16,-1-5 7-16,-3-3 5 16,-2 0-1-16,-2-2 0 15,-5 7 0-15,1 6 2 16,-5 10 0-16,0 7 0 16,0 3 9-16,0 2 21 0,0 16-2 15,0 22-3 1,-5 20-7-16,-19 9 7 0,0-1 12 15,6 4-11-15,-2-3-12 16,16 1-6-16,-1 0-8 16,1-8-46-16,4-10-61 15,0-9-47-15,0-19-410 16</inkml:trace>
  <inkml:trace contextRef="#ctx0" brushRef="#br0" timeOffset="187291.9212">24002 11232 709 0,'0'0'172'15,"0"0"-100"-15,0 0 29 0,0 0-58 16,0 0-13-16,0 0 6 15,0 90 0-15,0-44-20 16,-15 1-6-16,11 8-7 16,-1-3-3-16,5-9-24 15,0-2-28-15,0-14-3 16,0-10-53-16,0-7-181 16</inkml:trace>
  <inkml:trace contextRef="#ctx0" brushRef="#br0" timeOffset="187493.9908">23777 11525 1056 0,'0'0'144'0,"0"0"-77"16,0 0-21-16,0 0-24 15,0 0 0-15,210-35 7 16,-119 25-19-16,-14 5-10 15,-11 2-13-15,-15 3-64 16,-7 0-60-16,-15 0-240 16</inkml:trace>
  <inkml:trace contextRef="#ctx0" brushRef="#br0" timeOffset="204239.9488">25508 10786 483 0,'0'0'207'0,"0"0"-141"16,0 0 56-16,0 0-26 15,0 0-36-15,0 0-25 16,0 0 0-16,0 0 0 15,0 0 15-15,0 0-28 16,0 0 6-16,0 4-5 16,0 9 0-16,-4 12 8 15,-20 13 5-15,-1 10-16 16,1 12 2-16,2 3-20 16,6-1 3-16,16-8-1 15,0-10-4-15,20-15 0 16,22-11-10-16,11-15-3 0,9-3-14 15,-4-23 7-15,-12-22 13 16,3-8 2-16,-20-6 3 16,-25 4-3-16,-4-4 5 15,0 9-1-15,-24 8 3 16,-14 9 0-16,-6 11 0 16,-3 12 3-16,3 10 1 15,11 0-6-15,-9 30-6 16,13 10-13-16,9 8-28 15,20-6-36-15,0-4-47 16,40-11-218-16</inkml:trace>
  <inkml:trace contextRef="#ctx0" brushRef="#br0" timeOffset="204438.0848">26181 10821 739 0,'0'0'191'0,"0"0"-148"16,-16 147 11-16,-2-89-16 15,7 0-34-15,3 0-4 16,-1-6-10-16,-2-4-46 16,6-14-91-16,1-9-92 15,4-19-284-15</inkml:trace>
  <inkml:trace contextRef="#ctx0" brushRef="#br0" timeOffset="204774.3843">26380 10971 884 0,'0'0'109'0,"0"0"-47"16,0 128 5-16,0-93-24 0,20-5-31 15,13-10 3 1,9-12-7-16,2-8-8 0,9 0 3 16,-2-23-3-16,6-14 7 15,-8-8-4-15,-7-5 5 16,-13 2 1-16,-16 2-7 16,-13 6 5-16,0 8-3 15,-9 0-1-15,-20 7-1 16,-17 12 2-16,-3 8 1 15,3 5-5-15,-12 11 0 16,14 25-1-16,-2 7-1 16,30 2-26-16,16-8-41 15,0-9-118-15,62-12-321 16</inkml:trace>
  <inkml:trace contextRef="#ctx0" brushRef="#br0" timeOffset="205171.144">27196 10575 822 0,'0'0'275'0,"0"0"-209"16,0 0-12-16,0 0-37 16,0 0-15-16,8 107-2 15,-8-51 6-15,0 5 3 16,0 1 1-16,-17-5 1 15,-3-1 2-15,-4-9-10 0,-1-12-2 16,3-7 1 0,-2-9-1-16,15-8 0 0,-7-8 4 15,3-1 2-15,-2-2 4 16,-10 0 1-16,17 0 4 16,-1 2 14-16,9-2 1 15,0 0-15-15,0 0-10 16,0 0-2-16,42 0-4 15,24 0 7-15,-4 0 1 16,0-4-3-16,-9-4-4 16,-20 2-1-16,-9 4-14 15,-4 0-32-15,-20 2-28 16,0 0-20-16,0 0-65 16,0 10-195-16</inkml:trace>
  <inkml:trace contextRef="#ctx0" brushRef="#br0" timeOffset="205563.0971">25166 11503 821 0,'0'0'187'0,"0"0"-183"15,0 0 6-15,0 0 36 16,0 0-3-16,0 0-21 16,-82 0-2-16,102 0-4 15,35 0 36-15,22 0 45 16,32 0-20-16,26 0-28 15,17 0-20-15,30 0-6 16,-1-8-8-16,29-9-14 16,13-6 2-16,21-7-3 15,3 2-7-15,-19 6-10 16,-13 1-34-16,-43 17-45 16,-35 4-26-16,-51 0-62 0,-37 7-210 15</inkml:trace>
  <inkml:trace contextRef="#ctx0" brushRef="#br0" timeOffset="208035.6003">25712 11933 463 0,'0'0'281'16,"0"0"-220"-16,0 0 12 16,0 0-2-16,0 0-53 15,0 0-16-15,0 0 1 16,-22-2-3-16,22 8 0 15,0-2 1-15,0-1 1 16,0-1 6-16,0-2-2 16,0 0 13-16,0 7-5 15,0 6-7-15,0 12-7 16,0 12 8-16,0 12 3 16,0 3-4-16,0 6-6 15,0-8 0-15,0 0-1 0,0-7 0 16,0-7 0-16,0-7 1 15,0-8 8-15,-11-7 3 16,-3-7 3-16,-6 3 17 16,-2-10 3-16,-13 0-7 15,-3 0-10-15,14 0 7 16,-9 0 5-16,20-10-9 16,4 3-15-16,9 5 0 15,0-4 4-15,0 0-5 16,4 2-1-16,38-3-1 15,11-1 0-15,5 1 3 0,-7 0-6 16,-7-1 0 0,-7-1-1-16,-12 5-25 0,-12 0-14 15,3-4-47-15,-8-1-70 16,8-2-291-16</inkml:trace>
  <inkml:trace contextRef="#ctx0" brushRef="#br0" timeOffset="208238.6107">26099 12141 1189 0,'0'0'64'16,"0"0"-53"-16,0 0 18 16,-33 106-29-16,33-70-5 15,0 0-15-15,0 3-14 0,0-2-35 16,0-10 9-16,0-9 13 15,0-11-74-15,0-7-119 16,0 0-162-16</inkml:trace>
  <inkml:trace contextRef="#ctx0" brushRef="#br0" timeOffset="208691.0244">26300 11836 926 0,'0'0'114'0,"0"0"-65"0,0 0 22 16,0 0-33-16,0 0 9 16,0 0-20-16,9 72-7 15,-9-18-9-15,0 0-3 16,0-4 0-16,-5-2-2 15,5-13-4-15,0-10-2 16,5-10-1-16,24-7-7 16,13-8-25-16,2 0 10 15,-7-15 1-15,1-18 3 16,-5-4-2-16,-8-6-1 16,-6 0 8-16,-10 4 11 0,0-2 3 15,-9 11 0-15,0 10 2 16,0 5 16-16,0 10 7 15,0 5 1-15,0 7 11 16,0 33-2-16,0 21-12 16,0 17-14-16,-13 7 3 15,-11 0-3-15,19-1 1 16,1-9-10-16,4-6-28 16,0-19-43-16,0-17-152 15,0-26-393-15</inkml:trace>
  <inkml:trace contextRef="#ctx0" brushRef="#br0" timeOffset="209185.111">27176 11725 401 0,'0'0'294'0,"0"0"-170"0,0 0 24 16,0 0-51-1,0 0-40-15,0 0-1 0,11-7-17 16,-31 7-19-16,-4 0-5 15,-23 4-3-15,-2 17-2 16,-4 1-3-16,16 4 10 16,8 1 3-16,25 1-11 15,4 2-9-15,24-5-13 16,47-5-6-16,11 0-3 16,13-3 2-16,-9 1 6 15,-11 7-7-15,-26 0-4 16,-25 6 11-16,-20-1 14 15,-4 5 18-15,-19 0 32 16,-39-3-10-16,-8 6 8 0,-9-6-14 16,2 0-4-16,6-7 6 15,30-7-16-15,17-8-20 16,20-10-2-16,0 0-41 16,48-4-101-16,23-20-127 15</inkml:trace>
  <inkml:trace contextRef="#ctx0" brushRef="#br0" timeOffset="210485.9118">27848 10459 413 0,'0'0'284'15,"0"0"-188"-15,0 0 53 16,0 0-22-16,0 0-35 16,0 0-37-16,0 0-20 15,-66-25 2-15,66 25-12 16,0-2-4-16,0 2-9 16,0 0-10-16,37 0-1 0,16 0 1 15,5 0 2-15,4 0-3 16,-5 11-1-16,-6-3 0 15,-7 6-4-15,-15-3-11 16,-5 3 4-16,-10 1 0 16,-10 8 9-16,-4 4 2 15,0 11 2-15,0 6-1 16,0 12-1-16,-18 4 0 16,7 8-1-16,-2 4-1 15,-7 3-1-15,7 1-3 16,-3-1-4-16,12 0-3 15,-16-5 0-15,20 0-3 0,0 1-3 16,0-11 7-16,0 3-1 16,0-6 2-16,16 5 1 15,-12 5-5-15,16 2-18 16,-20 4 8-16,4 8 0 16,-4-2 6-16,0-1 4 15,0-6 12-15,0 1 3 16,0-4 0-16,0 0 0 15,0-6 1-15,0-6 6 16,0-7 0-16,9-14-6 16,11-5-1-16,-15-6 0 15,8-3 4-15,-13-5 5 16,0-5 17-16,0-1 35 0,-22-4 11 16,-31-4-34-1,-18-3-13-15,-20 3-13 0,-4 1-11 16,13-1-1-16,5 4-34 15,35-4-55-15,18-1-118 16,24-2-573-16</inkml:trace>
  <inkml:trace contextRef="#ctx0" brushRef="#br0" timeOffset="309498.7969">3507 14957 174 0,'0'0'281'0,"0"0"-251"15,0 0-1-15,0 0 57 0,0 0-19 16,0 0-3 0,0 0 17-16,-13-23 110 0,13 23-160 15,0 0 1-15,0 0 21 16,0 0-2-16,0 0-16 15,0 0-6-15,0 0 3 16,0 0-16-16,0 0 2 16,0 0-13-16,0-7-5 15,0-6-6-15,9-8 6 16,15-4 2-16,-11 0-1 16,3 0 1-16,-16 0 0 15,0 3-1-15,0 2-2 16,-33 10-1-16,-16 8-7 15,-13 2-2-15,-13 22-2 16,-2 31 4-16,1 29 3 0,12 11 5 16,22 5 1-16,33-8-2 15,9-15 2-15,5-12 1 16,37-18-1-16,15-10 0 16,1-15-2-16,-1-12 4 15,-8-8-2-15,-7 0 18 16,-9 0 1-16,-9 0-4 15,-6-2-8-15,7-11-7 16,-6-2-73-16,-1-8-129 16,-11-4-836-16</inkml:trace>
  <inkml:trace contextRef="#ctx0" brushRef="#br0" timeOffset="309711.2063">4069 14959 1299 0,'0'0'112'15,"0"0"-112"-15,0 0-7 16,0 0-10-16,0 0 0 16,0 0 6-16,221-45-39 15,-159 45-42-15,-11 0-51 16,-11 2-53-16,-18 16-112 15</inkml:trace>
  <inkml:trace contextRef="#ctx0" brushRef="#br0" timeOffset="309913.856">4042 15365 1225 0,'0'0'101'0,"0"0"-94"15,0 0 15-15,0 0-18 16,0 0 24-16,224-22-4 16,-134 14-23-16,1 0-1 15,13 4-36-15,2-1-57 0,-11 2-102 16,-15 3-447-16</inkml:trace>
  <inkml:trace contextRef="#ctx0" brushRef="#br0" timeOffset="328857.753">5758 14572 283 0,'0'0'157'0,"0"0"-49"16,0 0-24-16,0 0-43 15,0 0-28-15,0 0 32 16,0 74 29-16,0-37-9 0,0 1-8 15,0-3-22-15,0-2-16 16,0-4-13-16,23-4 4 16,1-7 2-16,9-11-3 15,-4-1-7-15,0-6 2 16,4 0-4-16,4-18 13 16,-1-11 17-16,-10-12-1 15,-6-2-11-15,-11 1-12 16,-9-3 1-16,0 7-2 15,-4 3-2-15,-21 13 1 16,-12 4 6-16,3 8 24 0,10 7-22 16,-5 3 0-1,3 0-11-15,6 10-1 0,4 14-22 16,12 1-36-16,4 2-10 16,0-2-32-16,0-5-44 15,24-8 17-15,5-6-54 16,0-6 16-16,0 0 95 15,-5-8 51-15,-11-5 19 16,3 6 14-16,-12 7 96 16,-4 0 47-16,5 0-36 15,-5 10-61-15,17 20 13 16,-1 10 90-16,12 15-64 16,6 5-57-16,-6 8-2 0,1 7-24 15,-11 0 5 1,2-6-4-16,-16-12 1 0,1-14 1 15,-5-11-6-15,0-10 9 16,0-7 9-16,-14-2 10 16,-10-8 3-16,-5-2-19 15,-8-3-11-15,-1 0-6 16,-2 0-5-16,3 0-1 16,-1 0-2-16,18 0-4 15,2 2-8-15,-1 0-8 16,19 6-33-16,0 0-26 15,0-3-54-15,0 2-54 0,19-7-185 16</inkml:trace>
  <inkml:trace contextRef="#ctx0" brushRef="#br0" timeOffset="329802.8676">6616 15183 337 0,'0'0'177'0,"0"0"-128"16,0 0 3-16,0 0-24 16,0 0-6-16,0 0 23 0,0-39 38 15,0 36 16-15,0-4-20 16,0 6-20-16,0 1-25 16,0 0 0-16,0 0 1 15,0 4-8-15,0 36-26 16,0 17 14-16,0 11 4 15,-11 7-8-15,7-4-10 16,0-8 5-16,-1-8-6 16,1-15-3-16,4-10 3 15,0-15-2-15,0-8-11 16,0-7-32-16,0 0-9 16,0-2-67-16,-5-18-153 15</inkml:trace>
  <inkml:trace contextRef="#ctx0" brushRef="#br0" timeOffset="330793.8755">6762 14952 223 0,'0'0'95'16,"0"0"-34"-16,0 0-5 0,82-129-41 16,-66 95 23-16,-7 3 9 15,-9 2 7-15,0-2-6 16,0 4 29-16,0-3-31 15,0 0 5-15,0 2 20 16,0 9-11-16,0 5-25 16,0 7 14-16,0 7-8 15,0 0-17-15,0 0-8 16,0 0-16-16,0 29-12 16,0 15 12-16,19 21 10 15,-1 10 20-15,2 7-19 0,-2 12-3 16,2-4-4-16,-11-8-4 15,2-9 0-15,-11-20 0 16,0-15 0-16,0-11 0 16,0-14 0-16,0-6 3 15,0-7 1-15,0 0 8 16,-20 0 0-16,-9 0-1 16,-4 0-4-16,0 0 8 15,13 0-1-15,2 0 5 16,11 0-9-16,3 0-6 15,4 0-4-15,0 0-2 16,0 0-7-16,20 0-8 16,9 0 15-16,13 0 0 0,6 0 2 15,-1 0-3-15,6 0-67 16,-9-10-69-16,-2-2-196 16</inkml:trace>
  <inkml:trace contextRef="#ctx0" brushRef="#br0" timeOffset="331437.9339">7426 14656 928 0,'0'0'77'15,"0"0"-56"-15,0 0 22 16,0 0-38-16,0 0-3 0,0 0 7 15,0-35 8-15,0 35 23 16,0 0 0-16,0 0-18 16,0 0-15-16,0 0-7 15,0 0 0-15,0 0-2 16,0 0 2-16,0 0-3 16,0 0 2-16,0 0 1 15,0 0-3-15,0 0 3 16,0 0 1-16,0 0 1 15,0 0 8-15,0-7-3 0,0 1-2 16,0 2-2 0,0-4-1-16,0 8 7 0,0 0 4 15,0 0-2-15,0 0-8 16,0 9-3-16,0 27-12 16,0 14 12-16,9 15 14 15,15 8-9-15,0 7 1 16,5 2-6-16,-5-9-2 15,-6 0 1-15,-13-19-2 16,10-12 3-16,-11-15 0 16,1-13 0-16,-5-3 0 15,0-9 2-15,0-2-1 16,0 0 6-16,0 0 7 16,0 0 19-16,0 0-7 15,-24 0-23-15,6 0 3 0,2 0 1 16,8 0 12-16,3 0-4 15,1 0-1-15,4 0-9 16,0 0-5-16,0 0-9 16,0 0 1-16,0 0-5 15,13 0 1-15,20 0 9 16,7 0-3-16,-2 0-11 16,15-2-71-16,-7-9-40 15,3-5-173-15</inkml:trace>
  <inkml:trace contextRef="#ctx0" brushRef="#br0" timeOffset="331687.1751">8341 14596 1115 0,'0'0'75'0,"0"0"-73"15,0 0-4-15,0 0-11 16,0 0 13-16,0 0 3 16,87 120 20-16,-74-63-10 15,-2-1-3-15,-11 1-10 16,9-4-6-16,0-8-54 16,-5-7-25-16,12-19-155 15,-16-13-207-15</inkml:trace>
  <inkml:trace contextRef="#ctx0" brushRef="#br0" timeOffset="331896.9699">8156 14804 1106 0,'0'0'94'16,"0"0"-84"-16,0 0-10 15,0 0 10-15,0 0 2 16,0 0 29-16,219 0-7 15,-175 0-14-15,-2 0-20 16,-13 10 0-16,4 3-9 16,-13 3-75-16,-16 9-15 0,-4 3-138 15,0 0-299-15</inkml:trace>
  <inkml:trace contextRef="#ctx0" brushRef="#br0" timeOffset="332061.5431">8337 15212 1027 0,'0'0'72'0,"0"0"44"16,0 0-8-16,199-4-53 15,-146-6-32-15,0 3-19 16,-11 3-4-16,-4 4-29 16,2 0-86-16,-7 0-130 15,0 0-720-15</inkml:trace>
  <inkml:trace contextRef="#ctx0" brushRef="#br0" timeOffset="332586.3156">9423 14984 685 0,'0'0'271'0,"0"0"-250"16,0 0-12-16,0 0 21 16,-18 140-7-16,31-90-4 15,20-9-2-15,-4-11-7 16,4-7 2-16,-4-14 27 16,4-6-26-16,0-3 3 15,12-15 5-15,-8-26 9 16,5-11 5-16,-2-16-24 0,-16 8-4 15,-15 0 10 1,-9 0-9-16,0 10-2 0,-20 3 1 16,-22 9 2-16,-11 10 7 15,0 10-2-15,11 16-9 16,0 2 6-16,2 13-11 16,7 26-1-16,16 17-22 15,17 4-46-15,0 5-64 16,33-7-54-16,9-11-327 15</inkml:trace>
  <inkml:trace contextRef="#ctx0" brushRef="#br0" timeOffset="332887.3927">10168 15014 275 0,'0'0'192'0,"0"0"10"15,0 0-17-15,42 102-17 16,-42-53-73-16,0 9-24 15,0-4-34-15,-4-1-21 0,-21-3-7 16,12-7-9-16,9-11-73 16,4-7-113-16,0-18-555 15</inkml:trace>
  <inkml:trace contextRef="#ctx0" brushRef="#br0" timeOffset="334899.9528">10626 14764 20 0,'0'0'244'0,"0"0"-137"16,0 0 13-16,0 0-11 15,0 0-49-15,0 0-31 16,4-10 23-16,-4 10 0 15,0 0 20-15,0 0-5 16,0 0 4-16,0 0-21 16,-24 19-28-16,-9 12-21 15,4 17 5-15,-4 7 13 16,4 10 17-16,13-3-6 16,8 1 8-16,8-16-13 15,0-7-17-15,15-9-7 16,14-16-1-16,8-11-3 0,5-4-1 15,3 0 0 1,6-32 4-16,-3-12 11 0,-6-10 3 16,-9 2-11-16,-8-3 7 15,-16 1-5-15,-9 7-3 16,0 3 3-16,0 3-4 16,-23 6 0-16,-21 13-2 15,2 7-6-15,-6 9 5 16,-3 6 2-16,-2 18 0 15,8 20-1-15,28 11 0 16,12 9-21-16,5 0-56 16,14-5-7-16,34-6-70 15,10-17-93-15,4-10-159 16</inkml:trace>
  <inkml:trace contextRef="#ctx0" brushRef="#br0" timeOffset="335376.2136">11382 14553 775 0,'0'0'216'0,"0"0"-185"15,0 0 20-15,0 0-21 0,0 0-21 16,0 0 16-16,-51-3 8 15,27 25-33-15,-14 11 14 16,-15 16 14-16,-4 11 4 16,8 5-9-16,7 8-3 15,9-3 15-15,20 2-15 16,13-9-7-16,0-5-9 16,17-15-4-16,21-11-2 15,6-17-8-15,-6-11-3 16,10-4 7-16,-1-4 0 15,10-27 6-15,-15-6 7 16,-13-6-1-16,-9 3-1 16,-20 2 1-16,0 11 4 15,0 10-2-15,-20 7 0 0,-13 10 10 16,-5 0-12-16,-10 20-6 16,1 20-4-16,5 10-6 15,13 0-9-15,23-7-35 16,6-9-20-16,6-9-40 15,41-15-14-15,10-10-89 16,1 0 41-16,4-29-78 16,-9-14-7-16</inkml:trace>
  <inkml:trace contextRef="#ctx0" brushRef="#br0" timeOffset="335677.582">11818 14280 1130 0,'0'0'42'0,"0"0"-7"16,0 0-12-16,0 0-22 16,0 0 2-16,46 125 0 15,-8-78-3-15,-5 19 0 16,-9 5 4-16,-13 13 6 15,-11 11-1-15,0 5-4 16,-6 6-5-16,-45-3 2 16,-18-8 0-16,-6-5 2 15,-2-15-2-15,10-7-2 16,10-11-12-16,10-14-94 0,-1-12-91 16,1-12-382-16</inkml:trace>
  <inkml:trace contextRef="#ctx0" brushRef="#br0" timeOffset="336569.2679">5652 14002 788 0,'0'0'68'0,"0"0"60"15,0 0-74-15,0 0-48 16,0 0-6-16,-119 117 0 15,81-46 2-15,1 11 11 16,4 23 2-16,-7 21 12 16,18 17 1-16,2 32-14 15,20 11-7-15,0 9-7 16,37-14 0-16,36-21-16 16,27-27-38-16,15-25-65 15,-2-25-138-15,-16-26-243 0</inkml:trace>
  <inkml:trace contextRef="#ctx0" brushRef="#br0" timeOffset="337860.3246">12578 15183 703 0,'0'0'143'16,"0"0"-111"-16,0 0 40 15,0 0-1-15,0 0-21 16,0 0-8-16,16-6 6 16,-3-9-20-16,7-13 12 15,9-12-6-15,-5-7-11 16,-6-6-10-16,6-5-2 15,-8 8-11-15,-3 7 3 16,7 16-3-16,-16 13 3 16,-4 8-6-16,0 6 3 15,0 8-2-15,0 24 1 0,9 16 1 16,7 11 13-16,-3-5-7 16,11-7-6-16,0-12 0 15,5-10-4-15,-11-10 2 16,6-12 1-16,5-3-11 15,0-13 2-15,4-22 10 16,4-7 0-16,-8-6 10 16,-4 5-10-16,-12 6 0 15,-2 15 2-15,-7 6-1 16,5 13-2-16,-4 3-6 16,-1 5 7-16,3 29 0 15,6 3 6-15,2 11 14 16,3-11-14-16,6-7-5 0,5-7-1 15,0-11-3-15,4-12 0 16,0 0-7-16,16-32 1 16,2-11 6-16,-3-7-8 15,-6 0 10-15,-17 4 0 16,-5 12 0-16,-16 4 0 16,-4 15 2-16,0 9-1 15,0 6 1-15,0 6-2 16,0 23-12-16,0 14 11 15,0 12-29-15,0 1-115 16,18-6-155-16</inkml:trace>
  <inkml:trace contextRef="#ctx0" brushRef="#br0" timeOffset="338706.3721">13923 15220 588 0,'0'0'69'15,"0"0"-34"-15,0 0 41 16,0 0-31-16,0 0-4 15,0 0 2-15,20-58 3 16,9 18-16-16,-5-8-18 16,5-2-6-16,-12 10-4 15,-1 5-1-15,-3 13 0 0,-13 9 6 16,0 10-1-16,0 3 26 16,0 3-2-16,0 26-10 15,0 17 7-15,0 6-4 16,0-2-2-16,0-8 23 15,20-16-37-15,-2-8-5 16,-3-11-2-16,9-7-2 16,-1 0-5-16,12-10 5 15,3-27 2-15,-1-6 2 16,1-4 3-16,-14-1-3 16,0 11-2-16,1 2 2 15,-21 17-2-15,5 8 1 16,-5 10-1-16,-4 0-2 15,0 5 2-15,0 27 15 0,0 11 27 16,5 2-14-16,-5 3-13 16,0-16-5-16,15-7-4 15,-6-14-6-15,11-11 0 16,9 0-15-16,8-13 1 16,1-17 11-16,0-8-17 15,-10-2 8-15,-3 0 8 16,-10 4 4-16,-6 4 2 15,-5 5-2-15,-4 11 0 16,0 11 0-16,0 5 0 16,0 0 4-16,0 16 14 0,0 19 4 15,0 15-6 1,0-2-7-16,0-6-3 0,0-12-6 16,0-15-20-16,20-10-57 15,9-5-61-15,0 0-103 16,-7-20-360-16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47:45.4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3355 3721 308 0,'0'0'247'16,"0"0"-167"-16,0 0 19 16,0 0-31-16,0 0-11 15,0 0-8-15,0 0-6 16,-29-37-2-16,0 27-11 16,0 0 1-16,1 3-19 15,-1-1 8-15,2 1-2 16,-1-1-4-16,-8 3-9 15,14 0-5-15,-7 2-6 0,14 3 6 16,2 0-2-16,13 0-3 16,0 0-9-16,0 0-15 15,0 13-15-15,-5 10 31 16,1 9-7-16,-7 3 3 16,-3 11 12-16,-5 4-15 15,-6 5 20-15,-8 8 0 16,0 2 3-16,0 2-4 15,4-2 2-15,11 3 1 16,7-5 15-16,11-13-13 16,0-5 1-16,20-10-1 15,18-8-3-15,10-14-1 0,-1-2 0 16,1-6 3-16,-1-5 5 16,-14 0-7-1,0 0-1-15,-4-13-18 0,-9-10-66 16,-16-4-108-16,-4-5-257 15</inkml:trace>
  <inkml:trace contextRef="#ctx0" brushRef="#br0" timeOffset="187.5029">2806 4116 1005 0,'0'0'77'15,"0"0"-74"-15,0 0-3 16,0 0 6-16,0 0-1 0,248-31-5 16,-166 31-29-16,-7 0-122 15,-18 0-177-15</inkml:trace>
  <inkml:trace contextRef="#ctx0" brushRef="#br0" timeOffset="1344.128">3218 4514 192 0,'0'0'754'0,"0"0"-723"16,0 0 8-16,0 0-14 0,0 0-18 16,79-157-3-16,-26 96-2 15,0 6 0-15,-15 12-1 16,-5 21 0-16,-20 9 1 15,-6 9-2-15,-7 4 0 16,4 4-6-16,-4 29-2 16,5 9 8-16,-5 13 7 15,4-5-2-15,-4-7-3 16,0-8-1-16,0-9-1 16,0-14 1-16,0-5-1 15,0-7 4-15,0 0-4 16,5-27-12-16,19-19-14 15,9-13-16-15,0-2 42 0,5 6 0 16,-9 15 4-16,-5 15-4 16,-9 13 14-16,-15 9 7 15,0 3 6-15,0 0-27 16,5 28 5-16,-1 15-3 16,1 4 13-16,-1 4-5 15,-4-1-6-15,5-14-4 16,10-6 0-16,-6-6 0 15,6-7-3-15,-1-8 2 16,14-5-3-16,1-4-7 16,13 0 3-16,16-16 2 15,-1-16 1-15,5-11-12 0,-4-9-8 16,-10-9-40-16,-10-1-14 16,-9 4 33-16,-25 8 24 15,-4 13 22-15,0 13 7 16,-15 16 47-16,-8 8 30 15,-10 0-6-15,5 14-56 16,-1 30-16-16,13 10 1 16,16 6-3-16,0 0 2 15,0-15-6-15,33-8 0 16,7-6-2-16,-2-12 1 16,-1-1-1-16,-3-13 0 15,3-5 0-15,3 0-3 16,-7-17 5-16,5-19 1 15,-5-9-1-15,11-2 0 16,-17 5 0-16,1 6 0 0,-12 19 1 16,-16 7-1-16,0 10 4 15,0 0 5-15,0 0-9 16,0 15 0-16,0 15-1 16,0 10 2-16,9 0 1 15,0-2 0-15,2-6 0 16,-7-7-2-16,9-7 0 15,3-8 0-15,-7-2-1 16,6-8-5-16,-6 0 6 16,15 0-12-16,5-13 0 0,18-19 12 15,-3-11-2 1,-7-5-9-16,1 0-8 0,-14 3 1 16,-4 14 1-16,-11 15 16 15,-9 11 1-15,0 5 30 16,0 0 18-16,0 10-27 15,0 22-8-15,0 8-9 16,0 5-1-16,0-4-1 16,13-9-1-16,16-7 1 15,-5-10-1-15,5-5-1 16,-5-8 0-16,10-2 0 16,-6 0 0-16,6-9 1 15,-1-14 6-15,-5-9 5 16,-3-6-11-16,-8-2 1 15,-5 0-2-15,-12 0-5 0,0 2-4 16,-29 9 3-16,-20 8 4 16,-13 9 2-16,-4 12 20 15,-5 0-6-15,3 12-14 16,10 16-2-16,25 2-2 16,24 2-38-16,9-4-88 15,20-11-91-15,26-9-140 16</inkml:trace>
  <inkml:trace contextRef="#ctx0" brushRef="#br0" timeOffset="2203.5019">5181 4146 377 0,'0'0'295'0,"-15"117"-251"15,15-44 66-15,0 2-29 16,11 0-13-16,11 8-34 15,2 1 3-15,1-2-31 16,-12-6-4-16,-6-2 0 16,-7-17 1-16,0-11-1 15,0-17 1-15,0-12 1 16,0-9-1-16,-7-8 8 16,-6 0 12-16,-16-26-23 15,0-27-34-15,5-12 8 16,11-16-1-16,8 0 12 0,5 6-8 15,0 11 22-15,0 11-1 16,13 6-4-16,21 7 8 16,19 4-3-16,9 1 1 15,4 2 0-15,-4 1 0 16,-9 2 0-16,-11 5 0 16,-2 2 0-16,-18 6 0 15,-2 7 5-15,-16 7-2 16,-4 3 22-16,0 0 17 15,0 0-18-15,0 13 17 16,0 17-34-16,-9 5-6 16,9 2-2-16,0-4 0 0,0-8 1 15,0-10-3 1,5-7 0-16,19-6 3 16,5-2-5-16,4 0 3 0,9-18 2 15,2-9 2-15,-11-5-2 16,1 5-4-16,-17 1 4 15,-1 11 1-15,-12 5 0 16,-4 10 3-16,0 0 2 16,0 0 5-16,0 7-6 15,0 14 2-15,9 4 0 16,11 2-5-16,9-6 0 16,-5-7-2-16,5-3 3 15,-3-7-6-15,-1-1 3 16,8-3 0-16,11 0 0 15,7-25-9-15,-3-11 4 0,1-8-2 16,-20-6-17-16,-16 0 1 16,-13-3-3-16,0 7-3 15,-9 12 16-15,-39 9 13 16,-10 14 5-16,-4 11 24 16,-4 0-4-16,0 27-17 15,8 22 15-15,9 6 1 16,32 2-18-16,17-4-1 15,0-13 2-15,46-8-4 16,16-12-3-16,11-7-1 16,-2-8 0-16,-9-5 1 15,0 0-13-15,-9-13-37 16,-16-14-25-16,-17-11-169 0,-11-2-289 16</inkml:trace>
  <inkml:trace contextRef="#ctx0" brushRef="#br0" timeOffset="2358.1746">5610 4026 86 0,'0'0'931'16,"0"0"-931"-16,0 0-20 15,0 0-2-15,0 0-144 16,0 0-285-16</inkml:trace>
  <inkml:trace contextRef="#ctx0" brushRef="#br0" timeOffset="7777.1129">7488 3770 337 0,'0'0'50'0,"0"0"-13"15,0 0 84-15,0 0-83 16,0 0-38-16,0 0 0 16,9-43 18-16,11 5 9 15,-5-7 1-15,-6 3-19 16,0 4-9-16,-9 8-7 15,0 15-8-15,0 10-7 16,-9 5 18-16,-20 9 4 16,-13 37 26-16,-7 27-19 0,12 17 18 15,17 10 18-15,15-7-16 16,5-13-18-16,5-19-9 16,33-24-7-16,6-14 7 15,13-18-1-15,-1-5 4 16,21-21-3-16,-6-23 29 15,-9-9-15-15,-9-5-8 16,-20 6-6-16,-9 9-1 16,-15 15 0-16,-5 13 1 15,-4 13 16-15,0 2 89 16,0 6-35-16,0 28-43 16,-13 14-10-16,9 4-16 15,4 2 4-15,0-10-5 0,0-12-2 16,13-7-1-1,16-9-4-15,0-16-12 0,8 0-19 16,7-28 20-16,3-17 18 16,-3-13-13-16,-11-2 12 15,-4 0 1-15,-11 6 2 16,-7 21-2-16,-2 12 0 16,-5 18 0-16,-4 3 16 15,0 0 42-15,0 31-50 16,0 12-6-16,0 7 5 15,0 7-5-15,0-10 0 16,0-5-2-16,0-13 0 0,0-14 0 16,0-8 0-16,0-7-4 15,4 0-24-15,16-22-34 16,22-15 61-16,3-9 2 16,-3 1-1-16,2 5 0 15,-11 10-6-15,-15 13-7 16,-3 9 9-16,-15 8 3 15,0 0 1-15,5 5-2 16,-5 25 6-16,0 8 9 16,0 4 18-16,8-5-18 15,1-3 0-15,7-9-9 16,-3 0-1-16,7-6-3 16,9-4-1-16,-9-4 1 0,2-4-4 15,6-7-7 1,6 0-6-16,10-12 6 0,2-23-8 15,3-5-26-15,-7-11-10 16,-18 3-20-16,-8 1-16 16,-16 7 35-16,0 10 56 15,0 15 0-15,-7 9 60 16,-11 6 81-16,-10 9-31 16,3 23-99-16,16 15-3 15,5 3-1-15,4-4 4 16,0-8-10-16,9-9-1 15,15-11-4-15,-6-6 3 16,11-6 0-16,-1-6-8 16,10 0 3-16,2-10 6 0,2-26 13 15,6-6-4-15,-14-16-9 16,3-5 0-16,-8-4-10 16,-9-6 0-16,-7 0-8 15,-13 3-13-15,0 5 18 16,0 18 9-16,-13 14 4 15,-11 15 0-15,8 14 46 16,3 4 22-16,2 9-42 16,2 37-26-16,-4 24 0 15,13 22 0-15,0 5 5 16,0 5-2-16,0-10 2 16,0-12-4-16,13-15-1 15,11-24-5-15,-4-14 0 0,2-19-8 16,3-8-9-16,8-5-35 15,11-34 38-15,-6-11 4 16,-1-4-15-16,-8-4 11 16,-14 6-20-16,-6 12 22 15,-9 15 11-15,0 12 6 16,0 13 47-16,0 0 62 16,0 28-49-16,0 11-52 15,0 9-2-15,0-3-2 16,0-10-4-16,9-10 3 15,11-7-3-15,-2-11-9 16,10-7-19-16,1 0-10 0,20-15 31 16,-3-14-2-16,3-12-1 15,-7-4 2-15,-2 5 5 16,-18 5-11-16,-7 5 1 16,-10 15 7-16,-5 8 6 15,0 7 31-15,0 0 58 16,-5 4-43-16,-19 24-29 15,-9 9-14-15,8 6 4 16,8-3 6-16,6-2-5 16,11-6-7-16,0-8 1 15,0-7-2-15,15-5-3 16,18-5-2-16,9-7-2 16,7 0-11-16,-3-7 7 15,12-15-4-15,-1-6-30 16,-19 3 10-16,-5 2-7 0,-13 8 36 15,-15 5 6-15,-5 8 0 16,0 2 54-16,0 0 32 16,0 0-58-16,0 12 1 15,0 8-14-15,0 5-10 16,0-3-5-16,0-1-1 16,0-8 0-16,4-5-5 15,11-4 0-15,3-1 5 16,6-3-2-16,5 0 3 15,15 0 5-15,3-21 0 0,2-4-1 16,8-10-4 0,-15-2-12-16,-9-6 3 0,-13 1-10 15,-11-1 6-15,-9 1 12 16,-9 2 1-16,-48 6 1 16,-5 9 9-16,-20 16 6 15,-4 9-4-15,-1 0 1 16,3 29 4-16,7 18-11 15,19 10-4-15,21 0 0 16,37-7-2-16,0-10-8 16,62-10-2-16,28-15 3 15,25-7 7-15,0-8 11 16,-2 0-5-16,-27 0 0 0,-8-5 5 16,-27-3-2-1,-18 6 3-15,-13-2-4 0,-7 0-4 16,-2 2-4-16,2 0-15 15,-2-1-59-15,-2 3-169 16,-9-3-554-16</inkml:trace>
  <inkml:trace contextRef="#ctx0" brushRef="#br0" timeOffset="8027.1301">9615 3729 945 0,'0'0'0'0,"0"0"-3"16,0 0-37-16,0 0-102 15,0 0-15-15,0 0-279 16</inkml:trace>
  <inkml:trace contextRef="#ctx0" brushRef="#br0" timeOffset="8622.9298">7974 3674 359 0,'0'0'348'15,"0"0"-148"-15,0 0-62 16,0 0-54-16,0 0-52 16,0 0-6-16,0 0-26 15,0 0-6-15,0-5-25 0,0 3-66 16,0-1-156-1,25-4-268-15</inkml:trace>
  <inkml:trace contextRef="#ctx0" brushRef="#br0" timeOffset="8888.525">8852 3649 465 0,'0'0'452'0,"0"0"-398"0,0 0-21 16,0 0-27-16,62-120 3 15,-29 93-1-15,-4-2-8 16,0 4-37-16,-12 9-47 15,3 0-41-15,-11 9-115 16,-4 7-301-16</inkml:trace>
  <inkml:trace contextRef="#ctx0" brushRef="#br0" timeOffset="9122.9102">9137 3589 854 0,'0'0'213'0,"0"0"-189"16,0 0-24-16,0 0-2 15,0 0 2-15,0 0 0 16,191-40-18-16,-134 30-107 15,-4 3-162-15,-20-2-278 16</inkml:trace>
  <inkml:trace contextRef="#ctx0" brushRef="#br0" timeOffset="11920.2883">12474 3276 343 0,'0'0'111'16,"0"0"-51"-16,0 0 26 16,0 108 6-16,0-69-28 15,0 7-1-15,0 1-18 16,0 4-18-16,0 9-12 16,0 5 8-16,0-3-5 15,-8-3 3-15,-3-9-11 16,11-13-7-16,-5-7-3 15,5-15 1-15,0-5-2 16,0-10 1-16,0 0 0 16,0 0-6-16,0-35 6 15,5-15 33-15,23-25-11 16,21-6-2-16,-7-4-9 16,11 8-2-16,5 7-5 0,-5 11 3 15,-16 18 1-15,-4 12-1 16,-13 12-5-16,-11 12-1 15,-9 5-1-15,0 0-38 16,0 0-39-16,0 20-96 16,-9 7 28-16,-26 9-127 15</inkml:trace>
  <inkml:trace contextRef="#ctx0" brushRef="#br0" timeOffset="12107.8313">12532 3632 84 0,'0'0'474'0,"0"0"-401"15,0 0 30-15,0 0 38 16,0 0-53-16,0 0-24 16,119 120-26-16,-81-97-18 15,-5 5-7-15,0-6-7 16,0 1-1-16,-8-4-5 16,-1-1-19-16,0-5-27 15,-1-6-78-15,1-5-175 16,0-2-219-16</inkml:trace>
  <inkml:trace contextRef="#ctx0" brushRef="#br0" timeOffset="12310.9283">13556 3619 1021 0,'0'0'65'0,"0"0"-55"0,0 0-6 15,0 0-2-15,0 0-2 16,0 0 0-16,172-10 0 16,-123 10-28-16,-11-2-99 15,-10 2-148-15,-10 0-292 16</inkml:trace>
  <inkml:trace contextRef="#ctx0" brushRef="#br0" timeOffset="12483.006">13452 3850 778 0,'0'0'242'0,"0"0"-228"15,0 0 2-15,0 0 22 16,0 0-23-16,206-12-7 16,-140 3-4-16,-9 1-4 15,-10 2-59-15,6-2-104 16,-16-3-143-16</inkml:trace>
  <inkml:trace contextRef="#ctx0" brushRef="#br0" timeOffset="12764.2175">14690 3184 787 0,'0'0'179'16,"0"0"-107"-16,0 0-31 15,0 0-36-15,0 0 2 16,7 117 37-16,-7-52-13 16,0 8-27-16,-16 0-3 15,12 2-1-15,0 2-1 16,4-6-52-16,0-14-37 0,0-17-115 15,0-27-30-15,0-13-153 16</inkml:trace>
  <inkml:trace contextRef="#ctx0" brushRef="#br0" timeOffset="12982.9934">14228 3714 268 0,'0'0'799'15,"0"0"-790"-15,0 0-2 16,0 0 7-16,0 0 29 16,272 25-22-16,-166-22-2 15,-2-3-8-15,-9 3-8 0,-9-2-3 16,1 5-17-16,-21-1-34 16,-8 2-77-16,-34 6-148 15,-24 2-273-15</inkml:trace>
  <inkml:trace contextRef="#ctx0" brushRef="#br0" timeOffset="15250.9713">14454 4153 292 0,'0'0'201'0,"0"0"-92"0,0 0-10 15,0 0 5-15,0 0-16 16,0 0-33-16,0-18-32 15,8 9-11-15,21-4 14 16,4 3-4-16,5-1-5 16,-5 3-1-16,-9 2-4 15,-4 4-4-15,-11 2-6 16,0 0-2-16,-2 2-11 16,-7 21 11-16,0 11 1 15,0 15 9-15,-45 3 0 16,-8 5-5-16,-2 3-1 0,-9 1 0 15,-2-2 0-15,8 0 0 16,16-7 4-16,18-7-4 16,11-7 2-16,13-8-6 15,8-7-7-15,37-8-4 16,1-8 10-16,16-7 1 16,0 0 2-16,4 0 0 15,-4-14 0-15,-18-4-2 16,-6 0-63-16,-18 0-56 15,-20 1-149-15</inkml:trace>
  <inkml:trace contextRef="#ctx0" brushRef="#br0" timeOffset="16231.5387">15493 3754 186 0,'0'0'193'0,"0"0"-157"15,0 0-1-15,0 0 29 16,0 0-4-16,0 0 4 16,9 41-10-16,-9-41 11 15,0 0 43-15,4 0-23 16,5-10-37-16,2-21-11 0,11-9-5 15,7-11-10 1,-5 0-9-16,5 3-13 0,-5 7 1 16,-4 12-1-16,-11 11-1 15,-4 11-2-15,-1 4 3 16,-4 3-6-16,0 0-12 16,9 25-7-16,2 18 25 15,-2 7 5-15,0 10 0 16,-3-5-5-16,-1-8 1 15,4-8-2-15,-1-17 2 16,-3-12-2-16,1-10-2 16,8 0-1-16,6-13-16 15,4-24 20-15,9-13 6 16,5-4 0-16,-14-2 0 16,5 11-1-16,-16 4-4 0,0 16 3 15,-6 13-3-15,-7 12 1 16,0 0 16-16,0 0 5 15,0 18-17-15,0 14-4 16,0 8 4-16,0 3-6 16,0-6-2-16,9-9 2 15,-5-14 0-15,5-1-1 16,7-9-9-16,3-4 1 16,4 0-15-16,5-11 8 15,5-14 16-15,-4-6 1 16,4 2 2-16,-8 1-2 15,-10 3-1-15,-6 10 2 0,-5 10 3 16,-4 5 6-16,0 0 14 16,0 2-9-16,0 29-16 15,0 9 9-15,0 12-5 16,0-1-2-16,0-8-2 16,0-14-19-16,0-8-25 15,29-19-15-15,20-2-91 16,6-19-126-16,7-17-150 15</inkml:trace>
  <inkml:trace contextRef="#ctx0" brushRef="#br0" timeOffset="16747.1846">16798 3423 674 0,'0'0'143'0,"0"0"-32"15,0 0-23-15,0 0-54 16,0 0-20-16,0 0-9 16,82-60-5-16,-63 54 0 15,-5 0 4-15,-14 6-4 16,0 0-6-16,0 0 1 16,0 22-14-16,0 16 19 15,0 15 13-15,-20 6 7 16,11 5-14-16,0 1-2 15,9-8-4-15,0-9 2 16,5-10-2-16,23-12 0 0,-3-12-4 16,-3-4 2-16,6-10-8 15,-3 0 10-15,4-16 7 16,-1-18 1-16,5-16 3 16,-4-3-7-16,-4-5-3 15,-1 3 1-15,-20 5-1 16,5 5 8-16,-9 4 1 15,0 16 9-15,0 8 1 16,0 7 1-16,0 5-3 16,0 3-9-16,0 2-7 15,0 0-2-15,0-2-8 16,5-4 0-16,23-1 5 16,5-1 3-16,5-5-1 0,2 6-21 15,-3-3-15-15,-3 2-34 16,3-2-114-16,-12 3-112 15</inkml:trace>
  <inkml:trace contextRef="#ctx0" brushRef="#br0" timeOffset="17059.7148">17561 3063 544 0,'0'0'142'0,"0"0"-139"16,0 0-3-16,0 0 1 16,0 0 4-16,0 0-5 15,81-6 1-15,-81 19 12 16,0 5 98-16,-4 7 6 16,-20 0-40-16,-5 6-35 15,5-4-13-15,6-2 1 16,7-5-8-16,11-8-8 15,0-2-14-15,0-2-6 16,29-6-3-16,8-2 0 16,21 0 8-16,-5 0-6 15,0 0-52-15,-7-10-102 16,-17-5-144-16</inkml:trace>
  <inkml:trace contextRef="#ctx0" brushRef="#br0" timeOffset="22813.4116">20084 3152 519 0,'0'0'143'0,"0"0"-133"15,0 0 39-15,0 0-8 0,0 0-20 16,0 0 20-16,0 0 5 16,0 17-22-16,0-17-2 15,0 0 11-15,0 0-1 16,0 0-27-16,13-25-4 16,7-14 2-16,22-11 13 15,0-13-12-15,2 3-4 16,-2 5-8-16,-13 7-13 15,-5 14-9-15,-4 10 20 16,-15 17 7-16,4 7 3 16,-5 0 0-16,0 18 0 15,3 25 0-15,6 9 30 0,-4 9 0 16,2-7-23-16,7-6-4 16,-7-12-3-16,-2-10 1 15,4-12-1-15,-9-11 0 16,16-3-12-16,0-3-14 15,18-25 23-15,15-12 3 16,-11-8 0-16,0 3 1 16,-7 3-1-16,-17 11-5 15,-7 12-8-15,-2 10 7 16,-5 9 6-16,-4 0 22 16,0 9 2-16,0 26-7 15,0 9-6-15,0 6-4 16,0-7-3-16,14-5-4 0,-8-17 0 15,8-7 0 1,5-12-1-16,10-2-14 0,13-8-33 16,11-21 32-16,-2-12 12 15,2-3-10-15,-4-6 14 16,-20 0 11-16,-7 8 16 16,-2 13-11-16,-16 11-15 15,0 14 15-15,-4 4 29 16,0 0-8-16,0 15-21 15,0 17 9-15,-8 14-17 16,-1-2-7-16,-2-3-1 16,11-7-1-16,0-9-29 15,0-5-22-15,11-9-106 0,18-11-73 16</inkml:trace>
  <inkml:trace contextRef="#ctx0" brushRef="#br0" timeOffset="23016.5344">21904 2802 70 0,'0'0'898'16,"0"0"-876"-16,0 0-22 15,0 0-19-15,0 0 19 0,0 0-4 16,201-6-61-1,-139 5-141-15,-20-2-277 0</inkml:trace>
  <inkml:trace contextRef="#ctx0" brushRef="#br0" timeOffset="23172.792">21846 3070 657 0,'0'0'79'0,"0"0"-37"16,0 0 33-16,268-18-68 16,-164 10-7-16,-2-4-173 15,-23 10-394-15</inkml:trace>
  <inkml:trace contextRef="#ctx0" brushRef="#br0" timeOffset="25321.0263">23257 2754 378 0,'0'0'277'0,"0"0"-195"15,0 0 2-15,0 0-28 16,0 0-23-16,0 0-21 16,-37 48-2-16,17-18 9 15,15 1-11-15,5-2 10 16,0 2-11-16,0-12 2 15,25-1 0-15,8-5-9 0,4-11-5 16,8-2 1-16,12 0 3 16,-6-18-5-16,2-16 5 15,-4-12-1-15,-27-4-11 16,-11 0 4-16,-11 2 9 16,0 3 0-16,-16 7 1 15,-21 11 10-15,-16 12 7 16,2 13 1-16,-18 2 1 15,18 15-11-15,3 17-9 16,10 6-1-16,18 7-7 16,20 0-1-16,0-2-87 15,25-9-45-15,23-6-62 0,3-18-165 16</inkml:trace>
  <inkml:trace contextRef="#ctx0" brushRef="#br0" timeOffset="25508.5168">23839 2732 707 0,'0'0'72'16,"0"0"-49"-16,-58 139 8 16,41-87-11-16,-3-2-17 15,11-10-3-15,4-2-5 16,5-16-83-16,0-12-58 15,0-10-151-15</inkml:trace>
  <inkml:trace contextRef="#ctx0" brushRef="#br0" timeOffset="25992.9009">24182 2482 725 0,'0'0'93'16,"0"0"-91"-16,0 0 5 16,0 0 8-16,0 0-9 15,0 0 15-15,143-31-4 16,-138 31-17-16,-1 0-2 16,-4 10 2-16,0 8 31 15,0 2-7-15,-9 2-12 16,-19-2 1-16,-19 3 1 15,3 2-6-15,-7-2-8 16,22-6 3-16,5-4 2 16,19-3-5-16,5 0-5 0,0-1-23 15,38 9-2 1,24-3 28-16,0 2 2 0,4 1 1 16,-17 0 7-16,-16-1-8 15,-15 1 1-15,-12 3 5 16,-6-2 22-16,0 1 1 15,-11-1-1-15,-22 2-6 16,-9-6-16-16,-15-2 1 16,4-6 2-16,11-2-9 15,4-5-1-15,14 0 1 16,4 0-2-16,11 0-17 16,4 0-17-16,5 0-44 0,0 0-58 15,0 0-63 1,14-2-116-16</inkml:trace>
  <inkml:trace contextRef="#ctx0" brushRef="#br0" timeOffset="26461.9149">24622 2449 468 0,'0'0'320'16,"0"0"-290"-16,0 0-10 16,0 0 7-16,0 0 10 15,-5 120 0-15,5-97-10 0,0 2-7 16,0-5-8-16,0-5-1 16,0-3-2-16,13-2 2 15,7-2-11-15,9-6-1 16,4-2-5-16,0 0-3 15,5 0-32-15,-5-13-19 16,-8-14 7-16,3 2 12 16,-14-10 34-16,-3 8 7 15,-11 2 10-15,0 5 14 16,0 9 36-16,0 6 3 16,0 5-2-16,0 0-15 15,0 0-15-15,0 12-10 0,-16 24-15 16,7 12-3-16,0 12-1 15,-10 0-2-15,10-1 1 16,-7-5 0-16,3-8 1 16,2-10-2-1,6-11-3-15,5-9-16 0,0-12-46 16,0-4-138-16,34-7-133 16</inkml:trace>
  <inkml:trace contextRef="#ctx0" brushRef="#br0" timeOffset="26946.2932">25431 2479 434 0,'0'0'263'0,"0"0"-180"16,0 0-2-16,0 0-39 15,0 0-27-15,0 0 8 16,0-13 3-16,0 11-16 16,0-1 0-16,0 3 25 15,-13-3 2-15,-7 3-23 16,-5 0-8-16,-12 0 6 16,-1 6-7-16,1 12-2 15,4 1-2-15,13-1-1 16,11 4-3-16,9-1-1 0,0 4-7 15,13-3-1-15,36-2 0 16,-3-3 8 0,16-1 4-16,-9-4 0 0,-4 3 0 15,-16 0 0-15,-11 2 3 16,-15 7 4-16,-7 1 16 16,0 1-4-16,-25 5 5 15,-23-6 2-15,1-2-14 16,7-6-3-16,-2-7 1 15,9 1-3-15,13-11-5 16,16 0-2-16,4 0-11 16,0 0-35-16,0-6-15 15,0-3-46-15,15-1-55 0,19 1-100 16,-1 1-232-16</inkml:trace>
  <inkml:trace contextRef="#ctx0" brushRef="#br0" timeOffset="28997.3598">26061 2391 505 0,'0'0'194'0,"0"0"-59"15,0 0-23-15,0 0-49 0,0 0-24 16,0 0-16-16,0-5-11 16,0 5-12-16,0 2-9 15,0 18 9-15,0 11 23 16,0 12 9-16,-20 1-11 16,11 7-14-16,1 1-2 15,1-4-5-15,7-4-5 16,0-8-68-16,0-11-48 15,0-11-173-15,0-8-170 16</inkml:trace>
  <inkml:trace contextRef="#ctx0" brushRef="#br0" timeOffset="29216.1101">25889 2621 610 0,'0'0'388'0,"0"0"-308"15,0 0-49-15,0 0-12 16,0 0-8-16,0 0 6 16,135-17-2-16,-85 17-15 15,4 0-2-15,-6 0-10 16,-10 0-28-16,-1 13-35 16,-17 2-188-16,-20 2-228 15</inkml:trace>
  <inkml:trace contextRef="#ctx0" brushRef="#br0" timeOffset="29388.0018">25732 2973 938 0,'0'0'72'0,"0"0"-32"0,0 0 44 15,285-3-37-15,-194-4-28 16,-10-1-19-16,-10 5 0 15,-2 1-45-15,-14 2-72 16,-15 0-203-16</inkml:trace>
  <inkml:trace contextRef="#ctx0" brushRef="#br0" timeOffset="29809.8866">26780 2785 870 0,'0'0'147'16,"0"0"-112"-16,0 0-2 16,0 0-25-16,0 0-4 15,0 0 1-15,-66 92 5 16,66-67-6-16,0-4-2 15,28-9-4-15,-3-5-1 0,12-7-3 16,1 0 6-16,10-2 0 16,6-25 4-16,3-15-2 15,-6-8-4-15,-13 0-8 16,-10-4 10 0,-21 4 4-16,-7 2-3 0,0 6 5 15,-11 9 5-15,-27 10-4 16,9 14 1-16,-4 9 1 15,-4 0 9-15,-3 9-18 16,2 24-5-16,5 12-12 16,9 2-24-16,11 1-17 15,13-4-84-15,0-11-45 16,4-12-170-16</inkml:trace>
  <inkml:trace contextRef="#ctx0" brushRef="#br0" timeOffset="30013.014">27353 2719 793 0,'0'0'99'16,"0"0"-35"-16,-104 145 0 15,79-89-51-15,10-9-4 16,2-4-9-16,8-9-16 15,5-13-101-15,0-13-153 16,0-8-205-16</inkml:trace>
  <inkml:trace contextRef="#ctx0" brushRef="#br0" timeOffset="30356.7411">27538 2671 734 0,'0'0'257'16,"0"0"-246"-16,0 0 5 16,-81 136 1-16,81-104 1 15,0-7-14-15,0-1-4 16,19-12 0-16,15-5-4 16,-6-7 2-16,21 0-2 0,-2-9 3 15,1-22 2-15,5-7 0 16,-15-3-1-16,-14-5 0 15,-19 0 0-15,-5 4 2 16,0 5 7 0,-5 2-3-16,-35 10 7 0,7 9-6 15,-9 12 2-15,18 4 18 16,-5 4-27-16,5 21-21 16,6 11-17-16,18 4-49 15,0-5-67-15,0-10-140 16</inkml:trace>
  <inkml:trace contextRef="#ctx0" brushRef="#br0" timeOffset="33529.4393">28087 2607 60 0,'0'0'145'16,"0"0"-96"-16,0 0-2 15,0 0 16-15,0 0 16 0,0 0 18 16,-5 0-15-16,5 0-11 16,0 0-16-16,0 0 5 15,0 0 4-15,0 0-18 16,0 0-18-16,0 0 9 15,0 0 21-15,-4 5-15 16,-11 10 2-16,-3 12-28 16,-11 8-16-16,9 8 1 15,0-4-1-15,20 0-1 16,0-7-1-16,0-3 1 16,0-8 0-16,20-3 0 15,4-11-10-15,5-4 5 0,9-3 4 16,-1-10 1-1,12-25 0-15,-2-11-4 0,-3-12-6 16,-16 4 4-16,-10-1-21 16,-7 2 13-16,-11 6 3 15,0 11 7-15,-20 11 1 16,-17 15 3-16,-12 10 19 16,-8 0 20-16,-1 13-29 15,3 24-1-15,6 14-9 16,25-4-15-16,24 1-2 15,0-8-32-15,33-10-73 16,29-10-113-16,-5-15-202 0</inkml:trace>
  <inkml:trace contextRef="#ctx0" brushRef="#br0" timeOffset="33966.9511">28631 2537 501 0,'0'0'185'0,"0"0"-70"0,0 0 2 15,0 0-26-15,0 0-46 16,0 0-23-16,79-5-11 16,-63 5 1-16,-12 0-12 15,1 0-3-15,-5 0-2 16,0 12 5-16,-5 15 3 16,-32 9 48-16,-1 6-2 15,-6 3-21-15,-3 0-3 16,3-2-8-16,16-8 6 15,10-6-19-15,11-5-2 16,7-6-2-16,0-4-5 16,7-3-1-16,30-1 3 15,-3-3-5-15,8-5-7 0,6 1-19 16,-6-3-25 0,7 0-31-16,-11 0-109 0,-5-3-190 15</inkml:trace>
  <inkml:trace contextRef="#ctx0" brushRef="#br0" timeOffset="34325.9376">28987 2271 376 0,'0'0'185'16,"0"0"-72"-16,0 0 32 16,0 0-52-16,0 0-46 15,0 0-12-15,-9-2-15 16,9 19-16-16,0 13 20 16,20 7 6-16,-2 11-1 15,10 9-21-15,-3 9 8 16,-10 6-1-16,3 6-4 15,-18 5-11-15,0-1 0 16,-18-6-17-16,-35-3 3 16,-18-13-2-16,-6-10-8 15,-5-10 3-15,-9-12-44 16,16-10-164-16,9-17-300 16</inkml:trace>
  <inkml:trace contextRef="#ctx0" brushRef="#br0" timeOffset="35393.9008">23335 2278 6 0,'0'0'392'0,"0"0"-289"16,0 0 25-16,0 0-38 15,0 0-41-15,0 0 38 16,-58-12-17-16,58 12-27 15,-4 0-10-15,-16 0-12 16,-5 0-9-16,-8 15-9 0,-18 25-2 16,-11 22 5-16,9 24 2 15,5 16-1-15,19 9 2 16,29 6-1-16,0-3-2 16,4-25-4-16,49-11-2 15,1-25-2-15,3-13-5 16,-15-10-10-16,-4-7-26 15,-10-11-61-15,-17-9-149 16,-2-3-374-16</inkml:trace>
  <inkml:trace contextRef="#ctx0" brushRef="#br0" timeOffset="37813.6066">29666 2401 474 0,'0'0'245'0,"0"0"-134"15,0 0-31-15,0 0-18 16,0 0-32-16,0 0-17 16,0-5 0-16,0 17-12 15,0 16 13-15,0 12 4 16,-7 5-13-16,7 5 2 15,0 8 4-15,-4 5 2 0,-10-3-6 16,14-5-5-16,-11-8 3 16,3-9-5-1,3-17 1-15,1-7 0 0,4-9 0 16,-5-2 1-16,5-3 1 16,0 0 8-16,0-12-8 15,0-19 20-15,18-11-19 16,22-6-4-16,11 0-2 15,2 6 2-15,13 4 3 16,-4 6-2-16,-9 9-1 16,-20 8-2-16,-8 7-19 15,-25 8-25-15,0 0-20 0,0 0-4 16,0 13-79-16,-34 7 47 16,-10 5-7-16,2 3 60 15,5-8 49-15,-3 2 28 16,22-1 13-16,3-3 19 15,10-2-37-15,5-3 6 16,0-1 43-16,5-2 21 16,28-3-40-16,11 4-6 15,9-8-10-15,-7 1-15 16,3-4-10-16,-16 0-3 16,5 0-7-16,-14 0 5 15,-11 0-5-15,-1 0 0 0,-8 0-2 16,-4 0 2-16,0 3 2 15,4 1 0-15,10 7 6 16,1 3 12-16,18 5-9 16,0-7-13-1,1-1 1-15,3-11 0 0,-8 0 0 16,9 0 3-16,-3-11 14 16,-13-16-3-16,-2-6-9 15,-11-2 3-15,-9-1-7 16,0 7 1-16,0-1-3 15,-18 12-18-15,-15 6 11 16,-16 9-13-16,7 3-16 16,-6 0 4-16,14 13-28 0,10 2-75 15,24-1-40-15,0-3-235 16</inkml:trace>
  <inkml:trace contextRef="#ctx0" brushRef="#br0" timeOffset="38126.1106">30475 2682 87 0,'0'0'451'16,"0"0"-387"-16,0 106 105 16,0-44-30-16,0 1-57 15,0 6-37-15,0 4-14 16,0-1-12-16,0-3-10 16,0-6-5-16,-29-11-2 15,5-10 1-15,-9-11 7 0,9-8-9 16,1-12 5-16,8-3-5 15,-9-5 3-15,6-3-1 16,-6-11-3-16,4-23-41 16,6-19 13-16,14-7 14 15,0-8 2-15,5 3 12 16,39 10-4-16,-2 7 8 16,5 15-4-16,6 4 0 15,0 8 0-15,4-1-8 16,14 2-139-16,6 2-126 15,-6-3-177-15</inkml:trace>
  <inkml:trace contextRef="#ctx0" brushRef="#br0" timeOffset="39344.8641">20659 4845 650 0,'0'0'99'0,"0"0"-71"15,0 0-19-15,97-141 3 16,-55 91-10-16,-9-2 1 16,-4 2-3-16,-9 9 0 15,-2 7 5-15,-14 11 6 16,-4 8 17-16,0 10 35 16,0 5 0-16,0 0-40 15,0 23-14-15,0 22-9 16,-4 14 2-16,-1 14-2 15,5 0 8-15,0-5-7 0,0-11 2 16,25-14-3-16,3-13 1 16,-3-15-1-16,-8-10-1 15,8-5-2-15,3-8 3 16,1-29 25-16,0-11-1 16,0-9-3-16,-16-4-11 15,-9 4-6-15,-4 2 7 16,0 7-9-16,0 11 2 15,0 17 5-15,0 9 11 16,0 9 10-16,0 2-16 16,0 0-14-16,0 0-9 0,0 0-9 15,33 0 5-15,21 5 11 16,-1 3-27-16,4-8-28 16,-6 0-73-16,2 0-101 15,-4 0-296-15</inkml:trace>
  <inkml:trace contextRef="#ctx0" brushRef="#br0" timeOffset="39532.5705">21879 4614 877 0,'0'0'66'0,"0"0"-63"15,0 0 1-15,0 0-4 0,0 0-37 16,202-7-132-16,-169 7-174 16</inkml:trace>
  <inkml:trace contextRef="#ctx0" brushRef="#br0" timeOffset="39704.4289">21731 4907 576 0,'0'0'399'0,"0"0"-356"16,0 0-3-16,0 0-36 0,0 0 17 16,0 0 3-1,210 8-10-15,-148-8-14 0,11 0-7 16,-15 0-66-16,-7 0-241 16</inkml:trace>
  <inkml:trace contextRef="#ctx0" brushRef="#br0" timeOffset="42001.6289">23248 4536 522 0,'0'0'184'15,"0"0"-143"-15,0 0 3 16,0 0 13-16,0 0-37 16,0 0-15-16,49-14 47 15,-31-4 14-15,-9-9-19 16,15-3-9-16,0-8-21 16,-4-3-11-16,-16 5 4 0,5 0-8 15,-9 13 1-15,0 9-2 16,0 8 0-16,0 6-1 15,0 0-13-15,0 15-12 16,0 28 25-16,-9 14 2 16,9 14-1-16,0 1-1 15,0 1-6-15,0-4 1 16,0-11-1-16,9-4-36 16,0-12 27-16,-9-11 15 15,0-12 0-15,0-6-4 16,0-5 4-16,-18-8 3 15,-6 2 0-15,-9-2 4 16,-5 0-1-16,14 0 13 0,0 0 14 16,-1 0-10-16,17 0-5 15,8 0-1-15,0 0-9 16,0 0-8-16,0 0-4 16,0 0-9-16,0 0-14 15,24 0 6-15,29-2-9 16,-2-6-63-16,2-5-103 15,-4-2-357-15</inkml:trace>
  <inkml:trace contextRef="#ctx0" brushRef="#br0" timeOffset="42189.1228">23887 4678 1006 0,'0'0'77'16,"0"0"-67"-16,-44 107-3 15,40-64-5-15,4-8-2 16,0 0-6-16,0-10-19 16,0-8-45-16,0-4-111 15,4-13-49-15,7 0-138 16</inkml:trace>
  <inkml:trace contextRef="#ctx0" brushRef="#br0" timeOffset="42549.8052">24230 4307 905 0,'0'0'81'0,"0"0"-63"0,0 0-14 16,0 0-2-16,0 0 2 15,0 0-4-15,139-29 4 16,-121 29-4-16,-2 13-2 15,-3 7-9-15,-13 8 11 16,0 9 8-16,0 3-2 16,-13 10 2-16,-21 1-6 15,-10 1 3-15,-9 1 19 16,2 3 12-16,7-6 3 16,15-11-14-16,16-3-10 15,13-11-13-15,0-11-2 0,0-3-2 16,20-7-3-16,22-1 5 15,-4-3-6-15,10 0 1 16,-6-10-43-16,7-12-28 16,-16-8-132-1,0-11-197-15</inkml:trace>
  <inkml:trace contextRef="#ctx0" brushRef="#br0" timeOffset="43015.3333">24841 4336 672 0,'0'0'20'15,"0"0"10"-15,0 0 16 16,0 0 7-16,0 0-9 16,0 0-3-16,128-40-23 15,-128 37-11-15,0 3 29 16,0 0 24-16,0 0-2 15,0 0-15-15,-13 0-32 16,-27 0-11-16,-7 3 0 16,-1 15 11-16,-3 2-4 15,18 3-1-15,-3 2-6 16,23 2 0-16,13 0-7 16,0-2 7-16,4 0-12 15,41-2-3-15,1-3 8 16,12 0 7-16,-5 0-3 15,-7-3 6-15,-13 4-4 0,-13 1 1 16,-20 3-6-16,0 0 6 16,0 3 3-16,-33-3 1 15,-16 0 6-15,-2-4-9 16,-6-7 16-16,13-1-13 16,6-7 0-16,9 0-1 15,12-6-6-15,10 0-8 16,7 0-23-16,0 0-29 15,20 0-194-15,18-12-106 16</inkml:trace>
  <inkml:trace contextRef="#ctx0" brushRef="#br0" timeOffset="43374.7432">25831 4209 340 0,'0'0'317'16,"0"0"-126"-16,0 0-42 16,0 0-93-16,0 0-45 0,0 0 3 15,0 87 20-15,0-37-2 16,-9 5-19-16,5 1-6 16,0-9-7-16,4-4 0 15,0-11-14-15,0-9-30 16,0-11-41-16,0-9-186 15,0-3-117-15</inkml:trace>
  <inkml:trace contextRef="#ctx0" brushRef="#br0" timeOffset="43577.829">25603 4452 670 0,'0'0'228'0,"0"0"-92"15,0 0-76-15,0 0-40 16,0 0-20-16,0 0 26 15,171-5 1-15,-114 5-13 16,5 0-5-16,-9 0-7 16,-15 0-2-16,-5 0-17 15,-9 0-37-15,-4 12-73 16,-20 6-129-16,0 9-168 16</inkml:trace>
  <inkml:trace contextRef="#ctx0" brushRef="#br0" timeOffset="43718.4587">25526 4767 252 0,'0'0'541'0,"0"0"-425"0,0 0-44 0,0 0 5 16,0 0-31-16,0 0 3 15,268 48-20-15,-173-53-11 16,-18-2-18-16,-2-1-2 16,-13-1-43-16,-4 5-141 15,-5 0-383-15</inkml:trace>
  <inkml:trace contextRef="#ctx0" brushRef="#br0" timeOffset="45677.9115">26729 4517 569 0,'0'0'119'16,"0"0"-77"-16,0 0-25 15,0 0-10-15,0 0 10 16,0 0 1-16,-168 142 10 16,164-94-1-16,4-2-2 15,0-4 9-15,0-7-17 16,4-8-16-16,40-11 4 15,-2-14-7-15,7-2 4 16,6-20 4-16,-2-20 29 16,5-10-18-16,-21-8-7 15,-8-2-6-15,-9 2 4 0,-20 5-7 16,0 3 5-16,0 11-1 16,-11 6-1-16,-27 10 19 15,-4 11 4-15,5 12-5 16,-12 0 12-16,-8 28-31 15,-1 22-3-15,25 7-4 16,15 6-12-16,18-4-55 16,0-9-62-16,47-8-30 15,6-23-200-15</inkml:trace>
  <inkml:trace contextRef="#ctx0" brushRef="#br0" timeOffset="45881.0402">27434 4427 326 0,'0'0'393'15,"0"0"-325"-15,-53 140-50 16,29-78 17-16,-5 4 2 16,1 4-23-16,10-5-14 15,2-7-66-15,8-8-41 16,-8-21-122-16,16-12-107 15</inkml:trace>
  <inkml:trace contextRef="#ctx0" brushRef="#br0" timeOffset="46256.0415">27510 4697 527 0,'0'0'126'0,"0"0"-56"15,-18 108-1-15,18-85-6 16,18-9-16-16,10-3-17 16,17-11-14-16,-3 0-8 0,-5-5 6 15,25-26 19 1,-9-8-10-16,-11-4-3 0,-9-6-15 15,-17-1-5-15,-16 8 1 16,0 2 5-16,-16 3-5 16,-17 6 8-16,-13 11-9 15,-7 8 0-15,4 12 0 16,3 0 12-16,4 18-12 16,6 17-6-16,23 2-9 15,13 1-43-15,0-3-109 16,49-16-99-16,6-8-296 15</inkml:trace>
  <inkml:trace contextRef="#ctx0" brushRef="#br0" timeOffset="46693.8983">28297 4334 992 0,'0'0'130'0,"0"0"-78"16,0 0-31-16,0 0-18 15,0 0-3-15,0 0-4 16,62 9 4-16,-33 1 0 16,-12 3 1-16,-1-3 0 15,-7 0-2-15,-9 11-9 16,0 1 7-16,-38 10 1 0,-24 6 2 16,-24 2-6-16,6 0 3 15,-2-2 3-15,20-8 1 16,18-10-1-16,18-2 0 15,26-6-3-15,0-2-8 16,17 0-13-16,32 1 17 16,13-3 7-16,0 6 3 15,-5 1 0-15,-10-1-3 16,-18 7 3-16,-5 2-3 16,-20 2 0-16,-4 5 7 15,-9-3 11-15,-48 3-4 16,-5-2-11-16,-15-3 3 15,6-8-2-15,0-5 2 0,18-1-6 16,20-8 0 0,13-3 0-16,16 0-18 0,4 0-47 15,8-14-82-15,50-8-155 16,15-8-284-16</inkml:trace>
  <inkml:trace contextRef="#ctx0" brushRef="#br0" timeOffset="46990.774">28841 4078 945 0,'0'0'139'0,"0"0"-125"16,0 0-8-16,-11 138 20 15,31-78 0-15,33-2-11 16,4 1-12-16,-1 5 10 16,-12 8-11-16,-11 6 1 15,-29 1-2-15,-4 2-2 16,-28 5-4-16,-43-9-8 16,-40-2 6-16,-4-13-5 15,-2-6-12-15,2-13-28 16,20-18-171-16,22-15-338 15</inkml:trace>
  <inkml:trace contextRef="#ctx0" brushRef="#br0" timeOffset="47928.288">23029 3998 251 0,'0'0'138'0,"-95"123"0"15,42-33 5-15,11 17-45 16,2 14 40-16,18 9-54 15,11 4-41-15,11-9-31 16,25-18-11-16,41-16-1 16,11-21-20-16,-2-18-93 15,12-12-63-15,-16-19-100 16</inkml:trace>
  <inkml:trace contextRef="#ctx0" brushRef="#br0" timeOffset="49250.9873">29641 4959 172 0,'0'0'96'0,"0"0"-1"15,0 0 38-15,0 0 9 16,0 0-31-16,0 0 19 15,5 1-20-15,-5-13-46 16,13-8-31-16,-6-13-32 16,10-5 16-16,12-8-9 15,-4 0-6-15,12-8-2 16,1 10-19-16,-10 6 2 16,1 16-9-16,-13 12 26 15,-12 7 0-15,-4 3 3 0,0 0-3 16,0 23 0-16,0 13 7 15,0 10-1-15,0 2 1 16,0-5-6-16,0-5 2 16,0-16-3-16,0-9 0 15,20-9 0-15,-11-4-4 16,20 0 0-16,8-19 4 16,5-18 1-16,2-4-1 15,-10-1 0-15,-6 0 0 16,-10 13 6-16,-7 8-4 15,-2 12 1-15,-9 9 1 16,0 0 20-16,0 0-10 16,0 9-14-16,0 16 7 0,0 6 4 15,0-6-11-15,4-3 0 16,16-7-7-16,-2-8 6 16,11-3-16-16,6-4-7 15,12-4 8-15,6-18-9 16,-7-6-11-16,-2-1-4 15,-11 1 40-15,-15 3 1 16,-18 10 19-16,11 5 8 16,-11 10 20-16,0 0 18 15,0 0-42-15,-11 20-2 16,-7 10-18-16,-1 8 0 16,10-2-3-16,4-3-1 0,5-2-28 15,0-8-42 1,14-8-18-16,23-10-112 0,3-5-240 15</inkml:trace>
  <inkml:trace contextRef="#ctx0" brushRef="#br0" timeOffset="49483.1755">31258 4286 901 0,'0'0'123'16,"-82"107"-95"-16,16-28 13 16,-12 6 13-16,8 5-19 15,-8 10-10-15,-1 8-23 16,1-4-2-16,7-3-15 16,5-10-17-16,13-16-4 15,11-25-6-15,22-25-3 0,20-22-130 16,0-9-244-16</inkml:trace>
  <inkml:trace contextRef="#ctx0" brushRef="#br0" timeOffset="49826.9468">31077 4923 252 0,'0'0'535'15,"0"0"-438"-15,0 0-54 16,0 0 23-16,0 0-7 15,157-106-28-15,-111 75 0 0,-6-5-14 16,-3-4-12-16,1-3-2 16,-9 0 7-16,-5 5-9 15,-6 11 3-15,-7 15-6 16,-7 7 4-16,-4 5-4 16,5 0-11-16,-1 27 0 15,7 15 13-15,7 14 30 16,-9-1-9-16,6 1-18 15,-10-4 3-15,-5-4-5 16,0-6 6-16,0-7-4 16,-34-12 11-16,-3-6 16 15,13-3-21-15,-1-13-9 16,16-1-24-16,5 0-41 16,0 0-51-16,4-18-206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5T11:19:59.5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1895 8806 263 0,'0'0'125'16,"0"0"-125"-16,0 0 0 15,0 0 18-15,0 0 22 16,0 0 21-16,0 0 39 16,0 0-35-16,0-109-6 15,0 100 24-15,11-1 15 16,-6 0-52-16,-1-1 8 16,-4 9-16-16,0 0 6 15,0 2-3-15,0 0 7 16,0 0-2-16,0 0-8 15,0 0-12-15,0 0-19 16,0 0-7-16,0 10-1 16,4 22-11-16,12 20 12 0,-3 19 5 15,-8 10 2 1,6 6-7-16,-7-5-3 0,1-4-2 16,-5-15-8-16,4-10-1 15,-4-14 8-15,0-11 1 16,4-10 0-16,1-11 3 15,1-4-1-15,3-3 3 16,-4 0 0-16,-1-18-2 16,7-22-3-16,11-15 4 15,7-15 2-15,9-8 0 16,15 0 0-16,-5 6 5 16,-1 8-3-16,-14 14 4 0,-9 13 2 15,-15 10-5-15,2 9-4 16,-11 11 0-16,0 7-10 15,0 0-37-15,0 0-81 16,0 23-177-16,-20 4-291 16</inkml:trace>
  <inkml:trace contextRef="#ctx0" brushRef="#br0" timeOffset="203.348">2145 9159 634 0,'0'0'267'0,"0"0"-256"16,0 0 110 0,0 0-51-16,0 0-37 0,0 0-6 15,195 110-16-15,-158-82-7 16,-4-3 2-16,-8 0-6 16,-10-3-24-16,-2-2-36 15,-4 1-93-15,2-12-184 16</inkml:trace>
  <inkml:trace contextRef="#ctx0" brushRef="#br0" timeOffset="393.893">2740 9031 70 0,'0'0'783'0,"0"0"-780"16,0 0 15-16,0 0 35 15,0 0-39-15,243-13-10 16,-194 13-4-16,-16 0-91 16,-11 0-128-16,-11 3-222 15</inkml:trace>
  <inkml:trace contextRef="#ctx0" brushRef="#br0" timeOffset="578.2315">2760 9322 732 0,'0'0'347'0,"0"0"-276"0,0 0 23 16,0 0-32-16,0 0-7 15,0 0-12-15,219 2-18 16,-153-2-20-16,-8 0-5 16,-1 0-15-16,1 0-78 15,-12 5-129-15,-17 3-513 16</inkml:trace>
  <inkml:trace contextRef="#ctx0" brushRef="#br0" timeOffset="1903.9933">4031 8768 478 0,'0'0'181'0,"0"0"-43"16,0 0 61-16,0 0-93 16,0 0-15-16,0 0-29 15,5-36-13-15,-5 34-9 16,0 0-8-16,0 2-11 16,0 0-10-16,0 0-11 15,0 0 0-15,0 19-13 0,0 25-12 16,0 15 25-16,-5 17 8 15,-3 4-8-15,3-3-6 16,1-9-30-16,4-6-31 16,0-13-17-16,0-12-36 15,0-17-114-15,0-10-189 16</inkml:trace>
  <inkml:trace contextRef="#ctx0" brushRef="#br0" timeOffset="2138.1191">3708 9419 868 0,'0'0'60'0,"0"0"19"15,0 0 62-15,0 0-84 16,237-9-8-16,-164-4-23 15,2 1-17-15,-8 3-9 16,-10 5-27-16,-4 4-55 16,-11 0-92-16,-17 0-239 15</inkml:trace>
  <inkml:trace contextRef="#ctx0" brushRef="#br0" timeOffset="2514.1898">3932 9774 775 0,'0'0'324'0,"0"0"-262"15,0 0 17-15,0 0-28 16,0 0-43-16,0 0-7 16,24-21 6-16,-6 13-5 15,2 3-2-15,0 5-5 16,-20 0-10-16,9 0-16 15,-9 16 0-15,0 10 12 0,0 16 18 16,0 5-3-16,-25 6 4 16,1 1-1-16,6-1-1 15,7-3 2-15,11-12 3 16,0-8-1-16,0-8 0 16,24-11 3-16,10-1 3 15,14-10-1-15,-1 0 17 16,10 0-14-16,-8-5 18 15,-3-11-17-15,-6-1-9 16,-18 5-2-16,-11-6-46 16,-11 6-81-16,0-4-235 15</inkml:trace>
  <inkml:trace contextRef="#ctx0" brushRef="#br0" timeOffset="4576.0161">5095 8868 642 0,'0'0'80'0,"0"0"20"0,0 0 52 16,0 0-91-16,0 0-43 16,0 0 3-16,-24-2 2 15,19 2-4-15,-4 0-5 16,-6 15-1-16,-3 20-7 15,-6 12 3-15,4 8-2 16,11 1 2-16,0-4-1 16,9-9-4-16,0-13 0 15,14-10-4-15,14-7-2 16,10-13-2-16,2 0 4 16,2-15 3-16,4-26 9 0,-6-6-7 15,-11-3-5 1,-20-5-1-16,-9 9-12 0,0 4-13 15,0 6 14-15,-29 14-2 16,0 4 9-16,-4 11 5 16,9 7 1-16,-1 0-1 15,8 18 0-15,1 18-8 16,3 10 5-16,13 4 2 16,0-4-43-16,46-7-97 15,7-14-112-15,5-9-422 16</inkml:trace>
  <inkml:trace contextRef="#ctx0" brushRef="#br0" timeOffset="4748.8474">5657 9049 597 0,'0'0'278'15,"0"0"-240"-15,-47 139 15 16,43-89 3-16,4-1-54 15,0-4-2-15,0-3-2 16,0-6-148-16,0-17-112 16</inkml:trace>
  <inkml:trace contextRef="#ctx0" brushRef="#br0" timeOffset="5266.2851">5896 8741 942 0,'0'0'31'0,"0"0"1"16,0 0 27-16,0 0-49 15,0 0-4-15,0 0 1 16,196-19-7-16,-162 29 1 15,-6 11-1-15,-14 4 0 16,-10-3 1-16,-4 6 0 16,0 0 7-16,-9-6-5 0,-24 7-3 15,0-5 1-15,-7 1-1 16,7-3-1-16,4-4-11 16,7-6 10-16,6 4 2 15,12-4 0-15,4 1-5 16,9-4 1-16,40 7-2 15,8-4 4-15,-6 1 2 16,-7 0 9-16,-6 4 0 16,-18-2 8-16,-7 4-6 15,-13 6 7-15,0 4 9 16,-18 0 15-16,-17 1-2 16,-12-2-20-16,-6-3-9 0,0-5-2 15,11-7-3-15,5-3-3 16,8-6 1-16,24-4-4 15,5 0 0-15,0 0-30 16,0-4-76-16,29-9-30 16,4-2-105-16,5 0-287 15</inkml:trace>
  <inkml:trace contextRef="#ctx0" brushRef="#br0" timeOffset="6287.0604">6601 8678 211 0,'0'0'179'16,"0"0"-113"-16,0 0 87 15,0 0-74-15,0 0-20 16,0 0 27-16,15-13-18 16,-10 13-27-16,-5 0-17 15,0 0-5-15,0 0-10 16,0 0 4-16,0 0 7 15,0 0-9-15,0 3-6 0,0 14 2 16,0 8 1 0,-11 10 12-16,-2-2-11 0,-1 7 2 15,3-2-9-15,7-3 5 16,4-2-3-16,0-6-2 16,0-4-1-16,15-6-1 15,3-5 2-15,11-4-1 16,-1-3 11-16,-8-3 9 15,-2-2-3-15,2 0-11 16,-7 0-2-16,-2 0-5 16,3 0-12-16,-6 0-50 15,8 0-47-15,-7-5-74 16,2-9-165-16</inkml:trace>
  <inkml:trace contextRef="#ctx0" brushRef="#br0" timeOffset="6518.7735">6860 8668 566 0,'0'0'186'15,"0"0"-124"-15,0 0 6 16,4 102 78-16,1-34-81 16,-5 7-10-16,0 5-18 15,4 8-17-15,5 0-12 16,-9-11-5-16,0-11-3 15,6-16-3-15,-6-18-16 16,0-14-4-16,9-11-17 0,0-7-52 16,7-20-185-16,-3-20-151 15</inkml:trace>
  <inkml:trace contextRef="#ctx0" brushRef="#br0" timeOffset="7020.589">7264 8745 394 0,'0'0'279'0,"0"0"-271"15,0 0 13-15,0 0 9 16,0 0-28-16,0 0 0 15,42-7-1-15,-42 4-1 16,0 3 5-16,0-3 13 16,0 3 39-16,0-2 5 15,0 2 4-15,-13 0-8 16,-16 0-36-16,-8 0-12 16,1 8-5-16,3 11 5 15,11 12 6-15,11-1-12 16,11 2 2-16,0 6-3 15,16-2-1-15,34-4 0 0,8-2 0 16,4 0-2-16,-9-5 1 16,-15 0 0-16,-10 0 0 15,-17 3 0-15,-11 7 5 16,0-1-1-16,-48 7 4 16,-10-1-1-16,-4-5 1 15,5-5-8-15,6-5 3 16,7-2 5-16,19-11-1 15,12-7-6-15,9-5-2 16,4 0-14-16,0-5-53 16,37-20-93-16,5-5-39 15,11 0-155-15</inkml:trace>
  <inkml:trace contextRef="#ctx0" brushRef="#br0" timeOffset="8123.6416">8151 9187 588 0,'0'0'272'15,"0"0"-257"-15,0 0 66 0,0 0-35 16,0 0-34-16,0 0-9 15,-4 25 6-15,4-25-3 16,0 0-5-16,0 0 12 16,0 0 9-16,9 0-9 15,-1-3-3-15,-8-7 3 16,5 3-3-16,-5 2-5 16,0-1 5-16,0 4 6 15,0 2 3-15,-5 0 11 16,-12 0-12-16,-8 0-2 15,-3 15-8-15,3 3 1 16,8-1-2-16,6-4-6 0,6-6-1 16,5-5-1-16,0-2-6 15,0 0-1-15,0 0 5 16,0 0 3-16,0 0 3 16,0 0 3-16,0 0 3 15,0-2-8-15,0-3-1 16,0-1-15-16,0 6-30 15,-9 0-23-15,-6 0-14 16,2 0-163-16,8 4-337 16</inkml:trace>
  <inkml:trace contextRef="#ctx0" brushRef="#br0" timeOffset="9599.6633">8742 8426 162 0,'0'0'449'15,"0"0"-348"-15,0 0-13 16,0 0-19-16,0 0-49 15,0 0-17-15,-42 67 15 16,2-13 5-16,13 17 14 0,-1 4 18 16,8 7-14-16,4 0-22 15,16-1-2-15,0-3-6 16,20-8-11-16,18-15 0 16,-5-9 0-16,11-16-1 15,-11-10-18-15,-4-8-28 16,-11-10-84-16,-7-2-82 15,-7 0-294-15</inkml:trace>
  <inkml:trace contextRef="#ctx0" brushRef="#br0" timeOffset="10052.4768">9118 8657 951 0,'0'0'57'0,"0"0"-22"15,0 0 4-15,0 0-39 16,0 0-7-16,0 0 7 16,-5 103 0-16,5-53 0 15,0 3 0-15,0 0 0 16,0-3 0-16,0-5 10 15,0-3-8-15,0-7 0 16,0-7-2-16,0-7 0 0,0-9 1 16,-13-2-1-16,-7-3 11 15,-4 1-7-15,-10-3 4 16,1-3-6-16,9 1 1 16,6 0-2-16,3-2 10 15,15 3 9-15,0-4-10 16,0 2-10-16,0 0 0 15,24-2 0-15,25 0 18 16,-3 0 20-16,3 0-10 16,-12 0-12-16,-8 0-14 15,-4 0-2-15,-1-8-47 16,-6-1-79-16,1-1-113 16,-10-8-383-16</inkml:trace>
  <inkml:trace contextRef="#ctx0" brushRef="#br0" timeOffset="10246.3222">9480 8999 873 0,'0'0'132'0,"0"0"-99"16,0 0 68-16,0 134-73 16,0-88-20-16,0-6-2 15,0 0-5-15,-9-2-2 16,9-16-19-16,-4-2-26 0,4-15-8 15,0-5-43 1,0 0-118-16,0-27-58 0</inkml:trace>
  <inkml:trace contextRef="#ctx0" brushRef="#br0" timeOffset="10573.8949">9653 8743 732 0,'0'0'104'16,"0"0"-92"-16,0 0 60 16,0 0-50-16,0 0-19 15,190-15-2-15,-166 30 4 16,-11 2 6-16,-8 5-1 0,-5 3 14 16,0 0 6-16,0 3-17 15,0 3 9 1,-5 6 19-16,-12 1-4 0,-16 4-3 15,8-1-9-15,10-2-3 16,10-6-16-16,5-5-2 16,0-8-2-16,0-8-2 15,11-5-7-15,23-7-3 16,3 0 10-16,10 0-1 16,-3-14-7-16,-7-6-51 15,1-5-73-15,-18 0-182 16</inkml:trace>
  <inkml:trace contextRef="#ctx0" brushRef="#br0" timeOffset="11017.4099">10396 8625 862 0,'0'0'83'0,"0"0"-44"16,0 0 36-16,0 0-48 16,0 0-23-16,0 0 10 15,-29-18 0-15,0 18-14 0,-8 8-1 16,-1 9 1 0,0 4 0-16,10-4 0 15,8 1 0-15,15 1 0 0,5-1-1 16,0 0-3-16,34 5-2 15,19-1 5-15,-3 6 0 16,8-1 1-16,-14 5 2 16,-11 0-2-16,-19 7 5 15,-10-2-5-15,-4-2 5 16,0-2-2-16,-4-5 17 16,-21-6-2-16,-12-4-8 15,4-4-3-15,-1-1 2 16,1-3-9-16,0-4-1 0,9 1-10 15,-1-5-15 1,8 3 1-16,10-2-7 0,7-3-53 16,0 0-162-16,29-13-154 15</inkml:trace>
  <inkml:trace contextRef="#ctx0" brushRef="#br0" timeOffset="11325.2953">10568 8457 747 0,'0'0'303'16,"0"0"-286"-16,0 0 1 0,0 0 1 15,0 0 21-15,177 125-27 16,-115-62 2-16,-16 5-3 15,-17 7-8-15,-20 11-1 16,-9 8 0-16,-4 1 0 16,-43 1-2-16,-6-17 3 15,0-8-1-15,7-21-2 16,1-12 6-16,21-16-7 16,11-6-36-16,0-16-65 15,13 0-151-15,0-34-229 16</inkml:trace>
  <inkml:trace contextRef="#ctx0" brushRef="#br0" timeOffset="11880.5673">10935 7765 603 0,'0'0'138'15,"0"0"2"-15,0 0-39 16,0 0-75-16,0 0-4 16,0 0 6-16,51 0-18 15,-26 10-6-15,-6 5-3 16,-10 5 1-16,-9 5 3 15,0 6-1-15,0 3 0 16,-33 7-1-16,-5-1 3 0,-15 5 6 16,7-3 9-16,2 1 34 15,2-7-13-15,17-7-11 16,21-6-24-16,4-9-4 16,0-1-3-16,24-8 0 15,9-2 5-15,9-3 2 16,1 0-2-16,-4 0-3 15,-1 0-2-15,-5 0-43 16,-13 0-65-16,-2 0-109 16,-7 0-595-16</inkml:trace>
  <inkml:trace contextRef="#ctx0" brushRef="#br0" timeOffset="12900.2763">11840 8622 287 0,'0'0'202'16,"0"0"-128"-16,0 0 7 16,0 0-3-16,0 0 9 15,0 0 29-15,20-62-31 16,-16 59-31-16,-4 3-19 16,0 0 8-16,0 0-7 15,0 0-9-15,0 0-18 16,0 15-9-16,0 20-14 15,0 15 14-15,0 11 4 0,0-4-4 16,5-4-10 0,6-3-49-16,-7-4-51 0,0-17-155 15,-4-11-163-15</inkml:trace>
  <inkml:trace contextRef="#ctx0" brushRef="#br0" timeOffset="13102.7618">11641 8881 851 0,'0'0'298'0,"0"0"-293"16,0 0 38-16,0 0 39 0,203-43-32 16,-130 36-32-1,-6 1-16-15,-10 6-2 0,-4 0-56 16,-11 0-38-16,-18 3-48 15,-19 15-249-15</inkml:trace>
  <inkml:trace contextRef="#ctx0" brushRef="#br0" timeOffset="13297.3294">11769 9234 548 0,'0'0'524'0,"0"0"-470"15,0 0 65-15,0 0-26 16,0 0-33-16,0 0-12 0,157-5-20 16,-104 2-28-16,-6 3-3 15,6 0-44-15,0 0-88 16,-7 0-128-16,-2 0-645 16</inkml:trace>
  <inkml:trace contextRef="#ctx0" brushRef="#br0" timeOffset="13917.0704">13658 8292 723 0,'0'0'235'16,"0"0"-234"-16,-40 102 70 15,35-42-31-15,5 5-36 16,0 6 0-16,0 2-4 16,0-6-5-16,0-2-50 15,0-7-74-15,0-12-80 16,0-13-186-16</inkml:trace>
  <inkml:trace contextRef="#ctx0" brushRef="#br0" timeOffset="14132.054">13428 8941 939 0,'0'0'104'16,"0"0"-78"-16,0 0 105 15,243-34-63-15,-166 33-42 16,-2-2-25-16,-8 3-1 15,-10 0-21-15,-8 8-55 16,-12 12-67-16,-23 2-158 16,-3 1-386-16</inkml:trace>
  <inkml:trace contextRef="#ctx0" brushRef="#br0" timeOffset="14503.8987">13509 9379 838 0,'0'0'190'0,"0"0"-140"16,0 0 53-16,0 0-56 15,0 0-35-15,0 0 14 16,58 0-6-16,-21 0-17 16,1 0-3-16,0 0 0 15,10 0-17-15,-6 0-15 16,-9 0-12-16,-8 10-22 15,-10 13 9-15,-15 9 27 0,0 11 16 16,-28 5 11 0,-26 7 3-16,1-2 8 0,-4-1 25 15,6-4 14-15,22-9 14 16,14-8-16-16,15-8-26 16,0-10-19-16,29-12 0 15,19-1 11-15,-1 0 16 16,10 0-4-16,-13-7-10 15,-2-5-13-15,-13 2-4 16,9-5-64-16,-14-1-105 16,-4-3-293-16</inkml:trace>
  <inkml:trace contextRef="#ctx0" brushRef="#br0" timeOffset="15766.024">14529 8738 156 0,'0'0'601'0,"0"0"-512"0,0 0 27 16,0 0-33-16,0 0-71 15,0 0-10-15,-42 65 7 16,42-27 12-16,0-1-3 16,0 1 9-16,4-11-9 15,21-2-7-15,8-10-4 16,0-7-3-16,-4-8 6 15,8 0 10-15,-4-3 1 16,5-24-14-16,-9-8-5 16,-1-9-2-16,-8 0-5 15,-15-6-10-15,-5 3 5 16,0 1-5-16,0-2 1 0,-29 8 5 16,-13 8 9-16,-7 4-2 15,7 16 6-15,9 9-3 16,0 3-1-16,9 15-7 15,4 18 0-15,15 12 0 16,5 2-20-16,0-1-63 16,29-4-164-16,4-3-144 15</inkml:trace>
  <inkml:trace contextRef="#ctx0" brushRef="#br0" timeOffset="16049.9368">15119 8755 637 0,'0'0'105'15,"0"0"24"-15,0 0 7 16,0 144-70-16,0-87-27 16,0 3-22-16,-17 0-6 15,-12-7-8-15,9-6-3 0,2-14-22 16,7-5-56 0,7-19-233-16</inkml:trace>
  <inkml:trace contextRef="#ctx0" brushRef="#br0" timeOffset="16625.8148">15453 8497 627 0,'0'0'223'16,"0"0"-177"-16,0 0-2 15,0 0-11-15,0 0-3 16,0 0-13-16,173-10 4 15,-145 24-2-15,-8 4-11 16,-6 6-1-16,-10 1 3 16,-4 0-5-16,0 2 3 15,-38 6-4-15,-15-1-3 16,0 1-1-16,7-4-2 16,8-2 2-16,18-10-1 0,16-2-2 15,4-3-7-15,4-5 1 16,45 0-8-16,17-1 14 15,-8-1 3-15,-1 1-1 16,-19 2 1-16,0 3 0 16,-30 9 11-16,-8-1 1 15,0 12 1-15,-28 2 5 16,-19 2 10-16,-10-3 6 16,-5-2-7-16,9-7-6 15,2-2-6-15,7-7-11 16,15-9-4-16,11 1 0 15,18-6-14-15,0 0-47 0,0 0-43 16,13-16-94 0,16 1-143-16</inkml:trace>
  <inkml:trace contextRef="#ctx0" brushRef="#br0" timeOffset="17414.9108">16165 8437 427 0,'0'0'121'16,"0"0"-45"-16,0 0 9 15,0 0-26-15,0 0-5 16,0 0 44-16,0 0-31 16,22-23-26-16,-22 28-11 15,0 23-10-15,0 12 13 16,-8 10 5-16,-17 3-17 16,7 2-6-16,-1-3-5 15,10-4-2-15,-2-11-4 16,11-9-4-16,0-10 0 15,0-8 0-15,11-2-1 16,11-8 0-16,2 0-1 16,14 0 1-16,-3 0-16 0,3-5-40 15,-21-4-45-15,3-3-162 16,0-2-279-16</inkml:trace>
  <inkml:trace contextRef="#ctx0" brushRef="#br0" timeOffset="17663.8278">16475 8409 760 0,'0'0'268'0,"0"0"-252"16,-53 123 61-16,39-61-25 0,3 1-27 15,3 0 1-15,-1-1-9 16,-2 2-10-16,-7-3-7 15,7-2 0-15,-7-7-2 16,14-4-25-16,-7-15-10 16,6-13-18-16,5-2-17 15,0-11-105-15,0-2-29 16,20-5-120-16</inkml:trace>
  <inkml:trace contextRef="#ctx0" brushRef="#br0" timeOffset="18177.8135">16904 8500 768 0,'0'0'276'16,"0"0"-272"-16,0 0 9 16,0 0 17-16,0 0-9 15,0 0-17-15,141 0-3 16,-125 0-1-16,-12 0 2 0,-4 0-1 16,0 0 22-16,0 0-1 15,0 0 11-15,-9 1 4 16,-35 5-27-16,2 5-10 15,-6 6 0-15,1 2 3 16,10 2-3-16,12 1 5 16,5 3-3-16,16 0-2 15,4 0 0-15,0 0 0 16,29-4-4-16,8-1 4 16,-4 2 0-16,-8-1-3 15,-1-2 3-15,-11 6 8 16,-13-1 4-16,0 5 11 15,-13 0 2-15,-25 2-12 16,-6 5-2-16,-9-4-10 0,11-2-1 16,0-5 0-16,13-3-5 15,5-6-24-15,24-7-23 16,0-1-47-16,0-8-25 16,24 0-220-16</inkml:trace>
  <inkml:trace contextRef="#ctx0" brushRef="#br0" timeOffset="18503.9067">17333 8978 960 0,'0'0'25'16,"0"0"19"-16,0 0 8 15,0 0-33-15,0 0 3 16,0 0-11-16,91 48-11 16,-87-48-10-16,5 0 5 15,0 0-4-15,-9 0 9 16,0-8 0-16,0-2 9 16,0 5 25-16,0 1-1 15,-18 4-7-15,-6 0-2 16,10 0-19-16,-10 9 1 15,4 11-6-15,11-5-2 16,9-2-55-16,0-8-73 0,14-5-334 16</inkml:trace>
  <inkml:trace contextRef="#ctx0" brushRef="#br0" timeOffset="19876.7158">18209 8206 300 0,'0'0'53'0,"0"0"-46"15,0 0 33-15,0 0 16 16,0 0 10-16,0 0 16 16,0 0-36-16,0 0-14 15,15 0 2-15,-11 2-14 16,-4 3-11-16,5-2-7 16,10-3-1-16,-1 0-1 0,1 0 0 15,-6 0 1-15,-5 0 3 16,-4 0 7-16,0 0 26 15,0 15 34-15,-24 16-1 16,-14 16-55-16,-15 20 18 16,11 19 4-16,-2 6-18 15,18 1 19-15,1-2 0 16,25-11 44-16,0-10-77 16,0-12-4-16,9-13-1 15,7-8-2-15,1-7 2 16,-8-9 0-16,2-7 0 15,-6-8-1-15,-1-1-26 16,0-5-58-16,-4 0-137 16,0-16-199-16</inkml:trace>
  <inkml:trace contextRef="#ctx0" brushRef="#br0" timeOffset="20338.7142">18463 8401 940 0,'0'0'76'16,"0"0"-7"-16,0 0-8 0,0 0-61 15,0 0-3-15,0 0 3 16,0 118 0-16,0-65 1 15,0 5 3-15,0 0 6 16,0 1 4-16,0-6-11 16,0 0 2-16,9-7-5 15,-5-13 0-15,1-2 1 16,6-11 0-16,-11-7-1 16,0-3 2-16,0-5 4 15,-16-5 23-15,-17 2-10 16,-9-2-18-16,-2 0 1 15,-3 0-1-15,23 0 11 16,8 0 4-16,12 0 15 0,4 0-23 16,0 0-8-1,0 0-7-15,20-2 6 0,18 2 1 16,-1-3 0-16,7 1 0 16,-6-3-6-16,-5 3-42 15,-4-9-48-15,-5 1-52 16,1-2-290-16</inkml:trace>
  <inkml:trace contextRef="#ctx0" brushRef="#br0" timeOffset="20540.7549">18823 8832 707 0,'0'0'183'0,"0"0"-88"16,0 0-13-16,-4 136-51 15,-1-103-27-15,5-6-4 16,0-4-3-16,0-11-36 16,0-9-20-16,0-3-61 15,0-15-72-15,0-20-39 16,9-10-64-16</inkml:trace>
  <inkml:trace contextRef="#ctx0" brushRef="#br0" timeOffset="20863.774">19016 8501 590 0,'0'0'67'0,"0"0"0"15,0 0 42-15,0 0-31 16,243-54-9-16,-192 54-44 16,-22 0-21-16,4 0 0 15,-27 17 7-15,-6 6 10 16,0 9 9-16,-6 6-15 15,-32 12 6-15,1 3-2 16,-1 5 0-16,-6-2 1 16,11-5 17-16,15-8-6 15,7-4-9-15,11-8-15 16,0-8-7-16,11-3 0 16,31-8-1-16,0-4 1 0,7-8-1 15,-7 0 1-15,6 0-23 16,-6-13-36-16,-13-1-37 15,4-11-92-15,-13 0-156 16</inkml:trace>
  <inkml:trace contextRef="#ctx0" brushRef="#br0" timeOffset="21283.0746">19754 8454 700 0,'0'0'279'0,"0"0"-224"0,0 0 29 16,0 0-28-16,0 0-38 15,0 0-14-15,-4-15 5 16,-7 15-2-16,-2 0 14 16,-16 0-6-16,0 10-11 15,-4 9-4-15,4-5 0 16,16 1-2-16,2 10 0 15,11 0 2-15,0 4-4 16,20 2-3-16,17 0-8 16,12 1-2-16,-7 1 0 15,-18 2 1-15,1 2-9 16,-12 1-2-16,-13-2 9 16,0-4 10-16,-20-6 8 0,-13-5 13 15,-5-3 22-15,5-6-2 16,-5-2-16-16,14-4-7 15,0-4-7-15,24-2 6 16,0 0-9-16,0 0-16 16,0-5-29-16,20-8-18 15,8-4-48-15,15-6-201 16</inkml:trace>
  <inkml:trace contextRef="#ctx0" brushRef="#br0" timeOffset="21616.5501">19998 8269 636 0,'0'0'244'0,"0"0"-176"15,0 0 26-15,0 0-43 16,0 0-39-16,0 0-10 15,62 65 28-15,-16-15-16 16,3 8-10-16,-3 4-4 16,-11 3 3-16,-8 4 1 15,-20 0-2-15,-7 2 2 0,-20-3-3 16,-29-7 2 0,-13 0 0-16,-4-11 17 0,8-5 10 15,3-9-13-15,11-11-8 16,24-12-9-16,15-13-18 15,5 0-85-15,0-24-77 16,34-15-201-16</inkml:trace>
  <inkml:trace contextRef="#ctx0" brushRef="#br0" timeOffset="22017.2446">20245 7824 908 0,'0'0'56'0,"0"0"-30"15,0 0 44-15,0 0-57 16,0 0-13-16,0 0 1 15,91-27-1-15,-73 30 1 16,-7 15-1-16,-11 5 1 16,0 2 3-16,0 5 7 15,-16 5 18-15,-17 0 23 16,-5 2-10-16,1-2-1 0,13-7-5 16,8-3 4-16,7-8-24 15,9-3-16-15,0-5-3 16,9-4 1-16,31-3-2 15,2-2 1-15,7 0-13 16,1 0-50-16,-5 0-64 16,1 0-3-16,-6 0-226 15</inkml:trace>
  <inkml:trace contextRef="#ctx0" brushRef="#br0" timeOffset="23094.3353">21322 7966 430 0,'0'0'310'0,"0"0"-273"15,0 0 60-15,0 0 8 16,0 0-49-16,0 0-30 16,-4-41 24-16,-21 32 11 15,6 3-20-15,-8 2-9 16,-2 4-10-16,-4 0-14 0,13 0-1 16,0 0-2-16,3 0-4 15,1 10 0-15,-2-1-1 16,3 2 1-16,11-1-4 15,-1 5 2-15,1 2 1 16,4 6 0-16,0 2 0 16,0 12-3-16,0 3 3 15,0 8 0-15,0 5-1 16,9 5 0-16,4 6 0 16,11 11 0-16,-8 9 0 15,-3 0-3-15,-9 4-3 16,-4-2 4-16,0-5-1 15,0-5 3-15,0 2 1 0,0-3-1 16,0 5 0 0,-4-4 1-16,-9 4-1 0,-3 7-3 15,-2-3 3-15,-1 6-13 16,3 0-8-16,-2 2 22 16,-2 0 15-16,3-8-13 15,1 1 20-15,3 1-21 16,9-2 3-16,4 0 10 15,0-14-8-15,0-12 20 16,17-15-18-16,12-11 20 16,4-10-4-16,11-14 5 15,3-8 2-15,-3 0-17 16,3-11 23-16,-5-11-14 16,2-3-21-16,-7 3-2 0,-3-2-1 15,-15 10-22-15,-1-1-35 16,-18 5-51-16,0 2-147 15</inkml:trace>
  <inkml:trace contextRef="#ctx0" brushRef="#br0" timeOffset="25179.713">22105 8504 198 0,'0'0'69'16,"0"0"9"-16,0 0 40 16,0 0-46-16,0 0-15 15,0 0 1-15,0 0-9 16,33-36-16-16,-28 36-1 15,-5 0 10-15,0 0-5 0,0 0-5 16,0 0 20 0,0 0 5-16,0 0-22 0,0 0 2 15,0 0-4-15,0 0 5 16,0 0 4-16,0 7-15 16,-5 15-15-16,-10 13-4 15,6 8 0-15,0 0-5 16,9-4 1-16,0-3-3 15,9-9-1-15,24-6 0 16,5-12-4-16,6-9 2 16,13 0 2-16,-1-28 0 15,-3-14 2-15,-5-10 0 16,-10-1-2-16,-14-4-3 16,-15-1 2-16,-9 10 1 0,0 5 0 15,-20 8 0-15,-13 8 1 16,-9 7 0-16,-7 9 0 15,3 11 3-15,-7 0 4 16,4 18-5-16,3 14-1 16,8 6-2-16,23 5-2 15,15-1-16-15,0 2-59 16,37-8-41-16,21-3-174 16,10-13-196-16</inkml:trace>
  <inkml:trace contextRef="#ctx0" brushRef="#br0" timeOffset="25397.255">22782 8454 637 0,'0'0'288'15,"0"0"-226"-15,-16 136-1 16,12-79-23-16,-16 1-29 15,11-6-6-15,-9-2-3 16,7-4-9-16,-6-13-45 16,10-12-115-16,-6-15-32 15,13-6-273-15</inkml:trace>
  <inkml:trace contextRef="#ctx0" brushRef="#br0" timeOffset="25756.1552">22981 8429 791 0,'0'0'236'15,"0"0"-213"-15,0 0 15 16,-33 125-4-16,24-79-14 16,9-1 6-16,0-8-8 15,0-9-12-15,17-10-6 16,8-11 0-16,3-7-2 15,10 0 1-15,-3-15-2 16,7-17 3-16,-13-11-1 16,0-5-1-16,-11 1-1 0,-3 4 0 15,-15 4 0 1,0 6 3-16,0 2 0 0,-24 3 1 16,-14 11-1-16,5 7 7 15,-5 10-4-15,3 0 3 16,-3 18-6-16,10 16-5 15,3 12-4-15,21-4-51 16,4 1-66-16,0-10-196 16,29-13-335-16</inkml:trace>
  <inkml:trace contextRef="#ctx0" brushRef="#br0" timeOffset="26078.9105">23401 8429 636 0,'0'0'184'0,"0"0"-114"16,0 114 13-16,0-63-29 15,0-7-34-15,29-4-5 16,-1-13-3-16,10-14-12 16,0-9 0-16,1-4 0 15,8-15 14-15,1-24-6 16,-5-9-4-16,-10-4-1 15,-5-4 46-15,-8 4-25 16,-20 6-2-16,0 4-6 0,0 7-6 16,-15 5-10-16,-23 5 0 15,5 10 4-15,-9 15-3 16,-2 0-1-16,2 17-13 16,9 13 8-16,13 5-49 15,20-5-53-15,0-5-256 16</inkml:trace>
  <inkml:trace contextRef="#ctx0" brushRef="#br0" timeOffset="26432.2957">24016 8141 844 0,'0'0'203'0,"0"0"-169"16,0 0-22-16,0 0-9 15,0 0 21-15,0 0-5 16,139 67-4-16,-117-51-13 16,-11-3 0-16,-2 1 12 15,-9 2 5-15,0 5-8 16,0 8 6-16,-24 8 5 16,-18 6-4-16,-11 9 0 15,0 13 6-15,2 3 5 16,2-3-1-16,25-9 5 15,10-14-27-15,14-13-6 0,25-15-11 16,37-9 4 0,4-5 7-16,5 0 2 0,-9-5-2 15,-18-8-35-15,-15 1-39 16,-20 2-11-16,-9 0-48 16,0-1-251-16</inkml:trace>
  <inkml:trace contextRef="#ctx0" brushRef="#br0" timeOffset="26865.2763">22342 8966 134 0,'0'0'652'16,"0"0"-610"-16,0 0 65 15,0 0 24-15,0 0-46 16,0 0-20-16,-153-20-27 16,153 20-9-16,0 0-10 15,0 0 4-15,11 0 5 16,31 0 23-16,7 0-6 15,17 0-9-15,14 3-11 16,26 1-5-16,18 1-10 0,19-2-8 16,10 2-1-16,28-3-2 15,10-2 0-15,12 0-13 16,12 0-23-16,-14 0-2 16,-20-10-11-16,-15-7-9 15,-47 2 4-15,-37 0 1 16,-35 10 1-16,-41-2 22 15,-6 7 13-15,-33 0-31 16,-35 0-244-16</inkml:trace>
  <inkml:trace contextRef="#ctx0" brushRef="#br0" timeOffset="27583.9096">21994 9806 230 0,'0'0'216'0,"0"0"-70"16,0 0-48-16,0 0 13 15,0 0-11-15,0 0-21 16,0 0-21-16,34 115-28 16,-10-93-4-16,0-4-5 15,18-3-13-15,0-8-2 16,7-7-5-16,8 0 9 16,-3-20 4-16,-8-12-13 15,-2-11 4-15,-17-7-5 16,-7-6-6-16,-20 6-13 15,0 5 6-15,0 3 6 16,-38 7 7-16,-19 5 1 0,-5 10-1 16,-5 4 0-16,10 15 0 15,4 1 12-15,6 12-10 16,19 18-2-16,8 13-3 16,15-1-6-16,5 6-29 15,5-6-83-15,32-12-152 16,12-2-243-16</inkml:trace>
  <inkml:trace contextRef="#ctx0" brushRef="#br0" timeOffset="27782.3326">22638 9697 905 0,'0'0'85'0,"-62"103"-79"16,38-53 1-16,15-1-7 16,0-12-1-16,9-5-49 15,0-9-133-15,-7-11-93 16</inkml:trace>
  <inkml:trace contextRef="#ctx0" brushRef="#br0" timeOffset="28245.8755">22881 9468 1053 0,'0'0'123'16,"0"0"-111"-16,0 0-12 15,0 0-6-15,0 0 6 16,0 0 0-16,148 1-14 15,-123 12-16-15,-21 5 17 16,-4 4 8-16,0 11 4 16,-29 2-1-16,-8 5-3 15,-16 0 5-15,4 0 0 16,11-7 1-16,1-5-1 0,21-9 0 16,16-3-1-1,0-7-8-15,25-3 1 0,28-3 4 16,0 1 4-1,-2 0 0-15,-3 7-2 0,-14 2 4 16,-10 5-2-16,-15 1 9 16,-9 9 8-16,0 2-1 15,-38-5-4-15,-11 2 13 16,3-4-7-16,-7 0-6 16,0-3-9-16,11-8 1 15,13 1-4-15,5-8 0 16,19-5-2-16,5 0-21 15,0 0-59-15,5-16-46 16,32-9-88-16,3-7-183 0</inkml:trace>
  <inkml:trace contextRef="#ctx0" brushRef="#br0" timeOffset="28686.4285">23372 9447 805 0,'0'0'292'0,"0"0"-257"15,0 0-25-15,0 0 0 16,0 0-10-16,0 0 2 16,0 133 2-16,0-98 3 0,-4 0 9 15,4-5 2-15,0-10-6 16,0-8-11-16,0-6 0 15,9-6-2-15,35 0-5 16,-7-18-2-16,1-12-20 16,0 0 3-16,-10-10-2 15,-3 8 18-15,-16-6 2 16,6 8 7-16,-6 5 3 16,-9 7 4-16,9 11 12 15,-9 7 4-15,6 0-3 16,-6 10 5-16,0 30-2 15,0 15 0-15,-24 15 2 16,-14 5-16-16,10 6 0 0,-17-12 3 16,17-6-3-16,6-13-9 15,15-14-3-15,7-14-14 16,0-12-32-16,0-10-84 16,29-7-140-16,15-24-388 15</inkml:trace>
  <inkml:trace contextRef="#ctx0" brushRef="#br0" timeOffset="29105.9538">24188 9382 1144 0,'0'0'32'16,"0"0"-21"-16,0 0 14 15,0 0-24-15,0 0-1 16,0 0-2-16,0-13 1 16,-29 13-1-16,1 5-2 15,-17 13 4-15,8 4 3 16,-1 3 6-16,10 1-3 16,19-1 2-16,9 0-8 15,0 0 0-15,28-5-4 16,23 0-8-16,-7 0 8 15,3 2 1-15,-14 6-1 16,-9 2 4-16,-19 10 0 0,-5 3 9 16,0 5 8-16,-33-2 14 15,-20-2-4-15,6-4-11 16,-1-10 1-16,6-2-9 16,8-6-4-16,10-12-4 15,11-4-3-15,13-6-35 16,0 0-53-16,22-11-54 15,27-12-109-15,4-6-283 16</inkml:trace>
  <inkml:trace contextRef="#ctx0" brushRef="#br0" timeOffset="30047.4446">25550 8387 286 0,'0'0'221'0,"0"0"-141"16,0 0-17-16,0 0 9 16,0 0-34-16,0 0 19 15,0-3 1-15,0 3-12 16,0 3-9-16,0 14 11 15,0 5 4-15,0 9-23 16,-4 6 6-16,4 6-10 16,0 5-18-16,0 2 8 15,-4 3-3-15,4 2-6 16,-9-5 0-16,9-5-5 16,0-5-1-16,0-7 1 0,0-6 0 15,0-9 2-15,0-6-2 16,0-6 1-16,0-2-1 15,0-4 2-15,0 0 0 16,0 0-3-16,0 0 7 16,0 0-7-16,0 0-1 15,0 0-21-15,0 0-74 16,0-12-109-16,0-5-233 16</inkml:trace>
  <inkml:trace contextRef="#ctx0" brushRef="#br0" timeOffset="30301.6478">25402 8755 1083 0,'0'0'158'0,"0"0"-120"16,0 0 20-16,0 0-13 15,0 0 5-15,226-14-13 16,-136 11-25-16,-19-3-9 16,-13 4-3-16,-16 0-1 15,-27 2-14-15,-2 0-30 16,-8 0-84-16,-5 0-84 0,0 0-273 16</inkml:trace>
  <inkml:trace contextRef="#ctx0" brushRef="#br0" timeOffset="31921.2527">26605 8166 434 0,'0'0'145'16,"0"0"-32"-16,0 0 31 16,0 0-12-16,0 0-58 15,0 0-31-15,-33-8 8 16,33 8-11-16,0 0-7 15,0-2-6-15,0 2-2 0,0 0-7 16,0 0-8 0,4-5-9-16,30 1-1 0,16-2 13 15,19 1-11-15,-11 5-4 16,-3 0 2-16,-11 0-2 16,-11 0-8-16,-15 15-15 15,-11 10 1-15,-7 5 18 16,0 13 6-16,-45 5 0 15,-12 12 8-15,-14 5-6 16,5 7 0-16,-5 6 8 16,18-3-2-16,9-2-1 15,15-11-1-15,11-9-3 16,18-14-1-16,0-14 2 0,9-17 5 16,24-2-1-1,11-6 6-15,3 0 8 0,-10 0 9 16,3-13-13-16,-11 1-6 15,-11 2 1-15,-14 3-11 16,12 4 3-16,-16 3-5 16,0 0-7-16,0 0-29 15,0 0-44-15,4 0-30 16,0 0-62-16,12 0-248 16</inkml:trace>
  <inkml:trace contextRef="#ctx0" brushRef="#br0" timeOffset="32244.5051">27229 8760 744 0,'0'0'134'16,"0"0"-63"-16,0 0 17 15,0 0-53-15,0 0-25 16,0 0-5-16,-5 60 10 16,5-60-10-16,18 0 20 15,-2-13-7-15,-8 1 4 16,-3-1-10-16,-5 6 14 16,0 2-1-16,0 3-16 0,-5 2-2 15,-19 0-2 1,2 10-5-16,-2 11-16 0,15-2-54 15,9-6-38-15,0-6-213 16,4-7-370-16</inkml:trace>
  <inkml:trace contextRef="#ctx0" brushRef="#br0" timeOffset="33459.4055">28248 8276 622 0,'0'0'107'16,"0"0"42"-16,0 0-14 15,0 0-73-15,0 0-31 16,0 0 11-16,-128 75 16 15,108-37-20-15,11 2-14 16,9-1-1-16,0-10-8 16,9-4-10-16,15-4-5 15,21-10-4-15,-17-8 3 16,14-3 1-16,0-6 1 16,3-19 5-16,-3-12 0 15,6-5-5-15,-19 2-1 0,-11 0 0 16,-18-1 0-1,0 2 2-15,0 1-1 0,-22 5 1 16,-18 8-1-16,-2 8 1 16,-2 9 2-16,-3 8 1 15,-1 0 4-15,6 25-9 16,13 15-2-16,0 5-3 16,25 3-27-16,4-3-22 15,0-5-65-15,13-10-25 16,31-7-244-16</inkml:trace>
  <inkml:trace contextRef="#ctx0" brushRef="#br0" timeOffset="33654.2275">28693 8376 787 0,'0'0'141'0,"0"0"-75"15,-38 146-3-15,27-92-48 16,2 2-8-16,-11-3-7 16,7-8-11-16,-2-9-78 15,15-21-151-15,0-15-277 16</inkml:trace>
  <inkml:trace contextRef="#ctx0" brushRef="#br0" timeOffset="34028.8901">29016 8357 1008 0,'0'0'56'0,"0"0"-41"16,-38 112 49-16,38-77-36 15,0-7-9-15,0-9-1 16,29-5-13-16,0-11-4 15,-5-3-1-15,13 0 0 0,-3-21 5 16,3-12 1 0,-4-5-5-16,-4-1 0 0,-9 1-1 15,-7 3 1-15,-13 0-1 16,0 3 1-16,0 2 1 16,-13 1 3-16,-29 13 5 15,2 2 0-15,-6 14 14 16,2 0-10-16,15 0-7 15,-4 18-7-15,15 5-3 16,-2 4-4-16,20-6-27 16,0-6-49-16,0-8-36 15,49-7-159-15,2 0-36 16</inkml:trace>
  <inkml:trace contextRef="#ctx0" brushRef="#br0" timeOffset="34432.3276">29588 8043 134 0,'0'0'936'16,"0"0"-834"-16,0 0-34 16,0 0-19-16,0 0-39 15,0 0-5-15,95-7 10 16,-66 27 4-16,-4 5-5 16,-25 2-4-16,0 6-1 15,0 2-8-15,-29 5-1 16,-20-2 2-16,-2-5-2 15,11-6-8-15,18-9 3 16,7-3 1-16,15-11-14 0,0 2-24 16,29-6 3-16,19 0 28 15,3 0 9-15,-7 0 2 16,-10 5 0-16,-15 5 0 16,-19 5 9-16,0 12 24 15,0 6-2-15,-39 2 1 16,-8 2-4-16,-6 1-14 15,0 2-2-15,2-5-8 16,3-4-1-16,19-12-3 16,9-8-3-16,20-7-20 15,0-4-56-15,0 0-10 16,29 0 16-16,-5-2-16 16,-9-3-124-16,-15 3-121 0</inkml:trace>
  <inkml:trace contextRef="#ctx0" brushRef="#br0" timeOffset="34835.542">28045 8974 670 0,'0'0'61'16,"0"0"-5"-16,0 0 96 0,0 0-60 15,0 0-27-15,0 0 12 16,-173-3-16-16,173 3-13 16,0 0-1-16,0 0-15 15,42 0-20-15,40 0 23 16,38-3-7-16,28-4 2 15,29-1-10-15,17-2-9 16,-4-1-9-16,1 5-2 16,-10-2-1-16,-13 1-19 15,-15 3-10-15,-30 0-11 16,-8 1-13-16,-39 2-19 16,-28 1 0-16,-19 0-19 15,-11 0 14-15,-18 0-88 0,0 0-10 16,0 4-134-16</inkml:trace>
  <inkml:trace contextRef="#ctx0" brushRef="#br0" timeOffset="35828.1551">28049 9832 621 0,'0'0'120'0,"0"0"-9"16,0 0 4-16,0 0-57 16,0 0-19-16,0 0 13 15,0-72-13-15,0 72-12 0,-4 0 0 16,-3 25-12-16,7 18-14 15,0 10 4-15,0 7 0 16,0 2-4-16,0 1 1 16,-9 0 5-16,5-5 2 15,-16-6-5-15,-2-9-1 16,-7-13 9-16,5-10-3 16,0-9 10-16,-5-11 10 15,0 0-4-15,-4 0-7 16,4-9-7-16,0-3-2 0,16 2-4 15,4-1 6 1,3 9-5-16,6-3-4 0,0 3-2 16,0-6 0-16,0 3-2 15,15-2 1-15,14-3-2 16,4-1 1-16,13-1-13 16,8-3-45-16,7-5-47 15,-3-2-55-15,13-6-234 16</inkml:trace>
  <inkml:trace contextRef="#ctx0" brushRef="#br0" timeOffset="36007.9597">28520 9981 419 0,'0'0'800'16,"0"0"-750"-16,0 0-41 0,-104 120 11 15,100-87-14 1,-7 4-6-16,2 4-14 0,5-6-28 15,-16 0-23-15,2-5-17 16,7-13 7-16,2-9-168 16,9-8-190-16</inkml:trace>
  <inkml:trace contextRef="#ctx0" brushRef="#br0" timeOffset="36345.4559">28825 9680 715 0,'0'0'213'0,"0"0"-170"15,0 0 21-15,0 0-15 16,0 0-15-16,0 0-20 16,153 23-7-16,-153 2 1 15,0 7-4-15,0 8 8 16,-38 10 2-16,-15 3 26 15,7 0 0-15,2-6 2 16,11-4 1-16,19-13-21 16,14-5-8-16,0-7-5 15,29-11-9-15,22-4-3 16,22-3 3-16,-16-3-3 16,5-11-8-16,-24-7-17 15,4 4-47-15,-13-3-38 0,-9-1-50 16,-12-1-170-1,8 2-315-15</inkml:trace>
  <inkml:trace contextRef="#ctx0" brushRef="#br0" timeOffset="36712.7735">29436 9670 733 0,'0'0'272'16,"0"0"-229"-16,0 0-2 0,0 0 28 15,0 0-19 1,0 0-20-16,-13-50 9 0,-16 50-15 16,-11 0 4-16,7 20-7 15,4 5-9-15,7 5 1 16,6 0-9-16,16 1 2 16,0-5 0-16,29 3-6 15,29-8 0-15,-1 3-2 16,5 1-2-16,-9 0 3 15,-20 2-4-15,-11 3 5 16,-22 3 0-16,0 2 3 16,-22 0 0-16,-31 0 1 15,-17-5 5-15,12-5-9 16,-4-7 5-16,22-8-5 16,23-2-2-16,-3-8-6 15,20 0-23-15,0 0-68 16,20-21-83-16,33-6-230 0</inkml:trace>
  <inkml:trace contextRef="#ctx0" brushRef="#br0" timeOffset="37994.6116">30157 7745 534 0,'0'0'176'0,"0"0"-57"16,0 0 32-16,0 0-74 15,0 0-35-15,0 0-10 16,17-27 2-16,3 24 6 16,9-2-10-16,0 2 1 15,-5 3-12-15,3 0-11 16,-3 0-8-16,-4 0-2 15,4 8 2-15,-6 9 2 0,-3 6-2 16,3 4-7-16,-18 7 7 16,0 6-5-16,0 10 4 15,0 7-1-15,0 6-2 16,0 14 1-16,0 6-4 16,0 3 0-16,0 1-9 15,0 1 5-15,0 0 0 16,0-5 1-16,0 4-9 15,0-7 1-15,0-8-2 16,11 2 2-16,-2-2-10 16,-9 1 8-16,0 0 7 15,0 4 8-15,0-2 3 16,0 0 1-16,-20-1-2 0,20 1 0 16,0 0 2-1,0-3-3-15,0 5-3 0,0-2-12 16,0 0-27-16,0 4-4 15,11-1-16-15,-11 3-8 16,0-1 37-16,0-8 37 16,0-4 18-16,-20-10 6 15,-9-11 26-15,1-8 10 16,-1-8-42-16,5-10 17 16,-3-4 14-16,3-12-10 15,-5-5-8-15,-9 0 16 16,3 0-6-16,-11-13-41 15,1-4-1-15,8 2-52 16,-10 5-38-16,-1 5-217 0</inkml:trace>
  <inkml:trace contextRef="#ctx0" brushRef="#br0" timeOffset="45990.1309">26866 6625 124 0,'0'0'235'16,"0"0"-116"-16,0 0-14 15,0 0-58-15,0 0-20 0,0 0 11 16,0 0 21-16,0 0 16 16,-4-8 32-16,-1 8-50 15,5-3-13-15,-4 0-20 16,4 3 0-16,0 0 2 15,0 0-2-15,0 0 2 16,0 0-9-16,0 0-6 16,0 0-11-16,-5 17-8 15,-10 24 8-15,6 18 2 16,-11 16-1-16,16 6 0 16,-16 1-1-16,7-2 0 15,-3-13 0-15,-2-4 1 0,3-10-1 16,2-8 4-16,4-13-4 15,-2-7 0-15,11-7 0 16,-5-8 0-16,5-5 0 16,0-5 0-16,0 3 0 15,0-3 12-15,0 2-2 16,0-2 0-16,0 0 3 16,0 0-12-16,0 0 0 15,0 0-1-15,0 0-9 16,0 0-27-16,0 0-50 15,0 0-51-15,0 0-118 16,0 0-108-16</inkml:trace>
  <inkml:trace contextRef="#ctx0" brushRef="#br0" timeOffset="46364.7741">26652 7229 266 0,'0'0'180'15,"0"0"-110"-15,0 0 79 16,0 0 28-16,0 0-46 16,0 0-54-16,-18-36-27 15,18 36-19-15,0 0-12 16,-7 11-13-16,-2 16 0 16,-4 11 14-16,13 6-12 15,0 2 1-15,0 6-8 16,0-4 5-16,0-3-6 15,5-7-1-15,19-16-5 16,-6-4 6-16,10-14 4 0,-3-4-2 16,-1 0 2-16,-2-26 27 15,7-15 20-15,-5-4-33 16,-4-5-14-16,-11 3-1 16,0 4-3-16,-3 13-14 15,-6 7-18-15,0 8-2 16,0 12-20-16,0 3-34 15,0 0-97-15,0 21-144 16,14 4-59-16</inkml:trace>
  <inkml:trace contextRef="#ctx0" brushRef="#br0" timeOffset="80549.6764">447 9422 242 0,'0'0'191'0,"0"0"-178"15,0 0 57-15,0 0 20 16,0 0-25-16,0 0-28 0,0 0-23 16,-38 0-4-1,29 0 51-15,3 0-4 0,1-3-4 16,-4 3-3-16,1 0-5 15,1-1-21-15,-2 1 20 16,9-4-7-16,0 4-8 16,-4 0-9-16,4 0-5 15,0 0-5-15,0-2-9 16,0 0-1-16,0 2-7 16,13-3-4-16,22 0 2 15,12 0 9-15,30 1 2 16,-2-5-2-16,12 0 0 15,8-4 1-15,0 4-1 16,-5-3-11-16,-8 2-15 16,-24 3-20-16,-21 3-35 0,-12 2-27 15,-21 0 3 1,-4-3-49-16,0 1-11 0,0-9-63 16</inkml:trace>
  <inkml:trace contextRef="#ctx0" brushRef="#br0" timeOffset="80843.9719">1019 9121 400 0,'0'0'221'0,"0"0"-136"15,0 0 63-15,0 0-56 16,0 0-48-16,0 0-37 16,-28-25-7-16,52 30-14 15,18 13 14-15,16 7 0 16,3 0 0-16,15 0 1 0,-3 0-1 15,-11 5 0-15,-16 0-2 16,-22 0 2-16,-19 5 3 16,-5 0-1-16,0 5 1 15,-14 1 17-15,-30-4 4 16,-18-2 3-16,-8 1-13 16,3-9-8-16,14-4-3 15,20-4-3-15,13-1-58 16,11-5-245-16,-4-9-222 15</inkml:trace>
  <inkml:trace contextRef="#ctx0" brushRef="#br0" timeOffset="97047.57">2563 12728 345 0,'0'0'213'16,"0"0"-196"-16,0 0 35 15,0 0 6-15,0 0-10 16,0 0 7-16,0 0 20 16,0-47-8-16,0 47-13 15,0 0 2-15,0 0-29 16,0 0-4-16,0 0-9 16,0 0-9-16,0 2-5 15,0 26-4-15,0 19 4 0,0 21 20 16,0 9-8-1,0 6-5-15,4-3-4 0,7-7-2 16,-6-12-1-16,-5-11 0 16,0-10 1-16,0-18-1 15,0-7 0-15,4-12 1 16,-4-3 0-16,5-3 11 16,6-33-2-16,2-15 3 15,11-25-13-15,5-9-1 16,9 0 1-16,10-1 2 15,-6 14 0-15,-4 4 3 16,-5 18-2-16,-13 10 3 16,-11 9-6-16,0 17-1 0,-9 3-27 15,0 11-29-15,0 0-28 16,-9 21-267-16,-33 14-328 16</inkml:trace>
  <inkml:trace contextRef="#ctx0" brushRef="#br0" timeOffset="97244.2904">2629 13064 725 0,'0'0'92'0,"0"0"-69"16,0 0 106-16,0 0-43 16,0 0-29-16,126 110-12 0,-88-62-20 15,0 10-23 1,-1-5 6-16,-4 1-8 0,-8-6-24 15,-1-6-49-15,-11-9-82 16,-6-10-177-16</inkml:trace>
  <inkml:trace contextRef="#ctx0" brushRef="#br0" timeOffset="97468.8113">3326 13077 968 0,'0'0'62'0,"0"0"-62"0,0 0-9 16,0 0 3-16,0 0 6 15,206 0-6-15,-149 0-106 16,-6 7-104-16,-11 3-103 15</inkml:trace>
  <inkml:trace contextRef="#ctx0" brushRef="#br0" timeOffset="97671.3979">3421 13485 958 0,'0'0'75'0,"0"0"-67"0,0 0-8 16,0 0 82-16,192-25-34 16,-112 10-32-16,-7 0-10 15,-7 10-6-15,1 2-40 16,-14 3-76-16,-16 0-251 16</inkml:trace>
  <inkml:trace contextRef="#ctx0" brushRef="#br0" timeOffset="100074.3587">5318 12839 357 0,'0'0'258'0,"0"0"-155"16,0 0 53-16,0 0-50 16,0 0-52-16,0 0-17 15,0 0-1-15,-66-13-10 16,53 26-11-16,-16 16-15 15,9 22 2-15,0 7 3 0,16 4 3 16,4-2-2 0,0-10-6-16,24-2 1 0,14-16 0 15,6-7 2-15,-2-17-3 16,2-8-6-16,-2-10 4 16,0-33 2-16,-9-12 9 15,-13-10-1-15,-11-3-5 16,-9 6-3-16,0 1-14 15,-29 14-5-15,-8 12-3 16,-5 8 10-16,-7 14 8 16,7 10-2-16,5 3-2 15,8 16-3-15,9 21-1 0,11 13-4 16,9 2-32 0,0 4-60-16,38-8-68 0,4-11-67 15,11-17-141-15</inkml:trace>
  <inkml:trace contextRef="#ctx0" brushRef="#br0" timeOffset="100266.2277">5739 12889 760 0,'0'0'87'15,"0"105"45"-15,0-35-58 16,0 7-47-16,0 9-20 15,4-4 6-15,0-4-13 16,12-15-16-16,-3-18-27 0,-2-20-51 16,2-18-115-16,-8-7-109 15</inkml:trace>
  <inkml:trace contextRef="#ctx0" brushRef="#br0" timeOffset="100618.9891">6019 12718 797 0,'0'0'106'16,"0"0"-92"-16,0 0 48 0,0 0-14 16,210-25-34-1,-161 25-13-15,-11 4 5 0,-21 21-4 16,-1 4-2-16,-12 9 6 15,-4 4 2-15,0 5 10 16,-20 6 1-16,-17 5 19 16,4 0-2-16,4-6-4 15,5-7-1-15,15-10-13 16,9-12-16-16,0-6-2 16,0-7-1-16,20-6 0 15,26-4-8-15,3 0 9 16,8-4 1-16,-10-6-1 15,1-1-12-15,-10 0-67 0,-5 1-57 16,-9-8-197-16</inkml:trace>
  <inkml:trace contextRef="#ctx0" brushRef="#br0" timeOffset="100948.2675">6873 12711 882 0,'0'0'76'16,"0"0"-66"-16,0 0 69 15,0 0-58-15,0 0-16 0,0 0-4 16,100-50-1-16,-61 50 0 16,-1 0 2-16,-1 0 1 15,1 7-3-15,-9 11-1 16,-9 4 1-16,-11 13 4 15,-9 11 3-15,0 8 21 16,0 9 6-16,0 2 19 16,-9 0-15-16,0-7-24 15,9-8-5-15,0-5-9 16,0-7 0-16,9-11-10 16,8-6-71-16,3-13-36 15,5-8-159-15,-12-8-136 16</inkml:trace>
  <inkml:trace contextRef="#ctx0" brushRef="#br0" timeOffset="101124.0544">6888 12981 750 0,'0'0'178'16,"0"0"-156"-16,0 0 30 15,0 0-52-15,0 0 12 16,224-29 14-16,-129 21-7 15,-4 3-19-15,-5 5-3 16,-15 0-80-16,-14 0-198 16</inkml:trace>
  <inkml:trace contextRef="#ctx0" brushRef="#br0" timeOffset="101444.5384">7879 13129 1177 0,'0'0'78'16,"0"0"-76"-16,0 0 5 15,0 0 1-15,0 0-8 16,228 62 1-16,-142-74-1 16,0-26 2-16,-10-12 1 15,-19-9-2-15,-28-4-1 16,-18 2-24-16,-11-1 13 15,-20 5 11-15,-42 4 1 0,-24 13 0 16,-9 9 8-16,-5 19-5 16,-1 12 14-16,5 15-16 15,12 25-2-15,22 20 0 16,38 3-1-16,24 4-14 16,29-1-77-16,62-9-51 15,21 1-221-15</inkml:trace>
  <inkml:trace contextRef="#ctx0" brushRef="#br0" timeOffset="103242.36">9270 12628 580 0,'0'0'241'16,"0"0"-200"-16,0 0 30 16,0 0-56-16,0 0-14 15,0 0-1-15,0 0 0 16,-18 103 4-16,18-70 20 16,0 4 16-16,0 1-30 15,-4 4-5-15,-3 4-4 0,3-4 4 16,0 0-10-1,-1-4-8-15,5-8-85 0,0-7-108 16,0-16-147-16</inkml:trace>
  <inkml:trace contextRef="#ctx0" brushRef="#br0" timeOffset="103453.039">9014 12889 382 0,'0'0'396'0,"0"0"-348"0,0 0 4 16,0 0 82-1,0 0-64-15,223-43-13 0,-166 43-34 16,-3 0-21-16,-1 0-2 16,-16 5-10-16,-8 12-69 15,-16 6-81-15,-13 2-93 16</inkml:trace>
  <inkml:trace contextRef="#ctx0" brushRef="#br0" timeOffset="103658.1174">8985 13330 775 0,'0'0'104'15,"0"0"-26"-15,0 0 49 16,0 0-72-16,0 0-24 0,0 0 52 15,177 0-19-15,-102-3-35 16,-2 1-22-16,-11 2-7 16,9 0-20-16,-5 0-83 15,-13 9-82-15,-15-2-338 16</inkml:trace>
  <inkml:trace contextRef="#ctx0" brushRef="#br0" timeOffset="104262.5567">10119 12858 664 0,'0'0'229'16,"0"0"-210"-16,0 0 23 16,-37 131 14-16,37-81-29 15,9-2-16-15,19-6 3 16,10-7-1-16,6-10-9 15,-2-6-1-15,7-18-3 16,2-1 3-16,6-9 0 16,5-32 8-16,-4-6 7 0,-21-11-12 15,-21-5-4-15,-8 0 2 16,-8 3 1-16,0 10-5 16,-42 5 8-16,-11 11-4 15,-9 10 4-15,1 12 6 16,-1 12 8-16,4 0-12 15,12 28-10-15,13 17-8 16,13 7 3-16,20 9-13 16,0-9-99-16,37-4-247 15</inkml:trace>
  <inkml:trace contextRef="#ctx0" brushRef="#br0" timeOffset="104473.4109">10887 12846 1152 0,'0'0'101'16,"0"0"-92"-16,0 0-7 16,0 145 17-16,0-77-15 15,0 2-4-15,-9 10 0 16,-29 1-62-16,-6-1-147 15,-7-17-582-15</inkml:trace>
  <inkml:trace contextRef="#ctx0" brushRef="#br0" timeOffset="106267.0788">11406 12846 309 0,'0'0'472'16,"0"0"-402"-16,0 0 38 0,0 0-6 15,0 0-61-15,0 0-20 16,-24 48-19-16,20-3-2 16,-5 7 6-16,9-2 2 15,0-7-1-15,4-11 5 16,25-9-6-16,-5-10 0 15,5-8-6-15,17-5-2 16,3-8 2-16,4-29 0 16,-2-14 6-16,-7-11-6 15,-11-6-6-15,-19 1-1 16,-14 1-2-16,0 4 4 16,-25 7 0-16,-21 13 5 15,-12 9 0-15,-3 16 0 16,3 17 2-16,1 1 7 15,10 37-9-15,18 15-10 0,18 9 6 16,11 1-30-16,36-5-113 16,30-14-153-16,0-8-244 15</inkml:trace>
  <inkml:trace contextRef="#ctx0" brushRef="#br0" timeOffset="106921.6233">12149 12562 781 0,'0'0'239'0,"0"0"-217"16,0 0 39-16,0 0-15 15,0 0-43-15,0 0-3 16,0-4 4-16,0 4 1 15,0 0 5-15,0 0 0 16,0 0-3-16,-8 10-6 16,8-6 5-16,-5-1-5 15,5 0 1-15,0-3-2 16,0 0 2-16,0 0 3 16,0 0 5-16,0 0 1 15,0 0-2-15,0 0 3 16,0 0 0-16,0 0 1 0,0 0 4 15,-4-3-3-15,4 0-11 16,0 3 5-16,0 0-1 16,-5 0-7-16,5 25-1 15,0 21-9-15,0 14 10 16,0 10 2-16,0 5-2 16,0-4 3-16,0-4-1 15,0-9-2-15,0-13-1 16,0-15 1-16,0-10 4 15,0-10-1-15,-4-5 3 16,-7-5-3-16,11 0 14 16,-13 0-3-16,-12 0-2 0,1-10-9 15,-9 3 2-15,8 2-3 16,3 2-2-16,7 3 9 16,1 0-8-16,-1 0 5 15,11 0 3-15,4 0-9 16,0 0-2-16,0 0 1 15,0 0-6-15,19 0-8 16,4 0 8-16,5 0 6 16,12 0-3-16,-13 0-9 15,8 0-49-15,-17-10-38 16,11-7-50-16,-5-6-181 16</inkml:trace>
  <inkml:trace contextRef="#ctx0" brushRef="#br0" timeOffset="107351.377">12607 12518 1076 0,'0'0'62'16,"0"0"-44"-16,0 0 64 15,0 0-52-15,0 0-30 16,0 0 2-16,-55-40 7 15,35 40 0-15,-4 0 2 16,-10 0 3-16,-3 0-10 0,8 12-3 16,5 3 2-1,15 0-3-15,9 5-2 0,0 8 1 16,9 1-11-16,48 10 9 16,10 0 3-16,-5 4 1 15,-5-3-1-15,-4 3 0 16,-15 2 1-16,-29-5-2 15,2-3 2-15,-11-1 6 16,-11-1 14-16,-27-5 13 16,-4-5-14-16,-7-2-2 15,7-6-9-15,14-7 3 16,3-5-4-16,16-5-6 16,9 0-2-16,0 0-4 15,0 0-14-15,0 0-28 16,0 0-51-16,14 0-73 0,10-2-84 15,0-6-455-15</inkml:trace>
  <inkml:trace contextRef="#ctx0" brushRef="#br0" timeOffset="108312.5444">13080 12219 512 0,'0'0'101'15,"0"0"-2"-15,0 0 46 16,0 0-48-16,0 0-24 16,0 0-29-16,-57-15-8 15,57 15-1-15,0 0-10 16,0 0-8-16,0 18-17 16,0 22 4-16,37 14 25 15,8 14-11-15,1 18-11 16,-2 14-2-16,-6 19-2 15,-20 8-3-15,-18 10-7 16,0 4-17-16,-38 2-25 16,-33-14 5-16,-11-8 29 0,-8-19 15 15,10-23 1-15,3-14 3 16,10-17-4-16,1-13-16 16,13-18-100-16,-9-11-292 15</inkml:trace>
  <inkml:trace contextRef="#ctx0" brushRef="#br0" timeOffset="109251.6342">5305 12355 233 0,'0'0'141'0,"0"0"-42"16,0 0 15-16,0 0-51 15,0 0-10-15,0 0 0 16,-77-46 10-16,59 45 17 15,-2-5-34-15,0 1-5 16,-2 5-18-16,-7 0-10 16,-4 0 3-16,-15 11-16 15,-10 11-1-15,-4 14-1 16,-4 18 2-16,13 13 11 16,15 18 4-16,14 18 18 15,24 15-2-15,0 10-24 16,15 20-4-16,27 12 0 15,-4 6-3-15,2-6-63 0,-3-12-100 16,-4-25-72-16,1-17-244 16</inkml:trace>
  <inkml:trace contextRef="#ctx0" brushRef="#br0" timeOffset="121376.3501">13089 7745 110 0,'0'0'21'0,"0"0"36"16,0 0-38-16,0 0 29 15,0 0 4-15,0 0-17 16,0 0 12-16,-46-40 20 16,46 38-40-16,-7-4 35 15,-2 4-31-15,5 2-13 16,-5 0-2-16,2-2-3 15,3-1 30-15,4 1-6 0,0 2-8 16,0 0 17-16,0 0 0 16,-9 0-22-16,0 0-2 15,-19 9-18-15,-21 26-4 16,-9 18-4-16,-17 25 4 16,-2 15 1-16,6 19 8 15,0 26 12-15,9 25 19 16,0 25 1-16,5 29-27 15,13 12 6-15,15 6-8 16,25 12 1-16,4-12 5 16,4-4-11-16,45-20 12 15,21-19-3-15,8-21 1 0,1-22 18 16,3-24-13-16,-4-23-7 16,-8-20-9-16,-8-14 6 15,-20-16-8-15,-9-16-2 16,-13-11-1-16,-20-7-1 15,0-6-2-15,0-2-28 16,-4 0-42-16,-34-10-183 16</inkml:trace>
  <inkml:trace contextRef="#ctx0" brushRef="#br0" timeOffset="123039.8529">31028 7434 662 0,'0'0'246'15,"0"0"-172"-15,0 0-17 0,0 0 7 16,0 0-36-16,0 0-28 16,-20 0-3-16,27 2-3 15,15 9 6-15,7-1 0 16,-5 0 5-16,9 2 1 15,-17 1 6-15,6 5 0 16,2 11-5-16,14 17 2 16,-3 24-2-16,3 20 0 15,-10 31-5-15,5 21 3 16,-4 24-5-16,13 29-1 16,-13 16-1-16,4 16-27 15,-22 4-39-15,-11-7 61 16,-29-7-18-16,-68-18 13 15,-20-27 10-15,-31-21 2 16,0-31 16-16,-5-9 48 0,9-14-17 16,7-11-36-1,27-8-11-15,19-18-21 0,25-8-85 16,24-17-254-16</inkml:trace>
  <inkml:trace contextRef="#ctx0" brushRef="#br0" timeOffset="125055.3355">19412 8878 262 0,'0'0'0'0,"0"0"-77"16,0 0-73-16</inkml:trace>
  <inkml:trace contextRef="#ctx0" brushRef="#br0" timeOffset="143159.7828">24250 8818 26 0,'0'0'78'0,"0"0"-32"16,0 0-10-16,0 0-15 16,0 0-4-16,0 0-3 15,0 0-1-15,0 0-12 16,0-2-1-16,0 2 0 16,0 0 0-16,0 0 0 15,0 0 0-15,0 0-9 16,0 0-3-16,0 0 10 0,0 0 2 15,0 0 2 1,0 0 0-16,0 0-2 0,0 0 0 16,0 0-5-16,0 0-24 15,0 0-28-15,0 0-74 16</inkml:trace>
  <inkml:trace contextRef="#ctx0" brushRef="#br0" timeOffset="150347.9842">20517 8828 62 0,'0'0'4'0,"0"0"-1"15,0 0-3-15,0 0 1 16,0 0 1-16,0 0-2 16,0 0 0-16,95 0 0 15,-81 0 0-15,-10 0 0 16,16 0 0-16,-11-4-4 15</inkml:trace>
  <inkml:trace contextRef="#ctx0" brushRef="#br0" timeOffset="150866.5494">20517 8828 205 0,'199'-4'93'0,"-199"4"-72"15,0 1 10-15,0 2-12 16,0 1-17-16,5 2 6 16,1 5 23-16,-1-3 8 15,-5 3 37-15,0-1-6 16,0 0-21-16,0 1 0 16,0-3 3-16,0 3 4 15,0-8-26-15,0-3-17 16,0 0 9-16,0 0-4 15,0 0-2-15,4 0-16 16,5 0 0-16,-9 0 0 0,11 0 7 16,-11-5-4-16,0 0 7 15,0 1 3-15,0 4 22 16,-24 0-14-16,-1 0-9 16,-12 19-5-16,-3 1 16 15,22 2 5-15,-6-7-12 16,20 1-5-16,4-9-11 15,0-5 2-15,0-2-2 16,8 0 0-16,21 0 2 16,-4 0-2-16,-1 0 5 15,-11 0-3-15,-4-7 1 16,-2-1 2-16,-7 3 3 16,0-2-6-16,0 4 8 0,0 3-10 15,0 0 11-15,0 0-11 16,0 0-8-16,8 0-33 15,34 0-18-15,7 0-157 16,-2 0-310-16</inkml:trace>
  <inkml:trace contextRef="#ctx0" brushRef="#br0" timeOffset="161688.0365">14319 12465 201 0,'0'0'247'15,"0"0"-143"-15,0 0 48 16,0 0-78-16,0 0 48 16,0 0-37-16,-29-15-40 15,29 15-1-15,-4 0-7 16,4 0 16-16,-5 0-12 16,1 0-6-16,-5 0 12 15,-7 0-4-15,-8 0-19 16,-9 0-2-16,0 8-12 15,-5 2-7-15,5-3 8 0,0-2-1 16,8-2-2-16,10 1-7 16,6-4 5-16,9 0-5 15,0 0-1-15,0 0-4 16,0 0-3-16,0 0-6 16,29 0 0-16,28 0 13 15,19 0 0-15,5-4-6 16,6-1 5-16,8-5-3 15,-18 0-13-15,-2-1-14 16,-4 1 5-16,-27 1 7 16,-26 1-18-16,-3 3-4 15,-15-1 20-15,0 2-10 0,0-1-49 16,-33 5-68-16,5 0-31 16,-6 0-22-16,6 3-167 15</inkml:trace>
  <inkml:trace contextRef="#ctx0" brushRef="#br0" timeOffset="161751.7327">14319 12465 476 0</inkml:trace>
  <inkml:trace contextRef="#ctx0" brushRef="#br0" timeOffset="162010.8138">14319 12465 476 0,'219'-7'421'0,"-233"27"-350"0,1 7-11 16,6 5 34-16,-1 3-26 16,3 11-45-16,5 4-12 15,-4 8 5-15,-7 7-13 16,2 10-3-16,-4-2-3 0,-3-1 3 15,3-4-15-15,-3-8-2 16,-1-12 9-16,-8-10 8 16,-3-11 4-16,-1-10-4 15,-13-3 4-15,-7-14 13 16,-4 0-1-16,2-3 4 16,7-18 14-16,-2-9-17 15,17 5 1-15,9 0-17 16,7 10-1-16,6 3-3 15,7 7-14-15,0-3-31 16,24 3-43-16,29 3-6 16,9-1-54-16,5 3-157 0</inkml:trace>
  <inkml:trace contextRef="#ctx0" brushRef="#br0" timeOffset="519538.9896">24193 1419 687 0,'0'0'101'0,"0"0"-44"16,0 0 45-16,0 0-46 16,0 0-35-16,0 0-13 15,0 0 1-15,0-31 7 16,0 29 5-16,0-1 18 0,0-2 2 16,0 5-3-16,0 0-8 15,0 0 9-15,0 0-2 16,0 0 2-16,0 0-6 15,0 0-10-15,0 0-16 16,0 10-7-16,0 18-8 16,0 14 8-16,0 11 2 15,0 7-1-15,0 1 1 16,0-1-3-16,-5-3 1 16,-6-10-7-16,7-4-3 15,-10-12-1-15,10-9 5 16,4-7-1-16,-7-8 2 15,7-1 4-15,0-6-10 0,0 0 1 16,0 0-1-16,0 0-1 16,0 0-14-16,-13-10-28 15,-7-5-71-15,2-3-188 16,-15 1-287-16</inkml:trace>
  <inkml:trace contextRef="#ctx0" brushRef="#br0" timeOffset="519903.7146">23905 1719 659 0,'0'0'326'16,"0"0"-304"-16,0 0-1 0,0 0 2 15,0 0-13-15,0 0-2 16,58 83-3-16,-43-58-5 15,-2-3 2-15,7-4-2 16,0-5 0-16,-11-1-3 16,9-4 0-16,-3-8 1 15,-6 0-1-15,15 0-2 16,1-8 5-16,-1-17 20 16,3-8 47-16,8-9-26 15,-6-1-14-15,-7 1-14 16,-2 4-4-16,-7 6-7 0,-6 11-1 15,-7 9-1 1,8 10 0-16,-8 2-12 0,0 0-47 16,0 0-41-16,0 5-81 15,9 2-284-15</inkml:trace>
  <inkml:trace contextRef="#ctx0" brushRef="#br0" timeOffset="520827.8358">27678 1353 206 0,'0'0'154'15,"0"0"-42"-15,0 0 43 16,0 0-28-16,0 0 12 16,0 0-49-16,4-40-33 15,-4 35-28-15,0 5 9 16,0-2 1-16,0 2-8 0,0-4-2 15,0 3-13 1,0 1-8-16,0 0-1 0,0 0-1 16,0 0 5-16,0 7-1 15,0 18-10-15,0 11 0 16,0 3 2-16,-11 6 0 16,-2 1-1-16,0-4 0 15,2 0-1-15,2-6 2 16,0-6-1-16,2-5-1 15,7-10-1-15,0 0 0 16,0-7 1-16,0-3 0 16,0-3-1-16,0-2-1 0,0 0 2 15,0 0-1 1,0 0-6-16,0 0-10 0,0 0-33 16,0 0-25-16,0 0-14 15,-4-10-182-15,-14 3-157 16</inkml:trace>
  <inkml:trace contextRef="#ctx0" brushRef="#br0" timeOffset="521233.6644">27563 1599 695 0,'0'0'348'0,"0"0"-251"0,0 0 1 16,0 0-39-1,0 0-30-15,0 0-14 0,0 0-15 16,0 9-11-16,0 10 11 16,4 3 3-16,-4 3 1 15,0 3-4-15,0-1 1 16,0 1-1-16,0-5 0 16,5-9 1-16,6-3-1 15,-7-7-4-15,-4-4 1 16,13 0-3-16,-8 0-3 15,15 0 1-15,8-21 8 16,1-12 34-16,13-5-6 0,-9-2-8 16,-4 2-5-1,-9 6-6-15,-2 4-6 0,-12 13-1 16,-6 8-1-16,0 4 4 16,0 3-2-16,0 0-3 15,0 0-7-15,0 0-30 16,0 0-54-16,18 0-65 15,2 4-105-15,-2 4-366 16</inkml:trace>
  <inkml:trace contextRef="#ctx0" brushRef="#br0" timeOffset="522951.0619">24007 6103 156 0,'0'0'146'0,"0"0"-72"16,0 0 17-16,0 0 5 16,0 0-22-16,0 0-11 15,0 0-6-15,4 6 20 0,-4-4-29 16,0-2-20-16,0 7 12 16,0-4-11-16,5 2-12 15,-1 0 2-15,-4-2-7 16,0 1 3-16,5-1 3 15,-5-3-10-15,0 0 4 16,0 0-1-16,0 0 18 16,6-25 6-16,-1-18-17 15,8-14 1-15,-4-14-2 16,6-2-10-16,-10 1-7 16,-1-3 1-16,-4 7 2 15,0 10-4-15,0 18 2 16,0 15-1-16,0 15 4 0,0 5 2 15,0 5 0 1,15 0 0-16,-15 0-6 0,14 0-4 16,-5 20-12-16,6 2-3 15,-6 3-17-15,2-1-3 16,-11-6-7-16,4-4-2 16,-4-2-32-16,0-6-77 15,0-5-8-15,0-1-149 16</inkml:trace>
  <inkml:trace contextRef="#ctx0" brushRef="#br0" timeOffset="523274.2737">24036 5604 424 0,'0'0'90'0,"0"0"-22"0,0 0 16 16,0 0-17-16,0 0-9 15,0 0 20-15,-11 18 5 16,11-18-23-16,6-12-18 16,12-14 24-16,-3-6-11 15,7-3-23-15,3 0-20 16,-5 12-6-16,-7 3-5 16,-2 10 0-16,-11 4 0 15,4 6 2-15,-4 0 4 16,14 6 5-16,-10 19-8 15,1 10 2-15,10 5 8 0,-6 3-14 16,6-5 0-16,-6-3-8 16,16-2-59-16,-8-11-64 15,3-12-250-15</inkml:trace>
  <inkml:trace contextRef="#ctx0" brushRef="#br0" timeOffset="524243.2043">27634 6128 334 0,'0'0'225'0,"0"0"-126"16,0 0 0-16,0 0 23 15,0 0-59-15,0 0-20 16,-25 13 6-16,25-13-8 16,-4 0-1-16,4-3-4 15,0-14-16-15,0-11-11 16,0-6 1-16,0-15-1 15,0-2-5-15,0-11-4 16,4-3 0-16,21 5 0 16,-1-2-1-16,-4 5 1 15,-11 7 2-15,4 6-2 0,-7 14 1 16,3 15 0-16,-9 10 0 16,0 5 3-16,0 0-3 15,0 0-1-15,0 15-19 16,0 10-27-16,0 10-23 15,0 1-51-15,0-2-152 16,0-3-275-16</inkml:trace>
  <inkml:trace contextRef="#ctx0" brushRef="#br0" timeOffset="524585.7841">27587 5729 323 0,'0'0'290'0,"0"0"-211"0,0 0 23 15,0 0 13-15,0 0-42 16,0 0-34-16,0-7-14 16,0 2 0-16,0-5-5 15,0-8 11-15,13 1 12 16,3-5-13-16,2 0-9 16,1-2-11-16,-10 2-8 15,7 1 4-15,-12 7-5 16,9 3-2-16,-8 4 2 15,-5 7 2-15,6 0 11 16,-6 0 6-16,9 18 4 16,5 12 8-16,-3 4 9 0,-3 8-21 15,1-6-11 1,-9 3-7-16,0-10-2 0,0-6-6 16,5-3-30-1,6-10-33-15,-2-3-47 0,15-7-30 16,-6 0-202-16</inkml:trace>
  <inkml:trace contextRef="#ctx0" brushRef="#br0" timeOffset="530859.1933">24036 4711 162 0,'0'0'54'0,"0"0"-54"15,0 0 26-15,0 0 66 16,0 0-36-16,0 0-46 16,0 0-7-16,0-29-4 15,0 29 2-15,0 0 5 16,0 0-6-16,0 0-17 15,0 0-37-15,0 3-99 16</inkml:trace>
  <inkml:trace contextRef="#ctx0" brushRef="#br0" timeOffset="540091.1862">20798 9119 66 0,'0'0'15'0,"0"0"-14"16,0 0 11-16,0 0-1 15,0 0-9-15,0 0-2 16,0 0 24-16,0 32 26 16,0-24-14-16,0-4-11 15,0 2-10-15,0 4 10 16,0-8 2-16,5 4-18 16,14-5-9-16,10-1 0 15,9 4-10-15,8-4-37 0,12 0-4 16,19 0-53-16</inkml:trace>
  <inkml:trace contextRef="#ctx0" brushRef="#br0" timeOffset="540491.8415">22804 8575 389 0,'0'0'70'0,"0"0"-69"16,0 0 11-16,0 0-1 16,0 0-11-16,0 0 0 15,35 122-2-15,-22-87-24 0,-8 1-27 16,15 3-16-16,-16-3-12 15,-4-1 32-15,0 0-87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3T11:11:31.630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2963 11264 343 0,'0'0'146'0,"0"0"4"16,0 0-52-16,0 0-57 15,0 0-38 1,0 0-3-16,78 73-35 0,-69-59-118 16,-5 0-201-16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55:27.95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3759 3932 129 0,'0'0'2'0,"0"0"21"15,0 0 36-15,-203 0 21 0,183 0-34 16,7 0-27 0,6 0-14-16,7 0-5 0,0 0 0 15,0 3-11-15,0 7 11 16,0 0 1-16,0 5 1 16,-4 0 15-16,-5-2 14 15,4 4 40-15,-10 2 24 16,2 2-34-16,-7 8-53 15,-9-4-8-15,-9 0-221 16</inkml:trace>
  <inkml:trace contextRef="#ctx0" brushRef="#br0" timeOffset="1016.3467">3503 4153 128 0,'0'0'113'15,"0"0"-41"-15,0 0 6 16,0 0 27-16,0 0-24 16,0 0-22-16,-53 43-11 15,53-41 13-15,-5-2 6 16,5 0-2-16,0 0-4 15,0 0-10-15,0-25-15 0,0-25-31 16,16-20 22-16,10-16-17 16,3 4 9-1,6 0-1-15,-8 3-13 0,2 9 2 16,-9 20-7-16,-7 13 4 16,-2 19 5-16,-11 13-2 15,4 5-1-15,5 13-6 16,16 39-14-16,-1 27 14 15,9 21 62-15,5 10-46 16,-10-5-12-16,1-10-2 16,-9-17-1-16,-2-18 1 15,-7-20-2-15,-2-15 0 0,-5-15 2 16,1-5-2-16,-1-5-14 16,-4 0-5-16,0-20-15 15,0-17-12-15,0-13-29 16,-22-3-61-16,-22 3-85 15,-9 4 100-15,2 12-106 16,-7 11 60-16,1 10 126 16,4 13 41-16,-5 0 117 15,25 0-45-15,11 5 149 16,15-2-66-16,7-3-65 16,0 0-75-16,29 0 0 15,24 0 68-15,9 0 20 16,4 0-40-16,-13-6-34 0,-4 2-17 15,-7 1-12-15,-4 3-13 16,-1 0-64-16,-8 0-175 16,-14 0-212-16</inkml:trace>
  <inkml:trace contextRef="#ctx0" brushRef="#br0" timeOffset="1204.0307">4246 3903 892 0,'0'0'215'16,"0"0"-207"-16,0 0-4 16,0 0-2-16,0 0 5 15,0 0-7-15,239-3 0 16,-153 1-56-16,0-1-80 0,-24 3-169 16,-29 0-200-16</inkml:trace>
  <inkml:trace contextRef="#ctx0" brushRef="#br0" timeOffset="1360.282">4237 4151 1010 0,'0'0'92'16,"0"0"-82"-16,0 0-9 16,0 0 0-16,0 0 18 15,310-16-7-15,-191 4-8 0,-15 5-4 16,-9 0-68-1,-31 1-193-15,-17 1-358 0</inkml:trace>
  <inkml:trace contextRef="#ctx0" brushRef="#br0" timeOffset="10050.3672">5991 3519 382 0,'0'0'375'0,"0"0"-312"16,0 0 48-16,0 0-52 16,0 0-27-16,0 0-15 15,0 0-13-15,0 0 7 16,0 0-10-16,0 0 2 16,0 0-3-16,0 0-1 0,0 0-8 15,15 10 1-15,14 0 8 16,4 5 0-16,5 2 0 15,-5-1-6-15,-9 4-6 16,-11 7-5-16,-13 8-6 16,0 9 18-16,-4 0 5 15,-42 3 6-15,-8 4 2 16,-7 1 9-16,3-4 5 16,1 2 1-16,10-10 5 15,7-4-7-15,18-11-8 16,11-14-6-16,11-2-7 15,0-7-15-15,24-2 9 16,25 0 6-16,13 0 10 0,0 0-6 16,-11-5 4-16,-7-2-8 15,-11 0-3-15,-15 1-52 16,-3-2-85-16,-6-3-114 16,-9-6-388-16</inkml:trace>
  <inkml:trace contextRef="#ctx0" brushRef="#br0" timeOffset="11111.3141">7096 3569 777 0,'0'0'143'0,"0"0"-124"0,0 0 29 0,0 0-16 0,0 0-7 16,0 0-9-16,140-46-14 16,-112 46-2-16,-10 0-6 15,6 19-5-15,-13 3 7 16,-11 3-4-16,0 5 0 15,0 3 4-15,-6-3 4 16,-16-5 0-16,-11-3 6 16,4-2-6-16,9-6 5 15,4-7-3-15,12-6-4 16,4 3 2-16,0 3-20 16,20 3-3-16,29 8 12 15,6 0 11-15,2 4 0 16,1 3 3-16,-10 0 13 0,-19 3 4 15,-11 1-7-15,-14 4 4 16,-4 0 4-16,-8-3 6 16,-35-2 3-16,-10-3-7 15,-9-5-10-15,9-8-10 16,11-4 4-16,9-8-7 16,13 0-1-16,7 0-39 15,13-8-37-15,0-13 15 16,13-1-108-16,25 3-21 15,2 3-195-15</inkml:trace>
  <inkml:trace contextRef="#ctx0" brushRef="#br0" timeOffset="13189.7006">6634 3459 258 0,'0'0'137'0,"0"0"14"15,0 0-65-15,0 0-32 16,0 0-2-16,0 0 22 16,0 0-25-16,0 0-5 15,0 0-13-15,0 0 0 16,0 0-15-16,0 0-8 15,0 0 6-15,0 0-12 16,0 0 10-16,0 3-12 16,0 19 0-16,0 10 3 0,0 11 8 15,0 2-5-15,-9 3-5 16,5-5 1-16,4-11-2 16,0-5 0-16,0-6-1 15,0-8 1-15,0-6-4 16,0-6-6-16,18-1 7 15,1 0-1-15,1 0-6 16,-2 0 10-16,2 0 3 16,0-1-3-16,-2-6-19 15,1-2-29-15,-1 5-62 16,2-1-23-16,0-1-39 16,-2 2-77-16</inkml:trace>
  <inkml:trace contextRef="#ctx0" brushRef="#br0" timeOffset="13424.3301">6873 3507 333 0,'0'0'127'16,"0"0"7"-16,0 0-82 15,0 0-31-15,0 0 147 16,0 150-29-16,0-75-73 15,0 8-31-15,0 0-20 16,0 1-8-16,-4-7-7 16,4-19-12-16,0-9-7 15,0-12-22-15,0-14-116 0,0-11-198 16</inkml:trace>
  <inkml:trace contextRef="#ctx0" brushRef="#br0" timeOffset="16035.6068">7892 3965 646 0,'0'0'119'0,"0"0"-95"16,0 0 21-16,0 0-25 15,0 0-13-15,0 0-6 16,0-2 9-16,0 2 0 16,0-3 7-16,0 3 34 15,0 0 11-15,0 0-50 16,0 0-8-16,0 7 8 15,0 21-1-15,0 12 18 16,0 10-16-16,-13 6-8 0,4-1-4 16,-6-5-1-16,2-8-19 15,13-9-24-15,0-13-98 16,0-15-126-16,0-5-183 16</inkml:trace>
  <inkml:trace contextRef="#ctx0" brushRef="#br0" timeOffset="16585.7674">8069 3479 486 0,'0'0'122'0,"0"0"-43"16,0 0-32-16,0 0-47 16,0 0 3-16,0 0 39 15,5 63 17-15,-5-31 5 16,11 6-7-16,-7-6-10 16,1 1-22-16,4-6-12 15,-5-2-4-15,16-8-2 16,-7 0-7-16,11-9-2 15,-4 0-1-15,9-2 2 0,-5-6 0 16,-6 0-14-16,6 0-32 16,-10-10 2-16,1-11-5 15,-6-9-32-15,11-5-26 16,-16-5-18-16,1 3-7 16,-5-1 22-16,0 8 75 15,0 7 36-15,0 11 83 16,0 7 81-16,0 5-12 15,0 0-16-15,0 3-54 16,0 27-80-16,0 17 41 16,0 11 27-16,0 9-34 15,0 3-14-15,4 1 3 16,-4-4-9-16,5-9-14 0,-5-13 1 16,0-10-3-16,0-14-17 15,11-5-23-15,-2-10-34 16,10-6-235-16,-1 0-89 15</inkml:trace>
  <inkml:trace contextRef="#ctx0" brushRef="#br0" timeOffset="17085.7714">8894 3523 487 0,'0'0'117'16,"0"0"-44"-16,0 0 4 16,0 0-35-16,0 0-5 15,0 0-2-15,38-27-20 16,-34 25-10-16,3 2-3 16,-7-3-2-16,0 3 8 15,0 0 26-15,0 0 26 0,0 0-2 16,-16 0-28-16,-12 0-30 15,-14 13-16-15,-3 2 14 16,8 3 4-16,4 2-1 16,13-3 3-16,15 3-3 15,5 0-1-15,5 0-10 16,43 5 3-16,14 0 0 16,16 0 7-16,-3 1 7 15,-9 3-4-15,-8-5-3 16,-21 3 1-16,-12 3 4 15,-21-5-3-15,-4 3 2 16,0-1-4-16,-4 3 6 16,-38 3 1-16,-7 2-1 0,3-5-5 15,1-7-2 1,12-7 1-16,24-10-1 0,9-6-23 16,0 0-31-16,18-13-199 15,39-13 35-15,16-13-147 16</inkml:trace>
  <inkml:trace contextRef="#ctx0" brushRef="#br0" timeOffset="17367.0341">10029 3432 545 0,'0'0'347'16,"0"0"-332"-16,0 0 29 15,0 0 26-15,0 132-25 16,0-64-21-16,0-4-11 16,0 4-4-16,0-12-9 15,0-11-1-15,0-15-50 16,0-10-15-16,0-10-190 15,0-10-97-15</inkml:trace>
  <inkml:trace contextRef="#ctx0" brushRef="#br0" timeOffset="17554.528">9777 3785 824 0,'0'0'89'16,"0"0"-77"-16,0 0 49 15,0 0 23-15,0 0-38 16,0 0-20-16,218-8-17 16,-184 8 2-16,-6 0-11 15,10 8-33-15,-9 2-39 16,-9 2-105-16,-16 2-205 16</inkml:trace>
  <inkml:trace contextRef="#ctx0" brushRef="#br0" timeOffset="17710.7783">9814 4091 688 0,'0'0'239'0,"0"0"-185"0,0 0 12 15,0 0-26-15,0 0 6 16,0 0-9-16,259 22-24 16,-188-22-8-16,4 0-5 15,7-3-72-15,-5-4-88 16,-11-1-295-16</inkml:trace>
  <inkml:trace contextRef="#ctx0" brushRef="#br0" timeOffset="19867.3837">10849 3617 521 0,'0'0'114'0,"0"0"-60"15,0 0 6-15,0 0-25 16,0 0-25-16,0 0-2 16,4-15 9-16,-4 12 10 15,0 3 10-15,0 0 15 16,0 0-13-16,0 0-8 15,0 0 4-15,0 0-2 16,0 0-27-16,0 20-4 0,0 10 8 16,0 16 0-1,0-3-4-15,9 1-1 0,16-11-5 16,3-3-3-16,6-10-3 16,-1-7-2-16,0-6-6 15,7-7-5-15,2 0-3 16,6-28-20-16,-1-9-14 15,-3-16-47-15,-26 0 61 16,-18-2 26-16,0 5 16 16,0 10 22-16,-33 10-4 15,-9 7 29-15,-12 11-4 16,6 12 18-16,-3 0-20 16,2 10-27-16,3 25-14 15,11 10 0-15,17 7-2 0,18-2-1 16,0 0-78-16,13-4-141 15,31-13-160-15</inkml:trace>
  <inkml:trace contextRef="#ctx0" brushRef="#br0" timeOffset="20070.5094">11550 3699 585 0,'0'0'122'16,"0"105"-77"-16,0-44 24 0,-4-1-19 15,-1-5-22-15,5-9-28 16,0-9-29-16,0-15-85 16,0-12-25-16,0-10-157 15</inkml:trace>
  <inkml:trace contextRef="#ctx0" brushRef="#br0" timeOffset="20414.4233">11926 3604 585 0,'0'0'263'0,"0"0"-257"16,-29 117 4-16,29-74 12 15,0-3-7-15,0-4-10 16,16-11 8-16,12-5-13 16,1-10-12-16,-7-10-13 15,12 0-12-15,-6-20 35 16,5-15 2-16,-8-13 12 16,-5-5 5-16,-11-2-7 15,-9 8-3-15,0 4 9 16,-9 8-10-16,-29 10-6 15,-2 5 7-15,3 13-3 16,-10 7 22-16,3 0-15 0,2 20-11 16,2 10-7-1,23 5-55-15,12-6-107 0,5-6-71 16,0-8-198-16</inkml:trace>
  <inkml:trace contextRef="#ctx0" brushRef="#br0" timeOffset="20867.5616">12399 3464 206 0,'0'0'338'0,"0"0"-251"16,51 118 34-16,-27-58-20 16,10 2-49-16,10-2-4 15,-7 4-26-15,1-12-12 0,-18-7-10 16,-11-13 2-16,-9-7 0 15,0-9 3-15,-9-5-5 16,-31-7 0-16,-2-4-5 16,-20 0-13-16,5-18-27 15,-5-10 21-15,29-7 24 16,4-7-4-16,20-3-2 16,9-4 3-16,0 2-34 15,24 2 35-15,23 0 2 16,6 3 0-16,-7 2 5 15,3 5 1-15,-3-3 12 16,-10 7-5-16,-14 4-8 16,-11 2 9-16,-11 0 4 0,0 2 5 15,-7 3-3-15,-15 5-9 16,-18 3 31-16,7 9-14 16,-9 3-10-16,-11 0-5 15,2 21-13-15,3 8-5 16,10 7 1-16,27-2-49 15,11-1-164-15,0 0-79 16</inkml:trace>
  <inkml:trace contextRef="#ctx0" brushRef="#br0" timeOffset="21930.4">3512 5703 187 0,'0'0'70'16,"0"0"-6"-16,0 147 21 15,0-88-49-15,0-5-29 16,0-4-3-16,-5-7-1 0,5-11 0 16,0-9-2-16,-4-11 6 15,4-4-7-15,0-8-2 16,0 0-69-16,0-18-17 16,0-17-75-16</inkml:trace>
  <inkml:trace contextRef="#ctx0" brushRef="#br0" timeOffset="22399.3778">3498 5544 377 0,'0'0'202'0,"0"0"-125"16,0 0 86-16,0 0-69 0,0 0-70 16,0 0 1-16,210-40-3 15,-167 63-10-15,-1 2-3 16,-14 2-8-16,-12 4-1 15,-16 1 4-15,0 4 4 16,-20-4-7-16,-22-2 8 16,-7-7-2-16,7-4-2 15,5-4-2-15,8-7-3 16,13-3 9-16,12-5-5 16,4 0-4-16,0 0 0 15,0 0-1-15,4 0-13 16,34 0 14-16,11 0 19 15,8 7-6-15,1 14-8 0,-16 4 2 16,-9 4-2 0,-9 4 5-16,-15 1-9 0,-9-2 23 15,0-2-6-15,-22-5 6 16,-27 0-17-16,-8-8 2 16,-1-4-1-16,1-8-8 15,6-5 2-15,2 0-2 16,12 0-8-16,8-10 6 15,20 2 1-15,2 1-9 16,7-3-17-16,0 5-28 16,45-2-9-16,17-2-55 15,13-3-70-15,2-1-287 0</inkml:trace>
  <inkml:trace contextRef="#ctx0" brushRef="#br0" timeOffset="22618.1298">4533 5707 731 0,'0'0'279'16,"0"0"-279"-16,0 0 0 16,0 0 7-16,0 0 7 15,0 0-5-15,224-3-3 16,-171 3-6-16,-7 6-62 15,-17-1-178-15,-9 5-223 16</inkml:trace>
  <inkml:trace contextRef="#ctx0" brushRef="#br0" timeOffset="22790.0007">4432 6003 864 0,'0'0'155'0,"0"0"-146"0,0 0 4 15,0 0 10-15,0 0 7 16,238 6-3-16,-160-6-22 16,-3 0-5-16,-9 0-69 15,1 0-188-15,-23 0-477 16</inkml:trace>
  <inkml:trace contextRef="#ctx0" brushRef="#br0" timeOffset="25212.323">5854 5511 185 0,'0'0'640'16,"0"0"-534"-16,0 0-17 16,0 0-26-16,0 0-24 15,0 0-29-15,0 0-4 16,4-9-6-16,16 6-9 15,2 1 8-15,22-6 1 16,3 5 2-16,1 3 0 16,-6 0-2-16,-13 0-1 15,-5 0-1-15,-10 11-12 16,1 9 10-16,-15 10-7 0,0 9 11 16,0 11 9-16,-44 6 3 15,-3 5-10-15,-6-1 6 16,0-3-7-16,2-5 2 15,7-7 0-15,11-9-1 16,15-14-2-16,7-9 2 16,11-10-5-16,0-3-10 15,16 0-9-15,26 0 22 16,11-3 7-16,9-10-2 16,-9 4-3-16,-2-4-2 15,-3 5-53-15,-6 1-75 16,-8 0-115-16,-15-4-296 15</inkml:trace>
  <inkml:trace contextRef="#ctx0" brushRef="#br0" timeOffset="25400.0085">6373 5888 642 0,'0'0'96'15,"0"0"-79"-15,0 0 93 16,0 125-58-16,0-79-41 15,0-4-7-15,0-5-4 16,0-7-1-16,0-12-104 16,9-13-77-16,11-5-257 15</inkml:trace>
  <inkml:trace contextRef="#ctx0" brushRef="#br0" timeOffset="25886.7665">6877 5461 592 0,'0'0'210'16,"0"0"-202"-16,0 0 27 16,0 0 9-16,0 0-28 15,239-50-16-15,-197 50 0 16,2 8-3-16,-15 12-18 0,-20 10-10 15,-9 0 31 1,0 5 18-16,-33 1-14 0,-20-7 5 16,-5 1-1-16,7-9-4 15,12-4 3-15,17-6 3 16,6-10 5-16,16-1 2 16,0 0-17-16,0 0-15 15,24 0 1-15,14 6 14 0,6 6 17 16,-6 6-9-1,-5 3-1-15,-13 8-2 0,-11 3 14 16,-9 1-8-16,0 0-8 16,0-4 9-16,-38 1 11 15,-11-2 2-15,3-3-13 16,-11-9-5-16,12-7 4 16,8-3-9-16,4-6 11 15,13 0-13-15,2-11-12 16,-2 1-4-16,11 0-9 15,9 5-2-15,0 2-43 16,0-1-134-16,22 1 9 16,18 3-44-16</inkml:trace>
  <inkml:trace contextRef="#ctx0" brushRef="#br0" timeOffset="28574.7704">7656 5397 232 0,'0'0'149'0,"0"0"-41"15,0 0-14-15,0 0-12 16,0 0-1-16,0 0-10 0,-7-16-15 15,7 16-26-15,0 0 0 16,0 0 5-16,0 0 5 16,-4 0-16-16,-9 10-21 15,-7 18 5-15,-9 5 6 16,0 14-12-16,0 8-1 16,7-2-1-16,7-3 0 15,10-10 0-15,5-12 0 16,0-8 0-16,5-10-7 15,28-5 1-15,5-5-8 16,15 0 11-16,4-5 2 16,-15-10 1-16,2 3 10 15,-10 1-10-15,-1 4-5 0,-13 1-45 16,-3 5-61-16,3-2-20 16,-7 3-19-16,-6 0-160 15,-2-5 58-15</inkml:trace>
  <inkml:trace contextRef="#ctx0" brushRef="#br0" timeOffset="28793.4912">7864 5472 267 0,'0'0'103'16,"0"0"-26"-16,0 0 68 16,0 0-53-16,0 0-81 15,0 0 0-15,-9 92 151 0,9-32-87 16,0 5-45-16,0 6-9 15,0 1-8-15,0-1-6 16,0-8-4-16,0-13-3 16,-5-16-1-16,1-9-25 15,4-12-102-15,0-13-167 16</inkml:trace>
  <inkml:trace contextRef="#ctx0" brushRef="#br0" timeOffset="29184.1163">8284 5472 496 0,'0'0'219'0,"0"0"-187"16,0 0 45-16,0 0-44 15,0 0-18-15,0 0 24 16,86-13-1-16,-57 8-24 16,0 0 3-16,-12 5-13 15,-1 0 7-15,-7 0-3 16,2 0-6-16,-7 0-1 16,-4 0-1-16,0 10 2 15,0 10 12-15,0 18 24 16,0 6 3-16,0 15-15 0,0-4-8 15,-15 6-3-15,1 0-2 16,3-1-4-16,7-4-6 16,-5-6-3-16,9-7 0 15,0-11-17-15,0-9-26 16,-4-6-45-16,-5-14-216 16,2-3-249-16</inkml:trace>
  <inkml:trace contextRef="#ctx0" brushRef="#br0" timeOffset="29371.8504">8255 5810 785 0,'0'0'65'0,"0"0"-43"16,0 0 63-16,0 0-28 15,0 0-27-15,235-5-23 16,-182 3-7-16,-3-1-24 15,4-5-110-15,-6 1-150 16</inkml:trace>
  <inkml:trace contextRef="#ctx0" brushRef="#br0" timeOffset="29824.9822">8927 5547 423 0,'0'0'524'0,"0"0"-494"0,0 0-16 16,0 0-10-16,0 0-4 16,0 0 6-16,140 132 7 15,-94-86-12-15,-2-1 1 16,-10 7 0-16,-10 4-1 16,-15-4 1-16,-9-7 0 15,0-7-2-15,-9-10 3 16,-31-6-2-16,7-10 0 15,-5-6-1-15,-4-6 0 16,7 0-5-16,13-31-35 16,11-9 27-16,11-10 2 15,0-7 3-15,28-1-5 16,21 1 0-16,9-3-14 0,-12 2 18 16,12 5 0-16,-10-3 9 15,-15 9 3-15,-15 2 22 16,-7 7-4-16,-11 5 10 15,0 7-9-15,-20 8 11 16,-17 3-15-16,-16 12-1 16,6 3 8-16,-10 11-14 15,4 21-10-15,11 8-2 16,13 0 0-16,29 5-9 16,0-2-50-16,46-11-137 0,21-1-60 15</inkml:trace>
  <inkml:trace contextRef="#ctx0" brushRef="#br0" timeOffset="31817.5733">10338 5293 415 0,'0'0'223'16,"0"0"-139"-16,0 0 25 16,0 0-20-16,0 0-40 15,0 0-26-15,0-2-23 16,0 4-3-16,0 21 3 15,0 12 19-15,0 16 0 16,0 6-11-16,0 3-2 16,0-5-3-16,0-1-3 15,0-12 0-15,0-2-20 16,0-14-43-16,0-7-136 16,0-11-83-16</inkml:trace>
  <inkml:trace contextRef="#ctx0" brushRef="#br0" timeOffset="32020.7388">10148 5582 818 0,'0'0'83'0,"0"0"-53"15,0 0 52-15,0 0-25 16,243-23-15-16,-181 23-32 15,-9 0-5-15,-6 0-5 16,-3 0-57-16,-6 0-40 16,-10 8-174-16,-19 4-265 15</inkml:trace>
  <inkml:trace contextRef="#ctx0" brushRef="#br0" timeOffset="32208.2198">10000 5970 791 0,'0'0'187'0,"0"0"-150"15,0 0-17-15,0 0 10 16,0 0 2-16,243-15-8 16,-165 5-23-16,-12 6-1 15,0-2-65-15,-8 5-120 16,-12 1-182-16</inkml:trace>
  <inkml:trace contextRef="#ctx0" brushRef="#br0" timeOffset="33208.216">11274 5564 561 0,'0'0'102'0,"0"0"-43"15,0 0 20-15,0 0-30 16,0 0-22-16,0 0 7 16,0 0-13-16,0 0-17 15,-5 13 14-15,-6 9 12 16,2 11-4-16,-4 7-3 15,2 5 1-15,2 1-9 16,9 1-4-16,0-4-7 16,0-6-4-16,20-7 0 15,7-9-4-15,1-12-5 16,1-9-4-16,4 0 3 0,7-12 5 16,2-26 4-16,0-2 1 15,-18-10-2-15,1-7 2 16,-10 4 0-16,-15-8-3 15,0 6 2-15,0 0-9 16,-15 5 10-16,-18 13 0 16,-5 9 3-16,-2 12 2 15,3 12 16-15,-1 4 4 16,9 8-21-16,-4 21-4 16,9 12-2-16,6 6-8 15,7 4-39-15,11-1-48 16,0-10-77-16,0-8-196 0</inkml:trace>
  <inkml:trace contextRef="#ctx0" brushRef="#br0" timeOffset="33427.1173">11793 5570 85 0,'0'0'633'0,"0"0"-586"16,0 159-9-16,-4-103 48 16,-3-1-45-16,-2-5-34 0,1-2-7 15,-1-13-7-15,2-10-70 16,7-14-62-16,0-11-106 16</inkml:trace>
  <inkml:trace contextRef="#ctx0" brushRef="#br0" timeOffset="33908.9906">12160 5492 126 0,'0'0'450'0,"0"0"-383"0,0 0-2 15,0 0-16-15,0 0 6 16,0 0 2-16,-61 128-4 16,61-91-28-16,0 1 10 15,0-4-4-15,0-6-10 16,13-10-13-16,16-3 4 0,-5-10-8 15,0-5-1-15,-2 0-2 16,23-7 1-16,-3-21 0 16,-3-10 12-16,-1-5-5 15,-14-7-2-15,-6 3-7 16,-18-1-10-16,0 3 3 16,0 5 7-16,-13 2 1 15,-32 13 3-15,-1 8-4 16,-7 12 1-16,0 5 21 15,-5 5-16-15,12 24-6 16,2 9-2-16,17 3-23 16,12-1-10-16,15-8-77 15,0-2-97-15,9-14-147 0</inkml:trace>
  <inkml:trace contextRef="#ctx0" brushRef="#br0" timeOffset="34285.2682">12516 5527 603 0,'0'0'61'16,"0"0"-18"-16,0 123 43 16,0-84-1-16,0 0-48 15,0-7-5-15,16-2-11 16,4-10-20-16,2-8 4 15,2-9-5-15,5-3-7 16,-5 0 3-16,14-22 4 16,0-11-2-16,6-15 5 15,-15-4-5-15,-7-8 2 16,-11-3-9-16,-11 5 9 16,0 0-2-16,0 13 2 0,-33 7 19 15,-12 12 3-15,3 13-4 16,-6 13 6-16,-3 0 12 15,7 9-33-15,6 27-3 16,5 4-5-16,13 5-5 16,15-5-80-16,5-2-78 15,0-8-2-15,20-10-219 16</inkml:trace>
  <inkml:trace contextRef="#ctx0" brushRef="#br0" timeOffset="34756.702">13018 5519 197 0,'0'0'426'0,"0"0"-346"0,0 0 8 16,0 0 3 0,-73 120-41-16,73-87-23 0,0 2 1 15,0-7-14-15,25-3 7 16,8-13-16-16,7-4-5 15,6-8-2-15,3 0-5 16,8-10 2-16,-1-24 2 16,-3-7 3-16,-9-12-6 15,-26-3-27-15,-18-1 23 16,0 0-8-16,-9 4-8 16,-44 7 6-16,-9 12 0 15,-5 11 20-15,-14 16 5 16,10 7 9-16,5 5-9 0,8 20-1 15,14 13-4-15,22 2-6 16,22-5-81-16,0 2-55 16,22-9-188-16</inkml:trace>
  <inkml:trace contextRef="#ctx0" brushRef="#br0" timeOffset="35819.2198">13799 5318 568 0,'0'0'113'15,"0"0"-67"-15,0 0 77 16,0 0-37-16,0 0-42 15,-29-102-27-15,25 92 4 16,4 2-13-16,0 8-7 16,-5 0 16-16,5 0-17 15,0 0-10-15,0 0 1 16,-8 0-1-16,3 20 10 16,-6 8 2-16,-2 10 3 15,-3 14 6-15,-1 9-5 16,6 3-6-16,11 9 4 15,0-4-2-15,0-5-2 0,0-2 0 16,15-9-8-16,-2-5-9 16,7-13-17-16,-20-10 32 15,0-15 1-15,0-1 1 16,0-9 1-16,0 0 5 16,0 0 6-16,-24-4-9 15,-22-6-3-15,-3 3 0 16,-4 4 7-16,6 3 14 15,14 0 5-15,13 0-13 16,11 0-4-16,9 0-5 16,0 0-4-16,29 0-15 15,22 0 12-15,18 0 2 16,6-3 1-16,-4-4-7 0,-14-1-14 16,-4 1-76-1,-15 7-147-15</inkml:trace>
  <inkml:trace contextRef="#ctx0" brushRef="#br0" timeOffset="39177.939">17808 3144 686 0,'0'0'29'16,"0"0"-5"-16,0 0 40 15,0 0-53-15,0 0-11 16,0 0 0-16,0 0 21 15,58-31 4-15,-38 12-20 16,-3-5 8-16,-6 2 22 16,-2-3-11-16,-4 4-18 15,-1 1 4-15,-4 11-3 0,0-1-4 16,0 4 3-16,0 6-2 16,0 0-4-16,-29 3 8 15,1 25 3-15,-14 14-11 16,4 11 0-16,14 5 1 15,10-1-1-15,8-2-11 16,6-7 0-16,0-15-11 16,20-8 21-16,17-15-6 15,-4-10-14-15,12 0-5 0,-8-8 20 16,1-15 6-16,2-2 4 16,-18 8-2-16,-7 5 1 15,-15 6 2-15,0 6 22 16,0 0 17-16,0 0-14 15,0 0-17-15,0 16-3 16,9-1-9 0,0 4-1-16,11-3 10 0,-7-7-6 15,11-3-4-15,10-6-4 16,-10 0 1-16,9-8 3 16,-9-17 1-16,1-3-1 15,-8-4 3-15,-5 0-6 16,-12-4 3-16,0 4-2 15,0 4 1-15,-20 6-7 16,-9 8 4-16,0 13-4 16,-4 1-23-16,0 0-14 15,8 18-30-15,1 7-46 16,15 4 1-16,5-6-125 16</inkml:trace>
  <inkml:trace contextRef="#ctx0" brushRef="#br0" timeOffset="40756.3144">18277 3319 274 0,'0'0'97'16,"0"0"-21"-16,0 0 19 16,0 0-51-16,0 0-16 15,0 0-18-15,162 54 29 16,-134-64-36-16,1-17 2 15,4-11 25-15,-8-14 23 16,12-9 6-16,-13-4-13 16,-6-3-15-16,-2-2-9 0,-16-2-15 15,0 4-7 1,0 11-7-16,0 14 7 0,-11 13 4 16,-7 20 32-16,2 10-5 15,3 2 14-15,-2 36-28 16,6 24-17-16,4 16-2 15,5 10 2-15,0-1 0 16,5-3-9-16,19-12-7 16,9-12-21-16,-8-14 19 15,12-17 5-15,-8-14 1 16,4-15-5-16,5 0-21 0,15-22 9 16,0-16 13-1,-2-6 3-15,-7-5 4 0,-11 8 9 16,-4-1 2-16,-11 13 11 15,-3 8-9-15,-11 9-3 16,-4 10 40-16,0 2 4 16,0 0 5-16,-8 0-19 15,-26 7-29-15,1 11 1 16,-7 4-2-16,12 3 0 16,-1 3 2-16,20 5-3 15,0 2 2-15,9-3 0 16,0-4-2-16,0-6 0 15,33-7-5-15,1-9-2 16,-1-6-9-16,15 0-12 0,-6-8-1 16,7-17 19-16,-2-5-22 15,-10-3-8-15,-8 4-4 16,-14 4 44-16,-15 4 15 16,0 14-7-16,0 3 26 15,0 4 52-15,0 0-31 16,0 11-27-16,-11 11-22 15,7 12-6-15,-5-7 0 16,9-2 0-16,0-8 0 16,0-7-3-16,33-7 0 15,0-3-8-15,16 0-16 16,-2-23 11-16,1-2-15 16,-6-5-25-16,-9 3 15 0,-22 1 41 15,3 8 6-15,-5 7 8 16,-9 8 26-16,0 3-13 15,0 0 25-15,0 3-25 16,0 14-5-16,0 9-16 16,0 3-6-16,0-1 0 15,0-6 0-15,6-9-1 16,12-5 0-16,2-4-2 16,-3-4-10-16,19 0 0 15,-14-7-21-15,27-21 19 16,-12-6-10-16,1-9-5 15,2-6 5-15,-12-2 25 0,-10-5 12 16,-9-1-11-16,-3-2 0 16,-6 1 7-16,0 4-3 15,0 4-1-15,-6 12 0 16,-12 16-2-16,9 9 31 16,-2 13-8-16,2 0-3 15,1 25-22-15,-8 27-6 16,12 22 6-16,-1 8 2 15,5-2-2-15,0-2 4 16,0-11-4-16,0-9 0 16,29-15-11-16,-5-15-17 15,9-13-3-15,10-15-31 16,-6 0-16-16,16-12 32 0,-11-13-33 16,-2-6-85-16,-2 1 49 15,-19 8 23-15,-10 6 92 16,-4 14 80-16,-5 2 30 15,0 0 22-15,0 11-15 16,0 11-9-16,0 8-45 16,-5 0-26-16,5-3-21 15,0-7-10-15,0-7 1 16,0-5-3-16,25-4-4 16,3-4-18-16,6 0-9 15,12-10 6-15,3-15-6 16,-12-4-26-16,1-9 36 0,-18 0-9 15,-20 0-8-15,0 1 21 16,0-1 3-16,0 10 8 16,-38 6 2-16,-2 9 87 15,-6 11-19-15,-3 2 28 16,3 8-70-16,-3 19-14 16,3 10-6-16,17 2-4 15,9-3-2-15,20-3-11 16,0-5-41-16,0-13-11 15,38-9-35-15,19-6-24 16,21-13-63-16,12-17 31 16,-10 2 2-16,-3 6 152 15,-15 7 48-15,-15 8 83 16,-23 7-10-16,-15 0 7 16,2 19-10-16,-11 13 80 0,0 8-113 15,4 1-39-15,5-6-25 16,15-10-18-16,5-8-3 15,18-7-5-15,-3-10-23 16,9 0-47-16,13-10-93 16,-15-20-137-16</inkml:trace>
  <inkml:trace contextRef="#ctx0" brushRef="#br0" timeOffset="43303.7492">18286 4959 381 0,'0'0'247'15,"0"0"-230"-15,0 0 12 16,0 0-29-16,0 0-5 16,0 0 5-16,57-42 30 15,-43 23 11-15,1-6-23 16,-6-3 13-16,4-2 26 15,-6 0-22-15,-7 2-7 0,0 0-6 16,0 6-4-16,0 7-3 16,0 1-11-16,-20 10 11 15,-9 4-6-15,-19 0-3 16,6 25 24-16,-11 21-28 16,-5 14-1-16,16 13-1 15,9 2 1-15,13 0 6 16,20-11-6-16,0-8-1 15,0-16-1-15,33-12-4 16,7-10 2-16,-7-11-2 16,14-7 1-16,-3 0-10 15,-2 0 10-15,-5-13-3 16,8-2-38-16,-12-2-94 0,-4-6-119 16</inkml:trace>
  <inkml:trace contextRef="#ctx0" brushRef="#br0" timeOffset="43506.8715">18938 4830 667 0,'0'0'282'0,"0"0"-269"16,0 0-5-16,0 0-6 0,0 0 4 15,0 0-6-15,230-13-14 16,-163 13-88-16,-25 0-114 16,-9 0-285-16</inkml:trace>
  <inkml:trace contextRef="#ctx0" brushRef="#br0" timeOffset="43694.3708">18921 5146 704 0,'0'0'176'0,"0"0"-166"15,0 0 28-15,0 0 0 0,203-8-22 16,-126-2-16-16,-15-1-9 16,9 3-85-16,-18 2-112 15,-11 1-216-15</inkml:trace>
  <inkml:trace contextRef="#ctx0" brushRef="#br0" timeOffset="44131.9134">19920 5238 439 0,'0'0'188'16,"0"0"-151"-16,0 0-4 16,0 0 25-16,0 0 8 15,0 0 14-15,95-100-13 16,-50 47-20-16,-8-12-18 16,16-7-11-16,5-1-18 15,-16-4-3-15,-5 7 2 16,-8 3-6-16,-13 15-15 15,-8 15 22-15,-8 14 3 16,0 16 11-16,0 7 12 16,0 0-26-16,0 15-1 15,0 27 1-15,0 16 2 16,0 14 8-16,0 6-8 0,9-5-1 16,7-2-1-16,-7-12 2 15,6-6 0-15,7-10-2 16,2-11 0-16,-4-9-2 15,-11-6-7-15,4-9-10 16,-1-6-29-16,-4-2-108 16,-8 0-41-16,0 0-261 15</inkml:trace>
  <inkml:trace contextRef="#ctx0" brushRef="#br0" timeOffset="44327.2475">20097 5060 572 0,'0'0'460'0,"0"0"-426"16,0 0 0-16,0 0-8 15,0 0 3-15,0 0-13 16,115-1-16-16,-86 1-1 16,8 0-33-16,-3 0-37 15,-6 0-131-15,-3 0-189 0</inkml:trace>
  <inkml:trace contextRef="#ctx0" brushRef="#br0" timeOffset="46270.2466">20727 3821 197 0,'0'0'174'16,"0"0"-49"-16,0 0-5 15,0 0-24-15,0 0 1 16,0 0-20-16,0-11 1 15,0 11-34-15,0 0-5 16,0-3-8-16,0 3 10 16,0 0-16-16,0 0-8 0,0 0 3 15,0 0 2-15,0 0-19 16,0 6-3-16,0 16 0 16,0 18 0-16,-20 10 7 15,16 7-5-15,-7-4 0 16,2-3 3-16,0-9-5 15,5-11 0-15,4-10-14 16,0-5-14-16,0-8-23 16,0-4-25-16,0-3-117 15,0 0-129-15,0-5-73 16</inkml:trace>
  <inkml:trace contextRef="#ctx0" brushRef="#br0" timeOffset="46504.6052">20971 3975 757 0,'0'0'196'0,"0"0"-159"16,0 0-20-16,0 0-3 16,-91 103-3-16,67-64-2 15,-10 3-5-15,1 0-2 16,0-2-1-16,4 0-1 15,9-5 0-15,-4-5-57 16,20-10-91-16,-5-13-81 16,9-7-257-16</inkml:trace>
  <inkml:trace contextRef="#ctx0" brushRef="#br0" timeOffset="46840.2135">20869 4223 561 0,'0'0'270'16,"0"0"-270"-16,0 0 0 16,0 0 0-16,0 0 21 15,0 0-16-15,181-12-3 16,-165 12-2-16,-12 0-2 16,-4 10 2-16,0 5 5 15,0 5 36-15,-20 8 25 16,-17 4-26-16,-12 0-10 0,7 4-7 15,0-4 1-15,13-4 6 16,9-6-7-16,7-4-2 16,2-8-11-16,11-2-9 15,0-6-1-15,0 1-2 16,15-3-1-16,14 0-5 16,9 0 0-16,-1 0-26 15,8 0-34-15,-12 0-75 16,0 4-126-16,-11 2-314 0</inkml:trace>
  <inkml:trace contextRef="#ctx0" brushRef="#br0" timeOffset="47355.9044">21433 5034 351 0,'0'0'309'0,"0"0"-152"16,0 0-13-16,0 0-63 16,0 0-43-16,0 0-18 15,0 25 0-15,-7-3-8 16,-2-2-8-16,9-5 3 15,0-10-7-15,0-3-4 16,0-2-5-16,0 0 7 16,0 0-12-16,9-10-5 0,7-5 19 15,-8-2-11-15,-8-1 6 16,0 3 4 0,0 5-2-16,0 7-5 0,-17 3-13 15,1 0-1-15,-8 7-8 16,15 10-94-16,5-3-97 15,4-3-128-15</inkml:trace>
  <inkml:trace contextRef="#ctx0" brushRef="#br0" timeOffset="47762.1029">22218 4509 635 0,'0'0'173'0,"0"0"-40"15,0 0-67-15,0 0-34 0,-51 102-7 16,35-56-4-16,3 1-1 16,2 2-6-16,-2-2-13 15,4 1 5-15,2-6-6 16,3-4-14-16,4-7-22 15,-4-14-3-15,4-8-80 16,0-6-126-16,0-3-340 16</inkml:trace>
  <inkml:trace contextRef="#ctx0" brushRef="#br0" timeOffset="48230.8494">22151 4479 558 0,'0'0'401'16,"0"0"-342"-16,0 0-49 16,0 0-10-16,0 0 0 15,0 0 13-15,149 5-6 16,-87 3 1-16,-14 2-8 16,-15-1-3-16,-4 4-2 15,-16-1 0-15,-13 6 2 16,0 5 3-16,-13-3 3 15,-40 5 5-15,-18 0-8 16,-2 0 2-16,7-2-2 16,8-7 1-16,25 1 0 15,13-9 0-15,20 1-1 0,0 0-3 16,0 2-15-16,40 3 10 16,7 7 7-16,15 4 1 15,-9 0 3-15,9 7-3 16,-20 1 12-16,-9 3-2 15,-22 1 1-15,-11-5-1 16,0 4-1-16,-25-11 6 16,-28-3 10-16,-22-8-8 15,-11-5-7-15,4-7-7 16,7-2-3-16,4 0 2 16,31 0-4-16,18-2 1 15,7-7-13-15,15 1-21 0,20-3-10 16,22 1-31-1,20 0-88-15,-14-1-180 0</inkml:trace>
  <inkml:trace contextRef="#ctx0" brushRef="#br0" timeOffset="50415.604">22709 3920 499 0,'0'0'123'15,"0"0"-39"-15,0 0 2 16,0 0-9-16,0 0-24 16,0 0-12-16,0 0-6 15,-5-5-11-15,5 5-1 16,0 0 3-16,0 0 7 16,0 0-3-16,0 0-12 15,0 0-8-15,0 0-10 16,0 0 0-16,0 0-15 15,20 0 0-15,18 0 11 16,10 0 4-16,-6 0-2 16,-8 0-19-16,-1 8 4 15,-18-1 7-15,3 3-7 16,-18 0-1-16,0 3 9 16,0 2 9-16,-29 5 14 0,-8-3-11 15,-1 3 3-15,0-4 5 16,10-7-4-16,8 1 13 15,7-4-6-15,6-6-14 16,7 8-2-16,0 0-8 16,0 6-4-16,20 1 9 15,0-1 3-15,-3 4 1 16,-1-4 1-16,-7 5 0 16,-9-4 1-16,0 0 1 15,0-5-2-15,-9 0 0 16,-15 0-2-16,-1-8 2 0,1 3 0 15,6-5 2-15,9 0-2 16,-2 0-12-16,11 0-35 16,0 0-32-16,0 0-114 15,25 0-39-15,8 0-33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5T11:24:18.14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8127 8722 891 0</inkml:trace>
  <inkml:trace contextRef="#ctx0" brushRef="#br0" timeOffset="71927.2459">2802 9756 302 0,'0'0'161'0,"0"0"-141"0,29-136 72 16,-10 91-25-16,4-4-50 16,1 5-17-16,0 5-15 15,1 0 9-15,-8 4 6 16,-1 0 0-16,1 0 13 15,-1-5 8-15,4 2-7 16,-7 1-6-16,0 2 12 16,3-2-1-16,-7 4 10 15,6-3 39-15,-10 4 1 16,8 4-28-16,-13 3 12 16,11 8 9-16,-11 7-27 15,0 7 9-15,0 3-23 16,0 13-21-16,0 47-5 15,0 32 5-15,0 36 14 0,0 20-3 16,0 20-3-16,0 10 1 16,0 8-8-16,0-6-1 15,0-19-16-15,0-35-1 16,0-37 6-16,0-39 11 16,0-27 14-16,0-18 6 15,-7-5 17-15,-2-10 28 16,-15-28 8-16,-18-17-73 15,-7-13-1-15,-6-4 1 16,-2-3 2-16,-1 2-1 16,5 10-2-16,11 13 2 15,9 18 1-15,13 14 5 0,11 8 3 16,9 7-5-16,0 3-5 16,0 0-7-16,9 0-12 15,40 0 0-15,13 0 17 16,8 0 1-16,1 0-4 15,2 3-43-15,-18 4-50 16,3-4-26-16,-18-3-169 16</inkml:trace>
  <inkml:trace contextRef="#ctx0" brushRef="#br0" timeOffset="73089.6303">3341 9956 768 0,'0'0'50'16,"0"0"-49"-16,0 0 107 16,0 0-68-16,0 0-32 15,0 0 44-15,0 0-13 16,0-7 1-16,9-14 1 15,5-6-25-15,5-3-12 16,1-5-1-16,-6-1-1 16,1 7-2-16,-2 7 0 15,3 4-6-15,-7 12 2 16,0 6-7-16,10 0-7 0,6 6-27 16,3 23 35-16,6 10 5 15,-6 0 4-15,-5-1 1 16,-8-6 4-16,-11-4-4 15,-4-3 2-15,0-8 2 16,0-4 2-16,-4-3 2 16,-11-5 1-16,6-3 1 15,-5-2-5-15,8 3 1 16,-3-3-5-16,5 0-1 16,4 0-1-16,0 0-8 15,0 0 4-15,0 0-19 16,19 0 6-16,15-3 17 0,-1-6-2 15,-5-4-1-15,-5 3-11 16,1-5 7-16,-9 3-9 16,-6-6 14-16,-4 3 3 15,-1 5 5-15,-4 3-5 16,0 4 9-16,0 3 25 16,0 0 20-16,0 0-26 15,0 5-28-15,0 15 0 16,0 5 0-16,5 3 6 15,6-6-6-15,-7-10 1 16,5-4 8-16,2-6 2 16,2-2-1-16,7 0-10 15,13-5 0-15,0-12-2 0,5-8-5 16,-9 3-22-16,-5 4-5 16,-11 3-5-16,-2 7 34 15,-11 8 5-15,0 0 8 16,0 0 49-16,0 0-20 15,0 0-34-15,9 10 3 16,0 3-6-16,0 5 5 16,6-9 1-16,-10-6-6 15,-1-3 0-15,7 0-3 16,-6 0 3-16,4-3 0 16,11-17 7-16,-3-7 2 15,12-3-7-15,-5-1-2 16,5 2 0-16,-9 8-12 0,-2 9-5 15,-14 6 11-15,0 6 2 16,-4 0-4-16,12 29-25 16,-4 16 23-16,8 15 10 15,-3 5 12-15,7 8-2 16,-16 4 13-16,-4 4 1 16,0-14-2-16,-4-14-16 15,-7-17 0-15,7-20 12 16,4-7 11-16,0-9-12 15,0 0-4-15,0-34-7 16,24-13 3-16,13-18-9 16,12-8-8-16,-2 0-7 15,-3-2-8-15,-7 10-32 16,-8 12 2-16,-5 19 39 0,-15 21 14 16,-9 9 14-16,0 4 20 15,0 0 19-15,0 26-38 16,0 12-3-16,-20 7 1 15,3 0-7-15,1-10-4 16,12-10-2-16,4-5-1 16,0-10-13-16,0-7-32 15,44-3-81-15,18-23-85 16,9-17-413-16</inkml:trace>
  <inkml:trace contextRef="#ctx0" brushRef="#br0" timeOffset="73329.5141">5858 9595 915 0,'0'0'30'0,"0"0"-16"15,0 0-14-15,0 0 12 16,0 0-12-16,0 0-5 16,223 5-49-16,-178 0-56 15,-8 0-58-15,-19 0-148 0</inkml:trace>
  <inkml:trace contextRef="#ctx0" brushRef="#br0" timeOffset="73496.3252">5619 9881 624 0,'0'0'362'0,"0"0"-353"0,0 0 35 16,0 0-25-16,0 0-15 15,0 0-4-15,181 52 4 16,-77-52-4-16,-13-7-7 16,-18 2-37-16,-15 0-194 15,-21 5-425-15</inkml:trace>
  <inkml:trace contextRef="#ctx0" brushRef="#br0" timeOffset="75239.3808">7174 9319 656 0,'0'0'245'0,"0"0"-132"16,0 0-36-16,0 0-8 15,0 0-52-15,0 0-5 16,0 0-8-16,-29-22-4 16,42 17-6-16,27 2 3 15,2 3 0-15,11 0-4 16,-2 0-4-16,-7 0-10 0,-11 10 1 15,-8 8 1 1,-21 4 5-16,-4 8 5 0,0 11 9 16,-48 3 2-16,-19 9 6 15,-8 2 23-15,2 5 0 16,2 0 0-16,18-5-4 16,11-7-12-16,18-9-7 15,11-13-5-15,13-11-3 16,0-4 0-16,0-6-2 15,28-5 2-15,19 0 0 16,6 0 19-16,4 0-3 16,-6-10 1-16,-2 0-12 0,-16 2-5 15,-4 1-2 1,-1 1-51-16,-3-2-32 0,-7 4-48 16,-3-3-153-16,-11-3-239 15</inkml:trace>
  <inkml:trace contextRef="#ctx0" brushRef="#br0" timeOffset="75625.3875">7802 9309 436 0,'0'0'177'16,"0"0"-86"-16,0 0 47 16,0 0-83-16,0 0-22 15,0 0 11-15,0-5-34 16,0 5-4-16,0 0-2 16,0 8-3-16,0 9 38 15,0 3 0-15,0 5-7 16,0 0-19-16,0 1-6 15,6-4-5-15,8-4-2 16,1-7 1-16,-2 0-1 16,-4-5-1-16,11-2-6 15,-11-1-12-15,7-3-20 0,-3 0-1 16,7-3-33-16,-7-15-28 16,-2-10-20-16,2-1-70 15,1-4-110-15</inkml:trace>
  <inkml:trace contextRef="#ctx0" brushRef="#br0" timeOffset="75819.5142">7802 9309 266 0,'214'-90'266'0,"-214"90"-127"15,0 0-6-15,0 30-97 16,0 18 87-16,0 9-26 16,0 8-38-16,-9 6 12 15,-4 7-34-15,-7-1-33 16,0-2 0-16,16-13-4 0,0-12-1 15,4-14-9 1,0-14-33-16,4-11-50 0,20-11-69 16,14 0-89-16,-9-20-195 15</inkml:trace>
  <inkml:trace contextRef="#ctx0" brushRef="#br0" timeOffset="76306.7142">8436 9274 702 0,'0'0'186'0,"0"0"-129"16,0 0 5-16,0 0-45 15,0 0-12-15,0 0 3 16,206-45 1-16,-173 45-5 15,-13 0-2-15,-7 9-2 16,-8 15 1-16,-5 1 1 16,0 2 2-16,0 3 2 15,-24-2-5-15,-5 1-1 16,-4-1 3-16,11-7-1 16,6-2 1-16,7-1-3 15,9-5 0-15,0-3-3 16,0 2 1-16,13 1 1 15,16-1 2-15,9 1-1 0,2 5 2 16,-23-3 8-16,3 2 4 16,-15 3-2-16,-5 3 1 15,0 4 23-15,-20 0-4 16,-18 1-18-16,-4-3-1 16,-7-4-4-16,7-3-6 15,-2-6-3-15,18-2 0 16,1-6-1-16,14-4-11 15,11 0-11-15,0 0-41 16,0 0-65-16,20 0-148 16,5-10-221-16</inkml:trace>
  <inkml:trace contextRef="#ctx0" brushRef="#br0" timeOffset="76702.4429">9157 9670 176 0,'0'0'628'0,"0"0"-555"15,0 0 21-15,0 0-26 16,0 0-55-16,0 0 16 15,-15 130 19-15,-3-81-25 16,3 1-22-16,-5-6-1 16,11-1-27-16,9-11-71 0,-4-9-186 15,4-13-215 1</inkml:trace>
  <inkml:trace contextRef="#ctx0" brushRef="#br0" timeOffset="77929.2545">9723 9184 515 0,'0'0'169'0,"0"0"-114"16,0 0 20-16,0 0-20 15,0 0-16-15,0 0 5 16,62-38-5-16,-62 38-6 0,0 0 2 15,0-2-13-15,0 2-2 16,0 0 6-16,0 0-1 16,0 0 13-16,-24 0-31 15,-9 12-7-15,-5 6-2 16,1 4-1-16,8 1 2 16,13 2 0-16,12 0-5 15,4 5-1-15,4 3-3 16,32-1 4-16,6 1-4 15,-5-4 3-15,-3 5 3 16,-10-1 3-16,-9 4 1 16,-10-2-2-16,-5 0 2 15,0-3 2-15,-33-4-1 0,-7 2-1 16,2-8 6-16,1-2 6 16,4-2-6-16,8-8 2 15,12-7-7-15,6-1 1 16,7-2-2-16,0 0-13 15,0 0-37-15,0-12-44 16,29-10-140-16,0-4-144 16</inkml:trace>
  <inkml:trace contextRef="#ctx0" brushRef="#br0" timeOffset="78435.6845">10110 9212 927 0,'0'0'39'0,"0"0"-13"15,0 0 4-15,0 0-30 16,0 0 0-16,0 0 0 16,153-13 4-16,-129 20-3 15,-10 11 6-15,-1 2 1 16,-6 0-7-16,-7 3 1 15,0-3 3-15,0-3-1 16,-25 1 2-16,-4 2-6 16,1-3 6-16,-1 1 8 0,0-5-1 15,16-4-11-15,9 1-2 16,4 0 0-16,0 1-1 16,0-1 0-16,33 2-4 15,0 3 4-15,18-1 1 16,-11 7 6-16,-7 4 2 15,-9 0 0-15,-15 8-6 16,-9-3 10-16,0 3 12 16,-16-6 2-16,-21-2-1 15,-10-2-11-15,3-6-4 16,-2 1-2-16,1-6-6 16,8-6-2-16,8-3 4 15,0-3-1-15,25 0-3 16,0 0-2-16,4 0-24 0,0 0-19 15,0 0-21-15,8-3-24 16,26-3-51-16,3-3-40 16,16-1-249-16</inkml:trace>
  <inkml:trace contextRef="#ctx0" brushRef="#br0" timeOffset="80303.033">10473 8961 243 0,'0'0'262'0,"0"0"-156"15,0 0-6-15,0 0-32 0,0 0-21 16,0 0-7-16,0 0 1 16,0-5 9-16,0 5-2 15,0 0-15-15,0 0-23 16,0 0-10-16,0 10 0 15,29 12 0-15,-3 14 4 16,14 8 3-16,-11 14 1 16,13 4 0-16,-18 14-3 15,5 4-2-15,-20 5-2 16,-9 5-1-16,0-4-13 16,-9-4 6-16,-40-6 2 15,3-7 5-15,-7-5 2 0,0-9-2 16,-5-7-1-16,16-9 1 15,5-6-2-15,8-8-79 16,5-9-178-16,4-16-167 16</inkml:trace>
  <inkml:trace contextRef="#ctx0" brushRef="#br0" timeOffset="81130.5874">6984 8871 175 0,'0'0'150'15,"0"0"-73"-15,0 0 52 16,0 0-52-16,0 0-27 16,0 0 16-16,0 15 7 15,0 5 10-15,-20 5-23 0,-18 12-2 16,0 19-23-16,-19 13-7 15,-5 19 17-15,0 18-1 16,9 8-6-16,15 10-18 16,23-2-13-16,15-6-5 15,4-8-2-15,49-18-4 16,9-10 2-16,9-15-27 16,2-9-47-16,-11-17-1 15,-4-8-92-15,-21-14-110 16</inkml:trace>
  <inkml:trace contextRef="#ctx0" brushRef="#br0" timeOffset="81931.8721">10635 7625 440 0,'0'0'197'0,"0"0"-130"16,0 0 24-16,0 0-58 15,0 0-24-15,0 0 128 16,-9 103-67-16,-7-51-28 16,-8 3 7-16,6 6 1 15,-6-1-35-15,0 0-12 16,6-8-3-16,2-2 0 15,3-10-22-15,13-7-46 16,0-8-5-16,0-12-140 16,0-8-172-16</inkml:trace>
  <inkml:trace contextRef="#ctx0" brushRef="#br0" timeOffset="82217.2394">11121 7832 285 0,'0'0'642'0,"0"0"-594"16,0 0 27-16,0 0-39 0,0 0-26 15,-57 111 17-15,15-55 16 16,-12 6-21-16,-7 3-1 15,-1-3 1-15,0 4-12 16,9-8-10-16,11-8 0 16,17-11-3-16,5-8-50 15,20-14-63-15,0-12-126 16,29-5-140-16</inkml:trace>
  <inkml:trace contextRef="#ctx0" brushRef="#br0" timeOffset="82548.0121">10960 8242 814 0,'0'0'154'15,"0"0"-133"-15,0 0 32 0,0 0-38 16,0 0-3-16,0 0 6 16,104-16-3-16,-85 16-12 15,-10 0-3-15,0 0 1 16,-9 11-3-16,0 6 4 15,0 3-2-15,0 5 15 16,-29 10 0-16,-8-2 19 16,-1 7 8-16,5-3 4 15,4-5-6-15,18-4-20 16,2-6-16-16,9-4-1 16,0-8-3-16,16 1-4 15,17-8 2-15,9-3-1 0,-4 0-3 16,15 0-32-16,-5 0-46 15,-1 0-34-15,-14 0-119 16,-9 0-303-16</inkml:trace>
  <inkml:trace contextRef="#ctx0" brushRef="#br0" timeOffset="83342.7615">11654 9745 740 0,'0'0'182'0,"0"0"-169"16,0 0 59-16,0 0-48 15,0 0-23-15,0 0-1 16,-33 43-1-16,33-43 1 16,0 0-10-16,0 0 4 15,15 0 6-15,-1-10 1 16,-10 0-1-16,0-2 4 16,-4 1 2-16,0 3 13 15,0 3 1-15,0 5 28 0,-13 0 19 16,-11 0-27-16,0 0-26 15,6 8-9-15,2 5-3 16,8-6-2-16,8 1-5 16,0-2-11-16,0-5-42 15,0 5-43-15,0-6-114 16,0 0-425-16</inkml:trace>
  <inkml:trace contextRef="#ctx0" brushRef="#br0" timeOffset="84875.3704">12446 9113 210 0,'0'0'136'0,"0"0"-32"16,0 0 1-16,0 0-36 15,0 0-3-15,0 0-7 16,0 0 1-16,9-20-6 15,-9 20-5-15,0 0 2 16,0 0-20-16,0 0-4 0,0 0 2 16,0 0-10-16,0 0-1 15,0 0-8-15,0 26-6 16,-18 24-2-16,-11 25-1 16,5 18 7-16,11 9 1 15,1 2-9-15,12-4 8 16,0-6-6-16,0-13 1 15,5-18-1-15,10-13-2 16,5-20 3-16,-11-10 6 16,0-8-1-16,0-6 0 15,-3-4-2-15,-6-2-6 16,5 0 0-16,-5 0-12 0,4 0-37 16,5-2-31-16,-4-16-118 15,-5-2-328-15</inkml:trace>
  <inkml:trace contextRef="#ctx0" brushRef="#br0" timeOffset="85562.2889">12923 9237 590 0,'0'0'240'0,"0"0"-172"16,0 0 44-16,0 0-78 16,0 0-34-16,0 0 0 15,62-43 7-15,-33 41-5 16,0 2-2-16,-7 0 1 16,-2 0 1-16,-7 7-1 15,-2 11 1-15,-11 3 1 16,0 15 8-16,0 9-1 15,-40 3-3-15,-2 7-7 16,-4 2 9-16,2 4 1 0,6-6 0 16,9-7 6-1,20-11 7-15,-2-5-1 0,7-4-8 16,4-12-6-16,0-4-1 16,0-5-5-16,4-1-1 15,16-6-1-15,5 0 2 16,-1 0 0-16,2 0-1 15,-1 0-1-15,8-6-37 16,-4 2-52-16,-1-4-43 16,1 2-115-16,-9-1-261 15</inkml:trace>
  <inkml:trace contextRef="#ctx0" brushRef="#br0" timeOffset="85803.5572">13534 9532 825 0,'0'0'157'0,"0"0"-155"16,0 0 30-16,0 0-14 16,0 0-18-16,-33 143 7 15,13-98-4-15,0 3 1 16,2-3-2-16,11-8-2 15,3-11-10-15,4-12-70 0,0-11-63 16,15-3-42 0,19-10-168-16</inkml:trace>
  <inkml:trace contextRef="#ctx0" brushRef="#br0" timeOffset="86606.4229">14047 9099 391 0,'0'0'289'15,"0"0"-232"-15,0 0 87 16,0 0-62-16,0 0-64 16,0 0-10-16,15-6-8 15,14 4-6-15,4 2 6 16,9 0 6-16,11 0 9 15,-4 5-15-15,2 11 5 16,-18 3 0-16,-9 4-4 16,-19 2 6-16,-5 5-7 15,0-5 3-15,0 3-2 16,-22-3 4-16,-18-3-3 0,-2 1 5 16,-3-4-7-16,8-1 0 15,8-2 0-15,11-7-1 16,18 1 1-16,0-4-7 15,0 3-6-15,18-3 1 16,11 1 7-16,20 0 4 16,-12 4 1-16,1 1 1 15,-5 5 1-15,-9 9 7 16,-15 4 4-16,-9 3-9 16,0-1-3-16,0 3 2 15,-18-2-3-15,-15-4 9 16,-11-2-1-16,-2-6-4 15,-3-6-2-15,11 0-1 0,-4-8-1 16,14-1 1 0,-1-6-1-16,13 0-9 0,7 0-4 15,9 0-60-15,0 0-32 16,0-6-33-16,0-5-38 16,29 0-67-16</inkml:trace>
  <inkml:trace contextRef="#ctx0" brushRef="#br0" timeOffset="87206.3925">14681 9101 153 0,'0'0'149'0,"0"0"-130"16,0 0 52-16,0 0 55 15,0 0-68-15,0 0-9 16,0-10 38-16,0 10-49 15,0 0-16-15,0 5-10 16,0 12 51-16,0 8-17 16,0 3-20-16,0 5 26 15,0 5-21-15,0-3-19 16,0 2-1-16,-4-4-4 0,0-3 1 16,4-3-7-1,0-7 3-15,0-2-4 0,28-8-2 16,5-7 2-16,1-3 0 15,3 0 0-15,-4 0-1 16,-4-13-8-16,-5-5-37 16,-10-2-33-16,-3-5-54 15,-11 0-33-15,0-5-218 16</inkml:trace>
  <inkml:trace contextRef="#ctx0" brushRef="#br0" timeOffset="87447.776">14929 9043 696 0,'0'0'23'15,"0"0"67"-15,0 106 28 16,0-46-55-16,0 5-13 16,0 10-10-16,0 5-1 15,-18 1-27-15,3-1-8 16,10-10 0-16,-3-6-4 15,8-14-6-15,0-17-14 16,0-9-14-16,0-12-18 16,0-6-104-16,0-6-86 15,0-6-203-15</inkml:trace>
  <inkml:trace contextRef="#ctx0" brushRef="#br0" timeOffset="88761.1753">15329 9113 586 0,'0'0'106'16,"0"0"-44"-16,0 0 55 15,0 0-75-15,0 0-25 16,0 0-7-16,-9-1-8 15,29-3 3-15,9 0 1 16,-7-1 11-16,11-1 6 16,7 1-11-16,-2-2-12 15,-5 5 7-15,-9-1-7 16,-6 3 0-16,-3 0 0 16,-15 3 1-16,0 22 0 15,0 9 17-15,0 7 5 0,0 9-4 16,-15 3 13-1,2 4 4-15,-3-2-17 0,3 1-12 16,4-6 5-16,5-3-2 16,-7-4-7-16,6-5-3 15,1-4 1-15,4-1-1 16,0-3 0-16,0-5-1 16,0-4-34-16,0-4-27 15,0-5-26-15,0-9-188 16,0-3-274-16</inkml:trace>
  <inkml:trace contextRef="#ctx0" brushRef="#br0" timeOffset="89006.1381">15307 9497 493 0,'0'0'557'15,"0"0"-518"-15,0 0-6 16,0 0-11-16,0 0-20 16,0 0 19-16,175-54-3 15,-118 48-17-15,5-2-1 16,-9 5-1-16,5-1-20 16,-20 1-42-16,-1 3-12 0,-13 0-182 15,-4 0-191-15</inkml:trace>
  <inkml:trace contextRef="#ctx0" brushRef="#br0" timeOffset="89406.0411">16064 9174 338 0,'0'0'619'0,"0"0"-589"15,0 0 17-15,0 0-3 0,-47 118-39 16,56-101-1-16,20-7-4 16,8-7 2-16,1-3-2 15,11 0 11-15,-1-5-5 16,7-15-6-16,-1-8-3 15,-17-3-18-15,-13 2 1 16,-4-6-10-16,-20 2 8 16,0 0 5-16,-20 4 14 15,-17 6-6-15,-12 5 6 16,3 8-5-16,-7 6 6 0,15 4-4 16,5 0-11-16,4 14-30 15,14 1-3-15,15 0-3 16,0 3-76-16,6-8-63 15,27-5-66-15</inkml:trace>
  <inkml:trace contextRef="#ctx0" brushRef="#br0" timeOffset="89684.6407">16064 9174 368 0,'258'-58'185'0,"-244"79"-87"16,1 4-1-16,-2 9 24 15,12 7-74-15,-17 1 10 16,17 8-34-16,-12 0-9 15,-13 0 0-15,0 3-3 16,0 2-3-16,-27-2 4 16,-17-8-6-16,-2-5 26 0,-7-8 33 15,4-7 9-15,3 0-73 16,1-8 1-16,3-6 1 16,14-3-3-16,-1-8 3 15,5 0-3-15,6 0-13 16,11 0-13-16,-2 0-24 15,9 0-24-15,0 0-11 16,0 0-130-16,9-3-96 16,20-6-71-16</inkml:trace>
  <inkml:trace contextRef="#ctx0" brushRef="#br0" timeOffset="90093.1146">16831 8846 525 0,'0'0'169'0,"0"0"-68"0,0 0 16 16,0 0-60-16,0 0-54 15,0 0-1-15,0 50 28 16,24-3-1-16,9 13-1 16,-8 16 2-16,12 7 12 15,-17 9-4-15,-2 5-20 16,-18 2-5-16,0-2-9 15,-13-4-1-15,-29-8-1 16,-16-10 0-16,-8-7 7 16,-3-12-6-16,23-12-3 15,8-11-17-15,14-10-64 16,15-16-109-16,9-7-443 0</inkml:trace>
  <inkml:trace contextRef="#ctx0" brushRef="#br0" timeOffset="91579.4498">17107 7818 462 0,'0'0'128'0,"0"0"-28"0,0 0 35 16,0 0-33-16,0 0-37 16,0 0-9-16,-70-15-9 15,70 15-14-15,0-3-4 16,0 3-12-16,0 0-17 15,8 0-18-15,26 0 11 16,14 0 6-16,5 0-4 16,-2 10-27-16,-2 5-6 15,-12 5 8-15,-12 1 5 16,-21-2-2-16,-4 2 13 16,-4-2 14-16,-34 5 0 15,-11-2 17-15,3-2 3 16,13-3-1-16,-3-4-9 15,23-1 0-15,9-7-5 16,4 3-5-16,0-3-3 16,0 2 2-16,33 1 0 0,9 0 1 15,-2-1 1-15,-3 0 2 16,-8 4 4-16,-16 1-6 16,-13 1 17-16,0 1-2 15,0 6 28-15,-42 1-5 16,-15 1-26-16,-9 1-10 15,-7-3-3-15,2 3-12 16,0-11-7-16,27 1 7 16,15-8-25-16,29-5-42 15,0 0-113-15,11 0-209 16</inkml:trace>
  <inkml:trace contextRef="#ctx0" brushRef="#br0" timeOffset="93308.4754">2963 12154 669 0,'0'0'9'16,"0"0"31"-16,0 0 36 15,0 0-57-15,0 0-15 16,0 0 23-16,-17-15 37 15,17 13 19-15,0-6-27 16,0-5-14-16,0-1-13 0,0-14-5 16,8-2-6-16,1-2 3 15,11-4-7-15,-15 6-13 16,-5-2 13-16,0 4-7 16,0 8-5-16,0 10 4 15,0 10 1-15,0 0 5 16,0 8-8-16,0 39-4 15,-9 31-5-15,-7 30 5 16,-1 14 0-16,1 11 1 16,12 2-2-16,-10 0 4 15,8-9-6-15,-12-18 6 16,-2-30-2-16,11-26 3 0,0-29 0 16,9-13 15-16,0-10 5 15,0 0-1-15,-15-8 7 16,-3-25 8-16,-6-17-37 15,-14-10 1-15,10 0-3 16,-1 0 1-16,5 2 0 16,-1 14 1-16,12 12-1 15,2 15 0-15,6 10 1 16,5 7 1-16,0 0 5 16,0 0-7-16,0 0-8 15,9 0-6-15,31 10 14 16,2 4 0-16,2-7 0 15,7 0-3-15,2 1-39 16,0-5-58-16,-2-3-76 16,-2 0-171-16</inkml:trace>
  <inkml:trace contextRef="#ctx0" brushRef="#br0" timeOffset="94294.5156">3231 12589 560 0,'0'0'458'0,"0"0"-451"16,0 0 6-16,0 0-13 15,0 0-6-15,0 0 6 16,37-8 0-16,-12-8 1 16,-1-2-1-16,5-7 0 0,-5 0-3 15,-2 3-17-15,-6 5-13 16,-3 4 12-16,-9 8 14 15,-4 5 3-15,0 0 4 16,0 13 0-16,0 12 18 16,0 7 13-16,0 1-23 15,0-8 2-15,0-4-2 16,0-14 2-16,7-6-10 16,6-1 0-16,12 0 0 15,12-16 0-15,7-12-1 16,-1-7 0-16,-1 4-17 15,-14 2 3-15,-3 11 13 16,-17 8-8-16,-8 8 10 0,0 2 15 16,0 0 17-16,0 7-7 15,0 18-6-15,0 5 1 16,0 0-15-16,0-5-4 16,0-10 1-16,0-5-2 15,11-8-2-15,3-2-2 16,10 0-13-16,5-14 8 15,0-7 0-15,4-4-31 16,-16 6-1-16,-5 6 22 16,-4 8 8-16,-8 5 10 15,0 0 1-15,0 0 37 16,0 18 9-16,0 4 12 0,5-2-32 16,6-2-12-16,2-9-14 15,3-3-1-15,-3-6 1 16,-4 0 0-16,11 0 9 15,8-28 0-15,6-7-3 16,-1-10-3-16,0-7-2 16,-4 2-1-16,-5-4-4 15,0 2-1-15,-6 2 0 16,-7 5-2-16,-2 15-11 16,-9 10 13-16,0 12 5 15,0 8 17-15,0 10 2 16,0 40-18-16,-16 28 1 15,-6 19 13-15,2 12 16 0,0 4 9 16,12 2-5 0,3 5-29-16,5-9-4 0,-4-17 3 15,-1-24-3-15,-6-24-2 16,2-21 1-16,9-18 2 16,0-7 12-16,0-7-9 15,0-31 6-15,0-17-6 16,0-11-2-16,5-10-4 15,4-5 0-15,-9 3-7 16,0 7-49-16,0 20-2 16,0 19 46-16,0 21 12 15,0 5 15-15,0 6 8 16,0 0-23-16,15 6-2 16,14 12 2-16,4-4 1 0,0-2 2 15,0-3-3-15,1-1 0 16,-10-8-15-16,0 0-62 15,1 0-38-15,-17-11-163 16,-8-17-357-16</inkml:trace>
  <inkml:trace contextRef="#ctx0" brushRef="#br0" timeOffset="94513.5295">3536 12116 1072 0,'0'0'106'0,"0"0"-75"16,0 0 5-16,0 0-36 16,0 0-52-16,0 0-46 15,4 6-2-15,12 9-156 16,-12 0-355-16</inkml:trace>
  <inkml:trace contextRef="#ctx0" brushRef="#br0" timeOffset="94813.6954">5338 12087 909 0,'0'0'44'0,"0"0"-44"15,0 0-7-15,0 0-2 0,0 0-22 16,199 25-79 0,-146-21-62-16,0-1-261 0</inkml:trace>
  <inkml:trace contextRef="#ctx0" brushRef="#br0" timeOffset="95009.0165">5248 12458 1209 0,'0'0'109'0,"0"0"-108"15,0 0 13-15,0 0-14 16,0 0-8-16,0 0 2 16,263 2-12-16,-188-2-84 0,-9-2-24 15,-8-1-142-15,-21 3-295 16</inkml:trace>
  <inkml:trace contextRef="#ctx0" brushRef="#br0" timeOffset="100757.6544">17841 4066 74 0,'0'0'154'0,"0"0"79"0,0 0-114 16,0 0-60-16,0 0-55 16,0 0 23-16,0 0-7 15,0 0-15-15,-33-51-5 16,16 46-7-16,-3 0-36 16,11 5-5-16,-7-2-31 15,-8 0-41-15,11-1-147 16</inkml:trace>
  <inkml:trace contextRef="#ctx0" brushRef="#br0" timeOffset="102613.7789">17552 4030 360 0,'0'0'233'0,"0"0"-146"16,0 0-10-16,0 0-47 15,0 0-30-15,0 0-18 16,9 5 7-16,-9 15 6 16,0 10 5-16,0 11 4 15,4 9 16-15,-4 12 7 16,0 16 2-16,0 13 18 0,-4 13-16 15,-14 12-21 1,-2 2 4-16,11 2-10 0,3-1 2 16,1-7-10-16,5-10 8 15,-4-9-3-15,-10-12 14 16,-5-6 18-16,-6-8 2 16,-4-2-17-16,7-5-3 15,2-7-4-15,12-9-5 16,-3-5-6-16,11-9 0 15,0-5-4-15,0-10 4 16,19-5 7-16,1-2-5 16,2-1-2-16,-6-2 7 15,2 0-7-15,-12 0-2 16,8 2 2-16,-6 4-2 16,8 2 2-16,8 1-1 0,5 1 1 15,4 0 0-15,14-2 0 16,6-2 2-16,9-3-1 15,8 0-1-15,3 2 1 16,7-10 2-16,22 3-2 16,15-3 0-16,7 0 0 15,15 0 4-15,9 0-5 16,0-3 0-16,-2 2 0 16,2-2 0-16,1 3 1 15,3 0 0-15,10 0-1 16,6 0 0-16,2 0 0 15,-6 0-4-15,-16 0 1 0,-7-3 2 16,-1 0-4-16,-8-2 4 16,16 1 1-16,-4-2-1 15,-2 2-4-15,-7-4 3 16,2 5-3-16,-9 0-4 16,11 2 3-16,-10-2 3 15,-6 3 2-15,-3 0 1 16,-5 0 0-16,-7 0 0 15,3 0 0-15,-1 0 0 16,19 0 1-16,8 0 0 16,11 0-1-16,9 0 1 15,-13 0-1-15,-7 4-3 16,-13 4-1-16,2 5-10 0,-9-1-31 16,2-2 20-16,1 3 9 15,-10-5 10-15,-1-4 4 16,-14-4 2-16,-9 0 6 15,-20 0 33-15,-13-7 4 16,-9-11-14-16,-10-1 9 16,-17-6-2-16,8-6-17 15,3-4-11-15,1-8-5 16,9-4-3-16,-1-10-4 16,8-7-24-16,-3-5-38 15,-9-12 14-15,-4 1-27 16,-10-13 20-16,-1-5 32 0,-7-7 24 15,2 1-1 1,3 0 2-16,2 4 0 0,6 6-3 16,9 11-19-1,5 2-2-15,-14 6-5 0,9 5 2 16,0 4 25-16,3 1 4 16,-3 5 0-16,0 0-6 15,0 1 6-15,0 2 0 16,-4 0 0-16,-4 4 4 15,-3 1-2-15,-7 4-2 16,3-2 0-16,-18 10 1 16,0-6-1-16,0 6 36 15,0 5 58-15,-22 0-44 16,2 2 19-16,-13 4-53 16,8 1 12-16,-8 3-18 0,-4 0 15 15,-8 7-20-15,-6 1-5 16,-6 6 0-16,-9 7-2 15,-16 1-1-15,-9 3-14 16,-13 0 2-16,-6 0 0 16,6 5 7-16,9 2 8 15,-3-1 0-15,23 2 0 16,-7-6 0-16,7 0-1 16,-11-2 1-16,4 3 2 15,-13-3 6-15,-9 0-8 16,-11 0 5-16,-9 0-5 15,-9 0 1-15,-6 0-1 0,-5 0 4 16,27 0 4-16,-2 0 0 16,13 0 6-16,11 0-14 15,-1-5 6-15,15 3-4 16,-19-3-2-16,-4 2 0 16,-6 0 0-16,1-2 0 15,-6 2 0-15,0 3 0 16,11 0-1-16,3 0 3 15,-3 3-3-15,-7 10 1 16,3 1 0-16,-7 4-1 16,0 0-2-16,6-4-5 15,-6 7-5-15,-8-6 1 16,-1 3-7-16,-20 1-7 0,-4 2 10 16,-9-1-12-16,-5-3 8 15,30 3 15-15,17-6 0 16,9 0 1-16,22-3 1 15,6-3 2-15,7 0-1 16,18 1 2-16,-13-2 0 16,-11 5 0-16,1-2 0 15,-19 2 0-15,5 4-2 16,3-7 0-16,6 8-1 16,14 2 1-16,1-4-6 15,4 5-11-15,0-3 7 16,-15-2 9-16,21 3 3 0,-6-5 0 15,5 4 0-15,-9-7 4 16,17 0 17-16,0-5-7 16,27 0 9-16,-2-5-19 15,19 0-4-15,5 3-3 16,0 1-51-16,0 2-89 16,0 1-49-16,0 3-170 15</inkml:trace>
  <inkml:trace contextRef="#ctx0" brushRef="#br0" timeOffset="108188.0418">6778 11811 787 0,'0'0'92'0,"0"0"-50"15,0 0 44-15,0 0-76 16,0 0-10-16,0 0 0 16,0 0-1-16,71-30-1 15,-43 30 4-15,6 0-1 0,-1 0 1 16,-4 0-2 0,4 10 1-16,-18 5-1 0,9 5 0 15,-19 10 0-15,-5 0 0 16,-5 12 2-16,-39 6 3 15,-13 7-1-15,-14 5 0 16,0 6 13-16,-2 4 1 16,7-3-14-16,19-3 4 15,8-14-3-15,25-11-3 16,10-11-1-16,4-6 0 16,4-11 1-16,34-7 0 15,6-4-2-15,12-2 6 16,1-21 10-16,-4 4-2 15,-15-4-11-15,-10 6-3 16,-8 1-33-16,-11 7-54 0,-9 1-126 16,0 3-169-16</inkml:trace>
  <inkml:trace contextRef="#ctx0" brushRef="#br0" timeOffset="111923.8497">7364 11793 194 0,'0'0'73'0,"0"0"-27"15,0 0 31-15,0 0-21 16,0 0 46-16,0 0-1 16,0-2-4-16,0 2-9 15,0 0 10-15,0 0-33 0,0 0-25 16,0 0-12 0,0 0 5-16,0-2 4 0,0 2-14 15,0 0 2-15,0 0-6 16,0 0 4-16,-5 4-11 15,-10 19-7-15,-3 7 1 16,-2 10 3-16,7 0-9 16,9-4 3-16,4-4-1 15,0-10-2-15,13-1 0 16,20-5 0-16,5-7 0 16,2-5-5-16,-7-4 4 15,0 0-4-15,-15 0-6 16,2 0-24-16,-16 0-10 15,11-9-28-15,-15-2-48 16,5-9-48-16,-5-3-141 0</inkml:trace>
  <inkml:trace contextRef="#ctx0" brushRef="#br0" timeOffset="112139.8122">7559 11786 61 0,'0'0'466'0,"0"0"-301"16,0 0-7-16,0 0-50 15,0 0-85-15,0 0 56 16,15 140-9-16,-15-70-16 16,0 5-27-16,0 11-1 15,0 7-22-15,0-2-4 16,0-4 0-16,-4-18-28 0,-7-21-18 16,11-18-4-1,0-16-20-15,0-14-117 0,0-4-53 16</inkml:trace>
  <inkml:trace contextRef="#ctx0" brushRef="#br0" timeOffset="112653.2512">7850 11996 453 0,'0'0'408'16,"0"0"-379"-16,0 0 21 0,0 0 17 16,0 0-49-16,0 0-9 15,215-80 8-15,-195 80-14 16,-11 0-2-16,-5 5-1 16,-4 15 0-16,0 5 3 15,0 5 0-15,-24 2 1 16,2 2 2-16,-14-5-3 15,14-4-3-15,-2-7 5 16,8-5-5-16,16-6-1 16,0 1-5-16,0-4 3 15,0 4-2-15,29-3 2 0,11 3 3 16,2 4 1 0,0 3 8-16,2 5 6 0,-11 3 0 15,-13 7-2-15,-11-1-7 16,-9 5 13-16,0-1 22 15,-24-1-19-15,-18-4 1 16,-2-3-2-16,2-8-3 16,-3-5-3-16,17-1-6 15,10-9-1-15,2-2-3 16,12 0-5-16,0 0-24 16,4 0-20-16,0-2-27 15,0-9-37-15,8 1-36 16,21 3-16-16,0 2-81 15,11 0-187-15</inkml:trace>
  <inkml:trace contextRef="#ctx0" brushRef="#br0" timeOffset="113225.5157">8695 12334 254 0,'0'0'284'0,"0"0"-197"16,0 0 18-16,0 0-19 15,0 0-30-15,0 0 1 16,0-7-7-16,0 7-15 16,0 0-4-16,0 0-9 0,0 0-3 15,0 0-14-15,0 10-5 16,0 19 4-16,0 13-2 16,0 8 7-16,-20 0-2 15,0 0-3-15,3-2 7 16,-8-14 0-16,17-6 21 15,-8-7-7-15,12-13-11 16,4-2-9-16,0-6-5 16,0 0 2-16,0 0-2 15,0 0-1-15,0 0-22 16,0 0-55-16,0-6-17 16,-9-5-261-16</inkml:trace>
  <inkml:trace contextRef="#ctx0" brushRef="#br0" timeOffset="117271.3557">9151 11756 178 0,'0'0'191'0,"0"0"-81"16,0 0 26-16,0 0-49 15,0 0-29-15,0 0 20 0,0 0-11 16,-47 35-15-16,43-33-3 16,4-2-22-16,0 0-4 15,-5 3 4-15,-1-2-8 16,-3 5-6-16,9-3 7 16,0-1 5-16,-4-2-5 15,4 0 7-15,0 0-14 16,0 0-9-16,0 0-4 15,13 0-16-15,22 0 12 16,16 0 4-16,7 8 0 16,-5 7 1-16,-11 5-4 15,-9 5 3-15,-13 0-4 16,-16 2-4-16,-4 1 8 16,0 3 2-16,-13-6-1 0,-16-3 5 15,-4 1-2-15,-7-6 3 16,11-4 7-16,12-3-4 15,8-8-3-15,9 1-1 16,0-3-2-16,0 0-1 16,0 0 1-16,0 0-4 15,0 1-6-15,0 5-2 16,13 9 8-16,11 2 0 16,1 8 3-16,-8 6 3 15,-1 1-6-15,-16 3 0 16,0 1 1-16,0-2 1 15,-44-2 2-15,-7-1 2 16,-7 0 3-16,-4-1 2 0,1-3-5 16,-1-4-1-16,13-9 7 15,11-3-2-15,14-7 6 16,15-4-5-16,9 0 0 16,0 0-11-16,0 0-20 15,0 0-38-15,18 0-74 16,22 0-41-16,6-4-134 15</inkml:trace>
  <inkml:trace contextRef="#ctx0" brushRef="#br0" timeOffset="117695.3191">9810 11823 750 0,'0'0'67'15,"0"0"-40"-15,0 0 28 16,0 0-55-16,0 0 2 16,0 0-4-16,57-32 4 15,-48 30-1-15,0-1 25 16,6 0 5-16,10-2-6 15,3-2 0-15,-5 1-2 0,-12 2 1 16,2 1 2 0,-13 3 13-16,0 0-2 0,0 10 0 15,0 28-26-15,0 12 50 16,0 15-7-16,0 5-21 16,-5 1-20-16,-3-1 20 15,3-5-17-15,5 2-14 16,0-4 0-16,0-10-2 15,0-8-1-15,0-10-9 16,0-5-40-16,0-8-36 16,0-6-54-16,0-9-41 15,0-7-182-15</inkml:trace>
  <inkml:trace contextRef="#ctx0" brushRef="#br0" timeOffset="117885.0924">9785 12182 1017 0,'0'0'45'15,"0"0"0"-15,0 0 57 16,0 0-20-16,219 0-45 16,-150 0-26-16,2 0-11 15,15 0-17-15,9 0-107 16,4-5-169-16</inkml:trace>
  <inkml:trace contextRef="#ctx0" brushRef="#br0" timeOffset="118837.2803">10568 11537 587 0,'0'0'299'15,"0"0"-234"-15,0 0-2 16,0 0-63-16,0 0-2 0,0 0-6 16,62 43 8-16,-24-8 2 15,4 10 1-15,-7 10 30 16,3 11-11-16,-10 11-8 16,-14 9 2-16,-14-2-7 15,0 7-1-15,-9 4 2 16,-29-1 2-16,-15-2-7 15,-9-5 12-15,5-6 10 16,-1-13-18-16,12-15-6 16,6-16-3-16,11-12-11 15,16-10-66-15,4-13-72 16,-15-2-305-16</inkml:trace>
  <inkml:trace contextRef="#ctx0" brushRef="#br0" timeOffset="119662.5954">6639 11543 320 0,'0'0'291'16,"0"0"-216"-16,0 0-8 15,0 0-40-15,0 0-24 16,0 0 0-16,-138 60 8 16,105-3 20-16,13 23 43 15,3 23 28-15,17 18-31 16,0 12-17-16,0 7-1 0,22 0-36 16,18-12-13-1,6-18-4-15,-2-19 0 0,-6-19-13 16,-1-11-29-16,-8-14-35 15,-4-14-83-15,-8-13-151 16</inkml:trace>
  <inkml:trace contextRef="#ctx0" brushRef="#br0" timeOffset="120614.1047">10869 10796 765 0,'0'0'77'0,"0"0"-8"0,0 0-3 15,0 0-46 1,0 0 1-16,0 0 12 0,-35 122-2 15,17-87-6-15,13 1 6 16,-10 1-8-16,-3 1-13 16,3 5-8-16,-3-6-2 15,3-2-9-15,-10-5-21 16,16-5-34-16,1-8-52 16,1-9-159-16,7-8-404 15</inkml:trace>
  <inkml:trace contextRef="#ctx0" brushRef="#br0" timeOffset="120871.4128">11039 10939 679 0,'0'0'239'0,"0"0"-236"16,0 0 56-16,0 0-31 15,0 0-24-15,-53 132 6 16,20-82 21-16,-18 8-9 16,-2 5-2-16,-9-1-11 15,5-4-9-15,8-8 0 16,11-9-25-16,25-14-4 16,13-12-94-16,0-15-159 15,0 0-353-15</inkml:trace>
  <inkml:trace contextRef="#ctx0" brushRef="#br0" timeOffset="121183.417">11048 11189 873 0,'0'0'66'0,"0"0"-55"15,0 0 29-15,0 0-3 16,0 0-26-16,0 0-4 15,192 3-1-15,-178 9-4 16,-14 6-1-16,0 2 6 16,0 5 8-16,-9 2-1 15,-24 5 13-15,-11 4 28 16,-3-1-10-16,9 1 5 0,-6-4 0 16,11-4 0-16,13-6-23 15,11-9-11-15,9-1-16 16,0-5-1-16,0 1-5 15,38-3 4-15,19-3-12 16,10-2-34-16,15 0-92 16,-1 0-123-16</inkml:trace>
  <inkml:trace contextRef="#ctx0" brushRef="#br0" timeOffset="121904.3654">11674 12383 764 0,'0'0'248'0,"0"0"-179"16,0 0 31-16,0 0-61 15,0 0-37-15,0 0 1 16,-5 17-1-16,-6-1 1 15,11-4 3-15,0-3 2 16,0-9-7-16,0 3 0 16,0-3-1-16,0 0 1 15,0 0-2-15,0 0 3 16,0 0-4-16,0-3 1 0,0-4-1 16,0-1-9-16,-4 2 4 15,-9 5-37-15,-7 1-44 16,7 0-14-16,2 1-142 15,11 5-97-15</inkml:trace>
  <inkml:trace contextRef="#ctx0" brushRef="#br0" timeOffset="122377.0544">12945 11510 659 0,'0'0'167'0,"0"0"-107"16,0 0 44-16,0 0-62 0,0 0-32 15,0 0 4-15,-117 162 17 16,97-88 22-16,-4 8 3 15,11 1-4-15,-7 0-4 16,7-3-18-16,2-7-19 16,11-4-8-16,0-2-2 15,0-13-1-15,0-8-1 16,15-9-18-16,14-10-39 16,-7-6-49-16,7-11-22 15,-1-10-145-15,6 0-307 16</inkml:trace>
  <inkml:trace contextRef="#ctx0" brushRef="#br0" timeOffset="122788.6406">13242 11739 1022 0,'0'0'18'16,"0"0"-13"-16,0 0-3 16,0 0 2-16,0 0-3 15,0 0-2-15,219-31 1 16,-195 48-5-16,-4 11 4 0,-20 0 1 16,0 7 0-16,0 5 1 15,-24 2 22-15,-21 13 13 16,-21 1-3-16,-5 1 24 15,1 1 2-15,8-5-11 16,13-3-15-16,20-8 0 16,9-7-12-16,20-9-18 15,0-9-3-15,0-5-1 16,36-5-1-16,-3-4 2 16,4-3 4-16,1 0 6 15,-9 0-7-15,-5 0-3 16,0-4-21-16,-6-3-41 0,-2-4-79 15,-8 4-89 1,-3-3-314-16</inkml:trace>
  <inkml:trace contextRef="#ctx0" brushRef="#br0" timeOffset="123014.7029">13695 12174 456 0,'0'0'709'0,"0"0"-688"16,0 0 3-16,0 0 12 15,-24 126-31-15,4-74-5 16,2 5 0-16,3 2-8 0,6-7-43 16,-4-10-28-16,2-11-10 15,11-16-92-15,0-13-67 16,19-2-205-16</inkml:trace>
  <inkml:trace contextRef="#ctx0" brushRef="#br0" timeOffset="123822.9062">14166 11653 538 0,'0'0'38'0,"0"0"-38"15,0 0 0-15,0 0-2 16,0 0-14-16,0 0 13 16,5-33 3-16,-5 33 19 15,0 0 34-15,0 0 22 16,0-2 16-16,0 2-12 0,0 0-9 16,11 0-9-1,-11 0-9-15,0 0-16 0,0 0 9 16,0 0-10-16,0 0 4 15,0 0-16-15,0 0-1 16,0 0-18-16,0 0-2 16,0 0 2-16,0 0-8 15,0 0 8-15,0 0-6 16,4 0 2-16,5 0-4 16,15 0 3-16,1 0 1 15,8 4 0-15,-9-1-2 16,9 7 3-16,-8-5-2 0,-8 5 1 15,8 4 0 1,-12-3 0-16,7 3 0 0,-16 5 0 16,-4 6-1-16,0 6 1 15,-37 6 2-15,-21 1-2 16,1 4-21-16,-1-5 20 16,1-2 0-16,19-7-2 15,9-8-3-15,16-5 0 16,13-7-8-16,0-4-39 15,4 5 28-15,30-9 14 16,8 4 0-16,2 1 10 16,-7-2 2-16,-8 5-1 15,-9 1 1-15,-2 12 12 16,-18 1 6-16,0 8 28 0,0 3-23 16,-9 2-6-16,-20 2-10 15,-8-4-5-15,-1-2-3 16,3-6 0-16,12-8-2 15,-1-5-5-15,4-8-29 16,11-4-10-16,9 0 13 16,0-8-40-16,0-17-213 15,0-11-299-15</inkml:trace>
  <inkml:trace contextRef="#ctx0" brushRef="#br0" timeOffset="124499.7339">14759 11528 219 0,'0'0'473'0,"0"0"-379"16,0 0 14-16,0 0-12 0,0 0-60 16,0 0-18-16,0-3 0 15,0 23 9-15,0 5 2 16,0 2 6-16,-7 9-7 15,-2 3-6-15,0 3-4 16,5 0-15-16,4-2 6 16,0-10-9-16,0 0-3 15,0-8 3-15,13-7 0 16,3-5-1-16,6-5-1 16,11-5 0-16,2 0-4 15,-12 0-14-15,5-7 2 16,-3-18-11-16,-5-3-16 0,-12-6 17 15,6-8 0 1,-3 3-2-16,-2 2-1 0,-1-3 20 16,3 4 2-16,-2 9-11 15,0 4 15-15,-9 8 5 16,11 13 39-16,-11 2 21 16,0 0-1-16,0 2 22 15,0 28-61-15,0 13 14 16,0 14 8-16,-20 5-13 15,7 5 0-15,-11-5-2 16,-1 6-10-16,1-6-14 16,0 3-1-16,10-2-2 15,-10-6-2-15,6-7-2 0,3-7-26 16,2-11-9-16,6-4-27 16,7-7-67-16,0-11-133 15,20-10-376-15</inkml:trace>
  <inkml:trace contextRef="#ctx0" brushRef="#br0" timeOffset="125637.0346">15411 11606 226 0,'0'0'202'0,"0"0"-58"16,0 0 17-16,0 0 19 16,0 0-83-16,0 0-35 15,-24-19 12-15,24 17-31 16,0 2-18-16,0 0-15 15,0 0-10-15,0 0-5 0,29 0-2 16,-1 0 6-16,21 0 1 16,-7 0-5-16,-13 5 5 15,-1 2-12-15,-10 6 0 16,-2 5-2-16,-12 1 4 16,-4 9 10-16,0 12-1 15,0 3 2-15,-13 10 34 16,-16 2-7-16,0 2-8 15,9-2 3-15,3 4-6 16,-3-9-17-16,4 0 9 16,12-5-6-16,-9-5-2 15,8-5-1-15,5-8-1 16,-4-9 1-16,4-5-16 0,0-6-22 16,0-4-43-1,0-3-24-15,0 0-135 0,4-17 7 16,1-14-161-16</inkml:trace>
  <inkml:trace contextRef="#ctx0" brushRef="#br0" timeOffset="125849.1071">15312 12046 794 0,'0'0'66'16,"0"0"16"-16,0 0 10 0,0 0-38 15,0 0 8 1,265-40-27-16,-192 30-17 0,-11 5-12 16,-5 1-6-16,-15 1 0 15,-4 0-12-15,-9 3-70 16,-9 0-114-16,-16 0-281 16</inkml:trace>
  <inkml:trace contextRef="#ctx0" brushRef="#br0" timeOffset="126320.6622">16125 11572 706 0,'0'0'132'0,"0"0"-117"16,0 0 92-16,0 0-74 16,0 0-33-16,0 0 2 15,115-39 12-15,-81 36-11 0,-6-2-2 16,-3 5-1-1,-1 0 4-15,-15 0-4 0,0 0 3 16,-9 0 20-16,0 15 5 16,0 10 16-16,0 13 8 15,0 6-6-15,-18 15-26 16,-6 7-5-16,4 5-3 16,2 2 3-16,-2-8-3 15,11-7-9-15,-2-8-1 16,11-7-1-16,0-9 1 15,0-9-2-15,0-7-12 16,0-3-17-16,0-7-32 16,0-3-39-16,0-3-74 15,0-2-178-15</inkml:trace>
  <inkml:trace contextRef="#ctx0" brushRef="#br0" timeOffset="126534.4324">16041 12019 623 0,'0'0'590'0,"0"0"-565"15,0 0-13-15,0 0 13 16,0 0-9-16,208-13-8 16,-97-2 0-16,-7 0-8 15,-18 1-6-15,-13 0-13 16,-31 7-78-16,-4 3-47 0,-18 0-109 15,-16 4-208 1</inkml:trace>
  <inkml:trace contextRef="#ctx0" brushRef="#br0" timeOffset="126966.4966">16950 11269 630 0,'0'0'326'16,"0"0"-279"-16,0 0 5 16,0 0-34-16,0 0-16 15,0 0 23-15,82 136 2 16,-44-83-12-16,-5 4-3 16,-9 11 16-16,-19 9-8 15,-5 14-8-15,-14 4-5 16,-43 5-7-16,-16-9 1 15,-2-14 1-15,0-4 3 16,2-13-1-16,11-10 11 0,9-10-7 16,15-11-8-16,20-8-29 15,18-13-92-15,0-8-160 16,0-5-339-16</inkml:trace>
  <inkml:trace contextRef="#ctx0" brushRef="#br0" timeOffset="127753.0076">17280 10612 588 0,'0'0'217'15,"0"0"-172"-15,0 0 69 0,0 0-74 16,0 0-40 0,0 0-8-16,82 0 6 0,-45 0 2 15,-8 6 0-15,4 1-1 16,-24 5-1-16,-5 1 2 15,-4 2 10-15,0 2 1 16,0 4 10-16,-28 0-11 16,-6 5-8-16,-3-2-1 15,8-2 4-15,5-3-5 16,6-1 0-16,14 0-6 16,4-3-6-16,0 2-5 15,0-4 3-15,4-1 4 16,20 1 7-16,-6-1 1 15,2 1 1-15,-16 5 1 0,-4-4 15 16,0 7 10-16,0-4 9 16,-8 4-1-16,-21-2 4 15,-11-2-13-15,2 2-14 16,5-4-10-16,9-1-47 16,6-1-22-16,7-3-63 15,11-3-126-15,0-5-243 16</inkml:trace>
  <inkml:trace contextRef="#ctx0" brushRef="#br0" timeOffset="137264.0654">6645 14974 151 0,'0'0'130'0,"0"0"5"15,0 0-49-15,0 0 6 16,0 0-40-16,0 0-8 15,0 0-3-15,0-33-22 16,0 33-6-16,0 0-7 16,0 0-4-16,0 11 5 15,0 3 18-15,0 17 22 16,0 13-4-16,0 17 13 16,13 17 2-16,3 16-24 15,6 15-14-15,2 6-2 16,1 5-10-16,-8-7-8 0,-1-15 0 15,-7-21 3 1,-5-16-2-16,-4-19 8 0,0-17 17 16,0-12 3-16,0-11-10 15,0-2 0-15,0 0 9 16,0-18 9-16,-4-19-5 16,-29-5-32-16,-1-8 1 15,-8 0 1-15,14 0-2 16,-12 2 0-16,13 7 0 15,-8 9-2-15,17 9 1 16,9 11 1-16,3 9 3 16,6 1-3-16,0 2-4 15,0 0-8-15,11 0-4 16,31 0 13-16,11 2 3 16,0 9-1-16,-2-2-2 0,-3-1-34 15,-6 2-77-15,-8-5-115 16,-14-5-249-16</inkml:trace>
  <inkml:trace contextRef="#ctx0" brushRef="#br0" timeOffset="138142.7404">6973 15616 185 0,'0'0'782'0,"0"0"-766"16,0 0-16-16,0 0 0 15,0 0-1-15,0 0 1 0,48 2 21 16,-48-2 4-16,20-2 1 16,-7-18 27-16,7-3-26 15,-2-2-22-15,2 6-5 16,-2 5 0-16,-7 7-1 16,2 7-6-16,2 0-6 15,3 13-10-15,2 17 23 16,4 5 2-16,-10 5-2 15,-3-8 1-15,-7-2 1 16,-4-7 0-16,0-7-1 16,0-7 0-16,0-4 2 15,0-3-1-15,0-2 2 16,0 0 0-16,0 0-4 0,0 0-2 16,18 0-18-16,10 0 11 15,6-5 9-15,10 3-1 16,-7-3 0-16,5 1 1 15,-8 0 0-15,-6-3-3 16,-8 7-4-16,-11-5 7 16,-4 0 0-16,-5 5 0 15,0 0 0-15,0 0 1 16,15 0-1-16,-6 0 0 16,11 0 0-16,9 2 6 15,-1 3-4-15,1-5-1 16,4 0-1-16,-9 0 3 0,-1-17 3 15,-8 2 3 1,-6-3 0-16,-5 1-3 0,-4 2-4 16,0 2 1-16,0 11 1 15,0 2 0-15,0 0 1 16,0 0-2-16,0 0-3 16,0 20-19-16,11 10 18 15,-2 10 0-15,0 2 2 16,2 6-1-16,-6 5 0 15,-5 0-1-15,0-3 1 16,0-8 2-16,0-7 0 16,0-12-3-16,0-13 1 15,0-10-5-15,0 0-8 16,0-31-7-16,4-13 12 16,5-16-6-16,11-11 7 0,-3 1 2 15,8 0-2-15,-5 5 0 16,-3 15 6-16,-6 20 0 15,-2 14 2-15,-4 16-1 16,10 6 15-16,-2 29-13 16,7 5 1-16,-2 7 3 15,2-3-5-15,-11-5-1 16,6-9 5-16,-1-8-1 16,-10-6-1-16,3-14-3 15,-3-2-1-15,0 0-28 16,1 0-115-16,-1-12-256 15</inkml:trace>
  <inkml:trace contextRef="#ctx0" brushRef="#br0" timeOffset="138674.5594">9067 15165 173 0,'0'0'671'0,"0"0"-634"15,0 0-21-15,0 0 12 16,0 0 5-16,0 147 14 16,4-91-2-16,-4 6-26 15,0 4-18-15,0-7-1 16,0-8 0-16,0-14-15 15,0-14-28-15,0-13-94 16,0-10-102-16,0 0-222 16</inkml:trace>
  <inkml:trace contextRef="#ctx0" brushRef="#br0" timeOffset="138855.7991">8852 15440 838 0,'0'0'182'15,"0"0"-137"-15,0 0-27 16,0 0-2-16,0 0 30 16,0 0-18-16,210-45-17 15,-148 43-8-15,5-1-3 16,-6 3-43-16,-3 0-70 16,-12 0-237-16</inkml:trace>
  <inkml:trace contextRef="#ctx0" brushRef="#br0" timeOffset="140337.5433">9748 15505 1080 0,'0'0'73'15,"0"0"-69"-15,0 0-4 16,0 0-6-16,29-112 2 15,-16 64 4-15,2-2 3 16,-10-11 1-16,-1-4 2 16,5-5 1-16,-9-7-7 15,0-2 0-15,0 10 0 16,-13 11-1-16,-7 21 0 0,7 16 1 16,4 17 4-16,2 4 20 15,7 12-24-15,0 40 6 16,0 23-6-16,0 26 3 15,0 2 7-15,7 2 6 16,2 1 12-16,-5-2-11 16,0-1-7-16,-4-12-6 15,0-21 1-15,0-23 1 16,0-22 22-16,0-12 7 16,0-13-12-16,0 0-1 15,0-5 1-15,0-18 7 16,0-12-18-16,-13-7-4 0,-7 2-4 15,0 3-4 1,3 6-4-16,8 12 4 0,-2 8 3 16,6 8-3-16,5 3 0 15,0 0-3-15,0 0 1 16,0 0-2-16,0 0-4 16,0 0-6-16,0 0-8 15,0 3-20-15,0 5-7 16,9-1-35-16,7-4-30 15,-3-3 33-15,7 0 29 16,-7 0 15-16,7 0 28 16,0-15 7-16,-7 6 1 15,7 2-18-15,-11 0-40 16,0 5 0-16,2 2-20 16,-2 0-22-16,-1 0 1 0,-3 0 2 15,-5 0 21-15,0 0 54 16,0 0 23-16,0 0 29 15,11 0 81-15,-7 0 17 16,5 0-73-16,2 0-14 16,7 0 3-16,-3 0 12 15,3 0-5-15,-2 0 16 16,8-17-2-16,-2-7-27 16,-2 4-25-16,0-7-11 15,-7 6 3-15,-8 9 1 16,-1 2 0-16,-4 10 12 15,0 0 8-15,0 0-13 0,0 0-2 16,0 18-6-16,0 4-2 16,4 3 0-16,3-1 1 15,-3-13-5-15,5-3 4 16,0-8-2-16,-9 0 0 16,20 0 0-16,-4 0 6 15,1-8 2-15,-1-3 0 16,1-3-6-16,-6 7 2 15,-6 1-4-15,8 6-3 16,-13 0 0-16,0 0-2 16,20 8 5-16,-2 12 13 15,2 0 10-15,8-2-9 16,-3-7-11-16,3-7-1 0,6-4 1 16,-6 0-4-1,1 0 4-15,-11-10 3 0,6-8-4 16,-15 6-1-16,11-1 1 15,-16 4-3-15,5-2 3 16,2 11-4-16,-11-2-2 16,0 2 1-16,0 0 0 15,0 0 2-15,0 0-1 16,5 0 2-16,15-6-2 16,2-3 2-16,6-11 6 15,10-13-4-15,2-5 4 16,-16-9-6-16,9-6-3 0,-11 0-2 15,-11-2 4-15,-6 0 0 16,-5 3 0-16,0 2-4 16,0 4 1-16,-16 16 1 15,3 18 3-15,4 6 5 16,-2 6 31-16,2 31-26 16,-4 24-10-16,-2 25 0 15,10 10 1-15,1 6 11 16,4-1 19-16,0 5-5 15,0 3-20-15,0-5-5 16,0-18-1-16,4-24 0 16,1-22 0-16,-1-24 4 15,1-10-2-15,1 0-1 16,12-10-1-16,2-20 16 16,-7-10 6-16,2-3-11 0,-15 1-9 15,0 7 1-15,0 5-2 16,0 12-2-16,0 7 0 15,0 10 0-15,-4 1-5 16,-7 0 1-16,7 0-10 16,-1 0-11-16,1 10-58 15,4-5-66-15,0-5-151 16,-5 0-322-16</inkml:trace>
  <inkml:trace contextRef="#ctx0" brushRef="#br0" timeOffset="140519.6881">9880 15127 1109 0,'0'0'0'0,"0"0"-58"16,0 0-25-16,0 0-323 15</inkml:trace>
  <inkml:trace contextRef="#ctx0" brushRef="#br0" timeOffset="141327.8354">6964 16123 343 0,'0'0'112'0,"0"0"-28"16,0 0 26-16,0 0-36 15,0 0-41-15,0 0 19 16,0 0 34-16,0 0-28 16,0 0 3-16,0 0-13 15,0-4-7-15,4 2-14 16,25 0-8-16,15 2-5 15,18 0 5-15,33 0-7 16,42 0 21-16,31 0-22 16,36 0-10-16,21 0-1 0,27 0 0 15,25-13 0-15,12-5 0 16,3 1-2-16,-6 6-15 16,-19 4-7-16,-24 5-8 15,-32 2 0-15,-41 0 6 16,-35 0 12-16,-36 5 12 15,-41 5 2-15,-34-5 8 16,-20-5 13-16,1 0 3 16,-5 0-24-16,0 0-2 15,0 0-60-15,-24 0-164 16</inkml:trace>
  <inkml:trace contextRef="#ctx0" brushRef="#br0" timeOffset="141756.6083">9005 16310 487 0,'0'0'149'15,"0"0"-148"-15,0 0 34 16,0 0-11-16,0 0-16 16,0 0-5-16,210 13 1 15,-192 4-4-15,-18 11 7 16,0 2 35-16,0 8 33 16,-14 5-17-16,-30 4 16 15,6 10 43-15,-10-2-97 16,6-2 6-16,13-6 46 15,11-11-37-15,3-11-15 16,15-7-20-16,0-11-1 16,0-2-1-16,15-5 2 15,7 0 2-15,3 0 3 16,8 0-3-16,-4 0-1 16,4 0-1-16,0 0-22 0,16 0-92 15,-12 0-73-15,-8 0-175 16</inkml:trace>
  <inkml:trace contextRef="#ctx0" brushRef="#br0" timeOffset="142644.0029">10977 14555 1007 0,'0'0'175'0,"0"0"-155"16,0 0 10-16,0 0 21 15,0 0-51-15,0 0-1 16,-13 61-3-16,60-9-4 16,25 11 7-16,4 12 0 0,23 12 1 15,7 24-1-15,-15 7 3 16,0 15-2-16,-25 7 1 15,-33 11-2-15,-28 11-1 16,-5 9-17-16,-34-3-7 16,-36-13-1-16,-21-7 9 15,-15 0 18-15,-7-15 1 16,-2-10 38-16,16-21-27 16,17-24-11-16,20-10 1 15,13-14-4-15,16-11-55 0,4-11-121 16,7-14-421-1</inkml:trace>
  <inkml:trace contextRef="#ctx0" brushRef="#br0" timeOffset="143638.0305">6192 14806 188 0,'0'0'240'0,"0"0"-140"16,0 0-5-16,0 0-22 16,0 0-6-16,0 0 3 15,-5-2-2-15,-1 2-10 16,-7 0-14-16,-1 0-17 16,-6 2-3-16,-8 13-7 15,-14 13-9-15,-11 25-3 16,-5 29-5-16,-4 36 2 15,9 35 12-15,15 32 19 16,30 29 24-16,8 16-34 16,33 5-12-16,53 4-11 15,14-18-7-15,-1-24-32 16,-8-34-35-16,-14-28 31 0,-30-29 20 16,-14-24 14-16,-9-14 4 15,-4-19-14-15,-11-17-115 16,-9-13-185-16</inkml:trace>
  <inkml:trace contextRef="#ctx0" brushRef="#br0" timeOffset="145306.1839">3726 15358 0 0,'0'0'1208'15,"0"0"-1186"-15,0 0-21 16,0 0 4-16,0 0-5 15,0 0-4-15,-9 0 0 16,9 0 2-16,0 0 2 16,0 0 2-16,0 0 4 0,0-3-6 15,9-7-8 1,11 0 8-16,0 0 7 0,-7 0-6 16,-8 3 1-16,-5 1-1 15,0 6 0-15,-5 0-2 16,-37 3 0-16,-15 29-20 15,-10 26 12-15,-6 20 1 16,12 17-7 0,7 8 8-16,32-1 7 0,11-8 11 15,11-14 4-15,40-18-13 16,26-19 0-16,10-14-2 16,-3-12 0-16,-12-13 0 15,-3-4 5-15,-20 0 23 16,-21 0-7-16,-1-4-8 0,-12-7-4 15,9-3-9 1,-1-7-74-16,1 3-97 0,2-4-421 16</inkml:trace>
  <inkml:trace contextRef="#ctx0" brushRef="#br0" timeOffset="145494.2778">4533 15756 1153 0,'0'0'47'15,"0"0"-47"-15,0 0-7 16,0 0 7-16,0 0-5 16,219-40-60-16,-161 40-100 0,-16 0-262 15</inkml:trace>
  <inkml:trace contextRef="#ctx0" brushRef="#br0" timeOffset="145681.4038">4633 16142 1241 0,'0'0'102'0,"0"0"-101"16,0 0 22-16,0 0-15 15,0 0-7-15,232-27-1 0,-155 21-57 16,-1 3-149-16,-19 3-331 16</inkml:trace>
  <inkml:trace contextRef="#ctx0" brushRef="#br0" timeOffset="149435.5306">12589 15174 395 0,'0'0'208'15,"0"0"-144"-15,0 0 49 16,0 0-1-16,0 0-47 16,0 0 19-16,0 0-19 15,0-15-19-15,0 15-20 16,0 7-12-16,9 25-12 16,7 7 37-16,-3 11-11 15,0 6-15-15,-6-1-6 16,-3 1-7-16,5-6-1 15,-4-8 1-15,-5-9-15 0,4-6-56 16,3-15-54-16,-7-4-127 16,0-8-210-16</inkml:trace>
  <inkml:trace contextRef="#ctx0" brushRef="#br0" timeOffset="149649.6471">12466 15410 746 0,'0'0'275'0,"0"0"-222"16,0 0-5-16,0 0-22 15,0 0 55-15,0 0-6 16,214-5-18-16,-167 5-33 0,1 0-17 16,-6 0-7-16,-4 0-7 15,-3 5-56-15,-17 10-74 16,-14 10-29-16,-4 0-308 15</inkml:trace>
  <inkml:trace contextRef="#ctx0" brushRef="#br0" timeOffset="149827.7411">12552 15856 957 0,'0'0'103'15,"0"0"-12"-15,0 0 27 16,0 0-74-16,0 0 20 0,0 0-6 15,117-25-26 1,-88 21-31-16,11 4-1 0,-3 0-18 16,1 0-75-16,-5 4-132 15,-9 8-347-15</inkml:trace>
  <inkml:trace contextRef="#ctx0" brushRef="#br0" timeOffset="150403.5907">13885 14841 547 0,'0'0'249'0,"0"0"-240"15,-90 150 16-15,65-54 28 16,3 29-28-16,11 23 33 15,2 21 3-15,9 10-34 16,0 10 2-16,53-12-5 16,9-14 0-16,13-13 75 15,7-21-99-15,0-24 2 16,-16-22 1-16,-24-20 1 0,-8-21 15 16,-14-9 5-1,-3-11-17-15,-10-5-7 0,-7 1-5 16,0-8-54-16,0-7-122 15,-24-3-411-15</inkml:trace>
  <inkml:trace contextRef="#ctx0" brushRef="#br0" timeOffset="151073.0662">14491 15029 589 0,'0'0'125'0,"0"0"-107"15,0 0 110-15,0 0-28 16,0 0-51-16,0 0-3 15,25-10-35-15,-3 60 55 16,6 22 14-16,-8 20-38 16,5 10-26-16,-12 13 0 15,2 6-9-15,-15-6 0 16,5-15-7-16,-5-19 4 16,0-21 1-16,0-28 9 15,0-14 15-15,4-16-17 16,-4-2 3-16,0-12 2 15,0-28-5-15,0-13 14 0,0-5-18 16,-9-2-5-16,-11 0 0 16,-13 5 1-16,-4 7-4 15,4 9 0-15,8 6-2 16,1 17 2-16,15 9 3 16,5 5 9-16,4 2-3 15,0 0-9-15,0 0-1 16,0 0-11-16,0 0 1 15,28 2 3-15,1 11-7 16,9-3-38-16,-5 2-48 16,-4-8-39-16,-1 7-87 15,-3-5-179-15</inkml:trace>
  <inkml:trace contextRef="#ctx0" brushRef="#br0" timeOffset="152023.9802">14781 15579 395 0,'0'0'284'0,"0"0"-205"15,0 0 101-15,0 0-65 16,0 0-59-16,0 0 6 16,57-67-17-16,-41 41-24 15,-3-5-8-15,-2 11-2 16,-6 3-11-16,3 7 2 16,-8 7-2-16,0 3 0 15,9 0-4-15,7 10-4 16,8 12 8-16,3 12-1 0,8-1-1 15,-13-1-7-15,-2-2-1 16,-11-5 1-16,-9 0-9 16,0-5 15-16,0-2 3 15,0-6 5-15,-13-5 6 16,-3-4 1-16,16 2-2 16,0-5-10-16,0 0 2 15,0 0-2-15,0 0-8 16,0 0-3-16,0-10-1 15,24-5 12-15,5-5 0 16,4 2 0-16,-4 4 0 16,0-3 0-16,-9 9-3 15,-11 2-5-15,-9 4 8 0,0 2 3 16,0 0 3 0,0 0-1-16,13 15 1 0,-2 0 10 15,7-3-3-15,2-2-8 16,4-7-4-16,0-3 3 15,-2 0-4-15,-2 0 1 16,0-8 10-16,-2-4-8 16,-9-1 8-16,2-1-7 15,-7 1 1-15,5 2-1 16,-5 4 1-16,-4 5-5 16,7 2 0-16,-7 0-2 15,0 0 1-15,9 0 1 16,-5 0 0-16,16 0 1 15,-2 0 1-15,2 0 5 0,4 0-5 16,-2-10 2-16,-2-8 3 16,4-2-2-16,-10 2 6 15,-3-1-11-15,7 4 3 16,-14 6 0-16,7 7-3 16,-7 2-3-16,-4 0-3 15,5 27-8-15,-1 9 14 16,7 17 6-16,-11-3-2 15,5-3-4-15,-5 1 0 16,0-8 0-16,0-10 6 16,0-10 12-16,0-10-6 15,0-10-3-15,0 0-2 16,0-19-1-16,0-17-6 0,13-14 3 16,20-5-7-1,0 5 2-15,7 0 0 0,-7 12 1 16,-4 13 1-16,-11 10 1 15,-14 12-1-15,-4 3-9 16,11 0 3-16,-6 16 3 16,-1 9 3-16,-4 5 10 15,0-1 0-15,0-1-9 16,0-5 0-16,5-3 3 16,-5-10-4-16,0 0-15 15,15-10-40-15,14 0-56 16,4-5-7-16,9-18-55 0,0-2-234 15</inkml:trace>
  <inkml:trace contextRef="#ctx0" brushRef="#br0" timeOffset="152205.5737">16521 15383 1125 0,'0'0'157'0,"0"0"-137"15,0 0 38-15,0 0-44 16,0 0-11-16,0 0 1 16,219-3-4-16,-150 0-52 15,-3-1-97-15,5-9-158 16</inkml:trace>
  <inkml:trace contextRef="#ctx0" brushRef="#br0" timeOffset="152861.2628">17565 14533 990 0,'0'0'128'0,"0"0"-117"15,-18 121 24 1,18-29 29-16,0 21-24 16,0 12-1-16,14 6-8 0,-10-1-22 15,0-2-5-15,-4-5-1 16,0-3 0-16,0-20-3 15,0-20 0-15,-17-24 0 16,8-31 7-16,-2-16 30 16,2-9-1-16,9-12-14 15,-15-26-3-15,-8-12-19 16,-1-9-5-16,-9-2 5 16,-5-1-4-16,-1-5-12 15,-3 17-2-15,13 11 0 16,4 14 18-16,25 12-2 15,-8 8 5-15,8 5 0 0,0 0-3 16,0 0-3-16,20 0-9 16,17 3 11-16,10 1 1 15,6-4-12-15,9 0-45 16,-5 0-86-16,-4-12-44 16,-11-1-215-16</inkml:trace>
  <inkml:trace contextRef="#ctx0" brushRef="#br0" timeOffset="153831.6067">17848 15437 780 0,'0'0'101'0,"0"0"-69"15,0 0 29-15,0 0-10 16,0 0-11-16,0 0-3 16,62-54-10-16,-35 26-22 15,-3-4-5-15,-4-1 0 16,0 8-2-16,-7 9-4 16,-9 8 6-16,1 8 0 15,-5 0 23-15,0 0 8 0,0 11 1 16,0 11 4-1,0 6-11-15,0-5-19 0,4-5 3 16,7-6 4-16,-11-9-7 16,14-3-6-16,1 0 0 15,18 0 0-15,0-23 8 16,5 3-6-16,0-5-2 16,-19 5-2-16,-10 8 1 15,7 6 2-15,-12 6-2 16,-4 0-2-16,5 0 3 15,-5 6 6-15,15 10 16 16,-6 5 24-16,9-4-30 16,-3-4-15-16,-6-5 0 15,6-6-1-15,-1-2-1 0,10 0 1 16,-4 0-2-16,9-10-5 16,-3-7-3-1,-6 4 3-15,4 3 3 0,-10 2 3 16,-3 5-3-16,-7 3-2 15,-4 0 1-15,9 0 5 16,7 0 6-16,-8 0 7 16,6 6-5-16,10-6-5 15,5 0 3-15,-9-3-3 16,17-19 5-16,1-13-7 16,-14-8-1-16,9-7-5 15,-8-3-7-15,-12-5 1 16,7 1-9-16,0-3 12 0,-16-3-6 15,5 3 13-15,-9 2-5 16,0 16-15-16,0 12 2 16,0 17 19-16,0 13 23 15,0 3 0-15,0 37-18 16,-4 27-2-16,-16 24 5 16,11 11-1-16,-11 11 16 15,11 3 10-15,5 4-14 16,4-5-15-16,0 3-4 15,0-18-1-15,0-14 1 16,-5-36 0-16,1-25 3 16,-3-23 14-16,7-2 4 15,0-29-16-15,0-17 8 16,0-9-9-16,7 0-3 16,10 7 1-16,-12 11-2 0,10 12-2 15,-10 12 2-15,-5 5-1 16,4 8-1-16,-4 0-4 15,0 0-11-15,16 0-17 16,-3 0-48-16,11 0-26 16,1-10-25-16,-8 1-49 15,-12-10-134-15,-5 0-151 16</inkml:trace>
  <inkml:trace contextRef="#ctx0" brushRef="#br0" timeOffset="154035.1418">18010 14994 902 0,'0'0'221'0,"0"0"-190"15,0 0-5-15,0 0-9 16,0 0-17-16,0 0-19 15,42 3-111-15,-31 4-470 16</inkml:trace>
  <inkml:trace contextRef="#ctx0" brushRef="#br0" timeOffset="154762.6281">14768 16059 279 0,'0'0'215'0,"0"0"-184"15,0 0 58-15,0 0 72 16,0 0-53-16,0 0-54 15,-133-32 35-15,122 32-37 16,-2 0 2-16,13 0 25 16,0 0-40-16,0 0-20 15,0 0-19-15,53 0 5 16,31 0 3-16,35 0 21 16,25 0-3-16,33-8-16 15,31 1-3-15,31-3-7 0,19-5 1 16,36-5-1-1,27-5-28-15,2-8-19 0,6 5-8 16,-23 3 21-16,-50 5 28 16,-41 13-72-16,-67 5 31 15,-62 2 17-15,-53 0 3 16,-33 7 27-16,0 11 71 16,-29 2-67-16,-13-3-4 15,5-7-11-15,-3-3-162 16,7-7-560-16</inkml:trace>
  <inkml:trace contextRef="#ctx0" brushRef="#br0" timeOffset="155212.9286">16479 16295 781 0,'0'0'314'0,"0"0"-234"16,0 0-11-16,0 0 8 16,0 0-43-16,0 0-31 15,91-25 1-15,-25 20-4 16,-8 5-3-16,-12 0-4 0,3 0-20 15,-20 5-7 1,-16 12-4-16,-13 14 17 0,0 9 15 16,-33 0 6-16,-9 8 1 15,-20 4 17-15,9-4 27 16,0-6 2-16,11-7 2 16,28-12-17-16,14-6-12 15,0-1-20-15,5-7 0 16,46-4 0-16,11-5 1 15,11 0 2-15,2-5-3 16,7-15 0-16,-1-2-10 16,-10-1-29-16,0 6-56 15,2-6-40-15,-18-2-111 16,7 3-379-16</inkml:trace>
  <inkml:trace contextRef="#ctx0" brushRef="#br0" timeOffset="155947.7896">19429 14597 992 0,'0'0'113'0,"0"0"-32"16,0 0-12-16,0 0-13 15,0 0-38-15,0 0-18 16,-33 19-13-16,71 23 13 0,10 16 13 15,23 12-1 1,-5 12 3-16,-8 24 7 0,-5 4-8 16,-15 21-11-16,-27 14 2 15,-11 10-5-15,0 11-15 16,-25-1 3-16,-28-5-6 16,-13-18 9-16,-11-20 9 15,1-15 0-15,6-8 25 16,12-17-3-16,18-17-18 15,14-12-2-15,15-25-2 16,-3-14-35-16,14-14-60 16,0 0-99-16,9-9-118 15,7-24-259-15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4T13:01:38.6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2298 4507 126 0,'0'0'82'0,"0"0"-27"16,0 0 2-16,0 0 1 16,0 0-1-16,0 0 30 15,0 0-3-15,0 0-6 16,0 0-25-16,-20 0 7 15,4 10-24-15,-1 9-9 16,-3 9-4-16,6 5-8 16,-6 6-2-16,12 3-2 15,-1-3-9-15,9 1-2 16,0-7-5-16,13-6 2 16,20-6-3-16,9-11 4 15,11-10-17-15,5 0 10 16,4-31 1-16,0-19 8 15,-14-7 7-15,-10-8-4 16,-14-3-1-16,-11 0 2 0,-13 6-4 16,0 1 0-16,-28 11 1 15,-19 12 1-15,-6 13 10 16,5 13 13-16,1 7 15 16,10 5 16-16,-3 10-37 15,-2 20-19-15,4 10-1 16,14 10-4-16,8 8-47 15,16-5-117-15,0-3-36 16,0-13-287-16</inkml:trace>
  <inkml:trace contextRef="#ctx0" brushRef="#br0" timeOffset="234.3662">2868 4670 172 0,'0'0'286'16,"0"0"-253"-16,-51 141-9 15,31-95 2-15,5-5-26 16,6-11-30-16,9-5-71 15,0-15-166-15</inkml:trace>
  <inkml:trace contextRef="#ctx0" brushRef="#br0" timeOffset="640.6144">3207 4228 446 0,'0'0'209'0,"0"0"-197"0,0 0 16 16,0 0-8-16,0 0-6 16,0 0 3-16,225-35 1 15,-178 33 1-15,-10-3 1 16,-2 5-5-16,-12 0 26 15,-8 0-1-15,-10 0-12 16,-5 0 9-16,0 0 6 16,0 15-21-16,0 22 0 15,0 18 15-15,-20 11 0 16,-9 2-15-16,7-1-13 16,-3-2-4-16,1 0-5 15,4-3 0-15,2-3 0 16,3-6-1-16,-3-6-7 0,14-10-7 15,-7-6-33 1,11-14-7-16,0-9-111 0,0-8-168 16,0-6-96-16</inkml:trace>
  <inkml:trace contextRef="#ctx0" brushRef="#br0" timeOffset="859.777">3184 4534 781 0,'0'0'116'16,"0"0"-46"-16,0 0-19 15,0 0 27-15,0 0-18 0,199-7-12 16,-132 4-18-16,-1-4-21 16,7 1-9-16,-11 2 0 15,4-4-21-15,-4 1-51 16,0-3-35-16,-4-6-191 15,-12 2-447-15</inkml:trace>
  <inkml:trace contextRef="#ctx0" brushRef="#br0" timeOffset="1265.9865">4381 4238 851 0,'0'0'162'0,"0"0"-156"16,0 0 29-16,0 0-21 16,0 0-12-16,0 0 0 15,-153-25-2-15,109 25 0 16,-2 0 4-16,-3 18 0 16,16 2-4-16,8 2 5 15,25 3-5-15,0 3-6 16,5 5 6-16,48 1-5 15,4 0 5-15,5-2 2 16,-13 6 1-16,-3-1-3 16,-17 8 1-16,-9 3 2 15,-20 4-2-15,0 4 0 0,-11-5 7 16,-31-2 4-16,-7-6 6 16,3-14-3-16,-7-1 1 15,15-12 7-15,9-8-22 16,10-8 5-16,5 0-6 15,10 0-12-15,-1-11-8 16,5-7-25-16,0 3-24 16,0-2-131-16,0 7-212 15</inkml:trace>
  <inkml:trace contextRef="#ctx0" brushRef="#br0" timeOffset="3281.9857">4942 4653 62 0,'0'0'87'0,"0"0"-16"16,0 0 17-16,0 0-6 15,0 0 19-15,0 0-13 16,5 0-11-16,-5 0 1 16,0 0 5-16,0 0 21 0,0 0-64 15,0 0-24-15,0 0 4 16,0 0-5-16,0 4 8 16,0 13-7-16,0 8-1 15,0 12-3-15,0 2-5 16,0-4-5-16,4-5-1 15,25-3-1-15,9-9-2 16,1-11 1-16,3-4-1 16,7-3-16-16,-7-10 7 15,-4-25-6-15,-10-10 7 16,-12-7 5-16,-16-4 3 16,0 6 4-16,-4 5-4 15,-36 10 4-15,2 7 2 0,-4 16-1 16,2 7 12-16,-2 5-6 15,-6 10-8-15,6 25-1 16,-11 7-4-16,19 8-7 16,10-2-61-16,20-10-138 15,4-13-66-15,11-13 30 16</inkml:trace>
  <inkml:trace contextRef="#ctx0" brushRef="#br0" timeOffset="4016.511">5363 4211 589 0,'0'0'189'0,"0"0"-61"0,0 0-14 16,0 0-83-16,0 0-27 15,0 0-3-15,0 96 0 16,-11-27 15-16,2 3-9 15,9 7 2-15,0-7-3 16,0-1 2-16,20-9-6 16,-7-12-2-16,7-9-1 15,-7-16 1-15,-2-10-1 16,2-11 1-16,-4-4-5 16,7 0-4-16,-3-10-6 15,7-27 15-15,4-11 8 16,-6-4-3-16,2 10-2 0,0 11 0 15,-11 18-3-15,-5 8 0 16,-4 5 0-16,0 0 0 16,0 5 0-16,0 20-2 15,0 13 2-15,4 0 4 16,-4-6 2-16,9-4-6 16,2-12 1-16,3-7-1 15,5-9-6-15,10 0-18 16,13-13 13-16,7-16 2 15,-7-10-3-15,2 3 12 16,-15 5 2-16,-7 6 0 16,-7 14 0-16,-10 7-1 0,-5 4 0 15,0 0 17-15,0 4-11 16,0 19-2-16,9 4 7 16,-5-2-6-16,7-1-1 15,-2-12-5-15,4-2-1 16,3-6-3-16,-3 0-1 15,3-4-10-15,17 0 4 16,-5-12-2-16,19-12 0 16,-3-1-13-16,-11-1 6 15,-4 5 14-15,-11 9 6 16,-3 3 0-16,-6 9 0 16,-9 0 20-16,0 11 6 15,0 27-17-15,0 6 27 0,4 5-15 16,8-12-16-16,1-14-5 15,2-6-2-15,-1-9-2 16,5-8-37-16,-5 0-100 16,-3-15-353-16</inkml:trace>
  <inkml:trace contextRef="#ctx0" brushRef="#br0" timeOffset="8095.3143">2187 6311 60 0,'0'0'70'15,"0"0"-25"-15,0 0 27 16,0 0 6-16,0 0 11 16,0 0-1-16,0 0 3 15,13 0-34-15,-6 0 7 16,-7 0-23-16,0 0-3 15,0 0-3-15,0 0 2 16,0 0-10-16,0 0 3 16,0 0 14-16,0 0-1 15,0 0-4-15,0 0-4 16,0 0-14-16,0 3-3 16,0 5-10-16,0 1-8 15,0 14-4-15,0 7-5 0,9 10 7 16,24 0 2-16,0 3-2 15,0-1 4-15,-4-5-4 16,-13 2-4-16,-3-3 6 16,-13 3-5-16,0-7 1 15,0-7-3-15,-33 0-9 16,-1-7 3-16,-3-5-1 16,-3-1 1-16,-2-9 5 15,9-3 7-15,4 0-7 16,9-15 16-16,16-13-3 0,4-4-5 15,0-8-6 1,37-1 5-16,21 1-2 0,-1 2 3 16,5 4 0-16,-4-4 0 15,-10 2 0-15,-6 7 1 16,-17-1-1-16,-1 5 2 16,-15 0-1-16,-9 0-1 15,0 2 2-15,0-2-3 16,0 2 2-16,-20 3 0 15,-13 2-1-15,-5 6 5 16,-4-1-4-16,-6 6 2 16,14 7 12-16,6 0-8 15,-1 0-6-15,5 0-2 16,-1 20 0-16,21 10-4 16,-1 13-5-16,5 1-60 0,0 0-110 15,9-4-34-15,27-5-128 16</inkml:trace>
  <inkml:trace contextRef="#ctx0" brushRef="#br0" timeOffset="8314.0667">2640 6532 708 0,'0'0'116'0,"0"0"-56"16,-4 133 17-16,-7-83-28 15,2 5-40-15,5-3 4 0,-5-2-12 16,9-9 3 0,-7-12-4-16,-2-11-25 0,9-12-40 15,0-6-111-15,0-13-83 16,0-24-11-16</inkml:trace>
  <inkml:trace contextRef="#ctx0" brushRef="#br0" timeOffset="8828.3612">3054 6272 214 0,'0'0'510'15,"0"0"-461"-15,0 0-8 16,0 0 4-16,0 0-25 15,0 0-3-15,44-29-3 0,-44 27-7 16,0 2 4-16,5 0 7 16,-5 0 42-16,0-2-15 15,0 2-12-15,0 0 4 16,0 0-9-16,-9 0-14 16,-20 0-7-16,0 0 1 15,-4 12-6-15,9 9 2 16,-5 8-4-16,14 6-4 15,10 3-3-15,5-1 5 16,0-1-9-16,33-4 8 16,11-2-7-16,-1-5 3 15,-6 1 5-15,-4-4 0 0,-8 0 1 16,-14 3-5-16,-11-1 6 16,0 3 1-16,0-2 4 15,-20 2 3-15,-18-4-6 16,-2-3 4-16,3-3-1 15,4-4-1-15,4-3 1 16,11-5 1-16,3-3 4 16,10-2-10-16,5 0-3 15,0 0-12-15,0 0-18 16,0-5-25-16,14-9-27 16,21 1-64-16,-2-2-122 15,-4 5-216-15</inkml:trace>
  <inkml:trace contextRef="#ctx0" brushRef="#br0" timeOffset="9891.1034">4031 6477 394 0,'0'0'120'16,"0"0"-12"-16,0 0-18 15,0 0-35-15,0 0-8 16,0 0 8-16,16-13 1 15,-3 1-10-15,3-6 11 0,12-5-29 16,-6-4-15-16,-2-3-8 16,-11 5 0-16,-4 0-1 15,1 5 0-15,-6 8-2 16,0 1 4-16,0 4 1 16,0 4 9-16,-6 3-1 15,-8 0-4-15,-14 8 0 16,-1 24-11-16,-9 18-1 15,1 16 1-15,17-1 0 16,6 2 0 0,14-9 0-16,0-13-2 0,0-7 2 15,14-15-1-15,15-11-4 0,4-12 4 16,9 0-6-16,6-15 7 16,10-24-1-16,-5-8-3 15,-7-6 4-15,-17 3 0 16,-5 8 1-16,-10 9 1 15,-10 16-2-15,3 9 0 16,-7 8 0-16,0 0 13 16,0 0-4-16,0 18 5 15,0 14-5-15,0 9-9 16,0-1 5-16,0-10-3 16,0-10-4-16,0-8 1 15,9-5-2-15,15-7-2 16,9 0-4-16,5-4 7 0,15-18 2 15,4-9-1 1,-10-1-1-16,-10-1 2 0,-8 5 2 16,-18 9-1-16,-2 9-1 15,-5 10 0-15,-4 0-4 16,0 4 4-16,0 29 2 16,0 5 15-16,0 8-8 15,0-7-3-15,0-12-6 16,0-4 0-16,25-12-2 15,3-10-1-15,10-1-6 16,4 0-9-16,16-22 15 16,-5-7-12-16,-11-13 14 0,-3 5-2 15,-21-3 3-15,-2 8 1 16,-12 2 0-16,5 15 0 16,-5 10 0-16,-4 5 5 15,0 0-2-15,0 20 2 16,0 15-2-16,0 10 3 15,0 6-4-15,0-12-3 16,0-12 0-16,0-10-36 16,16-11-61-16,8-6-267 15</inkml:trace>
  <inkml:trace contextRef="#ctx0" brushRef="#br0" timeOffset="12516.4115">2236 7835 395 0,'0'0'78'0,"0"0"-64"0,0 0 71 16,0 0-39-16,0 0-9 15,0 0 11-15,-16-3-6 16,16 3 14-16,-4 0 22 15,-5 0-16-15,-7 0-40 16,8 9-2-16,-1 6 16 16,-2 7-29-16,11 7-6 15,0 10-2-15,0 3-4 16,11 6 5-16,22-8 5 16,9 2-5-16,7-6 1 15,-12-9-3-15,-4-4 5 0,-8-8-2 16,-21-3-1-16,5-5 0 15,-9 2 0-15,-4-7 2 16,-45 5-4-16,-6-4-1 16,-14 1 1-16,14-4 2 15,6 0 1-15,16 0-1 16,9 0-3-16,10-4 3 16,14-17 4-16,0-6-4 15,42-10-4-15,20-11 0 16,5-2 4-16,6 0 1 15,-3 5 1-15,-17 2 2 16,-11 5-4-16,-17 4 1 16,-12 3 2-16,-8 1-2 0,-5 5-1 15,0 0 9-15,0 5-6 16,-23 0-1-16,-10 2 2 16,9 9 9-16,0 3 4 15,-1 4-10-15,12 2 7 16,-11 0-10-16,8 5-4 15,3 23-6-15,13 4-7 16,0 3-16-16,0 1-79 16,24-7-99-16,18-6-73 15</inkml:trace>
  <inkml:trace contextRef="#ctx0" brushRef="#br0" timeOffset="12719.517">2822 8046 302 0,'0'0'356'15,"0"0"-345"-15,-49 140-6 16,31-89 20-16,7-12-16 16,7-1-7-16,4-8-2 15,0-10-79-15,0-10-122 16,0-10-143-16</inkml:trace>
  <inkml:trace contextRef="#ctx0" brushRef="#br0" timeOffset="13219.6917">3251 7695 377 0,'0'0'371'0,"0"0"-359"16,0 0-8-16,0 0 5 15,0 0-5-15,0 0 0 16,33-5-1-16,-33 5-2 16,0 0 6-16,0 0 52 15,0 0 50-15,0 0-55 0,-29 0-34 16,-4 0-10-16,-11 5-8 15,2 7 0-15,4 3-2 16,5-2 2-16,9 7 0 16,15 3 3-16,2 4-5 15,7 3-9-15,0 1 4 16,33-1 5-16,16-5 0 16,0 0 0-16,-12-3 1 15,1 3-1-15,-9-2 0 16,-16 7 6-16,-2 0-5 15,-11 0-1-15,0 0 6 16,-16-5-2-16,-21-3 3 0,-1-1-3 16,1-9 2-1,-3 3-4-15,18-8 3 0,2-1-4 16,11-3-1-16,9-3 0 16,0 0-10-16,0 0-37 15,4 0-129-15,34-10 31 16,15-8-108-16</inkml:trace>
  <inkml:trace contextRef="#ctx0" brushRef="#br0" timeOffset="14032.3657">4076 8016 642 0,'0'0'344'0,"0"0"-339"16,0 0 1-16,0 0-2 15,0 0-4-15,0 0-3 16,22-70 3-16,-22 60 0 16,0-1 4-16,0 7 4 15,-5-1 2-15,-4 5 1 16,-6 0 9-16,-3 0-4 15,-2 8-13-15,-8 24-2 16,-1 15-1-16,11 8 0 16,14 3 0-16,4-11 0 0,0-4 1 15,9-11 2-15,19-8-5 16,-3-10 2-16,12-14-4 16,-4 0 0-16,9-7 4 15,7-25 0-15,-2-11 4 16,-12-8-4-16,3-1 2 15,-21 4 0-15,3 11-1 16,-4 9-1-16,-12 16 1 16,0 12 0-16,-4 0 6 15,0 0 6-15,0 10 3 16,0 20-14-16,9 13 10 16,7-4-8-16,-3-1 1 15,7-13-4-15,2-10-2 16,7-5 0-16,11-10 1 0,17 0-2 15,9-15-3-15,1-20 3 16,8-8-5-16,-31-2 6 16,-6 3 1-16,-5 3-1 15,-9 13 0-15,-10 11-2 16,-3 6-2-16,-11 9 5 16,0 0 0-16,0 21 10 15,0 17 11-15,0 4 2 16,0 3 0-16,0-12-16 15,0-6-6-15,0-11-1 16,28-9-2-16,1-7-11 0,18 0-10 16,10-30 4-16,1-8-7 15,-1-4 4-15,-15 2 17 16,-9 4 4-16,-4 11 1 16,-5 10-9-16,-19 11 9 15,-5 4 0-15,0 7 0 16,0 26 8-16,0 17 18 15,-14 3 13-15,8-3-30 16,6-11-9-16,0-11-5 16,40-11-73-16,6-17-188 15</inkml:trace>
  <inkml:trace contextRef="#ctx0" brushRef="#br0" timeOffset="16699.9753">2207 9493 231 0,'0'0'151'15,"0"0"-35"-15,0 0 146 16,0 0-163-16,0 0-79 0,0 0 28 15,0 0-13 1,-7 0 5-16,7 0-1 0,0 0-8 16,-4 0-7-16,-9 0 5 15,-7 0-19-15,2 7-2 16,-11 8-5-16,9 7-3 16,7 3-11-16,-2 6 7 15,15 6-5-15,0 1 7 16,0 1-2-16,0 4 2 15,0 6-1-15,0-8-4 16,0 2 3-16,0-2-5 16,-20-4 3-16,-13-10 0 15,10-4 6-15,-10-5 1 16,13-10 0-16,5-7 0 16,6-1 4-16,0 0 5 0,5-17-8 15,4-16 3-15,0-6-5 16,33-7-1-16,18 0 1 15,17 0 0-15,3 6 2 16,-5 0-1-16,1-1-1 16,-10 6 0-16,-8 0-3 15,-7-3-3-15,-18 3 4 16,1 3-6-16,-17 2 8 16,-8 2 0-16,0 6 6 15,0 5-1-15,-13 3 2 16,-11 7 22-16,0 2-6 15,4 5-10-15,-9 0 4 0,-4 0-17 16,0 22-2-16,-5 11-2 16,9 7-2-16,9 3-6 15,11 7-24-15,9 0 2 16,0-2-22-16,0-6-108 16,29-9-54-16,4-12-132 15</inkml:trace>
  <inkml:trace contextRef="#ctx0" brushRef="#br0" timeOffset="16919.0873">2525 9850 621 0,'0'0'61'0,"-24"113"-14"16,15-45 12-16,5-5-29 15,-1-3-14-15,-6-10-12 16,11-12-4-16,0-13-19 16,0-16-33-16,0-9-50 15,0-4-159-15,16-34-36 16</inkml:trace>
  <inkml:trace contextRef="#ctx0" brushRef="#br0" timeOffset="17262.8331">2811 9485 55 0,'0'0'762'0,"0"0"-739"16,0 0-20-16,0 0 5 16,0 0-5-16,0 0 18 15,130-6 7-15,-108 6-19 16,3 0-3-16,-10 0 0 15,-6 0 0-15,-5 0 3 16,1 6 3-16,-5 9 9 16,0 11 20-16,0 16 2 15,0 10 4-15,0 6-12 16,-5 1 1-16,-8 3-23 16,6-11-9-16,7-5 0 0,0-9-2 15,0-4-4-15,0-8-3 16,0-5-10-16,0-7-49 15,7-6-31-15,-7-7-166 16,0 0-72-16,0-13 10 16</inkml:trace>
  <inkml:trace contextRef="#ctx0" brushRef="#br0" timeOffset="17434.7494">2802 9793 724 0,'0'0'235'0,"0"0"-152"15,0 0-32-15,0 0-38 0,0 0-12 16,0 0 7-16,86-18 10 16,-39 11-4-16,6 2-10 15,0 2-4-15,4-1-68 16,-6-2-187-16,-7 1-399 16</inkml:trace>
  <inkml:trace contextRef="#ctx0" brushRef="#br0" timeOffset="18278.6324">3894 9550 369 0,'0'0'176'0,"0"0"-93"15,0 0-7-15,0 0-44 16,0 0-10-16,0 0 33 16,25-60 1-16,-25 57-16 15,0 1-9-15,0 2 27 16,-20 0-17-16,-9 0-20 0,-4 25-17 15,0 15-3-15,-1 10-1 16,15 10 0-16,14 0 0 16,5-5-1-16,0-9 1 15,20-10 0-15,2-10 1 16,11-8-1-16,0-13-5 16,7-5-1-16,2-7-3 15,2-31 8-15,3-5-5 16,-14-7 6-16,-4 2 0 15,-20 6 0-15,2 9 1 16,-11 16 0-16,0 9 2 16,0 8 13-16,0 0 18 15,0 5-11-15,0 23-16 0,0 12-1 16,0 2-4 0,0-3 0-16,0-10-2 0,0-8-2 15,4-7-2-15,21-9 4 16,3-5-6-16,14 0 6 15,11-15-8-15,5-14-1 16,-3-7 0-16,-6 4 8 16,-16-2 1-16,-4 7 0 15,-9 12 0-15,-7 10 0 16,-9 5 1-16,-4 0 0 16,0 0 15-16,0 12-3 15,0 19-1-15,0 1 7 16,20-1-9-16,0-12-7 15,7-4-2-15,-3-6-2 0,-9-9-2 16,14 0 1-16,9 0-16 16,4-18 6-16,6-7-8 15,-10-3 10-15,-9-5 7 16,0 6 3-16,-10 2-4 16,-10 12 4-16,0 8 4 15,-9 5-4-15,0 0 19 16,0 10 4-16,0 25-8 15,0 5 3-15,0 7-1 16,0-8-13-16,16-11-4 16,6-12-20-16,13-10-73 15,7-6-178-15</inkml:trace>
  <inkml:trace contextRef="#ctx0" brushRef="#br0" timeOffset="21294.7283">2043 11107 132 0,'0'0'485'0,"0"0"-415"16,0 0-5-16,0 0 29 15,0 0-47-15,0 0-35 16,-9-4-8-16,9 4 0 16,0 0-2-16,0 0-1 15,0 18-1-15,5 8 16 0,15 9-2 16,-3 7-3-16,3 10-4 16,0 6-5-16,-2 5 0 15,-7-1 4 1,-2-3-6-16,0-7 1 0,-9-7-4 15,0-15 0-15,0-7-10 16,-9-8 8-16,-15-9 3 16,-5-6 1-16,-4 0-8 15,-5-17-34-15,0-10 43 16,5-8 2-16,9-5 48 16,13-8-46-16,11 1-4 15,0-3-1-15,29 1 0 0,28 7 1 16,5-3 0-16,11 0-1 15,-18 5-1-15,7 0-2 16,-9 8-4-16,-15-1-5 16,2 5 12-16,-23 3 0 15,-1 3 1-15,-12 4 0 16,-4 3 2-16,0 5 1 16,0 3 15-16,0 4 21 15,-20 0 13-15,-8 3-22 16,-10 0-7-16,-4 0-13 15,-7 10-8-15,3 13-2 16,13 7-4-16,8 1-2 16,21 6-2-16,4 1-14 0,9 7-33 15,37-1-42-15,16-3-39 16,0-11-221-16</inkml:trace>
  <inkml:trace contextRef="#ctx0" brushRef="#br0" timeOffset="22107.4179">2760 11229 371 0,'0'0'57'0,"0"0"-51"0,0 0 19 15,0 0 36-15,0 0-9 16,0 0 18-16,0 0 0 16,0 0-13-16,0 0 20 15,0 0-2-15,0 0-25 16,0 0-2-16,0 0-6 16,-20 10-16-16,-9 23-16 15,-4 14-5-15,4 13-5 16,9 6-7-16,16-3 7 15,4-6 3-15,0-7-3 16,4-15 0-16,21-13-3 16,-1-11-2-16,5-11 3 15,4 0 2-15,16-19 11 0,-7-23 3 16,0-10 0 0,2-3-7-16,-15 5-4 0,-5 10-1 15,-6 16-2-15,-3 10 0 16,-15 11 0-16,0 3-1 15,0 0 2-15,0 21 4 16,0 19-1-16,0 12 1 16,0 1-3-16,0-8 1 15,0-7-4-15,4-15 1 16,10-8-3-16,6-11-1 16,13-4 1-16,4-3-1 15,8-29 4-15,6-11-3 0,-7-4 6 16,-7 2-3-16,-12 2 3 15,-1 15-3-15,-11 9 0 16,-4 13 0-16,-9 6 1 16,0 0 4-16,0 0 8 15,0 16 0-15,0 14-8 16,0 8-2-16,5-3 3 16,10-8-3-16,-2-12-3 15,16-7-2-15,0-8-4 16,4 0-15-16,7-6 7 15,-3-19 11-15,-3-2 1 16,-6-6 2-16,-3 5 1 16,-12 6 2-16,-9 10-1 0,1 9 0 15,-5 3 7 1,0 0 14-16,0 3-8 0,0 22-10 16,0 12-2-16,0 9 0 15,0-9-3-15,15-12-60 16,27-14-67-16,-2-11-354 15</inkml:trace>
  <inkml:trace contextRef="#ctx0" brushRef="#br0" timeOffset="25045.5393">1981 12919 261 0,'0'0'260'16,"0"0"-180"-16,0 0-21 16,0 0-27-16,0 0-27 15,0 0 0-15,-66 115 17 16,37-70 14-16,1 5 40 16,10-2-32-16,-2 0-18 15,11-4-7-15,9-5-17 0,0-10 6 16,0-6-8-16,18-18-14 15,22-5 11-15,6-5 3 16,12-35 12-16,-1-14 1 16,1-15 2-16,-21-9-1 15,-17 3-9-15,-7 0-5 16,-13 4-3-16,0 12-1 16,-4 11 4-16,-25 15 5 15,-4 11 3-15,4 12 33 16,-4 10 0-16,-5 0-6 15,-1 13-35-15,-3 26-5 16,0 14 5-16,13 7-13 16,5 1-26-16,15-6-97 0,9-10-24 15,0-8-66-15,4-12-258 16</inkml:trace>
  <inkml:trace contextRef="#ctx0" brushRef="#br0" timeOffset="25259.9141">2344 13009 650 0,'0'0'60'0,"0"113"-34"16,-9-46 6-16,-6-2-8 0,1 1 4 0,-10-11-10 15,4-8-4-15,11-11-14 16,1-19-9-16,8-12-78 15,0-5-44-15,0-10-70 16,0-27 32-16</inkml:trace>
  <inkml:trace contextRef="#ctx0" brushRef="#br0" timeOffset="25603.5904">2488 12789 447 0,'0'0'257'16,"0"0"-247"-16,0 0-1 16,0 0 14-16,0 0 28 15,0 0-9-15,190-31 15 16,-170 31-33-16,-11 0 6 16,-5 0-1-16,1 0 1 15,-1 13-15-15,3 22 15 16,-3 15 21-16,-4 13 5 15,0 4-42-15,0 4 1 16,0 1-10-16,-11-1 7 0,7-6-8 16,-5-8 0-16,4-9-3 15,5-13-1-15,0-10 0 16,0-5-5-16,0-10-34 16,-4-8-35-16,4-2-72 15,0 0-82-15,-11-22 42 16,2-16-196-16</inkml:trace>
  <inkml:trace contextRef="#ctx0" brushRef="#br0" timeOffset="25775.4654">2506 13137 604 0,'0'0'175'0,"0"0"-42"16,0 0-68-16,0 0-27 0,0 0 4 15,0 0 19-15,114 0-25 16,-69 0-16-16,1 0-20 15,3 2 0-15,2 8-10 16,-3 0-85-16,-6-3-194 16</inkml:trace>
  <inkml:trace contextRef="#ctx0" brushRef="#br0" timeOffset="26166.0926">3226 13365 1001 0,'0'0'34'0,"0"0"-31"16,0 0 3-16,0 0 2 15,0 0-6-15,0 0 4 16,115 82-1-16,-92-79-1 15,1-3-3-15,9 0 10 16,-4-23 2-16,4-14 12 16,0-13 1-16,-13-6-19 0,-11 1-3 15,-9 8-4 1,0 4 2-16,0 13-2 0,-29 8 3 16,-4 4-2-16,-5 13 6 15,5 5 12-15,0 0-1 16,-5 25-18-16,5 15 0 15,-2 13-9-15,13 6-42 16,11-3-15-16,11-16-63 16,0-17-75-16,0-17-104 15,11-6-45-15</inkml:trace>
  <inkml:trace contextRef="#ctx0" brushRef="#br0" timeOffset="26853.8738">3516 12708 859 0,'0'0'59'0,"0"0"-56"16,-37 125 22-16,37-52-4 16,0 2-6-16,0-2 5 15,0 0 2-15,0 0-14 16,15-8 12-16,-2-10-14 15,3-15-3-15,-7-20 2 16,-1-13-3-16,8-7-2 16,-3 0-1-16,16-21 1 15,4-15 2-15,0-19 3 16,0-1-5-16,-4 1 0 16,-9 13-2-16,0 17-4 0,-20 15 6 15,0 10-1-15,0 0 1 16,0 32 0-16,0 23 8 15,0 15 3-15,-7 2-1 16,3-13-4-16,4-19-2 16,0-15-4-16,0-15 0 15,11-10-5-15,7 0 3 16,19-13-4-16,3-22 6 16,-2-7 0-16,-1-9 2 15,-8 1 0-15,-5 10-1 16,-10 10 0-16,-3 10 0 15,-7 15 0-15,-4 5-1 0,0 0 5 16,0 10 9-16,0 25 0 16,0 10 3-16,9 3 3 15,-5-5-6-15,7-18-7 16,-2-10-7-16,0-10-3 16,0-5 1-16,11 0-8 15,17-15 8-15,8-15-4 16,1-7 1-16,-6-5-3 15,-14 5 5-15,-6 2 1 16,5 10 2-16,-21 13-1 16,5 7 2-16,-9 5 14 15,0 0 14-15,0 27-12 16,0 19 3-16,0 12-14 0,-9 0 6 16,9-4-7-16,0-19-5 15,0-13-10-15,20-14-49 16,18-8-80-16,4-10-511 15</inkml:trace>
  <inkml:trace contextRef="#ctx0" brushRef="#br0" timeOffset="34573.9409">1572 14914 179 0,'0'0'64'0,"0"0"-46"16,0 0 71-16,0 0-10 15,0 0-15-15,0 0 11 16,0 0-21-16,0-73 2 16,0 66 2-16,0 2-8 0,0-1-1 15,-4 4-9-15,4-1-4 16,0 3-6-16,0 0-5 15,0 0-6-15,0 0 11 16,0 0 6-16,-5 5-32 16,-6 31-3-16,-2 19-1 15,13 15 6-15,-4 0-2 16,-12-5-2-16,12-7-1 16,4-11-1-16,-5-9 1 15,5-13 0-15,0-12-1 16,0-13 1-16,0 0-1 15,0 0 2-15,0-32 8 0,-8-16 0 16,8-17-9 0,0-16-1-16,0-2 0 0,13-1-4 15,16 11-2-15,-5 15-3 16,-11 25 1-16,-2 16 5 16,-6 14 2-16,-5 3-2 15,4 0 3-15,-4 16-13 16,13 21-14-16,3 10 27 15,-3 7 10-15,3-4-6 16,-3-11 0-16,2-6-4 16,7-8 1-16,3-5-1 15,-5-7-2-15,-7-6-5 16,11-7 6-16,5 0 0 16,13 0 1-16,11-20 2 15,5-20-2-15,-1-2-39 0,-19-9-57 16,-10-1 0-16,-14 2-44 15,-14 2-41-15,0 10 87 16,0 8 51-16,-9 18 43 16,-20 7 37-16,5 5 133 15,-14 17-74-15,20 23-90 16,-1 20 28-16,14 3 2 16,5 5-21-16,0-10-2 15,24-11-12-15,14-12 13 16,0-15-14-16,-1-15 7 0,3-5-1 15,-11 0 1 1,4-25 25-16,0-17-1 0,-15-14-6 16,2-3-14-16,-7 1-4 15,-2 13-7-15,-2 14-9 16,-5 22 9-16,-4 6 2 16,0 3 35-16,0 0 27 15,0 5-31-15,0 18-17 16,0 11-8-16,0 9-7 15,0-5-1-15,0-3 0 16,0-10 1-16,0-2-1 16,5-8 0-16,15-10-1 15,-7 2-9-15,7-7-4 16,4 0-14-16,0-2 15 16,18-26 5-16,-4-17 6 0,2-12 1 15,-14-11 1 1,-10-5-3-16,-3 3 2 0,-13 3-11 15,0-1-9-15,0 7-18 16,-29 13 14-16,7 16-7 16,-2 17 32-16,9 12 23 15,1 3 49-15,-1 23-40 16,6 24-32-16,4 20 0 16,5 5 4-16,0 3-1 15,0-3 1-15,5 1 7 16,24-5-7-16,-5-10-4 15,0-18 0-15,-2-15-1 0,-2-10-3 16,-4-11-5 0,1-4-5-16,8 0-1 0,-1 0 3 15,-2-12 12-15,-6 5 5 16,-7 4-5-16,-5 3 0 16,-4 0 2-16,7 0 6 15,1 10-2-15,6 10 28 16,6 3 5-16,-7-1-24 15,2-9-11-15,-1-6-2 16,6-5-1-16,-1-2-1 16,-1 0 4-16,6-12 5 15,1-13 15-15,4-10-8 16,-12-2-11-16,-6-9-5 16,-11-4-6-16,0 7 0 0,0 9 3 15,-24 8 3-15,0 11 1 16,-5 13 26-16,5 2 12 15,1 0-9-15,4 15-17 16,-6 13-13-16,8 4-1 16,6-5 0-16,6-2-8 15,5-7-22-15,0-11-25 16,0-3-36-16,0-4-157 16,0-6-262-16</inkml:trace>
  <inkml:trace contextRef="#ctx0" brushRef="#br0" timeOffset="34777.0407">2450 14558 1126 0,'0'0'59'0,"0"0"-59"15,0 0 0-15,0 0-1 16,0 0 2-16,219 0 0 15,-161 0-1-15,-3 3-20 16,-6 8-71-16,-7 0-146 16,-9-4-351-16</inkml:trace>
  <inkml:trace contextRef="#ctx0" brushRef="#br0" timeOffset="35448.9545">3483 14861 45 0,'0'0'50'0,"0"0"-14"15,0 0 0-15,0-118 0 16,0 89-7-16,0 1 14 16,0 0 26-16,0 0 17 15,0 3-1-15,0 9 77 16,4-1-18-16,3 9-20 15,-3-3-51-15,1 5-21 16,-5 5-7-16,4 1-14 16,-4 0-14-16,0 0-3 15,0 0-5-15,0 4-9 16,0 29-8-16,0 14 8 16,9 14 6-16,-9 12 0 0,16-3-5 15,-12 0 0-15,0-10-1 16,1-10-4-16,-5-12 1 15,0-13 3-15,0-11 0 16,0-8 0-16,0-4 2 16,0-2-1-16,0 0 0 15,0 0 6-15,-29 0-6 16,-4 0 4-16,11 0-2 16,2 0 11-16,15 0 9 15,5 0-8-15,0 0-8 16,0 0-2-16,0-2-4 15,0 2-1-15,0 0 0 16,0 0-3-16,0-3-2 0,0 3 5 16,18-3-10-16,7 1-21 15,-6 0-25-15,15-3-31 16,-10-3-100-16,-2-2-122 16,-2 0-237-16</inkml:trace>
  <inkml:trace contextRef="#ctx0" brushRef="#br0" timeOffset="35745.7963">3759 15024 296 0,'0'0'434'0,"0"0"-389"15,0 0 31-15,0 0-10 16,0 0-46-16,0 0-10 0,82 40 4 16,-62-40 6-16,-2 0 0 15,2-5-5 1,0-15-12-16,-3-5-3 0,-8-2-11 15,2-3 0-15,-11-3 3 16,0 2-7-16,-11 6 12 16,-15 9 3-16,-3 2 0 15,0 14 19-15,-4 0 32 16,4 11-47-16,-4 22-4 16,13 7-5-16,11 2 0 15,9-2-72-15,0-10-80 16,0-10-44-16,14-15-116 15</inkml:trace>
  <inkml:trace contextRef="#ctx0" brushRef="#br0" timeOffset="36434.5853">3961 14400 308 0,'0'0'633'16,"0"0"-605"-16,0 0-28 0,-34 121-3 15,34-56 3 1,0 5 7-16,5 5 9 0,19-2 1 16,0-9-5-16,3-5-3 15,2-12-8-15,0-22 0 16,-5-10 0-16,-9-7 0 15,-1-8 5-15,-6 0-5 16,12-15 11-16,5-18-6 16,-8-9-6-16,-1-8-1 15,2 9 0-15,-12 14 1 16,-1 11 3-16,-5 14-2 16,0 2 13-16,0 0 27 15,0 25-12-15,0 10-13 16,0 8-9-16,0-3-2 15,0-13-3-15,0-6-2 0,4-11-1 16,16-5-2-16,-2-5-4 16,19 0-2-16,3-11 4 15,-2-14-15-15,8 0 13 16,-6-2-4-16,6 6 11 16,-17 2 0-16,-5 13 0 15,-10 6 2-15,-14 0 2 16,0 0 7-16,0 23 7 15,0 8 10-15,0 1-12 16,0-2-6-16,6-7-5 0,-1-6-5 16,-5-7 0-1,13-10-6-15,2 0-5 0,19-5-1 16,19-20 0-16,-11-7-10 16,11-8 11-16,-16 1 7 15,-12 2 4-15,-8 10 0 16,-1 9 0-16,-16 11 3 15,0 7 12-15,0 0 26 16,0 19-16-16,0 17 0 16,0 12-15-16,0-1-1 15,0-7-5-15,18-12-4 16,6-16-5-16,20-9-65 16,11-3-74-16,3-18-519 15</inkml:trace>
  <inkml:trace contextRef="#ctx0" brushRef="#br0" timeOffset="37466.0922">5482 14904 621 0,'0'0'91'0,"0"0"-53"0,0 0-31 15,0 0-7 1,-53 148 4-16,37-98-2 0,-1-8-3 16,-8 8 1-16,6-4-47 15,5-12-103-15,10-13-252 16</inkml:trace>
  <inkml:trace contextRef="#ctx0" brushRef="#br0" timeOffset="37825.4539">5904 14147 739 0,'0'0'87'16,"0"0"-78"-16,0 0 29 16,0 0-17-16,0 0-14 15,0 0 5-15,0 15-5 16,0 25 0-16,0 17 35 15,0 11-2-15,0 7-32 16,0 3 7-16,0 3-4 16,0-6-1-16,-4-5-8 15,0-3 4-15,-1-13-6 16,5-7-3-16,0-17-21 0,0-10-85 16,5-17-35-16,19-3-35 15,5-13-136-15</inkml:trace>
  <inkml:trace contextRef="#ctx0" brushRef="#br0" timeOffset="38044.2112">5628 14550 450 0,'0'0'174'0,"0"0"-174"15,0 0-11-15,0 0 9 16,0 0 2-16,0 0 26 16,139 0-15-16,-97 0-11 15,3 0-136-15,-12 0-163 16</inkml:trace>
  <inkml:trace contextRef="#ctx0" brushRef="#br0" timeOffset="38325.4724">5957 14877 727 0,'0'0'56'0,"0"0"-33"0,0 0 31 0,0 0-20 16,0 0-26-16,0 0 7 16,91 57 13-16,-58-73 12 15,-4-9-9-15,0-9-13 16,-14-2-2-16,-6-1 1 15,-9 5 4-15,0 1-9 16,0 9-3-16,-20 4-1 16,-4 8 1-16,-3 5-9 15,3 5-14-15,-5 0 3 16,5 5-3-16,11 15 0 16,2 10-45-16,11 1-69 15,0-2-49-15,0 2-174 16</inkml:trace>
  <inkml:trace contextRef="#ctx0" brushRef="#br0" timeOffset="39450.7529">6238 14893 296 0,'0'0'213'16,"0"0"-122"-16,0 0-16 16,0 0-2-16,0 0-36 15,0 0 9-15,69-34 40 16,-47 4-52-16,2-16-23 15,-4-4 0-15,-7-4-6 16,3-7 0-16,-12-10 1 16,-4-4-6-16,0-7-4 15,0-3 0-15,-15 2-23 16,-7 13-11-16,-7 17-7 0,5 20 34 16,15 19 11-16,-2 11 39 15,11 3 9-15,0 23-35 16,0 32 5-16,0 27-14 15,0 17 6-15,20 5-5 16,13-2 18-16,-4-5-2 16,-1-12-20-16,-3-15 1 15,-8-20 0-15,-6-20-1 16,-6-17-1-16,-1-13 3 16,1 0 5-16,8-25-4 15,7-16 22-15,4-13-9 16,-6-2-5-16,2 3-7 0,0 13-2 15,-7 14-2 1,2 9-1-16,-10 16 0 0,-5 1 3 16,0 0 6-16,9 18-2 15,0 15 1-15,2 11 5 16,-3-2 4-16,-3 4-12 16,-1-9-2-16,3 1-2 15,-3-8 2-15,-4-3-3 16,9-6 0-16,0-10 0 15,2-8-4-15,2-3-17 16,12 0 2-16,8-19 5 16,4-20 11-16,8-10 3 0,-8-7 1 15,-8 4 0-15,-5 4 0 16,-10 8 1-16,-5 12-1 16,-9 16 1-16,0 6 10 15,0 6 12-15,0 0 13 16,0 14-11-16,0 14-10 15,-9 5-15-15,4 11 2 16,1-6-1-16,4-6-1 16,0-7-1-16,0-13-2 15,4-2-1-15,10-10-4 16,10 0-2-16,0 0-15 16,5-19 15-16,4-2 2 15,-4 1 7-15,-5 8 0 0,-15 5 0 16,0 7 0-16,-9 0-3 15,0 0 3-15,0 25 12 16,0 10 9-16,-9 10-15 16,-6-5-3-16,1-7 0 15,10-11-3-15,4-10-1 16,0-10-7-16,0-2-23 16,4 0-8-16,25-14 22 15,9-6 12-15,-10 4 1 16,-3 14 2-16,-12 2-2 15,-2 0-5-15,-2 20-2 16,0 21 11-16,2 14 18 0,-2 0-5 16,-1 5-11-1,-8-2 3-15,0 2-1 0,0-1 0 16,-4-3 2-16,-29-9-4 16,-5-9 5-16,-2-7 4 15,18-19-6-15,-2-5-2 16,9-7-2-16,6-10-1 15,9-30-10-15,0-17 2 16,15-11 8-16,32-7 4 16,19 0-2-16,-4-1 5 15,0 16 7-15,-14 10 4 16,-10 18-18-16,-14 6 3 16,-10 14-3-16,-8 7-37 15,-6 5-56-15,0 0-181 16</inkml:trace>
  <inkml:trace contextRef="#ctx0" brushRef="#br0" timeOffset="40185.152">7937 14500 359 0,'0'0'94'0,"0"0"-11"15,0 0 8-15,0 0-47 16,0 0-7-16,0 0-9 16,0 0 1-16,-5 108 11 15,5-70 7-15,0-1 2 16,0 1-24-16,18-11-19 15,6-7 2-15,-4-7-8 16,-2-11 5-16,11-2 3 0,-1-4 9 16,1-27 44-1,4-13-34-15,-4-6-14 0,-9-7-9 16,-7 0 0 0,-13 6-4-16,0-1 1 0,0 8 0 15,-17 9 2-15,-23 4 0 16,7 14 17-16,-1 9 11 15,1 8 5-15,4 0-15 16,1 25-18-16,3 10-3 16,12 15-4-16,9 2-27 15,4-8-32-15,0-2-17 16,0-9-49-16,13-15-99 16,11-15-313-16</inkml:trace>
  <inkml:trace contextRef="#ctx0" brushRef="#br0" timeOffset="40372.6262">8266 14571 906 0,'0'0'66'0,"-6"108"-48"16,1-51 9-16,5 0-24 15,-9-4-3-15,5-6-4 16,-1-16-69-16,-1-12-51 15,6-19-14-15,0 0-168 16</inkml:trace>
  <inkml:trace contextRef="#ctx0" brushRef="#br0" timeOffset="40810.3925">8470 14352 700 0,'0'0'105'0,"0"0"-99"16,0 0 53-16,99 151-7 15,-63-93-31-15,-8-5 21 16,-10-1-10-16,-9-4-19 16,2-4-3-16,-11-9-10 15,0-5 8-15,0-7-1 0,-29-10 8 16,0-6-10-1,5-7-5-15,0 0 0 0,2-12-4 16,6-19 3-16,16-9 0 16,0-12-4-16,0-3 1 15,33-5-4 1,0-3-9-16,-4 3 11 0,-9-3 2 16,-2 3-2-16,-18 5 4 15,0 12 3-15,0 8-1 16,-9 14 12-16,-15 9 19 15,2 12 14-15,-7 0 0 16,-4 12-10-16,-3 27-32 0,10 8-1 16,10 3-2-1,16-5-7-15,0-9-27 0,42-9-27 16,16-10-38-16,-1-4-139 16,5-7-363-16</inkml:trace>
  <inkml:trace contextRef="#ctx0" brushRef="#br0" timeOffset="43502.3935">2116 16131 413 0,'0'0'427'16,"0"0"-385"-16,0 0-30 16,0 0-12-16,0 0-1 0,0 0-10 15,-20 81 8 1,20-50 2-16,0-6-2 0,0-6-3 16,29 2 3-16,0-11 3 15,0-10 4-15,-5 0 3 16,9 0 12-16,-15-16 15 15,6-11-8-15,-4-8-8 16,-11-6-2-16,-5 1-10 16,-4 4-1-16,0 3-3 15,-4 8 2-15,-29 7 5 16,4 5 28-16,0 10 0 16,-8 3 0-16,8 0-15 15,5 0-22-15,-5 21-11 16,16 6-27-16,13 0-36 15,0 4-96-15,0-12-21 0,17-5-102 16,16-7 15-16</inkml:trace>
  <inkml:trace contextRef="#ctx0" brushRef="#br0" timeOffset="43596.1716">2116 16131 365 0</inkml:trace>
  <inkml:trace contextRef="#ctx0" brushRef="#br0" timeOffset="43783.6409">2116 16131 365 0,'182'17'151'0,"-174"2"-78"0,17 16 24 0,-3 15 2 0,7 8-23 0,-9 9-24 15,-7 4-14-15,-2-1-20 16,-11-12 2-16,0-11 9 16,0-14-8-16,0-10-3 15,0-9-2-15,-24-3 8 0,-5-2 5 16,-9-4-1-16,-6-5-11 16,-7 0 0-16,2 0-7 15,7-1-9-15,14-12 6 16,3 7-5-16,12 1-2 15,2 5-11-15,11-2-21 16,0 2-34-16,0-5-80 16,0 0-171-16,4 3-256 15</inkml:trace>
  <inkml:trace contextRef="#ctx0" brushRef="#br0" timeOffset="44002.4063">2669 16429 935 0,'0'0'199'15,"0"0"-198"-15,5 144 2 16,19-81-3-16,-11-6 5 16,3-7-10-16,-8-4 3 15,-8-17-28-15,0-8-8 16,0-11-16-16,0-10-89 15,0-2-62-15,0-34-116 16</inkml:trace>
  <inkml:trace contextRef="#ctx0" brushRef="#br0" timeOffset="44346.1738">2868 16212 1057 0,'0'0'12'0,"0"0"-11"16,0 0-1-16,0 0 0 16,0 0 0-16,0 0 0 15,215 11 0-15,-191-7 2 16,-15-1-3-16,2 4 1 16,-7 4-4-16,-4 3 4 15,0 9 3-15,0 10 10 16,-24 9-11-16,-9 10 4 15,-5 9 8-15,5-5 12 16,4-2-5-16,5-14-6 0,20-5-1 16,4-14-10-16,0-9-4 15,4-5-7-15,34-1 7 16,-5-6-1-16,4 0 5 16,-1 0-1-16,-14 0-3 15,2-6-24-15,5-6-49 16,-5-11-48-16,-6 3-164 15</inkml:trace>
  <inkml:trace contextRef="#ctx0" brushRef="#br0" timeOffset="45080.7748">3483 16181 526 0,'0'0'214'16,"0"0"-150"-16,0 0 1 15,0 0-46-15,0 0-19 16,0 0 0-16,11 87 9 16,27-32 11-16,4 2 0 0,-3 0 3 15,-5-7-9 1,-12 0-3-16,-11-11-10 0,-7-11 8 16,-4-11 3-16,0-5 7 15,0-7 16-15,-9-5-7 16,-15 0-10-16,0 0-8 15,-9-20 3-15,13-7-10 16,2-8-3-16,18-5 0 16,0-5-3-16,0 3-1 15,18 0-2-15,10 3-8 16,1 6 3-16,4 5 2 16,-8-1 5-16,-12 1 3 15,-7 4 1-15,-6 5 0 16,0-1 1-16,0 2 2 0,0 6-2 15,-19 2 1-15,-10 2 9 16,-4 6 8-16,0 2-14 16,-5 0-3-16,-6 7-2 15,11 11-7-15,4 2 4 16,15-1-1-16,10 5-28 16,4-5-65-16,9-3-117 15,37-8-91-15</inkml:trace>
  <inkml:trace contextRef="#ctx0" brushRef="#br0" timeOffset="45799.5095">4056 16105 526 0,'0'0'280'0,"0"0"-230"16,0 0 62-16,0 0-45 15,0 0-29-15,0 0-12 16,-67 14-16-16,34 16-7 16,0 11 8-16,9 12 13 15,4 2-9-15,15 5-7 16,5-10 5-16,0 0-10 16,5-10-2-16,19-9-2 15,0-12 0-15,-6-6 1 16,6-11-1-16,1-2-11 0,-5-2 7 15,17-23 5-15,1-10 2 16,-9-5-1-16,-1 2-1 16,-14 5 2-16,-8 11-2 15,-1 12 2-15,-1 10-1 16,-4 0 14-16,0 0 4 16,0 7-2-16,0 24 0 15,0 3-10-15,0 4-4 16,0-5 1-16,0-13-4 15,9-5 0-15,11-14-2 16,4-1-3-16,5 0 5 16,13-19-3-16,0-13 2 0,-2 0 1 15,-11-1 0-15,-3 2 0 16,-10 9 0-16,-3 12 0 16,-7 2 0-16,-6 8 0 15,0 0 0-15,0 15 2 16,0 18 12-16,0 15 2 15,0 2-4-15,5-10-5 16,4-15-3-16,0-10-4 16,10-10 2-16,19-5-4 15,11 0-3-15,21-25-2 16,8-13-1-16,-27-7-7 16,-3 2 15-16,-19 9 1 15,-11 6 0-15,-7 15-1 16,-7 6 3-16,-4 7-3 15,0 0-1-15,0 10 1 0,0 28 1 16,5 6 14-16,4 3-10 16,6 3-5-16,3-14-9 15,10-11-67-15,12-10-89 16,-7-15-526-16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20:33:24.4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4171 4441 430 0,'0'0'247'0,"0"0"-194"0,0 0 25 15,0 0-23-15,0 0-55 16,0 0 0-16,104 0 0 16,-47 0 7-16,1 0-7 15,4 0-1-15,-14 0-49 16,-10 0-67-16,-9 0-193 15</inkml:trace>
  <inkml:trace contextRef="#ctx0" brushRef="#br0" timeOffset="170.1094">4299 4667 684 0,'0'0'47'0,"0"0"33"15,0 0 7 1,234 0-60-16,-172 0-19 0,5 0-8 16,3 0-28-16,-3 0-260 15</inkml:trace>
  <inkml:trace contextRef="#ctx0" brushRef="#br0" timeOffset="2900.4523">5714 4028 280 0,'0'0'414'16,"0"0"-354"-16,0 0 56 16,0 0-9-16,0 0-64 15,0 0 3-15,-46-15-7 16,46 15-10-16,0-4-14 15,-7 0 2-15,7 0-2 16,0-2-10-16,0-4-5 16,0-5-5-16,16-7 2 0,32-6 3 15,8 3-2-15,5 0 0 16,1 10-12-16,-4 8-3 16,-9 7 2-16,-16 0-15 15,-9 15 4-15,-24 17 16 16,0 11 10-16,-4 14 0 15,-54 14 7-15,-15 4 3 16,-2 0-9-16,-2 2 5 16,6-9-6-16,9-13 5 15,20-7 10-15,13-15 4 16,14-13-17-16,15-3 2 16,0-7-4-16,0 0-3 15,28 0 1-15,21-5 2 0,9 3 3 16,-8-8 0-16,3 0 1 15,1 0-4-15,-12 0-14 16,-5 0-75-16,-4-3-189 16,-13-14-310-16</inkml:trace>
  <inkml:trace contextRef="#ctx0" brushRef="#br0" timeOffset="3438.5447">6448 3942 719 0,'0'0'232'16,"0"0"-198"-16,0 0 11 15,0 0-4-15,0 0-31 16,0 0-10-16,58-39 0 15,-21 31-6-15,3 8 1 16,-2 0-3-16,-14 0-4 16,-2 10-4-16,-11 5-12 15,-11 7 1-15,0 6 27 16,-15 7 7-16,-32 5 3 16,-10 3-3-16,-5-3-5 15,13-2 3-15,7-13-3 16,18-7 0-16,15-11 0 0,9 0-2 15,0-4-12-15,29-3-23 16,28 5 35-16,10 0 0 16,4 2 9-16,-14 6 4 15,-15 4-9-15,-13 6-2 16,-9 7 3-16,-16 8 3 16,-4 5 6-16,0-3-5 15,-37-1 3-15,-17-1-7 0,1-5 0 16,3-8-1-16,-4-10 2 15,6-3-5-15,6-10 4 16,4-2-5-16,18 0 0 16,7-4-32-16,13-14-34 0,0 6-63 15,9-6-123 1,28 6-127-16</inkml:trace>
  <inkml:trace contextRef="#ctx0" brushRef="#br0" timeOffset="3626.0469">7063 4473 528 0,'0'0'46'0,"0"0"-37"15,-4 113-6-15,-1-75-3 16,1-3-11-16,-1-2-90 0,1-11-178 15</inkml:trace>
  <inkml:trace contextRef="#ctx0" brushRef="#br0" timeOffset="4251.0172">7722 3865 313 0,'0'0'130'16,"0"0"-130"-16,0 0 9 15,0 0 31-15,0 0-3 16,0 0-4-16,120-8-18 16,-120 6-6-16,0 2 14 15,0-2 68-15,0-1 23 0,-5 1-23 16,-35-1-87-1,-11 3 12-15,-2 0 4 0,0 10-18 16,0 10 4-16,11 0 5 16,9-2-9-16,9-1 2 15,24 1-4-15,0 4-3 16,29 6 3-16,32 4 2 16,17 4-2-16,6 4 3 15,-11 0-2-15,-11 5 3 16,-16 7-3-16,-13-4-1 15,-13 0 0-15,-15-8 0 16,-5-3 1-16,0-9 0 16,-25-3 1-16,-25-2 6 0,-12-6 10 15,0-4-10 1,-11-8 3-16,15-5-10 0,12 0-1 16,13 0-10-16,13 0-27 15,11-5-37-15,9 0-42 16,0-3-54-16,13 6-138 15</inkml:trace>
  <inkml:trace contextRef="#ctx0" brushRef="#br0" timeOffset="7229.6151">2988 4951 340 0,'0'0'81'16,"0"0"-30"-16,0 0 31 15,0 0-48 1,0 0-19-16,0 0 3 16,15 0 24-16,-11 0 12 0,1-3 8 15,8-17-4-15,3-20-1 16,12-18-31-16,6-15-18 15,8-14-4-15,2-6-3 16,-2-7 1-16,-5 2-2 16,-12 3-11-16,-5 7-4 15,-7 18-14-15,2 20 20 16,-6 19 9-16,0 16 7 16,-9 11 11-16,5 4 2 15,6 4-20-15,17 32 8 16,10 26 3-16,8 23 33 15,3 16-17-15,-7 6-20 0,2-1 1 16,-15-11-5-16,4-14-2 16,-9-23 0-16,-1-12-1 15,-8-15 0-15,5-14 2 16,-11-12-4-16,-5-2 1 16,1-3-17-16,-5-6-32 15,0-23 18-15,0-17-89 16,-14-7-260-16</inkml:trace>
  <inkml:trace contextRef="#ctx0" brushRef="#br0" timeOffset="7417.117">3231 4519 780 0,'0'0'214'0,"0"0"-201"15,0 0 6-15,0 0 7 16,0 0-18-16,0 0-8 16,161-12-25-16,-112 4-207 15</inkml:trace>
  <inkml:trace contextRef="#ctx0" brushRef="#br0" timeOffset="10388.09">8812 3828 392 0,'0'0'99'0,"0"0"-44"15,0 0-4-15,0 0-7 16,0 0-14-16,0 0-1 0,0 0 19 15,0-7 0-15,0 7 13 16,0 0-11 0,0 0-9-16,0 0-19 0,0 8-20 15,0 20-1-15,0 18 22 16,11 8 8-16,-2 4-17 16,0 3-9-1,2-11-3-15,-2-9-2 0,0-2-7 16,-5-9-24-16,3-13-54 15,-3-7-88-15,-4-10-68 16,0 0-115-16</inkml:trace>
  <inkml:trace contextRef="#ctx0" brushRef="#br0" timeOffset="10591.2783">8638 4106 529 0,'0'0'301'15,"0"0"-202"-15,0 0-35 16,0 0-31-16,0 0-30 16,0 0 30-16,137-15-2 15,-80 8-22-15,5-1-2 16,-4 8-7-16,-5 0-54 16,-2 0-56-16,-12 0-177 15,-21 0-209-15</inkml:trace>
  <inkml:trace contextRef="#ctx0" brushRef="#br0" timeOffset="10809.9553">8651 4514 634 0,'0'0'155'16,"0"0"-141"-16,0 0 110 15,0 0-50-15,0 0-35 16,230-10-21-16,-184 0-12 16,7 2-6-16,-11 1-48 15,3 5-131-15,-12 2-180 16</inkml:trace>
  <inkml:trace contextRef="#ctx0" brushRef="#br0" timeOffset="11294.3326">9628 4307 821 0,'0'0'95'0,"0"0"-84"16,0 0-2-16,-24 102 15 16,24-63-5-16,11-1-5 15,27-2-3-15,-5-11-11 16,4-13-3-16,8-4-3 15,-8-8-5-15,10 0 1 16,1-31 10-16,10-8 7 16,-12-19 7-16,-1-5 1 15,-21-4 0-15,-20 1-14 0,-4 1 0 16,0 10-2 0,-24 2-6-16,-18 11 4 0,-16 9-10 15,-10 13 8-15,6 10-7 16,7 10 12-16,10 0 19 15,8 30-19-15,8 17-1 16,16 9-2-16,13 7-44 16,0 2-103-16,22-13-48 15,22-4-177-15</inkml:trace>
  <inkml:trace contextRef="#ctx0" brushRef="#br0" timeOffset="11528.7052">10400 4293 702 0,'0'0'67'0,"0"0"-3"15,0 154-23-15,0-99-7 16,0 0-27-16,0-8-7 15,0-4-18-15,-4-12-118 16,-1-17-3-16,1-14-141 16</inkml:trace>
  <inkml:trace contextRef="#ctx0" brushRef="#br0" timeOffset="12029.0813">10692 3865 618 0,'0'0'71'0,"0"0"-65"16,0 0-6-16,0 0 68 15,0 0-17-15,0 130-28 16,0-80 3-16,0-7-8 0,0-3-1 15,0-2-5-15,0-11-10 16,9-4 6-16,15-11 5 16,9-4-13-16,1-8-5 15,3 0 5-15,3-2 3 16,6-23 6-16,-8-6-3 16,-5-6 2-16,3-6-4 15,-19 0 2-15,-1-2 0 16,-7 2-2-16,-9 11 2 15,0 2 0-15,0 10 15 16,0 10 4-16,0 10 15 16,0 0-9-16,0 10-31 15,0 35 12-15,0 20-6 0,0 21 26 16,0 6-15-16,0 1-4 16,0 0-7-16,0-5-4 15,0-16-2-15,0-14 0 16,-5-13-11-16,-6-18-11 15,2-9-10-15,9-15-40 16,0-3-137-16,0-16-145 16</inkml:trace>
  <inkml:trace contextRef="#ctx0" brushRef="#br0" timeOffset="14576.616">15139 4048 189 0,'0'0'366'0,"0"0"-280"16,0 0-26-16,0 0-21 16,0 0-3-16,0 0 6 15,0 0-12-15,0 3-7 16,5-3-3-16,-5 0 5 16,4 0 10-16,7 0-19 15,-2-3-11-15,11-11 6 16,-2-7 8-16,1-2-6 15,-10 6 0-15,-4 1-8 16,-5 4-1-16,0 5-2 0,0 4-2 16,0 3-6-1,-22 0-8-15,-18 7 8 0,-2 26-1 16,-11 18 6-16,-5 8 1 16,25 7 1-16,9-1-1 15,10-3 1 1,14-6-3-16,0-14 2 0,20-11-1 15,22-15-7-15,-4-10-13 16,11-6-7-16,-3 0 17 16,3-18 11-16,-12-2 1 15,-17 5 4-15,-2 3 0 16,-18 5-3-16,11 7-1 16,-11 0 5-16,0 0 21 15,0 0-5-15,0 0-20 16,0 0-2-16,4 14 0 0,5 1 11 15,7-3-3-15,1-3-5 16,8-5-3-16,-10-4 0 16,12 0-2-16,8-4 1 15,-2-19 1-15,5-4 2 16,-5-12 0-16,-9 2 8 16,-15-1-7-16,0 1 4 15,-9-2-7-15,0 7 5 16,-13 3 0-16,-16 8-4 15,-13 3-1-15,-7 10-1 16,1 8-4-16,1 0-2 16,-6 7 5-16,16 19-12 0,3 8-12 15,19-1-63-15,15 1-81 16,0-6-72-16,0-3-195 16</inkml:trace>
  <inkml:trace contextRef="#ctx0" brushRef="#br0" timeOffset="16248.995">15564 4348 319 0,'0'0'87'16,"0"0"-4"-16,0 0-9 16,0 0-36-16,0 0 5 0,0 0 0 15,137 38-21 1,-113-40-4-16,1-23 1 0,3-13 23 15,1-12-11-15,0-12-19 16,-5-5 2-16,-2-2 3 16,-11-3-8-16,-6-1-5 15,-5 0 12 1,0 7-14-16,-16 9 4 0,-2 9-6 16,-1 18-8-16,1 10 8 15,2 18 28-15,12 2 20 16,0 5-34-16,-7 42-10 15,6 23-4-15,5 26 4 16,0 7 0-16,0-5 4 0,33-3-6 16,0-7 5-16,-4-13-4 15,15-16-3-15,-10-13 1 16,3-16 0-16,-12-15-1 16,3-8-6-16,-3-7-5 15,8 0 0-15,9-25 9 16,-5-9 4-16,3-9 5 15,-2-5 1-15,-9 0-8 16,-1 6-4-16,10 4 1 16,-14 9-3-16,5 5-2 15,-20 15 5-15,4-1-1 16,-2 10 1-16,-6 0 3 16,-5 0-8-16,0 0 6 15,0 0 2-15,0 0 11 16,0 0-2-16,0 0 4 0,-16 18-5 15,-2 4-6-15,-10 10-1 16,3 8 0-16,12 3 8 16,6-3 1-16,7-8 3 15,0-7-7-15,16-7 6 16,13-6-8-16,4-6-3 16,4-6 3-16,1 0-3 15,11-15 1-15,-1-8-1 16,-1-7 6-16,-10-5-2 15,-8 7-5-15,-9 1-6 16,-7 9 4-16,-13 11 2 16,0 7 3-16,0 0-1 0,0 0 5 15,0 0-2-15,0 15 3 16,0 12-7-16,0 3 4 16,0-5 2-16,11-7-6 15,-2-8 3-15,11-5-4 16,-11-5-3-16,20 0 1 15,-9 0-3-15,22-10 5 16,-9-15 3-16,9-5 3 16,-9-3-6-16,-13 6-8 15,0-1 7-15,-16 11-7 16,1 3 8-16,-5 13 2 16,0 1-2-16,0 0 0 0,0 0 5 15,0 18 2-15,0 4-5 16,0 8 0-1,15 0-1-15,3-10 0 0,-3-5-1 16,7-5-1-16,3-5-2 16,-5-5 0-16,8 0-7 15,1-5 6-15,17-20 4 16,-8-8 0-16,11-9 2 16,-12-13-2-16,12-6 2 15,-25 0-4-15,-2-10 1 16,-6-4 1-16,-16 0 3 15,0 0 1-15,0 8-4 16,-24 10-10-16,-14 20 9 0,14 12 2 16,10 15 2-1,-1 5 4-15,10 5 2 0,5 5-9 16,0 35-13-16,0 20 10 16,0 19 3-16,0 10 0 15,5-4 0-15,19 2 0 16,1-14 1-16,-3-12-2 15,2-18 0-15,9-16 0 16,-13-7-10-16,18-15-5 16,-10-5-1-16,6 0-10 15,3-2-5-15,-1-16-8 16,-14 0-13-16,-2 1 45 0,-12 9 5 16,-8 6 6-1,5 2-1-15,-5 0 7 16,11 13 1-16,-2 14 18 0,6 3 22 15,3 2-32-15,6-4-12 16,-4-11 1-16,7-3-5 16,-7-12-1-16,-1-2-1 15,-1 0-4-15,2 0 4 16,-7-25 8-16,12-8-8 16,-5-9 9-16,-16-1 1 15,-4 0-10-15,0 1-5 16,0 3 3-16,-24 6-1 15,-10 9-1-15,-3 9 4 16,8 12 0-16,5 3 26 16,-9 8-11-16,4 22-15 0,-4 10-1 15,13 0 1-15,11 1-2 16,9-11-4-16,0-10-8 16,0-8-9-16,20-9-20 15,22-3-25-15,11-3-6 16,4-19-10-16,-6-2 32 15,-2 3 46-15,-11 10 6 16,-14 7 12-16,-11 4 10 16,3 0 4-16,-8 28 69 15,12 4-9-15,-6 8-23 16,1 0-29-16,9-10-19 16,-1-3-9-16,16-12-1 0,-1-7-5 15,8-8-1-15,12 0-29 16,8-10-81-16,-4-18-151 15</inkml:trace>
  <inkml:trace contextRef="#ctx0" brushRef="#br0" timeOffset="17526.5635">19896 4316 417 0,'0'0'97'16,"0"0"-36"-16,0 0-2 16,0 0-9-16,0 0-27 15,0 0-4-15,0 0 7 16,181 16-11-16,-148-32 4 16,3-12 5-16,10-9 5 15,3-16-12-15,13-10-3 16,-5-6-14-16,-15-7 9 15,-4-1-9-15,-14-4 0 16,-4 3-1-16,-15 8-2 16,-5 7 3-16,0 11 0 15,-16 12-1-15,-17 13-2 16,4 9 3-16,0 10 9 0,12 8 35 16,-3 0 0-16,2 22-44 15,-2 26-6-15,5 20 6 16,10 14 0-16,5 10 2 15,0-2 1-15,29-5 0 16,20-10 0-16,-3-10-1 16,3-12 1-16,4-11-3 15,-11-14-1-15,-13-8-1 16,-1-13-1-16,-14-7-3 16,-10 0-10-16,16-2 7 15,0-23 9-15,-7-10 13 16,11-10-10-16,-4 0 2 0,-11 4-5 15,11 15 2-15,-15 9-2 16,3 15 3-16,-8 2 1 16,9 5 2-16,-4 30-4 15,1 13 22-15,8 5 11 16,-10-3-25-16,16-8-6 16,-7-12 0-16,3-12-1 15,-3-11-3-15,7-7-3 16,9 0-13-16,8-27 16 15,1-13 3-15,2-8 8 16,-7 1-5-16,-11 1 14 16,-7 10-19-16,-1 7 5 15,-3 12-3-15,-7 9-6 16,-4 8 7-16,0 0-8 0,0 10 6 16,4 20-2-16,5 10 17 15,-9 10 6-15,16-7-14 16,-12-5 0-16,5-8-9 15,7-10 0-15,-8-10-2 16,6-5-25-16,6-5-52 16,-5-5-117-16,7-18-257 15</inkml:trace>
  <inkml:trace contextRef="#ctx0" brushRef="#br0" timeOffset="17901.8541">21928 3471 716 0,'0'0'123'0,"0"0"-85"15,-99 113 13-15,59-38 13 0,7 11-35 16,15 4 14-16,11-2-7 16,7-8-13-16,0-7-13 15,7-8-6-15,31-8-3 16,-5-4 1-16,-5-8-2 15,1-7-15-15,-4-8-26 16,-12-8-35-16,7-12-104 16,-11-10-155-16</inkml:trace>
  <inkml:trace contextRef="#ctx0" brushRef="#br0" timeOffset="18308.0868">21999 4276 220 0,'0'0'452'0,"0"0"-380"16,0 0-25-16,0 0 10 16,0 0-11-16,0 0-19 15,20-20 15-15,4-10 21 16,5-10-2-16,-3-12-21 16,14-9-11-16,-2-7-8 15,-1-9-13-15,-3-3-2 16,-6 3-3-16,5 10-6 15,-17 27 5-15,2 15-2 16,-18 18 0-16,0 7-2 16,6 0-4-16,8 22-2 0,-1 28 8 15,16 21 10-15,-1 14 14 16,5 0-10-16,7-4-4 16,-7-12-8-16,1-8 0 15,-17-11-1-15,3-18-1 16,-15-7 1-16,-1-12-1 15,7-8 0-15,-11-5-6 16,0 0-19-16,0 0-13 16,0-5-7-16,0-15-31 15,-20-10-78-15,-26 2-97 16,-12 3-38-16,-4 3 71 16</inkml:trace>
  <inkml:trace contextRef="#ctx0" brushRef="#br0" timeOffset="18464.3257">22291 4121 172 0,'0'0'211'16,"0"0"43"-16,0 0-47 0,0 0-62 15,0 0-89-15,0 0-51 16,-40-15 0-16,89 7 11 16,-7 5 16-16,11-1-13 15,-5-2-12-15,-1 6-7 16,-3 0-12-16,-11-1-39 16,-4-2-34-16,4 0-163 15,-15-8-202-15</inkml:trace>
  <inkml:trace contextRef="#ctx0" brushRef="#br0" timeOffset="18729.962">22676 3521 643 0,'0'0'270'0,"0"0"-217"15,0 0-10-15,0 0-32 16,0 0-3-16,0 0 22 15,128 86 35-15,-75-34-27 16,0 10-16-16,-15 12-5 16,-14 9-5-16,-24 4 0 15,0-4-6-15,0 3-1 16,-53-4-5-16,-9-7-7 16,9-2-25-16,6-14-75 15,-1-13-86-15,15-16-430 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5T11:27:16.40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3804 8793 694 0,'0'0'237'0,"0"0"-229"15,0 0 36-15,0 0 7 16,0 0-37-16,0 0-1 15,0 0 15-15,0 25-2 16,0-25-4-16,0 0 9 16,0 0-10-16,0 0-11 15,8-18-2-15,8-35-7 16,10-26 2-16,10-27-2 0,1-12 0 16,-3-2-2-16,-10 4-3 15,-15 14-10-15,-9 22 0 16,0 20 5-16,0 22 9 15,0 20 0-15,0 15 3 16,0 3-3-16,20 31-7 16,17 30 6-16,16 21 1 15,14 20 34-15,-1 12-26 16,-20 11 5-16,-1 4-9 16,-32-8 3-16,-2-19-6 15,-7-41 0-15,-4-25 0 16,5-19 12-16,-1-14 11 0,-4-3-5 15,0 0 18-15,0-16 14 16,0-16-17-16,-28-12-33 16,-19-5-1-16,-10 4-4 15,-10 3-14-15,5 7 2 16,9 14 4-16,16 4-3 16,8 12-18-16,18 2-19 15,2 3-35-15,9 0-60 16,0 0-210-16</inkml:trace>
  <inkml:trace contextRef="#ctx0" brushRef="#br0" timeOffset="1176.9459">4295 8678 592 0,'0'0'155'0,"0"0"-154"16,0 0 101-16,0 0-32 15,0 0-42-15,0 0-4 16,42 4 24-16,-31-4-20 16,-7 0 3-16,5-14 13 15,0-16 1-15,6-7-22 16,-6-2-6-16,7 2 10 16,-16 5-23-16,0 7 0 15,0 8-1-15,0 8 10 0,0 4-5 16,4 5-8-16,5 0 0 15,11 0-5-15,2 7 4 16,13 17 0-16,7 9 2 16,-4 10 1-16,-1 7 6 15,8 3-4-15,-12-3-1 16,-13-6 1-16,-16-10-1 16,-4-9-2-16,0-7 2 15,0-8 6-15,0-6-6 16,0-4 9-16,0 0 6 15,-4 0-2-15,-7 0-5 16,6 0-6-16,1 0 2 16,4 0-7-16,0 0 0 15,0 0-2-15,0 0-5 16,0 0 6-16,0 0-11 0,0 0 4 16,0 0-2-16,0 0 9 15,0-8 1-15,20-9 2 16,-3-2-1-16,3-9 2 15,-2-2-3-15,2-3-3 16,-16 4 3-16,5 1 0 16,-9 8-1-16,0 10 0 15,0 7 1-15,0 3 0 16,0 0-8-16,0 3-3 16,7 19-5-16,10 9 16 15,-1-1 0-15,2-5 0 16,-7-11 0-16,2-3 0 0,-9-7 2 15,1-4-1-15,6 0-1 16,-2 0 7-16,6-6-3 16,3-13 9-16,2-3-5 15,-7 2-7-15,-2 8 2 16,-2 1-3-16,-5 9 0 16,1 2 0-16,-5 0-5 15,0 0-4-15,0 0 7 16,9 0-6-16,6 2 8 15,-2 6 2-15,3-5-2 16,-3-1 0-16,-2-2 0 16,-2 0 5-16,11 0 0 15,-2-10 7-15,2-18-2 0,4-7-1 16,-6 3-6 0,-3 2 0-16,-6 7-1 0,-5 8 2 15,1 5-3-15,-5 10-1 16,0 0-1-16,0 0-2 15,15 31-10-15,-2 13 13 16,16 16 10-16,-4 6-9 16,-6-1 0-16,-1 0 4 15,-2-9-5-15,-16-12 1 16,4-16-2-16,-4-16 3 16,0-4 4-16,0-8 1 15,0 0 7-15,9-15-1 0,-5-20 5 16,12-13-18-16,-3-13 0 15,7 7-1-15,9 1-1 16,-5 13-2-16,-6 18 1 16,-3 12-4-16,-2 7 6 15,3 3-5-15,-3 3-4 16,3 22 0-16,-7 7 10 16,-9 5 1-16,0 7 1 15,0-7 6-15,-9-2-7 16,-16-5 0-16,5-2-1 15,7-11-5-15,2-4-34 16,11-8-55-16,0-5-75 16,29 0-69-16,24-7-150 0</inkml:trace>
  <inkml:trace contextRef="#ctx0" brushRef="#br0" timeOffset="1398.6367">6592 8426 977 0,'0'0'60'16,"0"0"-35"-16,0 0 31 16,0 0-52-16,0 0-3 15,0 0-1-15,181-52-6 16,-134 52-31-16,6 0-41 0,-4 0-137 15,-12 0-209-15</inkml:trace>
  <inkml:trace contextRef="#ctx0" brushRef="#br0" timeOffset="1578.5208">6572 8707 606 0,'0'0'381'16,"0"0"-373"-16,0 0 44 15,0 0-21-15,0 0 7 16,0 0 20-16,239 23-20 16,-153-23-30-16,-10-2-8 15,10-1-50-15,-24-4-166 0,-9 4-406 16</inkml:trace>
  <inkml:trace contextRef="#ctx0" brushRef="#br0" timeOffset="3694.0677">8689 8643 359 0,'0'0'154'15,"0"0"-120"-15,0 0 49 0,0 0-28 16,0 0-33-16,0 0-3 16,11 0 38-16,-3 2 20 15,-3 3-1-15,-1 0-21 16,7-3-22-16,-2-2-4 15,-4 0-8-15,10 0-13 16,3 0 10-16,15-4 4 16,11-27 1-16,7-15-2 15,2-8-15-15,5-11 0 16,-16-3-3-16,2 1-2 16,-15-6 4-16,-12 0-5 15,-6 0-3-15,-6 6-4 0,-5 2-4 16,0 12 0-16,-5 10-2 15,-15 13-20-15,7 15 22 16,2 10 11-16,2 5-5 16,5 20-13-16,-7 38-7 15,11 25 25-15,0 17 2 16,0 11 2-16,24 4-2 16,14-1 2-16,6-11-4 15,-6-17 0-15,10-26-2 16,-10-22 3-16,-1-23-2 15,-8-15 2-15,9 0-1 16,-5-40 15-16,-4-13 14 16,-5-7-8-16,-4-1-11 0,-11 7-7 15,-5 16-3-15,-4 13-2 16,0 15 2-16,0 10 3 16,0 0-3-16,0 12 0 15,0 26-13-15,0 10 13 16,16-1 0-16,-8-4 0 15,1-11-1-15,11-11-5 16,0-9 2-16,9-12-11 16,8-5-12-16,5-29 26 15,7-10 1-15,-7-1 1 16,-9 1 16-16,-4 5-1 16,-20 11-9-16,6 14-1 15,-15 6 7-15,5 8 4 16,-5 0 7-16,0 8-2 0,0 27-20 15,0 11 3-15,0 5-5 16,15-2-6-16,7-10-76 16,12-11-17-16,5-13-175 15,-1-12-213-15</inkml:trace>
  <inkml:trace contextRef="#ctx0" brushRef="#br0" timeOffset="4223.1645">11015 7743 535 0,'0'0'128'15,"0"0"6"-15,0 0 2 16,0 0-52-16,0 0-47 16,0 0-11-16,-84 123 13 15,60-40 11-15,-1 17-17 16,12 7-5-16,13 9-12 15,0 1-12-15,9-5-3 16,24-13-1-16,-9-19-1 16,1-17-1-16,-8-15-2 15,3-14 0-15,-11-10-4 16,7-13-34-16,-12-5-67 0,5-6-97 16,-5-10-352-16</inkml:trace>
  <inkml:trace contextRef="#ctx0" brushRef="#br0" timeOffset="5917.6668">11698 8031 181 0,'0'0'87'16,"0"0"28"-16,0 0-6 16,0 0-29-16,0 0-27 15,0 0 15-15,0-10 22 16,0 10 24-16,0 0-17 16,0 0-34-16,0 0-8 15,0 0 1-15,0 0-11 16,0-3-17-16,0 1-2 15,0 2-20-15,9-3-6 16,11-2-8-16,13 3 8 16,5 2-3-16,8 0 3 0,3 0 0 15,-16 0-2 1,-4 10-8-16,-20 12-6 0,-9 8 6 16,0 8 3-16,-23 10 4 15,-25 2 3-15,-14 2 1 16,0 6 4-16,9-5 5 15,11-3 10-15,9-5 1 16,17-7-1-16,12-9-16 16,4-7 3-16,0-5-7 15,24-10 0-15,14-7 9 16,6 0 14-16,-2 0 8 16,-4 0-9-16,-5-6-8 15,-9 2-12-15,-4-1-2 16,-11 2 0-16,0 3-12 0,-9 0-38 15,11 0-69-15,-2 0-30 16,4 0-85-16,-7 0-285 16</inkml:trace>
  <inkml:trace contextRef="#ctx0" brushRef="#br0" timeOffset="6445.5806">12355 7999 915 0,'0'0'223'0,"0"0"-195"0,0 0 33 16,0 0-61-16,0 0-12 15,0 0 12-15,95-31-2 16,-51 31 2-16,-10 0-2 15,-6 0 0-15,-10 8 0 16,-3 7 2-16,-10 0 0 16,-5 5-2-16,0 3 2 15,0 2-1-15,-16-3-1 16,-10 6-2-16,-3-5 2 16,0-4 2-16,9 1 0 15,12-9 0-15,8-2-3 16,0 1-2-16,0-2-5 15,4-1 0-15,29 4 7 0,5-4 4 16,-1 3-1-16,8 3 2 16,-12 2-1-16,-13 2-1 15,-11 5 4-15,-9 9 4 16,0-1 6-16,-20 7-1 16,-31-4 4-16,-7-1-2 15,-4-2 17-15,5-2-11 16,4-7-7-16,15-13-2 15,18-4 2-15,16-4-14 16,4 0-5-16,0 0-45 16,0-11-52-16,15-4-32 0,23 1-100 15,-5 0-248 1</inkml:trace>
  <inkml:trace contextRef="#ctx0" brushRef="#br0" timeOffset="6648.7865">12970 8334 971 0,'0'0'171'0,"0"0"-163"16,0 0-8-16,0 123 14 15,0-70-14-15,0 5-7 16,-5 2-23-16,-23-6-50 0,3-8-134 15,8-14-166-15</inkml:trace>
  <inkml:trace contextRef="#ctx0" brushRef="#br0" timeOffset="8232.5228">13501 7996 206 0,'0'0'136'0,"0"0"-62"15,0 0 48 1,0 0-15-16,0 0-3 0,0 0 10 16,-36-53-40-16,23 53 1 15,-7 0-20-15,-2 0-33 16,-2 13-4-16,-10 12-4 15,10 7 13-15,4 4 3 16,16 1-9-16,4-1-9 16,0-9-7-16,9-7-4 15,35-8-1-15,2-7 0 16,12-5 0-16,4-10 2 16,0-19 0-16,-9-10 2 0,-16-6-3 15,-4 0 6 1,-17 3-4-16,-16 2 1 0,0 7-4 15,0 5 4-15,-44 9-3 16,-3 6-1-16,-1 5-5 16,1 8-8-16,-6 0-9 15,24 0-30-15,5 18-22 16,15-1 1-16,9 4-153 16,0-5-13-16,20 2-84 15</inkml:trace>
  <inkml:trace contextRef="#ctx0" brushRef="#br0" timeOffset="8270.5183">13501 7996 288 0</inkml:trace>
  <inkml:trace contextRef="#ctx0" brushRef="#br0" timeOffset="8500.5854">13501 7996 288 0,'95'-20'185'0,"-87"43"0"0,-3 6-49 0,15 9-27 15,-7 2-32-15,3 5-55 0,1 1 2 16,-1 1-5 0,-3-4-6-16,-9-4-3 0,7-1-5 15,-11-8 8-15,0-7 15 16,0-5 9-16,0-6-5 15,-11 1-17-15,-22-4 3 16,-9 1-9-16,-11-2-3 16,7-6-3-16,-12 3 1 15,10-2 2-15,14-3-3 16,14 0-3-16,20 0-1 16,0 0-17-16,0 0-49 15,20 0-56-15,22-10-55 0,7-9-68 16</inkml:trace>
  <inkml:trace contextRef="#ctx0" brushRef="#br0" timeOffset="8800.0268">14000 7660 1034 0,'0'0'36'16,"0"0"-36"-16,0 0 0 0,0 0 28 15,120 120 19 1,-74-51-17-16,-17 13 7 0,4 13-22 16,-17 10-13-16,-16 11-1 15,0 4-1-15,-12 6-1 16,-38-4-1-16,-8-15-4 15,-4-13 0-15,0-19-15 16,5-10-47-16,-1-13-78 16,1-19-332-16</inkml:trace>
  <inkml:trace contextRef="#ctx0" brushRef="#br0" timeOffset="10217.4579">3784 10645 231 0,'0'0'199'15,"0"0"-97"-15,0 0 10 16,0 0-18-16,0 0 19 16,-9 105-56-16,9-102 8 15,0-3-22-15,0 0-3 0,0 0 13 16,0 0 6 0,0-22-30-16,9-21-15 0,24-20-14 15,0-17 0-15,11-15 0 16,-6-12 0-16,-9-4-3 15,-5 3-13-15,-15 15-11 16,0 18 4-16,-9 30 8 16,0 17 14-16,0 23 1 15,0 5 14-15,0 15-14 16,11 35-11-16,6 23 11 16,12 20 40-16,0 2-22 15,4 2 3-15,5-9-7 0,-3-12-14 16,-8-16 2-16,1-13-2 15,-3-14 1-15,-5-13 1 16,-7-10-2-16,-13-5 0 16,0-5 0-16,0 0 1 15,0 0-1-15,-33-12 0 16,-5-6-46-16,-19-2 24 16,10 2 9-16,3 6-15 15,11 5 28-15,8 1 1 16,17 4 31-16,3 2-23 15,5 0-9-15,0 0-3 16,0-2-2-16,0 2-9 16,0 0-5-16,24 0-3 0,14-3-2 15,4-2-47 1,11 2-86-16,0-1-41 0,-6 1-133 16</inkml:trace>
  <inkml:trace contextRef="#ctx0" brushRef="#br0" timeOffset="11085.7996">4423 10530 298 0,'0'0'62'16,"0"0"85"-16,0 0-23 16,0 0-43-16,0 0 28 15,0 0 15-15,13-15-52 16,-6 1-13-16,-7-3-8 16,0 2-22-16,0 3-17 15,0 5 20-15,0 4 3 16,0 3 1-16,0 0-12 0,0 0-24 15,0 25-12-15,4 10 7 16,14 11 5-16,17-2 0 16,-13-1 1-16,3-9 1 15,-5-15 2-15,-7-9 1 16,-9-6-4-16,7-4-1 16,3 0 9-16,5-22-3 15,4-10 18-15,1-9-8 16,0 11-10-16,-8 8-2 15,-7 9-4-15,-9 11 0 16,0 2 2-16,0 0-2 16,0 0 3-16,4 8-3 15,5 9-4-15,11 6 2 0,0-6 4 16,-7-5-4-16,7-2 3 16,-16-7-2-16,5-3 2 15,0 0-4-15,6 0 1 16,3-7 2-16,2-9 1 15,0 7 1-15,-11 1 2 16,-5 6-8-16,1 2 4 16,6 0-12-16,-3 0 12 15,12 0-5-15,-2 0 2 16,2 0 3-16,-2 0 6 16,2 0-5-16,-1-3 0 15,6-15 9-15,8-17-9 0,0-9 7 16,0-15-7-16,-4-6-2 15,0-3-1-15,-12-9-4 16,-5 2-18-16,-8 5-19 16,-4 15-18-16,0 22 36 15,0 13 21-15,0 20 4 16,0 0 17-16,0 17-4 16,0 46-6-16,0 28-7 15,0 24 65-15,0 10-33 16,0 5-9-16,18 7-17 15,6-4-5-15,-9-7 1 16,-1-28 0-16,-14-31-2 16,0-31 0-16,0-21 0 0,0-7 11 15,0-8-2 1,0-13 8-16,0-22 8 0,0-16-19 16,0-8 2-16,-5 1-3 15,-15 6-1-15,-8 12-2 16,6 6-2-16,6 15 0 15,12 12 1-15,-1 0 2 16,1 7-3-16,-3 0-2 16,7 0-7-16,0 0-25 15,0 0-53-15,0 0-67 16,0 0-135-16,0-4-247 16</inkml:trace>
  <inkml:trace contextRef="#ctx0" brushRef="#br0" timeOffset="11292.5738">4555 10199 723 0,'0'0'351'0,"0"0"-297"15,0 0 46-15,0 0-87 16,0 0-13-16,0 0-26 15,-42-17-53-15,42 17-38 16,9 10-67-16,11 2-136 16</inkml:trace>
  <inkml:trace contextRef="#ctx0" brushRef="#br0" timeOffset="11597.8732">6267 10174 1196 0,'0'0'6'16,"0"0"-2"-16,0 0-8 16,0 0-3-16,0 0 2 15,0 0 4-15,0 0-34 16,239 0-85-16,-197 0-109 16,-7 0-217-16</inkml:trace>
  <inkml:trace contextRef="#ctx0" brushRef="#br0" timeOffset="11750.8682">6287 10507 305 0,'0'0'938'0,"0"0"-938"0,0 0-4 16,0 0-8-16,0 0 12 15,272-2-11-15,-157-6-92 16,-16 4-279-16</inkml:trace>
  <inkml:trace contextRef="#ctx0" brushRef="#br0" timeOffset="12892.575">8176 10645 106 0,'0'0'649'16,"0"0"-620"-16,0 0-19 16,0 0 62-16,0 0-45 15,0 0-17-15,0 0 28 16,-7 4 1-16,22-10 2 16,19-15 17-16,8-11-21 15,11-15-26-15,0-12-10 16,0-6-1-16,-7-7-21 15,-8-3 0-15,-14-3 9 16,-8 3 3-16,-16 2 8 0,0 10-7 16,0 16-3-16,-20 10 11 15,-5 14 2-15,1 12 7 16,15 7 20-16,0 4 5 16,5 15-34-16,4 30-5 15,0 22 0-15,0 16 5 16,0 8 2-16,0-2 7 15,29 3 11-15,-3-13-20 16,3-8 3-16,0-21-3 16,-5-13 1-16,-8-17 1 15,1-13-2-15,3-7 0 16,-2 0 0-16,6-14 5 16,5-19 4-16,8-12-9 0,-12-1 0 15,-1-1-3 1,-11 9 0-16,-2 11-14 0,-2 9 15 15,-9 16 2-15,0 2 1 16,0 0 27-16,0 14-7 16,0 17-16-16,0 9 3 15,0-3 0-15,20-6-6 16,-11-9-1-16,0-4-1 16,6-8-1-16,3-7-2 15,11-3-6-15,4-8-1 16,7-18 9-16,2-7-4 15,-9 0-2-15,-4-3 7 16,-9 5 0-16,-12 6 1 16,-3 11-1-16,-5 9 4 15,0 5 18-15,0 0 30 0,0 15-34 16,-5 20-16-16,-8 12 5 16,-2 0-7-16,10-1-1 15,5-11-27-15,0-5-26 16,9-10-70-16,20-9-138 15,0-11-298-15</inkml:trace>
  <inkml:trace contextRef="#ctx0" brushRef="#br0" timeOffset="13267.2225">9938 9763 990 0,'0'0'23'0,"0"0"8"16,-95 123 28-16,62-48 9 16,8 15-3-16,-12 18-6 0,12 7-6 15,12-2-25-15,13-10-15 16,0-11-13-16,18-12 0 16,22-10-15-16,-12-20-5 15,-1-11-28-15,-12-17-28 16,5-12-66-16,-15-10-115 15,-5 0-413-15</inkml:trace>
  <inkml:trace contextRef="#ctx0" brushRef="#br0" timeOffset="14464.0796">10338 10049 806 0,'0'0'255'16,"0"0"-245"-16,0 0 41 15,0 0-23-15,0 0-27 16,0 0-2-16,206-48-3 15,-157 48-3-15,-16 0-11 16,-16 10-1-16,3 12 8 16,-20 8 10-16,0 13 1 0,-28 10 0 15,-34 5 7-15,0 7 2 16,-16 0 18 0,3-5 26-16,13-5-8 0,14-5-24 15,25-15 9-15,8-7-19 16,15-10-10-16,0-6-1 15,15-5-5-15,27-7 1 16,16 0 4-16,-1 0 8 16,5-9-2-16,-11-7-6 15,-7 1-54-15,-2-2-22 16,-13 2-62-16,-9-7-163 16</inkml:trace>
  <inkml:trace contextRef="#ctx0" brushRef="#br0" timeOffset="14961.4027">10986 9976 1024 0,'0'0'59'0,"0"0"-53"15,0 0 20-15,0 0-26 16,0 0-18-16,0 0 18 16,173-5-3-16,-149 10-9 15,0 10 2-15,-19 5 8 16,-5 0-9-16,0 11 11 0,-29-2 2 16,0 1 10-16,-15-2 0 15,17-6-4-15,8-1 4 16,3-9 9-16,7-4-17 15,9-1-4-15,0-2-7 16,0 0 4-16,5 3-4 16,23 2 7-16,6 2 3 15,-1 3-1-15,2 8 5 16,-13 2 0-16,-6 4-3 16,-16 9 4-16,0-2-7 0,0-2 0 15,-20 0 17 1,-18-5 16-16,-10 2-1 0,6-12-17 15,4-1-10-15,9-8 8 16,9-5-12-16,11-3-2 16,5-2-2-16,4 0-28 15,0-2-49-15,0-10-47 16,0 1-106-16,18 1-145 16</inkml:trace>
  <inkml:trace contextRef="#ctx0" brushRef="#br0" timeOffset="15206.5795">11616 10512 427 0,'0'0'382'15,"0"0"-339"-15,-37 110 13 16,17-62 26-16,2-5-71 16,3 1-10-16,1-2-1 15,3-8-32-15,11-6-191 16,-4-13-83-16</inkml:trace>
  <inkml:trace contextRef="#ctx0" brushRef="#br0" timeOffset="16120.4982">12112 10159 459 0,'0'0'274'15,"0"0"-273"-15,0 0-1 16,0 0 3-16,0 0-3 15,0 0-4-15,0 73 3 16,0-68 1-16,0-3 0 16,0-2 22-16,0 0 42 15,0 0 4-15,0 0-13 16,0 0-1-16,0 0-7 16,0 0-9-16,0 0 0 15,0 0-13-15,0 0-8 16,0 0-15-16,0 0-1 0,0 0-1 15,0 0 2-15,0 0-2 16,0 0 0-16,0-2-1 16,0-3 0-16,0-5 1 15,0-5-1-15,0-3-9 16,15-9 6-16,-1-4-7 16,1-6 10-16,3-3-8 15,-3-3 4-15,-6 3 0 16,-5 2 3-16,-4 1 2 15,0 9 4-15,0 6-2 0,0 8 26 16,0 13-1 0,0 1 16-16,0 0-21 15,-4 0-22-15,0 19-9 0,-1 21 4 16,5 11 5-16,-4 9 1 16,-3 10-1-16,-2 5 0 15,5 5 2-15,-5-2-1 16,-6-6-1-16,6-5-1 15,4-17-4-15,1-6-8 16,-7-9 6-16,6-4-1 16,-3-4 5-16,-4-4 3 15,-1-6-4-15,-7-5 4 16,3-1 1-16,-8-4-1 16,1-7 7-16,-5 0 7 15,11 0-1-15,-1 0 5 0,-1 0 32 16,15 0-10-16,1 0-17 15,4 0-4-15,0 0-7 16,0 0-9-16,0 0-3 16,9 0-8-16,19-7 7 15,12-4 1-15,2 3 1 16,-4-6-1-16,-1-3-25 16,8 2-80-16,-3-8-54 15,-9-4-142-15,7-1-348 16</inkml:trace>
  <inkml:trace contextRef="#ctx0" brushRef="#br0" timeOffset="16441.5896">12665 9620 628 0,'0'0'224'16,"0"0"-210"-16,0 0 106 16,0 0-36-16,0 0-65 15,0 0-19-15,33 10 0 16,-4 32 12-16,10 14 14 16,-12 4 13-16,8 5 2 0,-13 10-8 15,-6 15-13 1,-16 13-12-16,0 8-6 0,-16 4-2 15,-26-5-1-15,-24-2-3 16,4-3-7-16,-11-10-17 16,18-4-10-16,2-14-72 15,9-23-216-15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5T10:23:37.37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4370 3519 19 0,'0'0'15'0,"0"0"-4"16,0 0-5-16,0 0-6 15,0 0 9-15,0 0 23 16,0 0 21-16,0 0 49 16,135-10-44-16,-135 10-10 15,0 0-13-15,0 0-23 16,0 0-12-16,0 0-3 0,0 0-11 16,0 0-7-1,0 0 15-15,0 0 5 0,0 0 1 16,0 0 0-16,0 0 0 15,0 0 8-15,0 0 13 16,0 0-9-16,0 0 16 16,0 0-3-16,0 0 9 15,0 0 18-15,-16 0 0 16,3 0-10-16,-7 0 2 16,11 0 4-16,-2 0 16 15,7 0 1-15,-1 0-2 16,5 0-15-16,0 0-22 15,0 0-7-15,0 0-9 0,0 0-10 16,0 0-7 0,9 0-17-16,35 0 10 0,14 0 14 15,13 0 8-15,15 0-8 16,18 0 0-16,20 0-4 16,28 0 3-16,45 0 1 15,22-15-15-15,33-6 3 16,16 2 4-16,4-6 5 15,-12 3 0-15,-30-1-13 16,-44 10 12-16,-42 5 0 16,-40 6-32-16,-29 2-6 15,-22 0 24-15,-9 0-22 16,-6 0-6-16,-5 2-50 16,5-2-279-16</inkml:trace>
  <inkml:trace contextRef="#ctx0" brushRef="#br0" timeOffset="26807.0548">4505 4176 180 0,'0'0'56'15,"0"0"-32"-15,0 0 36 16,0 0 7-16,0 0-32 15,0 0-3-15,0 0-7 16,0-3 16-16,0 3-6 16,0 0-11-16,0 0 1 15,0 0 1-15,0 0-12 16,0-2-8-16,0 2-5 0,0-4 3 16,-11 3-4-16,2 1 0 15,4-3 1-15,-4 3 21 16,9 0-16-16,0 0-6 15,0 0-10-15,-6 0-79 16,6 0-83-16,0 3 83 16,0 4-9-16,0-4 51 15,0-1 10-15,0-2 25 16,0 0 12-16,0 0 1 16,0 0 75-16,0 0 22 15,0-2 4-15,0-7 3 16,0 3-24-16,11-4-61 15,-7 1 34-15,1 2 0 0,4 3-21 16,-3-1-22 0,-1 0 9-16,-5 1 6 0,0 4 14 15,0 0-21-15,0 0-19 16,0 0-10-16,0 18-12 16,-11 18 22-16,-27 9 13 15,-4 10 0-15,-16 8-13 16,-3 4 10-16,3 9-6 15,-8-1-2-15,-1 2-2 16,5 4 0-16,-6-5 2 16,6-5 0-16,11-8 2 15,7-10-4-15,11-10 0 16,19-14-2-16,10-11-2 16,-3-10 3-16,7-8-7 0,0 0-4 15,0 0-22-15,0-4-5 16,0-15 8-16,0-1-38 15,7-5-20-15,-7 2-142 16</inkml:trace>
  <inkml:trace contextRef="#ctx0" brushRef="#br0" timeOffset="27489.2151">4166 4116 1 0,'0'0'61'0,"0"0"-16"16,0 0-11-16,0 0 35 15,0 0-56-15,0 0 47 16,0-38-3-16,0 36-9 15,0-4-8-15,0 2 15 16,0-2-16-16,0 1 13 16,0 5-22-16,0 0 9 15,0 0-7-15,0 0-6 16,0-2 3-16,0 2 12 16,0 0-9-16,0 0 1 15,0 0-9-15,0 0-1 16,0 0-16-16,0 0-7 15,0 14-34-15,0 25 25 0,0 11 6 16,0 10 3 0,0 10 2-16,9 5 0 0,4 8 2 15,7 0 6-15,-6-6-10 16,1-2 6-16,5-7-4 16,-11-12-2-16,4-11 1 15,3-13 5-15,-8-7 1 16,1-10 9-16,-9-5 4 15,11-5-1-15,-6-5-6 16,-1 3-6-16,1-3-7 16,-1 0 3-16,7 0-3 15,-7 0-51-15,10 0-91 0,1 0-27 16,-2 0-161 0</inkml:trace>
  <inkml:trace contextRef="#ctx0" brushRef="#br0" timeOffset="35110.3949">3350 6081 172 0,'0'0'40'16,"0"0"-36"-16,0 0 17 16,0 0 101-16,0 0-122 15,0 0 3-15,0 0 6 16,-4-10 14-16,4 7 6 15,0 1 48-15,0-1-15 0,0 3 6 16,0-2-24 0,0 2-10-16,0 0-5 0,0 0-25 15,0 0 5-15,0 0 1 16,0 0 3-16,0 0 1 16,0 0 3-16,0 0-2 15,0 0-3-15,0 0-3 16,-5 5-9-16,-10 20-3 15,-14 20 3-15,-17 15 0 16,-3 16 0-16,-13 4-64 16,0 4 20-16,0 8 4 15,-4 2-15-15,4-3-2 16,5-4-2-16,-1-15 16 16,20-13 37-16,1-16 6 0,13-8 1 15,8-10-1-15,7-6 2 16,9-9-2-16,0-5-2 15,0-2-7-15,0-3-13 16,0 0 16-16,0 0-1 16,0 0 4-16,0 0 0 15,0 0-1-15,0 0-44 16,0 0-136-16</inkml:trace>
  <inkml:trace contextRef="#ctx0" brushRef="#br0" timeOffset="35589.7105">2992 6031 125 0,'0'0'104'0,"0"0"-48"16,0 0 55-1,0 0-20-15,0 0-56 0,0 0-17 16,0-10 28-16,0 10-26 15,0 0-19-15,0 2 1 16,0 17-1-16,0 12 27 16,0 7-17-16,0 10 7 15,11 4-7-15,-7 18 7 16,10 3-10-16,1 9 0 16,-6 10-6-16,4 2 0 15,-2 1-2-15,-2-5-10 16,-4-12 0-16,10-15-5 15,-10-12-2-15,-1-14-2 16,0-5 3-16,1-7-14 16,-5-9-41-16,0-7-54 0,0-6-218 15</inkml:trace>
  <inkml:trace contextRef="#ctx0" brushRef="#br0" timeOffset="36845.0492">3470 7657 170 0,'0'0'116'0,"0"0"-52"16,0 0 59-16,0 0-11 16,0 0-42-16,0 0-33 15,0-25-22-15,0 25 22 16,0 0-8-16,0 0 17 15,0 0-14-15,0 0-17 16,0 3-15-16,-25 25-2 0,-17 14 2 16,-11 18 2-1,-4 10-2-15,-1 16-1 16,1-1-7-16,6 5 4 0,-2 5-53 16,0-10 56-16,11-2-63 15,-2-10 32-15,15-18 28 16,11-16 1-16,3-14 6 15,10-7-8-15,5-11-8 16,0-1-61-16,0-6-43 16,0 0 31-16,20 0 22 15,-7-14-64-15</inkml:trace>
  <inkml:trace contextRef="#ctx0" brushRef="#br0" timeOffset="37247.1478">3140 7615 228 0,'0'0'91'0,"0"0"-39"16,-4 113 25-16,4-59-5 16,0 5 10-16,4 6-40 15,12 5 1-15,1 5-5 16,3 0-25-16,-2 5-11 15,2-2-1-15,-5-8-1 16,-1-2-15-16,-6-14 14 16,8-5 1-16,-12-14-8 15,5-5-15-15,-4-5-46 16,-5-5-132-16,0-8-160 16</inkml:trace>
  <inkml:trace contextRef="#ctx0" brushRef="#br0" timeOffset="38094.1958">3178 9351 154 0,'0'0'241'15,"0"0"-196"-15,0 0 36 16,0 0 33-16,0 0-77 15,0 0-27-15,0 6-4 16,-9 16 2-16,-11 9-2 16,-2 6 11-16,-7 6 33 15,-11 7 0-15,-2 10-15 0,-15 10-21 16,-5 9-4 0,0-7-9-16,0-3-2 15,20-8-20-15,-2-11 18 16,15-14 4-16,11-10-2 0,7-2 1 15,7-15-17-15,4-4-44 16,0-2-7-16,0-3-12 16,0 0-74-16,0-3 30 15,11-11 9-15</inkml:trace>
  <inkml:trace contextRef="#ctx0" brushRef="#br0" timeOffset="38455.2107">2855 9376 154 0,'0'0'115'0,"0"0"-21"16,4 106-7-16,5-58-8 0,11 7 7 16,-16 3-28-16,10-1-10 15,-8 6-20-15,3 6-19 16,-4 2-9-16,-1 0-17 15,7-4-2-15,-2-9 5 16,4-3-53-16,3-2-74 16,-7-9-31-16</inkml:trace>
  <inkml:trace contextRef="#ctx0" brushRef="#br0" timeOffset="50490.8676">405 14941 200 0,'0'0'111'16,"0"0"-95"-16,0 0 4 16,0 0 62-16,0 0-32 0,0 0 25 15,0 0 13-15,0 2-4 16,-5-2-15-16,-1 0 19 15,6 0-17-15,0 0-18 16,0 0-9-16,0 0-14 16,0 0-4-16,0 0-12 15,0 0-9-15,11 0-5 16,31 0-1-16,11 0 1 16,9 0 5-16,13 0-3 15,-13 0-1-15,6 0-1 16,-12 0-2-16,-12 0-14 15,-7-2-1-15,-8 2 0 16,0 0-5-16,-9 0-17 0,-2 0-34 16,-18 0-49-1,4 0-10-15,-4-5-55 0,0-7 24 16,0-8 65-16</inkml:trace>
  <inkml:trace contextRef="#ctx0" brushRef="#br0" timeOffset="50785.6968">924 14783 406 0,'0'0'221'0,"0"0"-94"16,0 0 54-16,0 0-57 16,0 0-61-16,0 0-31 15,-20-4-17-15,20 4-7 16,0 0-8-16,0 0-4 16,0 0-4-16,9 4 4 0,20 9 4 15,20 7 0-15,-7 5 0 16,-9 0 1-16,0 5-1 15,-13 1-10-15,-5-1 10 16,-15 4 0-16,0-9 6 16,0 6 5-16,-35-1 5 15,-11-3 6-15,-7 3 2 16,11-6 1-16,4-8 1 16,3-6-24-16,21 0-2 15,10-10-7-15,4 0-44 16,0 0-69-16,0 0-219 15</inkml:trace>
  <inkml:trace contextRef="#ctx0" brushRef="#br0" timeOffset="52241.0607">2076 15666 493 0,'0'0'248'0,"0"0"-248"16,0 0-22-16,0 0 15 15,0 0 4-15,0 0 2 16,193-48 1-16,-80 17-11 15,22-2-62-15,13-13-30 16,18-4-9-16,39-13 18 16,27-9 94-16,36-18 8 15,28-10 225-15,32-9-72 16,17-8-65-16,11 6-6 16,-7 6-29-16,-26 11-32 15,-51 19-25-15,-62 17-4 0,-53 16 0 16,-62 17-47-16,-46 13-5 15,-32 10 47-15,-17 2 5 16,0 0 84-16,-4 0-22 16,-25 2-50-16,7 6-12 15,-2-1-3-15,4-2-58 16,-9 2-123-16,-4 3-153 16</inkml:trace>
  <inkml:trace contextRef="#ctx0" brushRef="#br0" timeOffset="52909.2939">2855 14380 244 0,'0'0'14'0,"0"0"-10"16,0 0 72-16,0 0 34 15,0 0-40-15,0 0 22 16,-5-8-15-16,5 8-1 15,0 0-4-15,0 0-8 16,0 0-30-16,0 0-26 0,18 8-8 16,31 12 0-16,30 13 17 15,23 6-9-15,31 10 8 16,24 2-12-16,33 3 1 16,20 3-5-16,20 1 0 15,18-1-18-15,4 1-4 16,-22 0 4-16,-27-6 18 15,-35 1 38-15,-31-8-31 16,-13 3 16-16,-9-8 27 16,-20-8-19-16,-17 0-8 15,-3-7 6-15,-9-6-16 16,-4-2-11-16,-4-4 0 16,-14-3-4-16,-2 0-12 0,-13-5-43 15,4-5-71-15,-13 0-126 16,-11 0-300-16</inkml:trace>
  <inkml:trace contextRef="#ctx0" brushRef="#br0" timeOffset="69356.5951">2707 17059 203 0,'0'0'122'0,"0"0"-115"0,0 0-1 15,0 0 31-15,0 0 16 16,0 0 2-16,0 0 11 16,0 0 20-16,-25 21-24 15,21-21 5-15,4 1-13 16,0-1-21-16,-4 0-7 16,-1 0-10-16,5 0-6 15,0 0-10-15,0-1-11 16,0-20-15-16,18-9 26 15,11-7 2-15,10-8-2 16,3-10 0-16,11-6-2 16,9-9-18-16,9-5 10 15,11-7 7-15,9-6-1 16,4 1 3-16,0 1 1 16,0 5 5-16,-4 6 9 0,-10 11 4 15,-14 3-10-15,-16 11-6 16,-16 19-2-16,-17 9 0 15,-9 10 0-15,-9 12-1 16,0 0-3-16,0 0-14 16,-18 5-20-16,-2 12-73 15,7 3-64-15,2-3-9 16,6-1-160-16</inkml:trace>
  <inkml:trace contextRef="#ctx0" brushRef="#br0" timeOffset="69995.3775">2769 16012 261 0,'0'0'128'0,"0"0"-69"16,0 0 28-16,0 0 5 16,0 0-33-16,0 0 17 15,-5-3 0-15,5 3 4 16,0 0-26-16,0 0-7 0,0 3-25 15,33 19-13 1,34 9 6-16,15 10 3 0,22 9-2 16,6 12-13-16,14 7 1 15,-5 4-3-15,1 3 4 16,-12-8-5-16,-8-11-14 16,-19-10-1-16,-10-9 13 15,-13-5 2-15,-14-14 5 16,-15-6 13-16,-12-3 9 15,-1 0 15-15,-12-3-11 16,-4-3-10-16,5-3-20 16,-5 5-1-16,0-1-15 15,0 2-25-15,4-1-30 16,1 6-45-16,-5-2-92 16,0-2-164-16</inkml:trace>
  <inkml:trace contextRef="#ctx0" brushRef="#br0" timeOffset="136740.381">1128 17613 269 0,'0'0'163'16,"0"0"-123"-16,0 0 3 15,0 0 1-15,0 0-22 16,0 0-4-16,0 0 21 15,0-7-4-15,0 7 21 16,0 0-1-16,0 0-4 16,0 0-7-16,0 0-11 15,0 0 5-15,0 0-2 16,0 0 7-16,0 0-14 16,0 0-8-16,0 0-3 15,0 0-1-15,0 0-6 16,0-2-1-16,0-1 3 0,0 3-1 15,0-5-6-15,0 5 0 16,0 0-1-16,0 0-2 16,0 0-1-16,0 0-2 15,0 0-1-15,0 10-16 16,6 15-13-16,12 12 30 16,20 6-1-16,2 7 2 15,-3-5 2-15,21-9 0 16,-12-6-3-16,3 2 0 15,-12-9 2-15,-17-1-2 16,-11-9-3-16,0-11 2 16,2-2 1-16,-11 0 0 15,0 0-3-15,9-22-12 0,-9-11 15 16,0-12 7-16,0-2 0 16,0 2-2-16,0 4-4 15,0 3-1-15,0 13-9 16,-5 3 7-16,1 7 0 15,-7 10 1-15,6 0 1 16,5 5-3-16,0 0-1 16,0 0-6-16,0 0-12 15,0 0-31-15,0 0-130 16,0 0-193-16,0 10-39 16</inkml:trace>
  <inkml:trace contextRef="#ctx0" brushRef="#br0" timeOffset="137065.1023">1676 17864 617 0,'0'0'41'16,"0"0"-28"-16,0 0 24 15,0 0-15-15,0 0 2 16,0 0-11-16,157 78 16 15,-141-78-5-15,-7 0 15 16,6-8 3-16,-2-12 7 16,-4-7-3-16,-2-6-15 15,-7 1-12-15,0 2-10 0,-20 5 5 16,-13 7-4-16,0 3-1 16,-1 7 14-16,10 6-20 15,-5 2-2-15,16 0-2 16,2 2-14-16,2 14-39 15,9 3-99-15,0 1-49 16,9-9-126-16</inkml:trace>
  <inkml:trace contextRef="#ctx0" brushRef="#br0" timeOffset="137905.0664">1959 17812 298 0,'0'7'450'0,"9"1"-438"0,0 2-7 16,6 0-5-16,14 2 12 15,-20-2-5-15,4 0-3 16,-2-5 2-16,-2-2-4 16,-4-3 8-16,10 0-10 15,-6-15-3-15,0-15 3 16,0-8 14-16,-3-7-1 15,-6-5-13-15,0 4-12 16,0 4 10-16,-28 7-6 16,8 5 8-16,-5 7 2 15,8 16 10-15,1 2 17 0,-2 5 39 16,18 0 4 0,0 0-37-16,0 10-31 0,0 20-4 15,0 5 0-15,0 10 0 16,23 2 4-16,10-6 0 15,-9-6-1-15,9-7-3 16,-4-6 0-16,4-5-1 16,-4-6-1-16,-5-9-11 15,-4-2 2-15,2 0-2 16,-2 0 1-16,0 0 4 16,-7-5 8-16,7-3 1 15,-11 8 6-15,0-2-4 0,2 2-3 16,-2 0-8-16,6 0 8 15,3 2 12-15,6 9 0 16,5-6-4-16,0 4 0 16,-11-3-7-16,1-6 1 15,-3 0 4-15,-12 0-6 16,14 0-6-16,2-20-2 16,-11-10 4-16,-9-3 3 15,0-4-12-15,0 1-16 16,-14 1 3-16,-14 7 18 15,-10 8 8-15,-6 10 1 16,11 8 21-16,0 2 26 16,4 0-5-16,4 0-26 15,8 18-16-15,1 4-1 0,3-2 0 16,13 2-1-16,0-4-1 16,13-3-10-16,25-10-26 15,-9-5 2-15,10 0 23 16,-1 0-5-16,-9 0 14 15,0 0 4-15,-21 0 2 16,8 0 19-16,-12 0 6 16,10 3-9-16,10 19 15 15,-4 6 8-15,6 0-9 16,3 2-17-16,-9-3-6 16,0-4-6-16,9-3-3 15,-1-8-18-15,-1-5-64 0,2-7-231 16</inkml:trace>
  <inkml:trace contextRef="#ctx0" brushRef="#br0" timeOffset="139515.9076">3412 17804 313 0,'0'0'371'0,"0"0"-283"16,0 0 50-16,0 0-40 16,0 0-53-16,0 0-17 15,5 0 2-15,-5 0-18 16,4 0-1-16,0-5-11 16,12-18 0-16,-7-10 5 15,6-6-5-15,-1 3-5 16,-6-1-8-16,3 17-13 15,-2 10 5-15,0 5 13 16,-9 5-2-16,16 0-1 16,-3 30-25-16,16 11 36 15,4 3 30-15,0 6-16 0,-4-10-9 16,-5-10-1 0,-4-5-1-16,-7-12 2 0,7-10-4 15,-11-3-1-15,6 0 0 16,3-10-6-16,6-23 6 15,1-7 4-15,-8 2 0 16,3 8-4-16,-11 10-3 16,7 7 1-16,-16 9-4 15,0 4 3-15,4 0-2 16,1 8 3-16,10 11 2 16,3 12 23-16,10-6-5 15,-3 0-11-15,-5-5-7 0,2-5 1 16,-2-11 4-16,-7-4-5 15,7 0-16-15,0-4-5 16,-3-17 11-16,3-4 9 16,-11 5-2-16,2-2-10 15,-6 4-2-15,-1 8 3 16,1 8 6-16,-5 2 6 16,0 0 0-16,4 0 9 15,7 22 20-15,2-2-11 16,12 10 3-16,-1-5-16 15,-2-2 2-15,7-8-5 16,-5-5 0-16,9-8-1 16,-4-2-2-16,4 0-16 0,20-19 4 15,-6-6 9 1,-3-3-2-16,-11 3-8 0,-24 5 1 16,-5 2 10-16,3 8 0 15,-7 10 5-15,4 0-2 16,1 0 14-16,-5 0 7 15,4 13-8-15,10 5-3 16,-3 4 4-16,17 3 2 16,-3-2-7-16,1-6-2 15,3-4-6-15,-9-8 3 16,13-5-4-16,-9 0 2 16,-6 0-2-16,2-16 0 0,0-9 5 15,-2-7-1-15,-18-3 1 16,0-3 1-16,0 4-6 15,-14 3-2-15,-10 8-3 16,-5 6-4-16,-4 9 9 16,0 3-1-16,-5 5-5 15,10 0 2-15,3 5-14 16,12 18-18-16,6-3-71 16,7 3-86-16,0-9-88 15,0-1-81-15</inkml:trace>
  <inkml:trace contextRef="#ctx0" brushRef="#br0" timeOffset="139971.7752">4865 17704 239 0,'0'0'282'0,"0"0"-140"0,0 0-25 16,0 0-46-16,0 0-12 16,0 0 3-16,197 108-28 15,-173-103-16-15,-11-5-5 16,7 0 7-16,-6-3-17 15,6-19-3-15,-7-9 1 16,-9-9 8-16,3 3-9 16,-7 1-2-16,0 9 1 15,0 7 1-15,0 10 2 16,0 5 4-16,0 5 19 16,0 0 0-16,9 0-18 15,11 0-6-15,6 5 8 0,23 5 2 16,-7 0-6-16,15 0 3 15,-8 0-4-15,-3 5 1 16,-1 0-5-16,-8 5 3 16,-8 5 3-16,-5 3 0 15,-6 5 12-15,-3-8-12 16,-10 0 5-16,4-11 1 16,-9 2 3-16,0-4-9 15,0-7 0-15,0-5 2 16,0 0-1-16,0 0 0 15,0 0-2-15,0 0-5 16,0 0-16-16,-9 0-24 16,-4-2-21-16,-3-8-17 15,3-5-70-15,-3 0-206 16</inkml:trace>
  <inkml:trace contextRef="#ctx0" brushRef="#br0" timeOffset="140215.1121">4980 17498 703 0,'0'0'245'16,"0"0"-159"-16,0 0-8 0,0 0-47 15,0 0-19 1,0 0-12-16,0-7-26 0,0 2-63 16,0-5-165-16,0-4-390 15</inkml:trace>
  <inkml:trace contextRef="#ctx0" brushRef="#br0" timeOffset="142539.9015">6605 17613 415 0,'0'0'282'0,"0"0"-218"16,0 0 30-16,0 0-36 15,0 0-23-15,0 0 20 16,0-5 10-16,0 5-35 16,0 5-10-16,0 23-8 15,0 12-10-15,16 10 8 16,2 11-3-16,1 9-7 16,1-5 5-16,-2 6-5 15,-2-13 0-15,-8-9 1 0,1-9-1 16,2-18 3-16,-6-12-3 15,-5-10 0-15,4-2-7 16,-4-38-6-16,0-15 13 16,0-19 7-16,0-1-1 15,0 3-3-15,-20 2-3 16,3 7-17-16,1 8-5 16,-2 13 5-16,14 14 10 15,4 15 7-15,0 6-1 16,0 7 1-16,0 0-6 15,22 30-3-15,22 10 9 16,7 10 12-16,-2-2-8 16,-7-5-1-16,-9-4-3 0,-4-8 3 15,-9-9-3 1,-11-14-1-16,6-8-2 0,-2 0-11 16,3-20-27-16,-12-13 38 15,9-9 3-15,-2-6 4 16,-2 8-4-16,-4 2-6 15,4 8-2-15,2 15 7 16,-3 2-5-16,-3 13 5 16,-1 0-11-16,7 28 12 15,3 7 12-15,6 6 37 16,-3 1-34-16,3-2-12 16,0-8-1-16,-2-1 2 0,-3-16-1 15,3-11-3 1,-3-4-5-16,3 0-4 0,6-17-10 15,1-16 18-15,3 3 1 16,-8-10 0-16,-11 10 0 16,5 3-2-16,-10 7-15 15,3 7 8-15,-3 10 7 16,-4 3 2-16,0 0 6 16,4 13 6-16,1 12 0 15,10 8 3-15,-1 0 0 16,-6-4-9-16,12-6-1 15,0-5 1-15,-2-6-3 16,6-7 1-16,-10-5-1 16,1 0-3-16,5-12-3 15,-2-16 3-15,-14-10 0 0,7-1 0 16,-11-4-7 0,0 3-6-16,0 2 3 0,-24 8-6 15,-9 0 8-15,-5 10-5 16,-11 10 8-16,7 2 3 15,3 8 2-15,10 0 18 16,0 10-7-16,11 13-11 16,18 7 6-16,0-5-1 15,0 2-4-15,33-4-1 16,5-13 0-16,11-2-4 16,2-8-6-16,-3 0 1 15,1 0 4-15,-11-12 4 0,-1-4 2 16,1 6 0-1,-14 0-1-15,0 8 4 0,-6 2-2 16,2 0 3-16,-5 22 6 16,8 11 14-16,1 9 3 15,-4 4-13-15,-3-1-6 16,-5-6-7-16,5-8 8 16,-1-6-6-16,-12-10-4 15,9-11 0-15,-2-4-6 16,-2 0-24-16,5-22 13 15,1-15 17-15,-6 2 6 16,6-5 0-16,-6 2 4 16,0 3-3-16,2 10 2 15,-2 5-6-15,-5 4 3 16,1 12-4-16,10-1 5 0,-15 5-3 16,14 0 6-16,-10 0-3 15,11 0-5-15,-1 0 7 16,-3 14 0-16,6 4 1 15,-5 5 0-15,-4 7 0 16,1 3 5-16,2-4-4 16,3-1-7-16,5-1-1 15,4-6-1-15,5-6-2 16,1-8-2-16,9-7 1 16,1 0-7-16,3 0-2 0,3-20 10 15,-8-7 3 1,-8-3 0-16,-11-5-1 0,-3-3 1 15,-15 7 1-15,0-1-5 16,0 5 1-16,-20 4 0 16,-13 8 9-16,-4 5-3 15,3 10-6-15,-3 0 0 16,8 0-1-16,0 10-10 16,5 12-4-16,15 3-18 15,9-1-55-15,0-7-15 16,0-5-175-16,22-2-236 15</inkml:trace>
  <inkml:trace contextRef="#ctx0" brushRef="#br0" timeOffset="143385.0491">8598 17751 148 0,'0'0'919'15,"0"0"-889"-15,0 0-28 16,0 0-2-16,0 0-9 15,0 0-2-15,49-27 10 16,-36 2 1-16,7-6 4 16,4 1-2-16,-6 5-2 15,6 3 1-15,0 12-1 16,-10 8-3-16,1 2-3 16,-2 0-3-16,-2 2 4 15,-2 21 5-15,11 9 23 0,-11 0 1 16,0 6-5-1,-5-2-7-15,7-6 1 16,-2-3-1-16,0-12-9 0,2-7-3 16,2-8-3-16,12 0-24 15,3-30-11-15,-3-11 27 16,12-1-2-16,-17-6-2 16,2 8 5-16,-2 5 2 15,-6 10 8-15,-3 7 0 16,2 13 0-16,-9 5 5 15,-4 0 14-15,11 0-1 16,-11 0-3-16,14 8 7 16,-10 7 11-16,12-3-13 15,-8 1-9-15,8-3-7 16,-12 0-2-16,5-5-1 0,-4-3 0 16,-5-2-2-16,0 0 0 15,4 0-7-15,-4 0 5 16,0 5 2-16,0-2-2 15,4 5 1-15,7 4 2 16,-2 6 3-16,0 2 2 16,11 2 0-16,-11 1-3 15,11-4 1-15,-7-1 1 16,3-5-3-16,8-6-1 16,-6-7 0-16,1 0-1 0,6 0-2 15,-3-9 3-15,13-21 0 16,-8-19 0-16,13-3-8 15,-16-8-4-15,-6 0-19 16,-3-3-1-16,-15 0 11 16,0-2 12-16,0 2 6 15,-24-9-2-15,-25 4-2 16,7 6-1-16,-7 16 8 16,16 16 4-16,5 20 38 15,10 10-2-15,11 20 18 16,3 36-46-16,4 19-7 15,0 20-2-15,11 5 14 16,35 1 9-16,3-6 3 16,2-15-17-16,17-13-12 15,-17-24-1-15,-11-11-17 0,-11-16 14 16,-20-14-20 0,4-2-55-16,-13 0-130 0,0-14-570 15</inkml:trace>
  <inkml:trace contextRef="#ctx0" brushRef="#br0" timeOffset="143993.2932">8370 17411 667 0,'0'0'349'0,"0"0"-306"15,0 0-1-15,0 0-20 16,0 0-16-16,0 0 1 16,42-56 18-16,2 34-18 15,-2-1-7-15,3-2-4 16,-8 5-80-16,-19 5-327 16</inkml:trace>
  <inkml:trace contextRef="#ctx0" brushRef="#br0" timeOffset="144907.6487">10568 17483 97 0,'0'0'1080'16,"0"0"-1055"-16,0 0-25 15,0 0 0-15,0 0-4 0,0 0-4 16,0 0 6-16,148 3-19 16,-97-3-32-16,-2 0 1 15,-7-3-27-15,-9 3-133 16,-17 0-126-16</inkml:trace>
  <inkml:trace contextRef="#ctx0" brushRef="#br0" timeOffset="145118.6667">10610 17776 1082 0,'0'0'190'0,"0"0"-180"0,0 0 5 16,0 0 14-16,0 0-24 16,0 0-1-16,129 0-4 15,-57 0-29-15,8 0-55 16,-3-4-93-16,-15-1-644 16</inkml:trace>
  <inkml:trace contextRef="#ctx0" brushRef="#br0" timeOffset="147144.5974">11674 17370 220 0,'0'0'299'0,"0"0"-278"16,0 0-13-16,0 0 38 15,0 0-39-15,0 0 0 16,0-9 19-16,0 3 12 16,0 6 28-16,0 0 20 15,0 0 1-15,0 0-24 16,0 0-8-16,-5 0-18 16,1 0-4-16,-7 18-17 15,7 13-11-15,-1 13-4 16,1 6 4-16,4 3-4 15,0-8 2-15,9 0 1 0,24-7-2 16,4-11-1-16,12-9-2 16,-7-11-10-16,11-7-10 15,-4-7 1-15,-3-29-8 16,-17-14 6-16,-14-7-29 16,-15-3 5-16,0-3 3 15,-24 9 32-15,-20 4 11 16,-7 11 28-16,-11 9 53 15,5 7-8-15,-1 13-27 16,1 10 14-16,19 0-19 16,5 15-22-16,9 18-19 15,15 15-4-15,9 5-4 0,0 0-12 16,37-6-41-16,16-5-27 16,-2-12-107-16,7-2-42 15,-10-16-239-15</inkml:trace>
  <inkml:trace contextRef="#ctx0" brushRef="#br0" timeOffset="147356.2396">12132 17405 226 0,'0'0'852'0,"0"0"-839"16,9 103-10-1,10-60 5-15,-1 7-3 0,-2 3-1 16,-3 2-8-16,-13-8-6 16,4-2-41-16,12-15-55 15,-16-9-108-15,4-19-293 16</inkml:trace>
  <inkml:trace contextRef="#ctx0" brushRef="#br0" timeOffset="147728.0554">12264 17160 791 0,'0'0'240'0,"0"0"-240"15,0 0-10-15,0 0 10 16,0 0 0-16,191-30-3 15,-143 30 3-15,-10 0 1 16,-1 0-1-16,-8 0 2 16,-9 0 14-16,0 0 1 15,-7 7 8-15,3 16-1 16,-3 12 19-16,-4 10-9 16,2 7-10-16,-2 11-6 15,-5 5 8-15,1 0-3 16,10-3-16-16,-2-8-1 0,7-2-4 15,-11-6-2-15,0-17 0 16,-2-7-16-16,-7-10-17 16,0-3-13-16,0-12-60 15,0 0-188-15,0 0-266 16</inkml:trace>
  <inkml:trace contextRef="#ctx0" brushRef="#br0" timeOffset="147938.3318">12399 17526 1230 0,'0'0'58'0,"0"0"-47"0,0 0 4 16,0 0-4-16,0 0 18 16,215-5-8-16,-149 0-12 15,-4 0-8-15,-4-2-1 16,-8 4-32-16,-1-5-48 15,-3 6-73-15,-6-3-123 16,-22-11-421-16</inkml:trace>
  <inkml:trace contextRef="#ctx0" brushRef="#br0" timeOffset="152183.2342">13167 17112 498 0,'0'0'140'15,"0"0"-78"-15,0 0-1 16,0 0-45-16,0 0-16 16,0 0-6-16,0-3 6 15,0 3 1-15,0 0 18 0,8 0 28 16,17 15-8-16,4 1-6 15,4 14 16-15,4 2-22 16,1 14-3-16,11 4-3 16,-3 2-8-16,-6 2-4 15,-11-4 0-15,-12-11 10 16,-12-1 1-16,-5-13 9 16,0-8-13-16,0-7 4 15,0-2-5-15,-5-8-3 16,-12 0 1-16,-19 0-11 15,-6-8 3-15,5-7-5 16,3-2-1-16,6-3-1 16,8-3 0-16,6 1-3 15,10-2-2-15,4 3 2 0,0 0-8 16,0 5 8-16,4-2-3 16,19 2-6-16,1 0-9 15,5-1 8-15,-9 0-10 16,4 2 10-16,-11-3-4 15,0-7 13-15,-6-2 0 16,-7-3 3-16,0-2-1 16,0-1-1-16,-11 2 1 15,-18 2 4-15,-8 4 1 16,-1 4 2-16,0 6 4 16,-1 11 2-16,1 4 1 0,5 0-4 15,9 14 6-15,1 16-12 16,8 10-4-16,15 1-14 15,9-4-126-15,39-12-224 16</inkml:trace>
  <inkml:trace contextRef="#ctx0" brushRef="#br0" timeOffset="154845.6486">13938 17049 99 0,'0'0'73'16,"0"0"-67"-16,0 0 4 16,0 0 41-16,0 0-2 15,0 0 9-15,0 0 50 16,0-9-13-16,0 9-23 16,0 0-23-16,0-3 11 15,0 3-2-15,0 0-10 16,0 0 10-16,0 0-7 0,0 0-17 15,0 0-17-15,0 0-9 16,0 0-6-16,5-6 2 16,15 2 1-16,-7-4-5 15,-4 8 1-15,-3 0 3 16,-6 0-3-16,0-2 5 16,0 2 5-16,0 0 4 15,0 0 27-15,-15-2-18 16,-18 2-22-16,-9 0 6 15,9 0-4-15,4 0 14 16,-7 9 4-16,14 7-5 0,7 3-15 16,-3 3 2-1,18 2-4-15,0 1-4 0,0-6-3 16,5 5-3-16,45-5 2 16,8 1 1-16,4-2 5 15,6 4 1-15,-12 1-2 16,6 4 0-16,-18 4 1 15,-7 6-1-15,-8 4 3 16,-20-4-3-16,-9-4 3 16,0-3 1-16,-9-3 3 15,-24-4 9-15,4-11-3 16,-4 3 0-16,-4-7 7 16,-8 0-13-16,3-4 6 15,14-1-2-15,3-3 6 0,16 0-13 16,5 0-1-16,4 0 0 15,0 0-20-15,0-5-18 16,4-10-17-16,21 3 12 16,8-6-76-16,4-2-93 15,-8-5-287-15</inkml:trace>
  <inkml:trace contextRef="#ctx0" brushRef="#br0" timeOffset="155204.4033">14301 17112 644 0,'0'0'261'16,"0"0"-258"-16,0 0 5 0,0 0 29 16,0 0-7-16,0 0-1 15,170-32-11-15,-117 26-11 16,0 5-4-16,-6 1 1 15,-14 0-3-15,-9 0 0 16,-4 1 0-16,-11 15 9 16,0 6 18-16,2 6 12 15,-7 5-20-15,-4 6 13 16,0 4 0-16,5 7-12 16,-5 0 2-16,4 6 0 0,1-5-6 15,-1-2-11 1,3-4-3-16,2-10-3 0,-1-5-4 15,8-5-29-15,-7-10-36 16,-5-5-54-16,1-10-215 16,-5 0-223-16</inkml:trace>
  <inkml:trace contextRef="#ctx0" brushRef="#br0" timeOffset="155408.0775">14454 17430 855 0,'0'0'310'0,"0"0"-295"15,0 0-2-15,0 0 97 0,0 0-32 16,252-12-42-16,-186 6-17 16,-4 5-13-16,4 1-6 15,1 0-28-15,-10 0-87 16,-13 0-130-16</inkml:trace>
  <inkml:trace contextRef="#ctx0" brushRef="#br0" timeOffset="157958.4719">15763 17162 508 0,'0'0'119'0,"0"0"-81"16,0 0 20-16,0 0-39 15,0 0-6-15,0 0 18 16,-5-88 2-16,5 69 17 16,-8-7 9-16,8 6-15 15,-14-2-21-15,8-3-6 0,1 10-8 16,-8-3-2-16,13 6-5 16,-5 4-1-16,-1 8 0 15,1 0 7-15,1 0 8 16,4 25-13-16,0 28-1 15,0 16 3-15,0 20 5 16,29-4 2-16,8-3-11 16,8-4 3-16,-12-14-2 15,-9-10-1-15,-2-19-1 16,-22-10 6-16,11-12 3 16,-11-11 8-16,0 1 25 15,0-3 4-15,-11 0-19 0,-22 0-25 16,-9-7 0-1,-7-4 5-15,3 4 11 0,8 2-7 16,3 0 10-16,13 5-4 16,6 0 4-16,7 0-14 15,1 0 0-15,8 0-6 16,0 0-1-16,0 0 0 16,0 0-13-16,0 0 1 15,17 0-1-15,17 0 7 16,5 0-11-16,-1 0-5 15,13-8-5-15,-7-2-36 16,-6-2-25-16,-1-1-69 16,3-4-52-16,-22 2-236 0</inkml:trace>
  <inkml:trace contextRef="#ctx0" brushRef="#br0" timeOffset="158540.9282">16030 17006 567 0,'0'0'181'0,"0"0"-108"16,0 0 55-16,0 0-47 0,0 0-28 15,0 0-2 1,0-27-15-16,0 27-12 0,0 13-14 15,0 14 1-15,0 6 2 16,5 7-3-16,6-2-6 16,-2-3 7-16,0-5-3 15,2-2-3-15,-7-6-2 16,9-7-3-16,3-5-1 16,1-5 0-16,8 0-6 15,-1-5 3-15,5 0 2 16,-5 0 1-16,-2 0-2 15,3-15 1-15,-5-2-6 16,-7-8-2-16,-2-3 2 0,-7 0 0 16,-4-2 8-1,0 2-4-15,0 3 4 0,0 8 1 16,0 2-1-16,0 5 1 16,0 10 0-16,0 0 7 15,0 0 7-15,0 7 4 16,0 34-19-16,0 9 14 15,18 20 5-15,2 0-6 16,0 0-8-16,-3-9 9 16,3-2-3-16,-2-13-5 15,-11-11-6-15,2-13 3 16,-9-12-3-16,0-2 0 16,8-8-4-16,-8 0 2 15,0 0-6-15,0 0-16 0,0 0-44 16,0-3-33-1,0-6-149-15</inkml:trace>
  <inkml:trace contextRef="#ctx0" brushRef="#br0" timeOffset="160552.2757">16760 17137 602 0,'0'0'163'15,"0"0"-148"-15,0 0 21 16,0 0-6-16,0 0-26 15,0 0-3-15,29-64 1 16,13 50 2-16,-9 7-4 16,7 3 4-16,-11 4-4 15,-12 0 0-15,-6 0 1 16,3 11 3-16,-10 20 10 16,5-1 19-16,-9 10 2 0,0 5 3 15,0 5-7 1,0 5 5-16,-22 3-14 0,2 0 8 15,0-3-7-15,7-13 13 16,8-4-22-16,5-11-7 16,0-11-7-16,0-7-2 15,0-4-5-15,5-5-3 16,19 0 4-16,14 0 6 16,-5 0 7-16,4-7-7 15,3-8 0-15,-7 5-3 16,-4-3-46-16,4 3-74 15,-15-2-124-15,2 2-274 16</inkml:trace>
  <inkml:trace contextRef="#ctx0" brushRef="#br0" timeOffset="161047.3959">17333 17230 958 0,'0'0'156'0,"0"0"-150"16,0 0-6-16,0 0-15 15,0 0 10-15,0 0 4 16,181 131-1-16,-134-84-6 16,-14-4 6-16,-9-3 2 15,-8-5 0-15,-12-10 2 0,-4-3-1 16,0-4 3-1,-15-8 1-15,-10-3-1 0,-12-4-3 16,-1-3-1-16,5 0 0 16,-5-20 1-16,14-10 0 15,20 0 2-15,-1-3-3 16,5-3-2-16,0 3-3 16,22-9 4-16,11 3-6 15,7-1-7-15,-11 2-9 16,-7-2 10-16,-11 5-11 15,-6 5 17-15,-5 0 3 16,0 4 4-16,0 9 3 16,-20 5 14-16,-9 1 20 0,-4 7-1 15,-5 4-9 1,5 0-11-16,-5 0-13 0,14 15 5 16,4 10-8-16,11 0-7 15,9 0-10-15,0 0-30 16,38-3-60-16,15-7-88 15,-7-2-90-15</inkml:trace>
  <inkml:trace contextRef="#ctx0" brushRef="#br0" timeOffset="161513.0353">18018 17052 406 0,'0'0'252'0,"0"0"-239"16,0 0 50-16,0 0 24 15,0 0-22-15,0 0 20 16,9-4 6-16,-9 4-37 16,0 0-7-16,-13 0-6 15,-16 0-37-15,0 0-2 16,1 0 4-16,3 0-3 15,3 8 10-15,7 5-13 16,15 2 0-16,0 7-1 16,15 3 0-16,23 6-12 15,19-1 6-15,5-2-13 0,-11 2 11 16,-7 0 3-16,3 0-2 16,-23-3 7-16,-8 1 1 15,-16-3 0-15,0-3 10 16,-11-4 13-16,-12 3 9 15,-12-6-19-15,-3-5-6 16,1 0 2-16,-1-5-3 16,1-3 3-16,12 3-4 15,5-2-5-15,7-3-7 16,13 0-33-16,0 0-46 16,0-10-31-16,18 0-130 15,6-9-132-15</inkml:trace>
  <inkml:trace contextRef="#ctx0" brushRef="#br0" timeOffset="168328.7356">772 17195 164 0,'0'0'0'0,"0"0"-44"16,0 0 44-16,0 0 2 16,0 0-1-16,0 0-1 15,0 0 26-15,-25-28-8 16,25 23-1-16,0-2 21 15,0 4-13-15,0-4-18 16,0-1 28-16,0 1-26 16,0 0-9-16,0 1 3 15,0 1-2-15,0 2 57 16,0 3 19-16,0 0-19 16,0 0 54-16,0 0-69 15,0 0-31-15,0 0-12 0,0 0 1 16,0 0 2-16,0 0 2 15,0 0-5-15,0 8-9 16,-8 15 9-16,-8 12 2 16,3 13 4-16,-3 9-6 15,16 5 0-15,0 8 2 16,-4 5 1-16,4 6-3 16,0-1 6-16,-4-2-2 15,4-12 8-15,0-4 5 16,0-12 0-16,0-5-4 15,0-5 0-15,0 1-2 16,0-7-4-16,0 1-5 16,8-1 2-16,-3-5 2 0,6-1 4 15,-2-6 7 1,0-4 16-16,-5-8 10 0,3 2-9 16,-7-4-25-16,0-8-4 15,4 2-5-15,-4-2 0 16,4 0-1-16,-4 0 1 15,0 0 0-15,0 3 0 16,5-3 0-16,-1 5 0 16,12 0-1-16,1 0-5 15,3-2 5-15,14 1-6 16,8-4 4-16,-3 5-1 16,12-2 1-16,-2 2-1 0,4-1 4 15,-7-4 0 1,7 7 0-16,18-6 0 0,15 7 0 15,5-5-1-15,9 4 1 16,-19-1 0-16,1-5 1 16,-2 5-1-16,-7-6-1 15,6 2 1-15,-12 7-15 16,1-8 6-16,-12 6 3 16,-3 4-1-16,-5-5 1 15,3 6 4-15,2-8 2 16,20 5 0-16,7-2 0 15,2 1 0-15,13-1 1 16,-5-2-1-16,6-3-2 16,-1 1 2-16,-9 2 0 15,0-2 0-15,-11 1 0 0,-13 4 0 16,0-1 0-16,-4 1 0 16,-1-3 0-16,1 2 0 15,4 4 0-15,0-9 0 16,8-2 2-16,-3 2-1 15,10-2-2-15,-11 6 1 16,1-4 0-16,-5 5 0 16,4-4 1-16,-2 2-2 15,11-3 2-15,7-2 1 16,13 6 0-16,9-6 1 16,7 2 1-16,-12-2-2 15,1 0 0-15,-14 0 0 0,-9 0 1 16,14 0-3-1,-16 0 10-15,7 0 1 0,13 0 14 16,0 0 2-16,5 0-15 16,10 0-10-16,-15 0 1 15,9 0 0-15,2 0 1 16,-10 0 0-16,3 0-2 16,-8 0 4-16,-1 0 5 15,-8 0-11-15,9 2 4 16,-12-2 7-16,12 3-8 15,0-1 4-15,-1-2-6 16,1 0 3-16,-5 0-3 16,1 0 1-16,3 0-2 0,5 0 2 15,5 0-2-15,-1 0 1 16,12-5 2-16,-11 1 2 16,10-4 5-16,-10 0-3 15,10 3-7-15,-6-5 1 16,7 6-1-16,-3-9 0 15,7 8 2-15,-4 2-2 16,-12-1 0-16,-4 4-1 16,-13 0 1-16,-2 0 3 15,6-6-3-15,-4 1 2 16,13-5 5-16,9 0 5 16,11-5-3-16,0 4-5 0,4-3-2 15,-6 2 1-15,-7 5-3 16,-2 4-2-16,-9-3 2 15,-4 5 0-15,4-6 2 16,7 7-2-16,17 0 2 16,-2-1-1-16,14-6 0 15,-8-10-1-15,1 3 0 16,0-4 0-16,-4 0 0 16,-8 6 0-16,-1-1 1 15,-1 6-2-15,-6 0 1 16,0 7-1-16,-2 0 1 15,-2 0-5-15,-5 0 5 16,0-6 0-16,0 4 0 16,0 2 0-16,2-3 0 15,3 3 0-15,4 0 0 0,-9 0 0 16,20 0 0-16,-9 0-1 16,2 0 0-16,7 0 1 15,9 0-4-15,-4-4 0 16,17 1 1-16,-9-2 2 15,-9 5-1-15,-8 0-1 16,-1 0 3-16,-14 0-1 16,-12 0-3-16,13 0 3 15,2 5 1-15,16-2 0 16,3-3-1-16,8 0 1 0,2 0-17 16,-4 0 6-1,0-3-16-15,-5-2-2 0,-11 5 16 16,-2 0 8-16,-6 0 3 15,0-2 2-15,-5-1 0 16,2 0 2-16,2 1 10 16,5-1 12-16,-4-1-14 15,10-2-8-15,1-1-2 16,13 2 0-16,-5-2 0 16,-6 4-2-16,-2 0 1 15,4 3 2-15,-20 0-2 16,0 0 1-16,-9 0-2 15,9 0 2-15,5 0-1 16,-1 0 2-16,16-2 1 16,0-6-1-16,5 3-1 0,-8-2-1 15,8-3 1-15,-10 7 1 16,-1-2-1-16,-12 1-1 16,-6-2-2-16,-12 6 2 15,3 0 1-15,-2 0-1 16,1 0 1-16,-10 0-4 15,2 0 4-15,-2-4-1 16,-9 4 0-16,0-6 1 16,0-1 3-16,-14-1-3 15,3 5 0-15,-26 2 0 16,-1-2 1-16,-15 0 2 16,-3-2 15-16,-1 5 22 0,-5-6-7 15,0-5 3-15,0-7-7 16,0-10-11-16,4-4-10 15,-4-1 0-15,0-2-7 16,5-2 1-16,4 4-1 16,2-2-1-16,-11-3-1 15,8-1-1-15,-8-4 1 16,0-2 2-16,0-8-1 16,0 0 0-16,-8-4-1 15,-17-4 0-15,10 1 0 16,-3 0-1-16,-2-5-4 15,0 0-1-15,-2 5-2 16,7-4-1-16,1 7 5 16,10-3-12-16,-3 10 14 0,3-3-2 15,4 6-1-15,0 0 6 16,0 6-4-16,4 3 4 16,21 4 0-16,-5 1-2 15,-3 3 4-15,3 5-2 16,-15 2 0-16,10 6 0 15,-15 2 1-15,0 5 1 16,0-4-1-16,0 0-1 16,0 3-3-16,0-1-4 15,0-1 6-15,0 1-11 16,0-1-10-16,0 3-19 16,0 1 26-16,0 3 10 15,0 4 3-15,0 0 2 0,0 2 0 16,0 0-3-16,-20 0-3 15,0 0 0-15,-6 0-6 16,1 0 6-16,1 0 6 16,-14 2 4-16,1 6 8 15,-12 1-12-15,-4 1-31 16,-4 1 31-16,-14-4-12 16,-4 3 1-16,-12-4 11 15,6 2 22-15,-10-1-6 16,5-6 2-16,2 8-9 15,-3-1 21-15,-3-4-12 16,8 6-8-16,-9-5 2 0,12 2 1 16,-12 0-8-16,0 4-3 15,-6-1-4 1,-2 0-1-16,-5-5-8 0,-11 1 10 16,-9 2-6-16,-9-2 1 15,-6-1 5-15,6 5 1 16,-6-5 8-16,6 5 14 15,9-4-10-15,9 3-11 16,11-4 10-16,9 0-11 16,5 1-6-16,-8-4 4 15,14 0-1-15,-11 3-6 16,4-2 6-16,1-3 2 16,-5 0 2-16,13 0 4 0,-4 0 2 15,4 0-4 1,7 0 3-16,4 0-4 0,9-8 0 15,-11 6 7-15,11-3-1 16,0 0-3-16,-4 2 8 16,-1 1-6-16,6-1-7 15,-6 3 7-15,-6 0-7 16,2 0 4-16,5 0-4 16,4 0 2-16,5 0 0 15,-1-5 2-15,5 1 1 16,-4 1-4-16,-5-5-1 15,-5 3 0-15,5 0 6 16,-8-2-4-16,3 4 0 16,-6 3-2-16,-2 0 4 0,-7-2 0 15,7-1-4-15,-2 1 0 16,2-2-2-16,2 4 2 16,2 0 0-16,0 0 0 15,-2 0-6-15,2 0 6 16,-4 0 1-16,-2 0-1 15,2 0 0-15,-12 0-5 16,6 0 3-16,-6 0-13 16,-3 0 15-16,-5 0-2 15,-9 0-4-15,-3 0 5 16,-1 6 1-16,-16 7 0 16,0-3 0-16,5 3 1 15,-9-9 3-15,13 9 0 0,-9-5-4 16,9 1 0-16,0-1 0 15,7 0 0-15,-3-4 0 16,3 1 4-16,1 0-4 16,-1 0 3-16,13 1-1 15,13-2 0-15,11-4 0 16,3 3-1-16,10-1-1 16,8 3 0-16,-4-2-1 15,17-1 1-15,-7 1 0 16,-3 0 4-16,-6-3-4 15,7 0-1-15,-12 0 1 16,1 0 0-16,-5 0 1 16,0 0 1-16,4 0-1 0,1 0-2 15,-1 0 1 1,1 0 0-16,-1 0 0 0,8 0 2 16,-4 0-2-16,-3 0 0 15,-1 0 1-15,1 0 1 16,6 0-2-16,-2 0-10 15,-4 0 9-15,-5 0 0 16,0 0-6-16,-5 0 1 16,-3 2 3-16,-3 3 0 15,6 0 3-15,1 2-1 16,-11-1 1-16,15-1 0 16,0-1 0-16,0 1 1 0,0-2-2 15,4 2 1 1,-8 3 0-16,0 0 0 0,-10-1-3 15,-5 0-15-15,-10 4 9 16,0 1 1-16,5-2-5 16,-9 2 10-16,4-2 2 15,5-3 0-15,6 6 0 16,-1-5-4-16,10 2 2 16,9-8 2-16,-7 1 1 15,8-3 0-15,-1 0 1 16,0 0-1-16,0 0 0 15,6 0 0-15,-1 2 0 16,4 1 0-16,0-3 0 16,-5 0-2-16,1 5 2 15,6 0-1-15,-2 2 1 0,-5-2 0 16,-4 3-3-16,1-5 2 16,-1 2-1-16,-9-3 2 15,5 3 0-15,-3 0 0 16,14-2 0-16,2-1-2 15,-5 1-3-15,1-1-1 16,-5-2-6-16,-9 3 7 16,5 4-13-16,-3-2 8 15,7 0 2-15,-4 5 8 16,19-5-4-16,-6 0 2 0,9-2-1 16,2-3 0-1,-4 0 3-15,-7 0 4 0,4 0-2 16,-2 5-1-16,-11-3-2 15,-11 6 0-15,-6-6 0 16,1 8-1-16,3-5-3 16,13 0-9-16,-7-2 4 15,8 4-12-15,3-1 9 16,3-2 11-16,-7-4 1 16,0 8 1-16,0-6-2 15,-2 6 2-15,9-5 0 16,-3-1-1-16,5 5-4 15,4-4 2-15,3 1 2 16,-3-1-4-16,3-3 3 16,-7 6 2-16,6-4 0 0,-6 0-1 15,-4 2 1-15,-10 0-1 16,1 0-2-16,-7 5-8 16,2-1 8-16,5-7 2 15,-7 9 2-15,11-4 7 16,-4-1 1-16,-1-1-9 15,5 2 3-15,-8-1-1 16,8 0-2-16,-7-5 0 16,18 8 2-16,-2-8-1 15,0 0-1-15,11 0-6 16,-6 0 6-16,6 0 3 16,4 0-1-16,-11 0-2 0,12-3 2 15,-1-2 2-15,5 5 27 16,-2 0-22-16,8 0 3 15,3 0-11-15,-1 0 5 16,1 0 0-16,-5 0-6 16,7 0 2-16,-2 0 4 15,-9-3 3-15,13 3-7 16,-5 0-1-16,-3 0-1 16,10 0 0-16,-6 0-2 15,4 0 2-15,2 0 0 16,-6 0 0-16,-25 0-1 15,7 0 1-15,-7 0 3 16,3 0-3-16,26 3 3 16,-4-3-2-16,-5 0-1 15,7 0 0-15,-18 0 1 0,14 0-1 16,-3 0 0-16,5 0 0 16,8 0-2-16,-2 0 2 15,3 0 0-15,2 0-3 16,-7 0 3-16,6 0 0 15,-5 0-1-15,5 0 0 16,-1 0 1-16,6 0-1 16,-7 0 1-16,16 0-1 15,-4 0 2-15,4 0 0 16,-4 5-1-16,4-5 0 16,-5 0-1-16,1 0 1 15,-1 3-1-15,5-3 3 16,-6 0-4-16,6 0 4 0,0 0-4 15,0 1-25-15,0 5-83 16,0 4-118-16,0 0 88 16,0-5-132-16</inkml:trace>
  <inkml:trace contextRef="#ctx0" brushRef="#br0" timeOffset="182118.9704">7202 4747 282 0,'0'0'486'0,"0"0"-461"15,0 0 75-15,0 0 35 16,0 0-95-16,0 0-25 16,0 0 1-16,-11 0-6 15,11 0-1-15,0 0 1 16,0 0 4-16,0 0-6 16,25 0-8-16,23 0 0 15,14 0 4-15,5 0 0 16,-1 0 2-16,-8 0-3 15,-16 0-1-15,-7 3 0 16,-17-3 0-16,-3 3-1 16,-10-3 1-16,-5 0-1 0,0 0-1 15,0 0-4-15,8 0-44 16,12 0-172-16,9-14-434 16</inkml:trace>
  <inkml:trace contextRef="#ctx0" brushRef="#br0" timeOffset="183934.8646">8757 4366 392 0,'0'0'163'16,"0"0"-68"-16,0 0 17 15,0 0-28-15,0 0-30 16,0 0 4-16,-35 18-8 15,17-6-20-15,-6 3-3 16,-14 8-5-16,5 0 4 16,9 6-14-16,-5 4-4 0,16 2-1 15,-3 0-5 1,16 0-1-16,0-5-1 0,0-6-7 16,16-7 7-16,17-8-14 15,0-9 3-15,13 0 4 16,3-18-2-16,4-15 5 15,-15-16 0-15,-5-6 3 16,-20 3 0-16,-6 2 0 16,-7 1-8-16,0 12 6 15,-16 10 3-15,-8 9 10 16,-9 11 8-16,8 5 8 16,3 2-12-16,-2 0-14 15,9 16-8-15,10 14-2 16,5 6-12-16,0 4-61 15,11-5-73-15,16-10-81 0,8-5-202 16</inkml:trace>
  <inkml:trace contextRef="#ctx0" brushRef="#br0" timeOffset="184149.8745">9042 4486 502 0,'0'0'120'0,"0"0"8"16,0 141-8-16,0-90-27 15,0 0-49-15,0 2-21 0,-8-7-20 16,1-11-3 0,7-10-4-16,0-15-51 0,0-10-91 15,0 0-82-15,11-25-57 16</inkml:trace>
  <inkml:trace contextRef="#ctx0" brushRef="#br0" timeOffset="184488.3743">9294 4151 462 0,'0'0'186'0,"0"0"-81"16,0 0 62-16,0 0-84 0,0 0-41 15,0 0-20-15,186-66-8 16,-161 66-9-16,-1 0-2 16,-11 0 1-16,3 0-3 15,-3 10-1-15,-9 11 0 16,7 5 4-16,-2 8 15 16,-9 6 4-16,0 7-5 15,0 6 6-15,0 2-4 16,0 3 0-16,0-1-6 15,-4-4-10-15,-1-6-4 16,5-6-1-16,0-1-10 16,0-10-35-16,0-5-24 0,0-2 0 15,0-11-130 1,0-2-55-16,0-10-166 0</inkml:trace>
  <inkml:trace contextRef="#ctx0" brushRef="#br0" timeOffset="184683.8789">9485 4477 753 0,'0'0'244'16,"0"0"-185"-16,0 0 5 16,0 0-23-16,0 0-34 15,0 0 0-15,115-5 1 16,-58 5-8-16,-4 0 0 15,5-3-52-15,-3 0-66 0,-6-6-207 16</inkml:trace>
  <inkml:trace contextRef="#ctx0" brushRef="#br0" timeOffset="189535.6987">10124 4231 800 0,'0'0'26'0,"0"0"34"15,0 0 41-15,0 0-62 16,0 0-21-16,0 0-1 16,0 0-7-16,0 0-3 15,0 0 0-15,0 0 2 16,0 0-8-16,0 17 2 15,20 11 2-15,4 7 7 0,-2 7 7 16,-2 3-5-16,0 4-6 16,-7 1-3-16,-13-11-3 15,0 2 1-15,0-9-3 16,0-5 2-16,-13-4-8 16,-16-4 5-16,-4-11 1 15,-7-5 1-15,7-3-1 16,-5 0-5-16,10 0 5 15,-6-11 0-15,21-10 0 16,7-2-1-16,6-4 1 16,0-3-2-16,11-8 0 15,35 3-1-15,3-5-1 16,-3 3 4-16,7-1-2 0,-9 6-1 16,-6-2 0-1,-20 4-1-15,2 3 3 0,-20 4 1 16,0 6 0-16,0-3 4 15,0 7 6-15,0-4 11 16,-5 2-11-16,-15 0-5 16,7 0 1-16,-7 5-3 15,2 2 0-15,3 4-2 16,6 4 6-16,-2 0 2 16,2 0-9-16,0 4-19 15,5 25-35-15,4 10-18 16,0-2-139-16,22-4-289 0</inkml:trace>
  <inkml:trace contextRef="#ctx0" brushRef="#br0" timeOffset="191579.2788">10696 4181 204 0,'0'0'217'16,"0"0"-63"-16,0 0-18 15,0 0-46-15,0 0-9 16,0 0 5-16,0-10-7 15,0 6-19-15,0 4-2 16,0 0-38-16,0 0-14 16,0-1-6-16,14 1-1 15,21-10 1-15,7 5 0 16,-4-4 1-16,-10 2-1 16,-8 3 1-16,-6 1-1 0,-10 1 0 15,-4 2 0-15,0 0 5 16,0-3 5-16,-4-3 5 15,-30 5-15-15,-3-2-3 16,-1 3 1-16,-1 0 2 16,-4 0 3-16,6 4-3 15,4 10 4-15,0-3-1 16,8 3-2-16,14 3-1 16,11 3-8-16,0 5-6 15,24 3-3-15,30 2-2 0,7-3 14 16,10 2 4-1,2 0 1-15,-17 6 1 0,-3 1-1 16,-20 1-1-16,-18 1 0 16,-15-1-2-16,0-4 3 15,0-1 0-15,-29-5 1 16,-4-6 5-16,-6 0 4 16,1-4 2-16,-4-5-4 15,9-2-5-15,4-2-1 16,5-5 4-16,10-3-6 15,3 0-18-15,11 0-18 16,0-11-35-16,0-11-106 16,11-6-198-16</inkml:trace>
  <inkml:trace contextRef="#ctx0" brushRef="#br0" timeOffset="191982.1328">11291 4101 699 0,'0'0'78'0,"0"0"-43"15,0 0-8-15,0 0 6 16,0 0-11-16,0 0 2 15,197-6-5-15,-164 6-15 16,-8 0 9-16,-3 0-1 0,-2 0-3 16,-5 0-1-16,-2 0 3 15,-4 0 5-15,-9 6 3 16,11 3 5-16,-11 15-3 16,0 8 12-16,0 8 2 15,0 10-15-15,-11 5 6 16,2 2-16-16,1 2-2 15,3-2-3-15,5-7-5 16,0-7 0-16,0-3-16 16,0-10-33-16,0-5-3 15,13-11-113-15,-8-3-65 16,-5-11-253-16</inkml:trace>
  <inkml:trace contextRef="#ctx0" brushRef="#br0" timeOffset="192176.2883">11364 4466 1031 0,'0'0'80'16,"0"0"-36"-16,0 0 1 16,0 0-26-16,0 0 3 15,0 0-3-15,129-2-15 16,-81 2-4-16,8 0-50 15,1 0-100-15,1 0-473 0</inkml:trace>
  <inkml:trace contextRef="#ctx0" brushRef="#br0" timeOffset="194327.0371">12269 4263 493 0,'0'0'75'0,"0"0"-26"16,0 0 41-16,0 0-12 15,15-117-25-15,-6 87 5 16,-4-1-35-16,-5 6-13 16,4 3-6-16,-4 1 2 15,0 9 2-15,0 8 25 16,0 4 21-16,0 0-15 0,0 0-10 15,0 14-29-15,-4 24 1 16,-10 10 1-16,-1 12-1 16,10 5 12-16,5-5 2 15,0 7-13-15,0-6-1 16,0-9 0-16,0-9-1 16,0-5 6-16,0-13-6 15,-4-8-1-15,-5-7 1 16,5-2 2-16,4-8 1 15,-11 0-2-15,2 0 2 16,-7 0 8-16,-6 0-11 16,-2 0-5-16,-5 2 4 15,5 0 1-15,6 1-1 16,3 0-1-16,10-3-2 16,5 0 1-16,0 0-7 0,0 0-18 15,20 0 12-15,18 0 16 16,-5 0 1-16,9-10-1 15,-2 0-3-15,-7-1-40 16,0 2-85-16,-9-4-58 16,-10-4-364-16</inkml:trace>
  <inkml:trace contextRef="#ctx0" brushRef="#br0" timeOffset="194861.4532">12614 4116 969 0,'0'0'23'16,"0"0"27"-16,0 0-23 16,0 0-27-16,0 0-5 15,0 0 2-15,-7 37 3 16,7-12 5-16,0 3 0 15,0 0 8-15,0-1-1 16,11-2-3-16,-2 0-3 16,11-8-5-16,-2 1 4 15,2-7-3-15,4-4-1 16,-6-5-1-16,6-2 3 0,-4 0 0 16,2 0-2-1,2-5-1-15,-4-17-1 0,9-6-5 16,-11-7-2-16,6-5-3 15,-9 0 4-15,3 3-7 16,-14 6 0-16,12 4 12 16,-16 10 0-16,0 3 2 15,0 10 5-15,0 4 25 16,0 0 8-16,0 0-16 16,0 25-22-16,0 22 0 15,0 21 28-15,-4 12 6 16,-8 0-19-16,-1-2 11 0,4-5-8 15,5-11-13 1,4-9-5-16,0-15 0 0,0-13 0 16,0-13-26-16,0-5-42 15,4-7-19-15,1 0-185 16,-1-15-355-16</inkml:trace>
  <inkml:trace contextRef="#ctx0" brushRef="#br0" timeOffset="196305.5844">13308 4201 630 0,'0'0'35'0,"0"0"-30"16,0 0 36-16,201-25-11 16,-130 25-29-16,-9 0-1 15,-24 10-9-15,-3 10-13 16,-22 0 10-16,-13 2 1 0,0 8 11 16,-13 3 56-16,-31 2 90 15,-9 5-33-15,2-3-40 16,2 1-27-16,3-2-5 15,6-6-4-15,11-3-21 16,12-4-2-16,17-3-9 16,-12-8-3-16,12 1-3 15,0-6 1-15,0 0-2 16,0 2 0-16,20-7-3 16,22-2-2-16,7 0 7 15,4 0-1-15,5-2-3 16,-8-14-36-16,-1-2-54 0,-7 1-128 15,-13-3-112 1</inkml:trace>
  <inkml:trace contextRef="#ctx0" brushRef="#br0" timeOffset="196776.6153">14000 4278 434 0,'0'0'168'0,"0"0"-160"15,0 0 41-15,0 0 13 16,124 143-33-16,-95-92 23 16,-16 1 0-16,-8-4 0 0,-5-1-25 15,0-7-14-15,-9-7 0 16,-24-8-2-16,-5-6 13 15,0-8-5-15,3-8-2 16,13-3-16-16,-2-3 1 16,4-19 8-16,20-11 3 15,0-5-13-15,0-7-12 16,39-3-17-16,3 4-19 16,7-7 16-16,-7 8-1 15,0-4-12-15,-2 5-3 16,-14-1-22-16,-6 3-16 15,-11 2 27-15,-9 6 55 16,0 7 4-16,0 4 67 0,-9 3 26 16,-11 11-1-16,-2 3-2 15,-2 4 12-15,-5 0-76 16,-4 7-17-16,0 18-5 16,4 10-4-16,14 5-33 15,15-2-126-15,0-3-111 16</inkml:trace>
  <inkml:trace contextRef="#ctx0" brushRef="#br0" timeOffset="197232.7684">14726 4209 577 0,'0'0'142'16,"0"0"-105"-16,0 0 69 15,0 0-29-15,0 0-58 16,0 0 13-16,-197-3-17 0,197 3-15 15,0 0-12 1,9 15-36-16,35 10 33 0,9 5 9 16,9 8 2-16,-11 1 4 15,-3 1 4-15,-14 3 1 16,-21-2 36-16,-7-1-1 16,-6-10 14-16,0 0-21 15,-19-10 33-15,-15-3-19 16,6-4-11-16,-1-6-3 15,9-5-27-15,7-2-1 16,8 0-5-16,1 0-4 16,4 0-55-16,0-9-19 15,0-4-54-15,0 1-148 16,9-1-287-16</inkml:trace>
  <inkml:trace contextRef="#ctx0" brushRef="#br0" timeOffset="199368.1425">1915 4015 473 0,'0'0'93'16,"0"0"0"-1,0 0-15-15,0 0 2 0,0 0-13 16,0 0-13-16,0-25-11 15,0 23-10-15,0 2-3 16,0 0-1-16,0 0 3 16,-4 0-7-16,4 0-4 15,-5 0-6-15,-6 0-15 16,7 22-9-16,-10 23-1 16,-5 26 10-16,1 16 0 15,7 9 0-15,2 2 0 16,5-3-1-16,-1-11-11 0,1-11 4 15,-3-12-7 1,7-14 8-16,-4-11 4 0,4-11 2 16,-5-8-4-16,1-9-21 15,-1-6-75-15,5-2-69 16,0 0-27-16,0 0-131 16</inkml:trace>
  <inkml:trace contextRef="#ctx0" brushRef="#br0" timeOffset="200609.264">15329 3988 98 0,'0'0'150'16,"0"0"-55"-16,0 0 28 16,0 0 7-16,0 0-18 15,0 0-14-15,5-23 2 16,-5 21-34-16,6-1-11 15,-6 3-12-15,0 0-12 16,0 0-15-16,0 0-2 0,0 0-8 16,0 20-6-16,0 26 6 15,0 23 6-15,0 17 13 16,0 9-19-16,-6 0-4 16,1-2 3-16,5-5-5 15,0-11-2-15,0-17-6 16,0-13 5-16,0-18 3 15,0-15-2-15,0-7 1 16,0-7-7-16,0 0-7 16,0 0-13-16,0 0-22 15,-13-11-98-15,4-7-163 16,-6 8-187-16</inkml:trace>
  <inkml:trace contextRef="#ctx0" brushRef="#br0" timeOffset="200959.304">16121 4398 993 0,'0'0'188'0,"0"0"-169"15,0 0 19-15,0 0-19 16,0 0-19-16,0 0-14 16,49-9 5-16,-3 6 9 15,7-1 1-15,5-2-1 16,4 6 0-16,-5-3-14 15,-10 3-24-15,1 0-36 16,-19 0-48-16,-20 0-176 16,-9 16-343-16</inkml:trace>
  <inkml:trace contextRef="#ctx0" brushRef="#br0" timeOffset="201139.9822">16117 4657 1042 0,'0'0'118'0,"0"0"-74"0,0 0 7 16,0 0-15-16,0 0 2 15,0 0-18-15,181 0-14 16,-119 4-6-16,-5 5-22 16,19 0-54-16,-15-2-84 15,-12 4-320-15</inkml:trace>
  <inkml:trace contextRef="#ctx0" brushRef="#br0" timeOffset="213250.4942">6139 6611 161 0,'0'0'210'0,"0"0"-139"16,0 0 77-16,0 0-23 15,0 0-45-15,0 0-21 16,0 0 26-16,33 0-37 16,-24 0-29-16,-3 0 2 15,8 0 4-15,1 0-10 16,3 0-8-16,6 0-6 15,-4 0 6-15,2 0-3 0,7 0-1 16,-5 0-1-16,1 3 1 16,-8 2-3-16,12-2-1 15,-5-3-1-15,1 0-23 16,-1 0-166-16,-15 0-443 16</inkml:trace>
  <inkml:trace contextRef="#ctx0" brushRef="#br0" timeOffset="214314.0212">9571 6301 656 0,'0'0'53'0,"0"0"-28"16,0 0 61-16,0 0-64 16,-38 106-19-16,38-71 3 15,0 0-4-15,0-1-2 16,0-3 0-16,5-6-5 15,10-3-83-15,-6-8-137 16,0-10-242-16</inkml:trace>
  <inkml:trace contextRef="#ctx0" brushRef="#br0" timeOffset="214492.0297">9909 6336 980 0,'0'0'14'16,"0"0"7"-16,-29 116 38 15,29-61-53-15,0 7-6 16,0-3-117-16,5-5-285 16</inkml:trace>
  <inkml:trace contextRef="#ctx0" brushRef="#br0" timeOffset="215367.4495">6243 8078 773 0,'0'0'132'16,"0"0"-130"-16,0 0 45 15,0 0 43-15,0 0-87 0,0 0-3 16,-27 0-14-16,54 0 14 15,17 0 9-15,-2 0 14 16,7 0-8-16,4 0-8 16,2 0 1-16,-2 0-8 15,-4 0 0-15,-12 0-61 16,-8 0-234-16</inkml:trace>
  <inkml:trace contextRef="#ctx0" brushRef="#br0" timeOffset="215909.5022">9423 7594 387 0,'0'0'656'15,"0"0"-612"-15,0 0 3 16,0 0 15-16,0 0-61 16,0 0-1-16,0 0 0 15,0 81 0-15,0-41 0 0,-9 0 0 16,-4-2 0-16,2-1-22 16,6-1-24-16,5-6-25 15,0-5-139-15,0-10-55 16,20-13-134-16</inkml:trace>
  <inkml:trace contextRef="#ctx0" brushRef="#br0" timeOffset="216082.5974">9834 7600 861 0,'0'0'190'0,"0"0"-165"0,0 0 22 16,0 0-39-16,0 0-4 15,0 122-4-15,0-69-2 16,0 4-43-16,0-4-169 16,0-6-270-16</inkml:trace>
  <inkml:trace contextRef="#ctx0" brushRef="#br0" timeOffset="216868.5964">6210 9728 681 0,'0'0'222'0,"0"0"-188"16,0 0 57-16,0 0-23 15,0 0-44-15,0 0-16 0,-14-4-2 16,14 4-6-16,0-4 0 15,0 4-5-15,25 0 5 16,12 0 3-16,21 0 11 16,8 0-10-16,5 0-4 15,11-5-10-15,-1 0-32 16,-5 2-134-16,-14-4-147 16</inkml:trace>
  <inkml:trace contextRef="#ctx0" brushRef="#br0" timeOffset="217701.7765">9666 9407 301 0,'0'0'300'16,"0"0"-215"-16,0 0 35 16,0 0 26-16,0 0-67 15,0 0-39-15,4-6-6 16,-4 6-19-16,0 0-5 16,0 0-8-16,0 0-2 15,0 21-6-15,0 8 6 16,0 10 1-16,11 8-1 15,-2-4-13-15,0 2-40 16,2-2-175-16,-6-11 104 16,8-7-190-16</inkml:trace>
  <inkml:trace contextRef="#ctx0" brushRef="#br0" timeOffset="217890.0821">10033 9399 389 0,'0'0'520'0,"0"0"-479"15,0 0-22-15,0 0 38 16,0 133-46-16,0-80-11 16,0 2-66-16,11 2-81 15,-2-5-273-15</inkml:trace>
  <inkml:trace contextRef="#ctx0" brushRef="#br0" timeOffset="218819.4287">5228 11415 653 0,'0'0'304'0,"0"0"-275"15,0 0 28-15,0 0-12 16,0 0-38-16,0 0-4 16,115 4 1-16,-53-1 6 15,15 0-8-15,7-3-2 16,11 0 0-16,2 0 0 15,-13 0-20-15,-6 0-67 16,-7 0-143-16,-23 0-330 16</inkml:trace>
  <inkml:trace contextRef="#ctx0" brushRef="#br0" timeOffset="219480.3689">8919 10918 645 0,'0'0'64'0,"0"0"-40"16,0 0 53-16,0 0-25 16,0 0-42-16,0 0 53 15,0 28 10-15,0 4-27 16,0 11-17-16,0 9-6 0,-16 1-23 15,-2 5-2-15,3-8-2 16,15 0-2-16,0-5-41 16,0-12-79-16,0-13-34 15,11-18-33-15,18-2-137 16</inkml:trace>
  <inkml:trace contextRef="#ctx0" brushRef="#br0" timeOffset="219660.5138">9314 10994 621 0,'0'0'347'0,"0"0"-302"16,0 0-24-16,0 100 17 16,-4-50-29-16,4 3-9 15,0-1-35-15,0 0-99 16,0-9-237-16</inkml:trace>
  <inkml:trace contextRef="#ctx0" brushRef="#br0" timeOffset="220665.4498">6196 13179 254 0,'0'0'112'0,"0"0"-112"16,0 0 0-16,0 0 64 16,0 0-9-16,0 0-49 15,-70 12 18-15,70-9 30 0,0-3 18 16,0 0 4-16,0 0-15 15,0 0 1-15,0 0 4 16,0 0-2-16,0 0-14 16,0 0-31-16,0 0-10 15,22 0-3-15,31 0 5 16,13 0-4-16,16 0 3 16,0 0-9-16,2 0-2 15,-2 0-3-15,-5 0-59 16,-15 0-104-16,-7 0-170 15</inkml:trace>
  <inkml:trace contextRef="#ctx0" brushRef="#br0" timeOffset="221474.386">9823 12690 287 0,'0'0'342'16,"0"0"-254"-16,0 0 25 15,0 0 42-15,0 0-80 16,0 0-52-16,-9 7-7 16,0 18-3-16,5 14-12 15,-12 6 2-15,8 2-2 16,-1 6-1-16,2-3-3 15,3-4-6-15,4 1-63 16,0-9 63-16,0-11-79 16,0-9-55-16,11-13 22 0,17-5-127 15,6-8-135 1</inkml:trace>
  <inkml:trace contextRef="#ctx0" brushRef="#br0" timeOffset="221669.6629">10225 12701 482 0,'0'0'330'0,"0"0"-254"16,0 0-52-16,5 115 37 16,4-63-25-16,4-1-30 15,11 7-6-15,1-1-67 16,3 0-97-16,-8-4-122 0,-15-10-126 15</inkml:trace>
  <inkml:trace contextRef="#ctx0" brushRef="#br0" timeOffset="223747.0475">7045 16245 228 0,'0'0'208'0,"0"0"-138"15,0 0-34-15,0 0 54 16,0 0-36-16,0 0-8 16,0-2-13-16,0 2 8 15,0 0 24-15,0 0 12 16,0 0-22-16,0 0-19 16,5 0-23-16,4 0-1 15,15 0 5-15,14 0-1 16,15 0-2-16,18 0 1 15,10 0-6-15,6-3-9 16,-12-7 0-16,7 4-13 16,-20 2-6-16,-16 2-9 15,-17-4-12-15,-5 6-26 16,-9 0-56-16,-15 0-30 0,0 0-211 16</inkml:trace>
  <inkml:trace contextRef="#ctx0" brushRef="#br0" timeOffset="224215.6934">9566 15668 767 0,'0'0'253'16,"0"0"-222"-16,0 0-31 16,0 0 0-16,0 0-7 15,0 0 3-15,9 100-9 16,-9-72-16-16,7-3 2 15,-7 0 4-15,0 1-18 16,0-6-70-16,13-6-14 16,-4-8-84-16,7-6-40 15</inkml:trace>
  <inkml:trace contextRef="#ctx0" brushRef="#br0" timeOffset="224381.6526">9909 15587 794 0,'0'0'186'0,"0"0"-100"16,0 0-57-16,0 0-21 15,29 111-7-15,-14-53-1 16,3-8-44-16,-2-2-171 16,-3-10-270-16</inkml:trace>
  <inkml:trace contextRef="#ctx0" brushRef="#br0" timeOffset="225998.1708">15093 5870 132 0,'0'0'50'15,"0"0"4"-15,0 0-1 16,0 0-21-16,0 0 5 15,0 0 276-15,-16-17-300 16,16 11-12-16,0-1 71 16,-4-3-12-16,-1 0-48 15,1 0 18-15,-7 0 14 16,11 2-6-16,-5 4 3 16,1-2 9-16,4 4-28 15,-4 0-3-15,4-1-7 0,-5-2-4 16,5 2-6-1,-11-1-2-15,11 1 8 0,0 3 6 16,0 0 7-16,0 0-10 16,0 0 7-16,0 22-18 15,0 24 0-15,0 16 4 16,-9 23 13-16,-4 6-17 16,-11 2 11-16,-1-1-10 15,1-4-1-15,0-5 3 16,2-13-6-16,6-9 3 15,3-20-1-15,2-10 1 16,2-12-4-16,9-9 4 16,0-4-11-16,0-5-7 0,-4-1-9 15,4 4-5 1,-5-4-31-16,-10 0-113 0,1 0-83 16</inkml:trace>
  <inkml:trace contextRef="#ctx0" brushRef="#br0" timeOffset="227359.0454">14776 7329 362 0,'0'0'235'0,"0"0"-169"16,0 0-6-16,0 0 2 16,0 0-9-16,0 0 14 15,0-10-9-15,0 10-1 0,0 0-9 16,0 0-12-16,0 0-8 16,0 0 1-16,0 0 2 15,0 0-13-15,0 0-3 16,0 0-5-16,0 0-7 15,0 17-3-15,0 26 0 16,5 25 4-16,10 17-1 16,-1 8-1-16,1 7 1 15,-6 0-2-15,6-9-1 16,-10-8-4-16,4-11-1 16,-5-17 5-16,1-9 3 15,-5-19-3-15,0-13 0 0,0-8 1 16,0-3 4-1,0-3 2-15,0 0-3 0,0 0 6 16,0 0 4-16,0 0-14 16,-18 0-19-16,-2 0-55 15,7 0-30-15,-3 0-202 16,16 0-376-16</inkml:trace>
  <inkml:trace contextRef="#ctx0" brushRef="#br0" timeOffset="228680.4808">14854 8849 232 0,'0'0'106'16,"0"0"-47"-16,0 0 38 0,0 0-8 15,0 0-24 1,0 0 12-16,0-21-5 0,0 21-21 15,0 0 37-15,0 0-23 16,0 0-23-16,0 0-6 16,0 0 2-16,0 0 5 15,0 0-8-15,0-3-9 16,0 3-3-16,0 0 3 16,0 0-11-16,0 0-9 15,0 0-5-15,0 24 0 16,0 18-1-16,0 25 2 15,0 18 1-15,0 9 0 16,0 1-3-16,0 2-4 16,0-7-3-16,0-15-12 15,-16-12 12-15,3-17 5 0,-2-19 2 16,10-12 0-16,5-7 0 16,-4-8 5-16,4 0-5 15,-5 0-4-15,5 0-14 16,-15 0-45-16,10 0-81 15,1-3-199-15,0 3-204 16</inkml:trace>
  <inkml:trace contextRef="#ctx0" brushRef="#br0" timeOffset="229639.1538">14701 10565 390 0,'0'0'202'16,"0"0"-107"-16,0 0 24 15,0 0-13-15,0 0-40 16,0 0-10-16,-20-20-16 16,16 20-12-16,4 0 0 15,-9 0-13-15,5 27-9 16,-7 13-5-16,-3 18 4 16,14 12-5-16,-4 5 4 15,-3 6-3-15,7-3 0 16,0-6-2-16,-4-9 0 0,4-8 1 15,0-15 1-15,-5-10 1 16,-3-10-2-16,3-5 0 16,-1-10 0-16,-8-3 2 15,14-2-1-15,0 0-1 16,0 0-16-16,0 0-21 16,0-4-44-16,0-6-160 15,0 5-446-15</inkml:trace>
  <inkml:trace contextRef="#ctx0" brushRef="#br0" timeOffset="230719.2526">14648 12433 42 0,'0'0'46'0,"0"0"-2"15,0 0 2 1,0 0-4-16,0 0-13 0,0 0 11 16,0 0 13-16,53-25 25 15,-53 20-18-15,5-1-16 16,-1 0 17-16,-4 2 5 15,9 4-11-15,-9-3-1 16,7 3 6-16,-7-1 20 16,0 1-2-16,0 0 1 15,0 0-33-15,0 7-5 16,4 31-24-16,0 14 13 16,1 18-10-16,-1 5-15 15,-4-3-2-15,0 4-3 16,0-10 1-16,0-7-1 0,0-13 0 15,0-13-14-15,0-16-7 16,0-12 0-16,0-5-30 16,0 0-55-16,-4-8-103 15,-16-9-217-15</inkml:trace>
  <inkml:trace contextRef="#ctx0" brushRef="#br0" timeOffset="231838.7222">14562 15375 282 0,'0'0'108'0,"0"0"-74"16,0 0 28-16,0 0 28 15,0 0-28-15,0 0-16 16,0-92 2-16,0 89-12 15,0 3 29-15,0 0 54 16,0 5-26-16,0 33-57 16,0 14-27-16,0 13-2 15,0 13-2-15,0 8-4 16,0-2-2-16,-9 5-4 0,5-7 5 16,4-14 0-1,0-23 2-15,0-11-3 0,0-21 2 16,0-5 0-1,0-8-1-15,0 0-12 0,0 0-34 16,0 0-58-16,0-10-65 16,-20-10-69-16,-5 0-217 15</inkml:trace>
  <inkml:trace contextRef="#ctx0" brushRef="#br0" timeOffset="233308.6035">16030 6159 130 0,'0'0'399'0,"0"0"-258"16,0 0-14-16,0 0 118 16,0 0-186-16,0 0-24 15,0 0-7-15,0 0-15 16,0 0-5-16,5 0-6 16,24 0 7-16,10 0 10 15,8 0 2-15,19-6-17 0,-4 1-1 16,0 0-3-16,-5 3-46 15,-12-1-100-15,-17 1-183 16</inkml:trace>
  <inkml:trace contextRef="#ctx0" brushRef="#br0" timeOffset="233491.4332">16055 6467 845 0,'0'0'176'0,"0"0"-172"16,0 0 50-16,0 0-30 0,0 0-24 15,0 0-21 1,234-25-217-16,-183 19-480 0</inkml:trace>
  <inkml:trace contextRef="#ctx0" brushRef="#br0" timeOffset="234221.4121">15730 7697 371 0,'0'0'381'16,"0"0"-263"-16,0 0-3 15,0 0-21-15,0 0-59 16,0 0-3-16,0 0-8 15,0 0-16-15,33 0-5 16,11 0-2-16,9 0-1 16,9 0-12-16,-7 0-75 0,-6 0-133 15,-20 6-407 1</inkml:trace>
  <inkml:trace contextRef="#ctx0" brushRef="#br0" timeOffset="234395.2946">15617 8058 1029 0,'0'0'0'0,"0"0"0"16,0 0 0-16,0 0 18 16,243-2-18-16,-177 2-5 0,-8 0-146 15,-16 0-199 1</inkml:trace>
  <inkml:trace contextRef="#ctx0" brushRef="#br0" timeOffset="235031.9756">15763 8907 599 0,'0'0'251'16,"0"0"-185"-16,0 0 51 16,0 0-48-16,0 0-44 0,0 0-9 15,-5 0-6 1,25 0 1-16,9 0-2 0,9 0-4 16,-1 0-5-16,7 0 0 15,-2 11-61-15,-13-1-149 16,-24 3-211-16</inkml:trace>
  <inkml:trace contextRef="#ctx0" brushRef="#br0" timeOffset="235213.1461">15692 9329 1115 0,'0'0'48'0,"0"0"-26"0,0 0-9 15,0 0-9-15,0 0 4 16,0 0-8-16,243 3-33 16,-194-3-159-16,-3 0-298 15</inkml:trace>
  <inkml:trace contextRef="#ctx0" brushRef="#br0" timeOffset="235956.3534">15493 11033 201 0,'0'0'234'0,"0"0"-110"15,0 0 34-15,0 0 64 16,0 0-89-16,0 0-42 16,0-19-27-16,9 19-30 15,-9 0-20-15,20 0-14 16,13 0 2-16,9 0-2 0,15 0 4 15,1 0-4-15,4 0-15 16,-16 0-52-16,-13 0-44 16,-13 0-209-16</inkml:trace>
  <inkml:trace contextRef="#ctx0" brushRef="#br0" timeOffset="236162.5828">15444 11314 1035 0,'0'0'153'15,"0"0"-86"-15,0 0-35 0,0 0 0 16,0 0-21-16,0 0 7 16,133 4-9-16,-75-4-9 15,8-4-47-15,2 2-93 16,-6-3-301-16</inkml:trace>
  <inkml:trace contextRef="#ctx0" brushRef="#br0" timeOffset="237063.4335">15369 12621 495 0,'0'0'257'0,"0"0"-200"15,0 0 18-15,0 0 43 16,0 0-50-16,0 0-40 16,62-36 4-16,-29 32-19 15,5 1-11-15,-1 0-2 16,12 3-9-16,-11 0-43 0,-5 0-129 15,-9 0-71-15,-15 0-262 16</inkml:trace>
  <inkml:trace contextRef="#ctx0" brushRef="#br0" timeOffset="237254.4446">15424 12818 686 0,'0'0'417'16,"0"0"-386"-16,0 0-23 16,0 0 19-16,0 0 13 15,0 0-24-15,160 0-16 16,-105 0-16-16,2 0-65 0,-3 0-126 16,-1 0-306-16</inkml:trace>
  <inkml:trace contextRef="#ctx0" brushRef="#br0" timeOffset="238345.5768">15369 15618 275 0,'0'0'237'16,"0"0"-122"-16,0 0-36 15,0 0 33-15,0 0 16 16,0 0-44-16,-20-17-33 16,20 12-15-16,0 5 3 15,0-5-5-15,14 0-4 16,19-5-4-16,11 5-18 15,9-5-5-15,2 3-3 16,7-1-14-16,-9-2-54 16,-4 7-35-16,-20 0-171 15,-16 3-263-15</inkml:trace>
  <inkml:trace contextRef="#ctx0" brushRef="#br0" timeOffset="238546.5904">15206 15899 566 0,'0'0'530'15,"0"0"-475"-15,0 0-31 16,0 0 55-16,0 0-16 16,0 0-29-16,254-27-24 15,-199 19-10-15,-6 3-17 0,4 2-60 16,-11-1-64-16,-9-2-185 15</inkml:trace>
  <inkml:trace contextRef="#ctx0" brushRef="#br0" timeOffset="261741.3636">17379 4268 565 0,'0'0'112'15,"0"0"-93"-15,0 0 6 0,0 0-5 16,0 0-15-16,0 0 9 16,0 0 1-16,0 0 14 15,-4 75-5-15,4-67 10 16,0 0 17-16,0-1-17 16,0 3-3-16,0 7-11 15,-5 6 12-15,-3 8-11 16,-8 6-15-16,12 3 3 15,4 5-3-15,0 3-4 16,0-8 2-16,33-2-4 0,20-16-6 16,0-11-7-16,9-11-2 15,-11 0 15-15,-3-24 0 16,-6-16 21-16,-8-10-4 16,-6-10 3-16,-12 0-13 15,-12 0 10-15,-4 2 5 16,0 5 0-16,-20 6-16 15,-17 7 0-15,-1 17 4 16,-10 11 19-16,1 12-18 16,3 0-11-16,2 15-18 15,4 20-23-15,14 5-37 16,24 1-68-16,0-2-104 16</inkml:trace>
  <inkml:trace contextRef="#ctx0" brushRef="#br0" timeOffset="261978.5177">17985 4479 973 0,'0'0'77'15,"0"0"-72"-15,-4 115 16 0,-1-70-2 16,-6 2-11-16,11 3-8 16,-4 0-27-16,-1-8-90 15,-8-13-215-15</inkml:trace>
  <inkml:trace contextRef="#ctx0" brushRef="#br0" timeOffset="262437.2336">18332 4268 506 0,'0'0'277'0,"0"0"-227"16,0 0 17-16,0 0 0 15,-46 103-37-15,37-53-9 16,2 2-7-16,3-1-11 16,4-8 4-16,0-13-3 15,0-8-2-15,20-9-2 16,-2-9 2-16,6-4-2 0,5 0 2 15,15-27 10 1,-2-13 8-16,7-7-14 0,-12-9 5 16,-4-3-11-1,-19 5-4-15,1 4 4 0,-15 6 1 16,0 8-1-16,-29 9 3 16,-15 7 12-16,2 15-12 15,0 5-3-15,2 2-5 16,-6 31-3-16,8 7-13 15,18 5-43-15,16-2-102 16,4-11-168-16</inkml:trace>
  <inkml:trace contextRef="#ctx0" brushRef="#br0" timeOffset="262953.5058">18823 4196 608 0,'0'0'94'0,"0"0"-36"16,16 132 17-16,-12-84-3 16,1-1-28-16,-5-1-20 15,0 2-14-15,0-8-6 16,0 0-2-16,0-8 0 15,-25-4-2-15,3-7-1 0,-7-7 1 16,1-3 0-16,-5-7 1 16,8-4 3-16,-8 0-3 15,24 0 11-15,-2-18 2 16,11-10-12-16,0-4-2 16,11-3 0-16,31-2 3 15,16-6 2-15,8 1-2 16,-4-1-3-16,9 0 1 15,-9-2 3-15,-5 0-3 16,-4 5 1-16,-15-3 3 16,-5 3-3-16,-9 2 2 15,-8-2 0-15,-7 11-4 16,-9-3 6-16,0 7 9 0,-16 4 3 16,-17 8 11-16,0 3-10 15,-5 10 9-15,1 0-11 16,-8 0-17-16,3 25-1 15,5 5-3-15,17 3-6 16,7-1-45-16,13-7-63 16,13-1-189-16</inkml:trace>
  <inkml:trace contextRef="#ctx0" brushRef="#br0" timeOffset="264785.1061">19706 4015 195 0,'0'0'66'0,"0"0"57"15,0 0 39-15,0 0-45 16,0 0-50-16,0 0 3 16,33-20 31-16,-33 17-7 15,0-4-24-15,0 4-18 16,0-1-2-16,-5 1-10 16,-23-2-19-16,-1 5-10 15,-18 0-8-15,-1 0-3 16,-10 12-6-16,-4 9 3 0,12 6 0 15,1 2-5 1,25 0-1-16,19 0-10 0,5 7-8 16,20-3 14-1,31 2 4-15,2-3-4 0,-4 1 2 16,2-3 4-16,-16 0-4 16,-22 0 6-16,-4-5 2 15,-9 3-1-15,-9 0 4 16,-24 1 2-16,-16-1 4 15,-17-3-1-15,9 3 9 16,-10-9-11-16,30-3 1 16,3-7-1-16,23-6 6 15,11-3-1-15,0 0 0 16,0 0-8-16,0 0-34 16,11 0-23-16,36-5-25 0,-3-5-50 15,7-3-110-15,-11-1-333 16</inkml:trace>
  <inkml:trace contextRef="#ctx0" brushRef="#br0" timeOffset="265154.0355">20022 4045 896 0,'0'0'64'16,"0"0"-60"-16,0 0 44 16,0 0-20-16,0 0-23 15,0 0-3-15,75-28-2 16,-55 28 0-16,-2 0 4 16,2 0-3-16,-7 9 2 15,7 0 1-15,-16 7 3 16,5 3 9-16,-9 9 3 15,0 9 14-15,0 6-12 16,-9 10 7-16,-4 4-3 16,-7 1-6-16,0 3-11 15,11-7-4-15,-4-6-2 16,6-3-1-16,3-10-1 16,4-5-9-16,0-7-40 15,0-8-19-15,-9-5-96 0,9-10-318 16</inkml:trace>
  <inkml:trace contextRef="#ctx0" brushRef="#br0" timeOffset="265356.0427">19940 4427 1053 0,'0'0'68'16,"0"0"-41"-16,0 0 53 0,0 0-16 15,0 0-22-15,210-23-19 16,-168 20-20-16,-4 3-3 16,2 0-30-16,6 0-60 15,3 0-86-15,-12 0-361 16</inkml:trace>
  <inkml:trace contextRef="#ctx0" brushRef="#br0" timeOffset="267190.8255">20707 4146 355 0,'0'0'378'16,"0"0"-281"-16,0 0-20 15,0 0-31-15,0 0-32 16,0 0-8-16,82-45 1 16,-68 39-5-16,5 2 2 15,-10-2-1-15,0 5 4 16,-9-5 14-16,5 6-4 15,-5-2-1-15,0-1-5 16,6 0-1-16,-6-1 1 0,0 1-4 16,5-5 2-16,-5 6 4 15,0-6-3-15,0 8-3 16,0 0 0-16,0 0 0 16,0 0-7-16,0 0 0 15,0 14-7-15,0 25-22 16,0 22 29-16,0 16 6 15,0 3-4-15,0 2-2 16,8-3 0-16,8-14 3 16,-16-8-3-16,9-11-1 15,-5-12 0-15,-4-6 1 16,0-10 0-16,0-8 0 16,0-6 1-16,0-1 1 0,0 0 9 15,-4-3 10 1,-5 0-6-16,-15 0-3 0,8 0-1 15,-17 0-4-15,15-3-5 16,-6-3 3-16,4 5-4 16,7-2 2-16,13 3-2 15,0-3-1-15,0 3-7 16,0 0-7-16,0-1-7 16,0 1-4-16,17-3 22 15,12-2 3-15,-4 2-1 16,12-4-1-16,3 1-19 15,2-3-48-15,0-7-140 0,-13 1-306 16</inkml:trace>
  <inkml:trace contextRef="#ctx0" brushRef="#br0" timeOffset="267753.9808">21236 4085 270 0,'0'0'616'15,"0"0"-586"-15,0 0-19 16,0 0-6-16,0 0-5 0,0 0-27 16,0 21 27-1,4 4 7-15,-4 5 19 0,0 2 7 16,0 1-8-16,7-3-3 15,2 0-7-15,4-9-9 16,-2-2 0-16,2-4-1 16,7-3 1-16,-2-6-3 15,-7-4-3-15,7-2 0 16,2 0 0-16,-7-4-3 16,11-19 3-16,1-10 2 15,-5-2 6-15,-7-5-3 16,-4 5 3-16,-3 3 2 0,-1 1 4 15,4 9 8 1,-9 4-9-16,0 11 22 0,0 2-5 16,0 5 4-16,0 0-3 15,0 0-11-15,0 27-18 16,0 21 0-16,-14 17 7 16,3 5-1-16,-2 1 1 15,13-1-5-15,0-11-3 16,0-3 1-16,0-12 4 15,0-11-6-15,0-5 2 16,0-8-5-16,0-5 3 16,0-8-1-16,0 1-1 15,9-8-15-15,0 6-23 16,-9-5-33-16,6 2-10 16,8-3-59-16,-10 0-171 0</inkml:trace>
  <inkml:trace contextRef="#ctx0" brushRef="#br0" timeOffset="269074.5803">22209 4156 495 0,'0'0'195'15,"0"0"-135"-15,0 0 83 16,0 0-29-16,0 0-49 15,0 0-26-15,-58-8-7 16,58 6 8-16,0 2-23 16,0-5-8-16,0 2-1 15,9-1-3-15,16-2 3 16,-10 4-1-16,7-3-6 0,3 5 3 16,-10 0-4-1,-11 0-2-15,1 0-8 0,-5 5-7 16,0 17 1-16,0 16 10 15,-33 12 5-15,-16 2-2 16,3 6 3-16,1 0 0 16,12-8 1-16,16-7 0 15,1-6-2-15,16-10 1 16,0-4 0-16,0-10 7 16,16-3 0-16,12-8-1 15,10-2-2-15,-5 0 0 16,-4 0-4-16,4 0 3 0,0-5-3 15,-9-7-22 1,-4-3-62-16,-6-1-146 0,-10-3-284 16</inkml:trace>
  <inkml:trace contextRef="#ctx0" brushRef="#br0" timeOffset="269539.2925">22490 4316 834 0,'0'0'311'16,"0"0"-281"-16,0 0-17 16,0 0-13-16,0 0 0 15,0 0 0-15,197 88 7 16,-147-51-7-16,-10-1 0 16,-26-4-1-16,-6 1-4 0,-8-6-8 15,0-4-5-15,-13-4 11 16,-24-3 4-16,-3-4 2 15,-2-4-1-15,9-6 2 16,4-2 1-16,0 0-1 16,5-7-1-16,15-13-2 15,9-5-1-15,0-8 2 16,9-4 2-16,35-6 1 16,11-5-1-16,3 3 0 15,-5-3 0-15,-11 1 2 16,-7-1-1-16,-17 9-1 15,-18 6 0-15,0 3 4 0,0 5 3 16,-18 7-2-16,-17 3 15 16,-12 8 9-16,-6 7-4 15,-9 0-14-15,0 0-11 16,9 20-3-16,11 5 0 16,22 0-41-16,20 2-21 15,0 1-44-15,49-8-117 16,17-5-59-16,16-8-132 15</inkml:trace>
  <inkml:trace contextRef="#ctx0" brushRef="#br0" timeOffset="269957.7051">23434 4063 824 0,'0'0'192'0,"0"0"-132"0,0 0 8 16,0 0-12-16,0 0-26 16,0 0-12-16,-137-8-8 15,97 8-2-15,11 0-6 16,1 11 2-16,10-4-1 16,14 4-3-16,4 3-3 15,0 14-8-15,4 5-5 16,38 6 8-16,11 4-3 0,13 2-4 15,-13-5 14 1,1 0 1-16,-12-2 0 0,-23-6-1 16,-14-2 2-16,-5 1 6 15,0-4 19-15,-24-4-2 16,-18-1 1-16,-7-5 3 16,0 4-4-16,16-11-5 15,4-5-8-15,7 0 0 16,7-5-3-16,6 2-8 15,4-2-8-15,5 3-26 16,0-3-25-16,0 4-60 16,0 2-121-16,0-1-425 15</inkml:trace>
  <inkml:trace contextRef="#ctx0" brushRef="#br0" timeOffset="272928.3384">17412 6141 366 0,'0'0'132'0,"0"0"-17"15,0 0-28-15,0 0-31 16,0 0-31-16,0 0-1 0,-8-5 21 16,8 5-7-16,0 0 113 15,0 0-146-15,0 0 10 16,0 0 11-16,0 0-5 15,0 0-1-15,-9 0-3 16,-11 10-3-16,-4 15-4 16,6 10-10-16,-11 7 0 15,5 4 0-15,19 1-1 16,5-4 1-16,0-5 0 16,5-8 0-16,19-10-11 15,9-6-9-15,5-11 1 16,6-3-2-16,3-12 7 0,-5-23 4 15,-3-10 3-15,-5-11-3 16,-17-1-10-16,-17 1 17 16,0 1-7-16,0 5 4 15,0 8 6-15,-22 9 4 16,-11 10-1-16,-11 11 4 16,-3 12 15-16,3 0-11 15,6 15-11-15,1 18 0 16,17 7-3-16,20 2-23 15,0-1-101-15,15-3-150 16</inkml:trace>
  <inkml:trace contextRef="#ctx0" brushRef="#br0" timeOffset="273155.8844">17914 6222 690 0,'0'0'213'15,"0"0"-181"-15,-28 142 7 16,17-92-8-16,2 3-21 16,9-6-10-16,-5-4-11 15,1-8-84-15,0-10-96 16,4-10-170-16</inkml:trace>
  <inkml:trace contextRef="#ctx0" brushRef="#br0" timeOffset="312713.6049">18472 6166 175 0,'0'0'244'16,"0"0"-156"-16,0 0 28 16,0 0-43-16,0 0-28 15,0 0-10-15,0 0 20 16,0 0-5-16,-9-18-14 15,9 18 49-15,0-2-79 0,-7 2-2 16,7 0 6-16,0 0 35 16,0 0-41-16,0 0-1 15,-9 0-1-15,-8 7-2 16,-12 21 5-16,-11 13 0 16,7 5-4-16,0 8 2 15,4-4-3-15,20-8 1 16,5-4-3-16,4-16 4 15,0-10-4-15,17-6 0 16,17-6 2-16,19-23 8 16,-5-19 3-16,3-13 5 15,-11-3-8-15,-11 3-3 0,-16-1-3 16,3 6 0-16,-16 8 2 16,0 6-2-16,0 11 8 15,-29 13 15-15,-4 9-20 16,-12 3-5-16,3 11-10 15,9 24-12-15,-7 15 1 16,32 3-36-16,-6 4-128 16,14-4-73-16,0-8-276 15</inkml:trace>
  <inkml:trace contextRef="#ctx0" brushRef="#br0" timeOffset="313335.3526">19020 6061 210 0,'0'0'232'16,"0"0"-107"-16,0 0 17 16,0 0-30-16,0 0-11 15,0 0-33-15,0-30-7 16,0 24-21-16,0 2-18 0,0 4 13 16,0 0-16-16,0 0-6 15,0 0-7-15,0 0-6 16,0 0-8-16,0 2-9 15,-9 17 10-15,-11 14 7 16,12 5 0-16,-4 5 1 16,8 4-1-16,0 4 0 15,4 4 0-15,0-3 0 16,0-2 0-16,0-7 1 16,0-8-1-16,-5-10 0 15,-4-5 1-15,3-5-2 16,-3-7 2-16,9-4 0 15,-5-4 4-15,-10 0 4 0,-3 0-1 16,-6 0-1-16,-9 0-1 16,-5 0-5-16,-2 0 11 15,3 0 11-15,4 0 2 16,13 0-10-16,15 0-12 16,5 0-3-16,0 0-6 15,0 0-4-15,33 0-11 16,16 0 15-16,13 0 5 15,0 0-1-15,-13 0-24 16,-3-1-10-16,-17-6-38 16,4-4-105-16,-18-9-171 15</inkml:trace>
  <inkml:trace contextRef="#ctx0" brushRef="#br0" timeOffset="313815.043">19434 6059 653 0,'0'0'262'15,"0"0"-184"-15,0 0 23 16,0 0-42-16,0 0-45 16,0 0-14-16,-5-13-6 15,1 20-7-15,-9 15 13 16,6 4 7-16,-6 1 7 0,8-2-9 15,1 0 4-15,-1 0-4 16,5-2-2-16,0-2-2 16,0-7 1-16,0-2-2 15,14-4 0-15,6-5 0 16,-7-3-6-16,11 0-7 16,0 0 4-16,10-23 9 15,-12-7 3-15,18-3-3 16,-7 1-1-16,-5-3-5 15,-3 7-2-15,-7 6 5 16,-3 2 3-16,-11 12 1 16,-4 5 16-16,0 3 2 0,0 0 5 15,0 21-5 1,-28 19-18-16,-10 12 18 0,-6 8 4 16,11 3-15-16,4 3-4 15,-4-1-3-15,13-3-1 16,2-7-10-16,3-7-35 15,10-13-47-15,5-12-43 16,0-16-205-16</inkml:trace>
  <inkml:trace contextRef="#ctx0" brushRef="#br0" timeOffset="316214.1644">20212 6017 302 0,'0'0'194'15,"0"0"-141"-15,0 0-5 16,0 0 14-16,0 0-33 0,199-11-11 16,-150 11-9-16,-20 0-6 15,-5 7 0-15,-20 8 2 16,-4 3-2-16,0 9 17 15,-20 9 25-15,-37 6 9 16,-1 5-8-16,-12 6 5 16,8-3-15-16,4 1-10 15,21-4-9-15,12-10-7 16,12-4-5-16,13-10 3 16,0-6 4-16,0-4-11 15,29-6 1-15,17-7 17 16,12 0 9-16,4 0-3 15,-9-1-10-15,-7-16-14 0,-17 5-1 16,-9-3-37-16,-7 0-81 16,-13-2-119-16,0-1-347 15</inkml:trace>
  <inkml:trace contextRef="#ctx0" brushRef="#br0" timeOffset="316663.3309">20604 6188 655 0,'0'0'40'0,"0"0"-21"0,0 0 91 16,0 0-14-16,123 103-53 16,-105-60-25-16,-2 2-7 15,-12-5-6-15,-4-2 0 16,0-6-1-16,0-7-1 15,-20-5 0-15,-9-5 2 16,1-7-2-16,10-4 4 16,-6-4-6-16,4 0 5 15,6 0-6-15,-1-12-7 16,15-9-14-16,0-8 0 16,0-6-11-16,49-5-8 15,8-5 7-15,5-7 1 16,4-2-3-16,-8 3-16 0,-16 0-34 15,-9 1-5 1,-22 13 44-16,-11 3 46 0,0 15 19 16,0 4 108-16,-40 9-23 15,-2 6 5-15,-11 0-80 16,-4 7-11-16,1 18-6 16,8 8-3-16,15 3-9 15,17-1-16-15,16 0-118 16,0-5-63-16,40-10-238 15</inkml:trace>
  <inkml:trace contextRef="#ctx0" brushRef="#br0" timeOffset="317165.4076">21484 6021 261 0,'0'0'212'0,"0"0"-131"16,0 0 25-16,0 0-16 16,0 0-27-16,0 0 1 15,6-5 34-15,-6 5-20 16,0-3-27-16,-15 3-19 15,-18 0-10-15,-1 0-14 0,-10 0-5 16,-2 0-3-16,-3 8-1 16,16 6 1-16,-5 4-3 15,25 0 3-15,13 7-10 16,0 2 5-16,13 3-7 16,45 3-4-16,-1 3 9 15,10-7-1-15,-10 6 8 16,-10-2-3-16,-19-4 1 15,-12 2 1-15,-16-3 0 16,0-3 1-16,-24 2 5 16,-30-4 20-16,-7-1 0 15,-10 2 7-15,9-8-10 0,0 0-2 16,13-4-14 0,32-5-6-16,1-4-1 0,16-3-36 15,0 0-37-15,11 0-70 16,31-22-132-16,0-10-286 15</inkml:trace>
  <inkml:trace contextRef="#ctx0" brushRef="#br0" timeOffset="317509.2434">21590 6050 757 0,'0'0'74'0,"0"0"-7"15,0 0 18 1,0 0-50-16,0 0 3 0,0 0-20 16,214-19-7-16,-185 19 1 15,0 0-2-15,-12 0 1 16,-5 10-8-16,1-1 1 16,-9 2-3-16,12 3 5 15,-12 4-2-15,1 5 0 16,3 7 4-16,-8 5 7 15,0 7 4-15,0 8 6 16,-17 6-8-16,-8-4-4 16,5-1-12-16,3-4 0 0,10-12-1 15,7-5-4 1,0-7-36-16,0-8-30 0,0-11-51 16,0-4-129-16,0 0-247 15</inkml:trace>
  <inkml:trace contextRef="#ctx0" brushRef="#br0" timeOffset="317691.0483">21585 6352 779 0,'0'0'229'0,"0"0"-204"16,0 0 117-16,0 0-59 15,248-5-18-15,-162 5-33 0,-24 0-3 16,5 0-26-1,-17 0-3-15,3 0-45 0,18 0-108 16,-18 0-376-16</inkml:trace>
  <inkml:trace contextRef="#ctx0" brushRef="#br0" timeOffset="319638.0693">22667 6101 469 0,'0'0'254'15,"0"0"-209"-15,0 0 38 16,0 0 41-16,0 0-81 16,0 0-29-16,-38-45-13 15,43 20 5-15,12-6-4 16,-1 4 9-16,-7-1 13 15,-5 5-13-15,3 4 7 16,-7 6 26-16,0 5-18 16,0 4-16-16,0 4 0 15,0 0-2-15,0 0-6 0,0 0-2 16,0 12-12-16,0 28 0 16,0 14 12-16,-11 12 5 15,2 7-5 1,9 5 2-16,0-7-1 0,0-2 0 15,0-11-1-15,0-8-7 16,0-13 0-16,0-9 4 16,0-10 2-16,0-8-3 15,0-8-2-15,-20 1 6 16,2-3 5-16,-2 0 4 16,-13 0 2-16,0-3-7 15,4-5 1-15,0 1 10 0,1 0 2 16,8 4 1-1,2 1-8-15,18 2-1 0,0 0-5 16,0-3-4-16,0 3-1 16,0-3-27-16,24-1 1 15,27-4 21-15,22-2-15 16,2-5-33-16,-2 2-50 16,-11-6-203-16,-11-6-292 15</inkml:trace>
  <inkml:trace contextRef="#ctx0" brushRef="#br0" timeOffset="320053.5081">23396 6010 493 0,'0'0'92'0,"0"0"-29"0,0 0 101 16,0 0-83-16,0 0-37 15,0 0 20-15,38-40-4 16,-38 37-22-16,-13 2-14 16,-23 1-15-16,-10 0-8 15,-7 0-1-15,-5 1 1 16,12 13 2-16,8-4 2 16,-1 2-4-16,21 1-1 15,13 2-1-15,5 4-3 16,0 4 0-16,23 5 1 15,30 2 0-15,9 0 2 0,-9 5 1 16,-7 5 0-16,-13 3 1 16,-8 0 2-16,-10 2 16 15,-15-1 6-15,0-3-10 16,-24-4 9-16,-25-4-5 16,7-2-5-16,-2-12-5 15,11-5-9-15,15-6 0 16,14-2-51-16,4-6-53 15,0 0-152-15,0 0-370 16</inkml:trace>
  <inkml:trace contextRef="#ctx0" brushRef="#br0" timeOffset="321517.5179">17981 7672 337 0,'0'0'251'15,"0"0"-193"-15,0 0 21 16,0 0 22-16,0 0-43 15,0 0-9-15,0-7-8 0,0 7-12 16,0 0-8-16,0 0-12 16,0 10-5-16,0 12 9 15,0 6-4-15,0 2-6 16,0 0-3-16,0 3-8 16,-5 2-79-16,-6-7-141 15,7-9-251-15</inkml:trace>
  <inkml:trace contextRef="#ctx0" brushRef="#br0" timeOffset="321719.5909">18439 7685 795 0,'0'0'10'15,"0"0"-9"-15,0 0 23 16,0 108-14-16,0-58-10 16,-5 3-53-16,-10 0-179 15,-3 1-310-15</inkml:trace>
  <inkml:trace contextRef="#ctx0" brushRef="#br0" timeOffset="322942.2974">17866 9194 437 0,'0'0'159'15,"0"0"-75"-15,0 0 30 16,0 0-45-16,0 0 9 16,0 0-27-16,0-31-3 15,0 30-13-15,0 1-13 16,0 0 13-16,0 0-12 16,0 0-3-16,0 1-20 15,0 23-1-15,0 13-2 16,0 8 0-16,0 5-7 0,0-2-23 15,0-8-57-15,0-12-151 16,15-13-195-16</inkml:trace>
  <inkml:trace contextRef="#ctx0" brushRef="#br0" timeOffset="323122.3035">18304 9116 701 0,'0'0'170'0,"0"0"-161"15,0 108 18-15,-5-48-27 0,-4 3-5 16,5 0-132 0,-5 3-296-16</inkml:trace>
  <inkml:trace contextRef="#ctx0" brushRef="#br0" timeOffset="324291.4217">17390 11021 338 0,'0'0'223'16,"0"0"-118"-16,0 0 6 15,0 0-43-15,0 0-11 16,0 0-9-16,0-25 28 16,0 25-36-16,0 18-21 0,0 12-11 15,0 7 12 1,0 6-17-16,0-3-3 0,0-3-7 16,-11-4-19-16,7-8-30 15,4-10-87-15,0-10-45 16,0-5-124-16,24-10 45 15</inkml:trace>
  <inkml:trace contextRef="#ctx0" brushRef="#br0" timeOffset="324449.4337">17696 10971 266 0,'0'0'181'16,"0"0"-19"-16,0 0-46 15,0 0-16-15,0 0 0 16,0 0-27-16,37 77-33 15,-37-22-28-15,0 4-12 0,-15-4-29 16,1 0-95-16,-1-9-138 16</inkml:trace>
  <inkml:trace contextRef="#ctx0" brushRef="#br0" timeOffset="327266.7177">17328 12395 288 0,'0'0'294'0,"0"0"-228"16,0 0 1-16,0 0-11 15,0 0-32-15,0 0-7 16,0 0 7-16,0-4 2 16,0 4 18-16,0 0 0 15,-6 0-5-15,-23 21-18 16,-9 10-2-16,10 9-2 0,-5 5-2 15,8-1-6-15,16-1-7 16,9-8-1-16,0-7-1 16,20-10-1-16,18-17-21 15,11-1-27-15,-7-4 27 16,0-25 9-16,-18-13 13 16,5-8 1-16,-21 0-1 15,-8 0-10-15,0 6-6 16,-4 3 16-16,-29 12 2 15,-9 4 16-15,2 8 34 16,-6 16-4-16,-3 1-25 16,11 1-6-16,10 30-13 15,3 12-4-15,25 7-3 16,0 3-5-16,0-3-17 0,33-10-69 16,21-8-43-16,3-8-34 15,1-16-127-15</inkml:trace>
  <inkml:trace contextRef="#ctx0" brushRef="#br0" timeOffset="327462.1991">17722 12443 439 0,'0'0'253'0,"0"0"-182"15,0 0 77-15,11 150-51 16,-11-87-71-16,0-1-17 15,0 6-5-15,0-6-3 0,0-7-1 16,-11-10-9-16,11-15-102 16,0-19-109-16,0-11-143 15</inkml:trace>
  <inkml:trace contextRef="#ctx0" brushRef="#br0" timeOffset="327950.1393">18063 12435 812 0,'0'0'72'16,"0"0"-66"-16,0 0 57 0,95 108-14 15,-67-70-26-15,-5 3-3 16,-8 5-6-16,-11-3-9 15,-4-3 6-15,0-2-4 16,0-9-1-16,-19-6-4 16,1-6-2-16,-2-2 3 15,0-7 0-15,2-8-3 16,-2 0 5-16,12-8-5 16,8-19-2-16,0-11-9 15,8-2 4-15,17-6 6 0,12 5 1 16,-3 0 1-1,5-2-1-15,-17 4 3 0,3-4-2 16,-16 0-1-16,-3 1 2 16,-6 2 4-16,0 2 3 15,0 5 6-15,-15 11-1 16,-14 2 26-16,-4 9-13 16,0 7-3-16,-5 4-14 15,1 7-6-15,-3 26-4 16,11 12-4-16,20 5-21 15,9-4-37-15,5-4-13 16,39-9-130-16,11-6-91 16,-6-7-260-16</inkml:trace>
  <inkml:trace contextRef="#ctx0" brushRef="#br0" timeOffset="329098.4191">18991 12229 187 0,'0'0'134'0,"0"0"-98"0,0 0 28 16,0 0 18-16,0 0-15 15,0 0 0-15,76-30 3 16,-76 28-6-16,11-4-14 15,-11 6-1-15,4-2 20 16,-4 2-19-16,0 0 11 16,0-2-11-16,0 2-7 15,-33 0-40-15,0 0 0 16,-7 0-1-16,2 0 1 16,5 12 5-16,0 5-7 0,9 4 7 15,15 8-8-15,9 9-6 16,0 2 3-16,4 3 2 15,29 3 0-15,5-1 1 16,6-5 0-16,-11 0 3 16,-4-1-8-16,-5-3 4 15,-19-5-2-15,-5-5 3 16,0-2 1-16,-5-5 2 16,-23 1 13-16,-5-5 5 15,-7 3 4-15,7-6-9 16,-1-2-1-16,17-7-2 15,6 0-10-15,11-3-3 16,0 0-9-16,0 0-39 16,0-6-17-16,24-11 5 15,14-6-109-15,-10-6-202 0</inkml:trace>
  <inkml:trace contextRef="#ctx0" brushRef="#br0" timeOffset="329442.0001">19473 12216 708 0,'0'0'65'16,"0"0"-53"-1,0 0 43-15,0 0 7 0,0 0-47 16,204-37 10-1,-180 37-1-15,5 0-20 0,-9 0 3 16,-16 0 3-16,14 0 5 16,-11 12 17-16,-7 16 16 15,0 12-15-15,0 10-11 16,0 7-2-16,0 2 11 16,-7 1-6-16,3-5-13 15,-10-2-11-15,14-7 2 16,-4-7-3-16,4-9-30 15,-5 1-35-15,-1-12-31 16,-3-9-156-16,-4-7-189 16</inkml:trace>
  <inkml:trace contextRef="#ctx0" brushRef="#br0" timeOffset="329639.8647">19502 12553 1008 0,'0'0'117'16,"0"0"-92"-16,0 0 10 16,0 0-3-16,0 0 14 15,0 0-30-15,219-6-9 16,-161 6-7-16,12 0-1 16,-3 0-52-16,-1-7-79 15,-4-3-324-15</inkml:trace>
  <inkml:trace contextRef="#ctx0" brushRef="#br0" timeOffset="331039.8255">20584 12290 145 0,'0'0'343'15,"0"0"-251"-15,0 0-16 16,37-113 4-16,-28 88-36 16,-9 2-12-16,0 6 12 15,0 2 16-15,0 7-19 16,0 6 16-16,0 2 0 16,0 0-25-16,0 0-1 15,0 29-20-15,16 19-10 0,-8 15 4 16,8 7-5-1,2 2 1-15,-3 4 0 0,-2-6-1 16,-2-2 0-16,-6-8-2 16,-1-7 1-16,-4-10-3 15,0-14 1-15,0-11 0 16,0-6 2-16,0-7 1 16,-4 0 5-16,-21-5-4 15,-8 0-1-15,-11 0-5 16,-2 0 0-16,8-7 5 15,-2-3 1-15,18 2 6 16,-2 3 11-16,24 3-4 16,0 2-4-16,0-5-10 0,0 2-3 15,17-4-3 1,19-1 5-16,10-2 0 0,7-2 0 16,5-1-7-16,-7 3-45 15,-11-5-27-15,2 0-104 16,-14-5-94-16,1-2-175 15</inkml:trace>
  <inkml:trace contextRef="#ctx0" brushRef="#br0" timeOffset="331511.3452">21021 12103 572 0,'0'0'273'15,"0"0"-164"-15,0 0-25 16,0 0-42-16,0 0-25 16,0 0 0-16,0 46-2 15,0-4 3-15,0 6-11 16,0 7 12-16,-4-2-6 16,4-5-6-16,0-8-2 15,0-7-5-15,20-14 0 16,2-9-3-16,7-7 2 15,-5-3 1-15,9 0 0 16,0-20 5-16,7-13-5 16,-11-6-1-16,-7-4-3 15,2-6 2-15,-24 8-6 0,16 0 7 16,-16 6 2 0,0 13-1-16,0 2 2 0,0 12-1 15,0 6 6-15,0 2 9 16,0 5 15-16,0 32-21 15,-16 21-3-15,8 14 5 16,-8 6-3-16,7-5 9 16,5-6-10-16,4 2-3 15,0-10-5-15,0-10-14 16,13-15-21-16,11-16-19 16,1-16-27-16,-1-2-124 15,14-20-167-15</inkml:trace>
  <inkml:trace contextRef="#ctx0" brushRef="#br0" timeOffset="331867.345">21731 12214 61 0,'0'0'914'0,"0"0"-847"16,0 0-67-16,0 0 0 15,0 0-2-15,0 0 2 16,98 0 2-16,-72 13 4 16,-2-3-1-16,1 5 0 15,-5 2-5-15,-16 1 0 16,1 7-1-16,-5 3-5 0,0 4 3 16,-9 8 3-16,-31 3 4 15,-7 2 26-15,10 0 19 16,-3-1-8-16,11-12-7 15,25-6-10-15,4-2-21 16,0-6-3-16,0-6-5 16,29-5-9-16,4-7-12 15,7 0-1-15,-3 0-34 16,1-18-79-16,-1-4-184 16</inkml:trace>
  <inkml:trace contextRef="#ctx0" brushRef="#br0" timeOffset="332287.7077">22143 12241 516 0,'0'0'300'16,"0"0"-287"-16,0 0 29 16,0 0 20-16,165 143-45 15,-116-97-14-15,-16-1 7 16,-8-2-4-16,-21 1 6 15,-4-6 16-15,0-2-5 16,-24-11-13-16,-14-5 14 16,-6-8 0-16,2-8-1 15,18-4-14-15,10 0-5 0,14-19 13 16,0-12-17-16,14-8-22 16,39-7 7-16,9 2 2 15,-5-4-21 1,-4 3 3-16,-11 0 1 0,-4 2 18 15,-18 3 7-15,-20 0 5 16,0 5 0-16,-9 4-7 16,-40 9 0-16,7 7 7 15,-11 8 12-15,-4 7 23 16,-1 0-7-16,5 25-27 16,15 5 0-16,14 5-1 15,24 5-18-15,0-8-70 0,29-4-134 16,39-10-296-16</inkml:trace>
  <inkml:trace contextRef="#ctx0" brushRef="#br0" timeOffset="332658.7879">22996 12053 820 0,'0'0'204'0,"0"0"-162"15,0 0 12-15,0 0 12 16,0 0-56-16,0 0-7 16,-119-7-3-16,81 20 0 0,-2 5 5 15,7-4-1 1,24 7-4-16,9 1 0 0,0 3-4 16,25 7 2-16,21 4-2 15,3 1 1-15,8 3 0 16,-10 0 1-16,1-1 2 15,-19-6 1-15,-11 1 0 16,-12 1 9-16,-6-2 21 16,0-4-25-16,-35 2 34 15,-3-12-10-15,10 2-7 16,-1-8-16-16,11-4-7 16,-6-2-9-16,15-1-28 15,3-3-31-15,1-3-44 16,5 0-137-16,0 0-244 0</inkml:trace>
  <inkml:trace contextRef="#ctx0" brushRef="#br0" timeOffset="368115.4268">17180 15315 296 0,'0'0'179'0,"0"0"-95"16,0 0-7-1,0 0-33-15,0 0 68 0,0 0 71 16,0 0-162-16,0 0 5 16,-4 0 8-16,-12 10-9 15,8 2-4-15,-12 6 5 16,-5 7-10-16,-3 10-4 16,1 5-4-16,3 3-3 15,-1 13 3-15,10-4-7 16,10 0 1-16,5-2-1 15,0-12-1-15,20-7-1 16,22-17-5-16,-2-9-10 16,7-5 2-16,1-17 13 15,3-24 1-15,-7-11 7 0,-26-16-3 16,-7 1 4-16,-11-4-6 16,0 9 4-16,-29 4-4 15,-8 13 9-15,-3 10-7 16,-6 10 2-16,-3 15 7 15,7 10-6-15,-7 0-7 16,20 32-5-16,7 14-7 16,22 4-16-16,0 2-40 15,9 2-65-15,33-7-103 16,7-7-142-16</inkml:trace>
  <inkml:trace contextRef="#ctx0" brushRef="#br0" timeOffset="368311.4397">17598 15458 760 0,'0'0'143'16,"0"0"-85"-16,0 135 14 15,0-77-45-15,0-1-20 16,0 3-7-16,0-1-10 15,0-9-81-15,-9-5-78 16,1-15-106-16</inkml:trace>
  <inkml:trace contextRef="#ctx0" brushRef="#br0" timeOffset="368782.612">17919 15233 461 0,'0'0'226'0,"0"0"-201"16,0 0 11-16,0 0 29 15,0 0-49-15,0 0 28 0,0 67 51 16,4-22-60-1,1 10-22-15,10 0 0 0,-15 1 8 16,18-1-15-16,-3-5-4 16,-6-3-1-16,7-12 0 15,-7-2 0-15,-5-12-1 16,-4-7 1-16,0-7 2 16,0-1-3-16,0-4 3 15,-24-2 3-15,-5 0 0 16,0 0-3-16,7 0-3 15,2-2 5-15,16 0 10 16,4 2 7-16,0-4-11 0,0 2-11 16,0-3-1-16,9 5 0 15,33-10 1-15,-3 8 8 16,-5-4-5-16,-6 4-3 16,-10 2-3-16,2 0-4 15,-7 0-39-15,-6 0-108 16,-3 0-145-16</inkml:trace>
  <inkml:trace contextRef="#ctx0" brushRef="#br0" timeOffset="369337.7988">18419 15249 153 0,'0'0'275'0,"0"0"-128"16,0 0-20-16,0 0 31 15,0 0-70-15,0 0-34 16,0-50 4-16,0 50-18 15,0 0-8-15,0 0-4 16,0 9-17-16,0 17-5 16,0 14-6-16,-9 11 1 0,9 9 8 15,0 1-8-15,0 1 4 16,20-2-4-16,6-5 0 16,-6-7-1-16,0-8 0 15,-2-13 0-15,-7-9 0 16,-7-11-1-16,-4-4 2 15,0-3 0-15,0 0 8 16,0 0 2-16,-15 0-3 16,-3 2-8-16,-6-2 3 15,8 0-1-15,3 0-1 16,9 0 4-16,-1 0 6 16,5 0-7-16,0 0-4 15,0 0-9-15,0 0-8 0,0 0 5 16,0 0 12-1,0 0 2-15,9 0-2 0,0 0-8 16,2 0-53-16,2 0-38 16,-8 0-129-16,10 0-187 15</inkml:trace>
  <inkml:trace contextRef="#ctx0" brushRef="#br0" timeOffset="370779.014">18983 15165 426 0,'0'0'55'0,"0"0"85"15,0 0-36-15,0 0-43 16,0 0 44-16,0 0 1 16,-12-38-42-16,12 35-26 15,0 3-5-15,0 0-12 16,0 0-10-16,0 0-6 15,0 0-2-15,0 0-1 16,0 0 0-16,0 0 2 16,0 0-3-16,0 0 2 0,0 0-1 15,0 0 1-15,-4 0-3 16,0 0 3-16,-10 10-3 16,-1 21 3-16,2 6-3 15,6 6 0-15,3-3 1 16,4-2-1-16,0-9 0 15,0-4 0-15,0-4 0 16,4-7-1-16,16-3 1 16,-5-7 0-16,3 2-1 15,2-6 0-15,-2 0-2 16,-3 0-2-16,9 0 4 16,-1-3-27-16,-4-6-40 15,1-4-129-15,-11-2-101 0,5-3-295 16</inkml:trace>
  <inkml:trace contextRef="#ctx0" brushRef="#br0" timeOffset="370980.7495">19153 15124 423 0,'0'0'258'0,"0"0"-202"15,0 0 27-15,0 0 67 16,0 128-60-16,4-65-47 15,-4 2-4-15,0 9-27 16,0-2-9-16,0 3-3 0,0-3 0 16,0-9-38-1,-4-8-23-15,-9-10-116 0,-3-7-165 16</inkml:trace>
  <inkml:trace contextRef="#ctx0" brushRef="#br0" timeOffset="378496.1994">19615 15230 798 0,'0'0'127'0,"0"0"-50"16,0 0 4-16,0 0-36 15,0 0-26-15,0 0 10 16,0 0 0-16,-57-22-19 16,57 19-8-16,0 0 1 15,35-1-3-15,11 0 0 0,12 4 0 16,-1 0 1-16,5 0-3 15,-15 0 2-15,-19 18-6 16,-12 4-3-16,-16 9-6 16,0 9 15-16,-5 10 0 15,-48 3 0-15,5 7 5 16,-8 1-4-16,8-4 3 16,10-7 1-16,14-10 2 15,15-8-6-15,9-9 0 16,0-8-1-16,9-7-4 15,33-6 3-15,-2-2 1 16,6 0-4-16,-8 0 4 0,10-13 0 16,-19 1-1-16,4-3-26 15,1 5-36-15,-10-5-67 16,5-3-120-16,-12-1-202 16</inkml:trace>
  <inkml:trace contextRef="#ctx0" brushRef="#br0" timeOffset="378944.9048">20192 15398 780 0,'0'0'268'0,"0"0"-268"16,0 0 0-16,0 0 49 16,219 73-29-16,-157-32-11 0,-9 2 1 15,-15-2-8 1,-10-1 0-16,-12-5 1 0,-16-8-1 15,0-4-1-15,0-8 2 16,-24-3 3-16,-10-4 0 16,-3-8-4-16,-12 0-2 15,16 0 3-15,-9-13-3 16,18-14-1-16,4-1-7 16,20-9 5-16,0-6-3 15,4-4 6-15,36-6-2 16,11 0 1-16,-14 3 1 15,-1 0 0-15,-14 0 0 16,-11 3 0-16,-2 1 2 16,-9 3-2-16,0 8 4 0,0 5-1 15,-20 10-1-15,2 15 22 16,-10 5 3-16,-21 0-8 16,-9 25-19-16,3 20 0 15,-2 4 2-15,8-2-6 16,36-5 4-16,13-2-11 15,0-7-48-15,51-10-21 16,26-1-138-16,3-6-57 16</inkml:trace>
  <inkml:trace contextRef="#ctx0" brushRef="#br0" timeOffset="380941.0076">21112 15155 396 0,'0'0'76'15,"0"0"44"-15,0 0-28 0,0 0-32 16,0 0 5-1,0 0 26-15,-13-26-37 0,13 26-33 16,0 0-14-16,4 0-4 16,34 0 33-16,-5-2 1 15,11-3-20-15,-2-2-7 16,-9-4-1-16,12 1-4 16,-19-2-5-16,-10-6 5 15,-7 8 0-15,-9-3-2 16,0 1 1-16,0 2 3 15,-29 3-2-15,-13 2 6 16,9 5 5-16,-16 0-7 0,7 5-7 16,-7 15-2-16,12 5-1 15,4 7 1-15,24 3 0 16,2 3-2-16,7 2 1 16,11-1 1-16,22 3-1 15,9-5 1-15,11 1-3 16,-11-1 1-16,-2 3 3 15,-18-4-1-15,-11-2 0 16,-11-6 1-16,0-3 1 16,-11-4 2-16,-26-4 0 15,-10 0 0-15,-1-4-2 16,6-3 4-16,-11 0 13 16,19-8 3-16,6 1-16 0,8-3 2 15,2 0-7 1,18 0-1-16,0 0-23 0,0 0-60 15,22-15-69-15,18-5-61 16,2-13-224-16</inkml:trace>
  <inkml:trace contextRef="#ctx0" brushRef="#br0" timeOffset="381294.2753">21607 15041 182 0,'0'0'638'0,"0"0"-603"16,0 0-19-16,0 0 31 0,0 0-20 15,0 0-6-15,153-9-15 16,-129 9-4-16,-8 7 22 16,2 6 31-16,-3-1-30 15,3-2-5-15,2 3-11 16,0 4 6-16,-7-2-2 15,2 10-4-15,-10 5 17 16,-5 11 6-16,0 2-3 16,0 9 0-16,-20-2-6 15,0 5-6-15,2-2-4 16,7-3-6-16,7-7-5 16,-1 0-2-16,5-14 0 15,0-4-19-15,0-7-33 0,0-8-77 16,0-5-122-1,-13-5-141-15</inkml:trace>
  <inkml:trace contextRef="#ctx0" brushRef="#br0" timeOffset="381488.3636">21599 15461 667 0,'0'0'279'0,"0"0"-227"16,0 0 17-16,0 0 16 15,0 0-17-15,0 0-26 16,234-24-11-16,-183 24-24 0,-2-2-1 16,-1 2-6-16,7-2-35 15,-1-4-75-15,-1 2-99 16,-11-7-287-16</inkml:trace>
  <inkml:trace contextRef="#ctx0" brushRef="#br0" timeOffset="381944.162">22567 15174 785 0,'0'0'153'0,"0"0"-148"16,0 0 83-16,0 0-45 0,0 0-16 15,0 0 25 1,22-45-1-16,-22 45-19 0,0 11 2 15,0 21-26-15,0 12 0 16,0 14 1-16,7 3-7 16,26-1 1-16,-4-1-3 15,-7-5 0-15,-2-1 3 16,-11-8-1-16,-3-8-2 16,-6-12 0-16,0-7 0 15,0-8 2-15,0-8 1 16,-11 4 1-16,-13-6 4 15,2 0-1-15,-22 0-7 16,10 0 7-16,-3 0-7 16,4 0 4-16,8-6-3 0,17 6 9 15,8 0 1-15,0 0-11 16,0-2-1-16,0 2-13 16,17 0 10-16,27-3 4 15,-2-2 4-15,-4 0-2 16,11-2-2-16,-12 4-30 15,-4-4-39-15,-4-8-50 16,4-5-115-16,-17-7-361 16</inkml:trace>
  <inkml:trace contextRef="#ctx0" brushRef="#br0" timeOffset="382400.5952">23082 15194 936 0,'0'0'109'0,"0"0"-97"16,0 0 10-16,0 0-16 15,0 0-4-15,0 0 4 16,100-79-2-16,-91 73 1 16,-5 1 25-16,-4 5 11 15,0 0-10-15,0 0-2 16,0 0 2-16,0 0 1 15,-24 0-12-15,-3 0-11 16,-8 15-2-16,17 6 0 0,9 1 4 16,9 0-8-1,0 9-2-15,23-1-1 0,39-2-10 16,-1 1 10 0,12 2-1-16,-2-4 2 0,-4 8-2 15,-19 3 0-15,-24 2-7 16,-15 5 6-16,-9 3 2 15,-15-1 4-15,-27-6-2 16,-20-9 6-16,9-7-5 16,-5-5 8-16,7-8-2 15,12-3-7-15,-3-7 1 16,13-2-3-16,9 0-18 16,16 0-17-16,4 0-46 15,0-8-50-15,19-2-133 16,15-3-203-16</inkml:trace>
  <inkml:trace contextRef="#ctx0" brushRef="#br0" timeOffset="392617.8764">17903 2850 229 0,'0'0'280'16,"0"0"-244"-16,0 0 4 15,0 0 24-15,0 0-41 16,0 0-21-16,0 0 1 16,0 0-1-16,0 0 11 15,0 0 29-15,0 0 25 16,0 0 14-16,0 0-17 15,0 0-9-15,0 0-24 16,0 0-10-16,0 0-6 16,0 0-1-16,0 0-3 0,0-4 0 15,0 3-3-15,0-5 1 16,0-1-8-16,-8-4 3 16,3 3 4-16,1-3 6 15,4 1 5-15,0 3-10 16,-5 1-2-16,5 4 3 15,0 2-1-15,0 0 3 16,0 0-10-16,0 0-1 16,0 0-1-16,0 0 0 15,0 0 2-15,-6 0 1 16,-3 0-3-16,9 0-1 16,0 19-11-16,0 12 12 15,-9 9 3-15,0 6 2 0,2 4-3 16,-1 0-2-1,3-3 1-15,5-5-1 0,0-3-4 16,-9-14-4-16,9-7-13 16,0-8-2-16,0-3-14 15,0-7-19-15,-6 0-86 16,-12-16-62-16,3-17-323 16</inkml:trace>
  <inkml:trace contextRef="#ctx0" brushRef="#br0" timeOffset="392957.6276">17713 2814 596 0,'0'0'185'15,"0"0"-76"-15,0 0 19 0,0 0-71 16,0 0-47-16,0 0-10 16,115-12 8-16,-53 12 2 15,9 18-2-15,-5 1-7 16,-4 5 0-16,-18 5-1 15,-2 4 0-15,-17 5-2 16,-25 4 2-16,0 1 3 16,-14 3-2-16,-34-7 11 15,-5-2 4-15,-9-4-2 16,0-2-1-16,-9-6 6 16,14-6-5-16,-5-3-8 15,24-7 1-15,1-3 4 16,17-6-6-16,15 0-5 0,1 0-12 15,4 0-26-15,0 0-21 16,0-11-30-16,9-1-103 16,19-1-97-16</inkml:trace>
  <inkml:trace contextRef="#ctx0" brushRef="#br0" timeOffset="394693.9187">18162 3281 448 0,'0'0'86'0,"0"0"-18"16,0 0 12-16,0 0-12 0,0 0-25 16,0 0 1-16,243-43-4 15,-196 8-31-15,-3-2 2 16,-11-3-6-16,-8 2-2 15,-8 2 2-15,-17 7 0 16,0 4 4-16,0 7 7 16,-4 8 18-16,-21 7 26 15,1 3-13-15,2 0-29 16,2 23-17-16,0 10-1 16,11 4 0-16,9 1 1 15,0-1-1-15,0-3-1 0,9-9 1 16,11-9 0-16,4-3-1 15,-6-13 1-15,6 0 1 16,-4 0 6-16,9-13 5 16,9-16 27-16,-5-11-2 15,4-3-19-15,8 5-12 16,-12 8-5-16,4 13-1 16,-12 9-4-16,-5 8-3 15,-7 0-5-15,-4 8 9 16,2 19 3-16,-7 6 5 15,5 7 15-15,-9-2-9 16,0-5 1-16,0-4-3 0,0-6 1 16,0-3-1-1,-9-7-2-15,-2-6 1 0,2-2-2 16,5-2 6-16,0-3-1 16,4 0 6-16,0 0-7 15,0 0-8-15,0 0-2 16,0 0-4-16,0 0-3 15,0 0 4-15,0 0-1 16,0 0 0-16,0-3 2 16,13-2 1-16,11 2 0 15,5-7-1-15,4 3 0 16,-4-3 2-16,8-2-4 16,-3 1-2-16,-10-3-1 0,0-1 0 15,5-6 4 1,-9 0-1-16,-2-5 4 0,1-5 4 15,-5-1 2-15,1 1-6 16,-6 1 3-16,4 10-2 16,-2 3 1-16,3 4 0 15,-14 6-1-15,0 4-1 16,4 1-1-16,-4 2 1 16,11 0-5-16,2 0-1 15,-4 5 5-15,11 5 1 16,-4 8 2-16,-3 1-1 15,7 2 5-15,-7 4 2 0,3 0-3 16,-3-3-2 0,-4 3 0-16,15 0 2 0,0-2-5 15,1-5 1-15,-3 0-1 16,-2-9-2-16,0-2 2 16,-7-4-13-16,7-3 5 15,4 0-3-15,-2-4 5 16,7-20 6-16,-5-3 6 15,5-4 0-15,-5-1-2 16,14 6 0-16,-9 1-4 16,-5 6 0-16,0 7 0 15,-6 6-1-15,-9 1-5 16,-3 5 4-16,3 0 2 16,5 0 2-16,6 0 1 15,-1 0-3-15,-10 0 1 0,11 11-1 16,-11-1 0-1,-5 5 2-15,1 4 8 0,-5 7 9 16,0 1-1-16,0-2-6 16,4 3-12-16,3-7 4 15,2-4 1-15,0-5-5 16,11-4-4-16,-7-6 2 16,11-2-5-16,-4 0-2 15,22 0 3-15,0-10 4 16,2-9-3-16,-2-9 4 15,-2 6 1-15,-13 1 1 16,-7 6-1-16,-5 5 5 0,-11 6-3 16,5 4-1-1,-9 0 0-15,0 0 0 0,0 0 7 16,0 4-8-16,0 11 1 16,5 5-1-16,4-1 9 15,10 2-5-15,1-10 0 16,-11-1-2-16,11-8-1 15,-2 0-1-15,2-2 0 16,8 0-6-16,6 0 6 16,-6-7 2-16,14-11 12 15,-8-3-8-15,-6-1-6 16,-12-3 5-16,-3 3-2 16,-13-1-6-16,0 7 3 15,0-5-4-15,-13 5-4 16,-20 7 8-16,-7 3 5 0,2 6 4 15,5 0-8-15,20 0 2 16,-3 0-3-16,16 0-1 16,0 0-3-16,16 0-21 15,21 3 11-15,21 2 4 16,4-3 5-16,13-2 2 16,16 0 6-16,-14 0-2 15,7 0 0-15,2 0 0 16,-13 0-1-16,2 0-4 15,3 3-6-15,-7 9 5 16,-9 3-3-16,-25 4 7 16,-17 0-9-16,-20 5 10 15,0 2 0-15,-9 5 7 0,-39 2 22 16,-1-7-1-16,2-2-12 16,3-7-10-16,18-5-2 15,6-6-4-15,15-2-11 16,5-4-24-16,0 0-29 15,0-2-23-15,0-16-30 16,9-4-144-16,7-3-92 16</inkml:trace>
  <inkml:trace contextRef="#ctx0" brushRef="#br0" timeOffset="395027.8435">20048 2877 1034 0,'0'0'269'0,"0"0"-195"15,0 0-3-15,0 0-34 16,0 0-37-16,0 0-6 16,-4-13-22-16,4 9-55 15,-9-6-109-15,-15-1-746 16</inkml:trace>
  <inkml:trace contextRef="#ctx0" brushRef="#br0" timeOffset="395878.7609">17903 3448 352 0,'0'0'602'16,"0"0"-509"-16,0 0-38 16,0 0 38-16,0 0-55 15,0 0-20-15,0-5-2 16,0 5 16-16,0 0-17 15,0 0 7-15,0 0 3 16,0 0-7-16,0 0-10 0,20 0-8 16,33 0-5-16,34 3 5 15,41 5 10-15,38-5-1 16,31 2-6-16,17-3 1 16,9 5-4-16,25-5 0 15,20-2-8-15,-12 0-8 16,3 0-7-16,-31 0 3 15,-18 0 17-15,-20-9-1 16,-37-1 1-16,-38 2 3 16,-36 3 0-16,-17-2 0 15,-27 7 3-15,-12-2-6 16,-12 2 2-16,-11 0-62 16,0 0-89-16,-16 0-314 15</inkml:trace>
  <inkml:trace contextRef="#ctx0" brushRef="#br0" timeOffset="399079.6266">27824 3544 271 0,'0'0'22'0,"0"0"-21"16,0 0-2-16,0 0-18 16,0 0-87-16</inkml:trace>
  <inkml:trace contextRef="#ctx0" brushRef="#br0" timeOffset="403889.0687">25150 4464 78 0,'0'0'312'0,"0"0"-228"16,0 0 3-16,0 0 0 16,0 0-24-16,0 0-14 15,24 47-6-15,-24-44-8 16,5-3-5-16,-1 0 17 16,-4 0 1-16,0 0 1 0,0-5-1 15,16-22 5-15,-7-19-26 16,15-11-12-16,-6-6-3 15,-7-7-8-15,6 2-4 16,-12 3 0-16,-5 5 0 16,0 8-10-16,0 14 3 15,0 15 7-15,0 11 1 16,0 9 0-16,0 3 1 16,0 3-2-16,0 34-11 15,15 18 8-15,18 10 3 16,-8 3 8-16,4-3-7 15,-5-7 0-15,-2-6-1 0,-7-14 0 16,-10-18 0 0,-1-13 0-16,1-7 0 0,15 0-12 15,4-34-4-15,-2-11 13 16,2-13 1-16,-4 3 1 16,-2 0 1-16,-3 4-8 15,-10 11 1-15,10 11 4 16,-15 13 1-16,0 11-1 15,0 5 3-15,0 0 6 16,5 10-6-16,-1 20-3 16,5 10 3-16,0 9 6 15,-2-5 3-15,-3 4-6 16,0-8-1-16,5 1 5 16,-4-9-5-16,15-7 0 0,4-10-1 15,-6-3-1-15,1-7-3 16,-5-5 1-16,10 0-7 15,9-10 0-15,-4-15 4 16,-5-8-5-16,-15 1 6 16,2-1 0-16,-6 8-9 15,-5 10 9-15,0 8 4 16,0 7 4-16,0 0 16 16,0 0-13-16,-16 20-3 15,12 15-3-15,-1 5-1 16,5 0 1-16,0-7 2 15,0-10 3-15,0-9-3 16,16-3 1-16,6-9 0 0,2-2-2 16,14 0 12-16,-9-7-1 15,4-16-5-15,7-2-3 16,-7 3-1-16,-16 1 0 16,-6 11-3-16,3 2-1 15,-10 6 0-15,-4 2 0 16,11 0 0-16,-6 12 4 15,3 13-1-15,-3 1 5 16,15 2 4-16,-7-6-10 16,-2-4 1-16,2-8-3 15,-4-6 0-15,2-1-1 16,3-3 0-16,-10 0 0 0,16 0 2 16,9-16 0-16,-1-9 4 15,6-7-3-15,-10-2-1 16,-11 0-2-16,-8-1-6 15,-5 8 1-15,0 2 1 16,-18 10-5-16,-22 7 9 16,-6 8-9-16,-3 0-5 15,11 5-9-15,-4 18 7 16,9 9-3-16,18 2-23 16,10-5-81-16,5-4-86 15,0-7-134-15</inkml:trace>
  <inkml:trace contextRef="#ctx0" brushRef="#br0" timeOffset="404746.5339">26475 3829 489 0,'0'0'296'16,"0"0"-260"-16,0 0-5 15,-67 144 20-15,67-82-13 0,0 6 4 16,0 0 16 0,16-3-28-16,13-3-13 15,-1-7-9-15,-1-12-4 0,2-7 1 16,-5-16 2-16,9-8-4 15,-17-10 2-15,8-2 0 16,2-2 5-16,3-23-3 16,0-5 3-16,-5-3-1 15,-15 3-5-15,7 0 1 16,-12 10 0-16,-4 10-3 16,0 2 3-16,0 8 9 15,0 0 3-15,0 0 15 16,0 8-29-16,0 17 2 0,0 5-5 15,4 2 8 1,1-4-4-16,6-10-2 0,2-3 1 16,-13-10-3-16,20-3-4 15,-15-2 3-15,14 0-4 16,4 0 3-16,5-7 2 16,-3-13 2-16,-1-1-1 15,5 4-1-15,-16 0 1 16,-9 9 3-16,3 3-4 15,-3 5 3-15,-4 0-3 16,0 0 1-16,0 2 4 16,9 18-3-16,-4 5 5 15,4-2 2-15,6-5-8 16,-6-5-1-16,11-8 0 16,-16 0 2-16,10-5-2 0,5 0 0 15,1 0 1-15,13-23 2 16,-4-10 2-16,4-2-5 15,-8-8-4-15,-8 4-10 16,-17 3-5-16,0 4-5 16,0 9 6-16,-24 6 12 15,-9 7-3-15,-9 7 2 16,9 3 5-16,-11 0 2 16,1 28 0-16,1 7 1 15,14 2 6-15,23-2-5 16,5-5-2-16,0-10-3 15,14-4 0-15,23-9 3 16,12-2 1-16,-3-5 11 16,3 0-3-16,-12 0-4 0,-3-8-5 15,-6-9-11-15,-8-6-50 16,-15 2-143-16,-5-8-378 16</inkml:trace>
  <inkml:trace contextRef="#ctx0" brushRef="#br0" timeOffset="404908.5405">26705 4146 1035 0,'0'0'198'16,"0"0"-171"0,0 0-22-16,0 0-5 0,0 0-59 15,0 0-33-15,42 0-98 16,-18 0-433-16</inkml:trace>
  <inkml:trace contextRef="#ctx0" brushRef="#br0" timeOffset="406069.3268">25917 4048 651 0,'0'0'264'16,"0"0"-198"-16,0 0 7 16,0 0-30-16,0 0-14 0,0 0-20 15,-13-13-4 1,18-5-1-16,19-7-3 0,9-4 9 16,-4-6 1-16,8-1-2 15,-8-1-3-15,-4 7-5 16,-17 1-1-16,-3 10-4 15,-5 6-47-15,0 12-83 16,-5 1-218-16</inkml:trace>
  <inkml:trace contextRef="#ctx0" brushRef="#br0" timeOffset="407196.4409">27715 4211 556 0,'0'0'133'15,"0"0"-55"-15,0 0-5 0,0 0-20 16,0 0-16 0,0 0 28-16,-9 60-5 0,3-35-26 15,1 5-2-15,-3-5-1 16,8 0-17-16,0-5-9 16,0-2-4-16,0-5 2 15,19-8-3-15,-1-5-3 16,11 0-7-16,-5-5-4 15,9-24 9-15,5-3 4 16,-9-11-4-16,-9 1-18 16,-11-1-3-16,-5 6-18 15,-4 2 7-15,0 7 16 16,-9 7 8-16,-20 13 10 16,-8 2-1-16,4 6-2 0,-7 0 3 15,7 23-16-15,4 10-2 16,0 6 12-16,16 6 0 15,13-2-44-15,0-8-54 16,0-8-60-16,0-9-145 16</inkml:trace>
  <inkml:trace contextRef="#ctx0" brushRef="#br0" timeOffset="407907.5141">27930 3721 644 0,'0'0'195'0,"0"0"-131"16,0 0-41-16,-78 136-6 16,61-58-12-16,12 2 13 15,-10 3 8-15,6 3 4 16,9-4-21-16,0-7-6 15,0-9-3-15,9-19-5 16,11-17-10-16,-3-15 8 16,8-10-2-16,-1-5-29 15,0 0 15-15,1-20 23 0,-8-5 1 16,-8 2-1-16,-9 3 18 16,0 5-5-16,0 7-5 15,0 8-1-15,0 0 10 16,0 0 19-16,0 14-25 15,0 8-5-15,0 6 1 16,0-1-7-16,0-9-1 16,0-9 0-16,0-3 1 15,16-6-2-15,-7 0 2 16,15 0 1-16,0-25 3 16,18-10 8-16,-4-11-12 15,2-4-4-15,-12 3-14 16,-10-1 11-16,-18 8 2 15,0 10 5-15,0 1 2 0,-24 10 4 16,-9 6 5-16,-5 6 31 16,-4 7 7-16,2 0-32 15,-2 18-16-15,-4 7-1 16,21 0-1-16,6-5 0 16,14 0-8-16,5-10-6 15,13-5-15-15,40-5 0 16,5 0 14-16,17-5 10 15,-11-7 6-15,-13 1 0 16,-7 6 2-16,-15 5 8 16,-20 0 13-16,4 5-9 15,-8 20 49-15,-5 5-30 0,0 8-9 16,0 3-13-16,-18-7-6 16,2-4-5-16,8-7-19 15,8-10-71-15,0-9-69 16,8-4-312-16</inkml:trace>
  <inkml:trace contextRef="#ctx0" brushRef="#br0" timeOffset="416271.9598">25380 5750 257 0,'0'0'243'0,"0"0"-113"16,0 0-67-16,0 0 16 16,0 0-16-16,0 0-36 15,-130 67 21-15,101-39-12 16,16 7 2-16,8-2-3 15,5-4-24-15,0-1-9 16,0-7-2-16,18-9-4 16,22-5-3-16,2-7-5 15,6 0-8-15,3-19 11 0,-2-12 9 16,4-7-1-16,-15-4 1 16,-21-6-9-16,3 1-8 15,-20-2-5-15,0 8-3 16,0 6 9-16,0 11 16 15,-24 10 12-15,-5 9 25 16,7 5 11-16,-11 0-17 16,-7 12-23-16,18 19-6 15,-7 6-2-15,18 1-6 16,2 5-27-16,9-8-36 16,0-3-32-16,0-7-19 15,0-7-60-15,20-16-96 16</inkml:trace>
  <inkml:trace contextRef="#ctx0" brushRef="#br0" timeOffset="418377.9622">25579 5148 352 0,'0'0'250'0,"0"0"-181"16,0 0-10-16,0 0-33 15,0 0-22-15,0 0 8 16,-4 65 44-16,4-30-6 0,0 3 4 16,0 5 4-16,0 5-7 15,0 2-23-15,0-3-9 16,0 6-11-16,0-3-4 15,0 1 2-15,0 0-5 16,0-2 5-16,0-5-3 16,13 1 0-16,2-5 0 15,5-5-4-15,-2-5 1 16,2-2-3-16,-2-8 3 16,-3-6-2-16,-10-6 2 15,14-2 0-15,-14-6-2 16,4 0 0-16,11 0 2 15,-3 0 0-15,8-7 4 0,3-18 0 16,1-7-4-16,9-2 0 16,-18-1-1-16,-7 0-6 15,-9 2 4-15,-4 1 3 16,0 2 0-16,0 5 3 16,0 4 1-16,0 10-3 15,-4 3 4-15,-5 8 27 16,-11 0-9-16,11 0-7 15,-15 5-12-15,2 20-4 16,-2 4-4-16,4 7 3 16,11-1 1-16,9 0 0 15,0-3-4-15,0-2 0 0,9-7-5 16,15-2 6-16,5-12 3 16,-5 0-5-16,-2-8 1 15,7-1 3-15,4 0 2 16,2-7 1-16,-8-16-1 15,2-7 0-15,-1-3 0 16,-3-4-1-16,-5-1 0 16,-11 3 0-16,-1 0 0 15,-8 8 0-15,0 2 0 16,0 9 4-16,5 9-2 16,1 7-2-16,3 0 0 15,0 0-2-15,15 14-3 16,5 20 5-16,13 3 0 0,-13 6 7 15,0-1-1 1,-9 1-6-16,-12-3 0 0,-8-5 4 16,0 0-1-16,0-10-1 15,-8-4 2-15,-17-6-4 16,12-8-1-16,-2-4-4 16,1-3 5-16,3 0-3 15,2 0 2-15,-4 0-4 16,6-3 5-16,3-4 2 15,-9 7 0-15,13-6-2 16,0 6 0-16,0-2-5 16,0 0-4-16,0-2 3 15,0-3 0-15,0 0 5 16,17-1-4-16,3 1 5 0,-4-3 0 16,6-2-1-16,-2-4 0 15,9 4 0-15,-5-6-13 16,5 1-4-16,4-4 3 15,-11-1 2-15,-7 2 5 16,5-3 2-16,-11-2 6 16,0 3 1-16,-5-3 1 15,-4 0 3-15,5 5-2 16,-5 5 3-16,11 5 0 16,-2 2-1-16,0 1-3 15,-9 7-2-15,15-3 0 16,-10 3 4-16,-5 0 0 15,15 0 2-15,-6 0-3 0,4 13 4 16,-8 12-2-16,1 5 8 16,-6 0-7-16,5 5-2 15,-1 3-3-15,5-3 1 16,2 2 2-16,-2-7-6 16,0-1 4-16,-5-10-2 15,12-6 0-15,-8-4-5 16,-8-9 2-16,9 0-5 15,7 0-8-15,-7 0 5 16,6-19 8-16,3-14 3 16,2-6 1-16,-12-5-1 15,12 4 0-15,-11 5-1 0,0 5 1 16,2 2 0-16,-11 11 1 16,0 5-1-16,0 9 0 15,5 0 0-15,-1 3 1 16,5 0-2-16,-9 0 0 15,15 0 1-15,3 0 3 16,2 0-1-16,4 7 0 16,-6 4-2-16,-3-1 2 15,5 1-2-15,-6 3 2 16,-6 3 1-16,-8 6 1 16,0-3-1-16,0 10 4 15,0 0 3-15,0-3-1 16,0 1-3-16,0-3 0 0,7-5 1 15,6 1-2 1,-13-12 1-16,5 1-5 0,-1-7-1 16,7 0-6-16,2-3 0 15,-4 0 6-15,7-3 0 16,13-18 3-16,-1-4-1 16,1-1-2-16,-16-5 0 15,7 6-1-15,-15 3-3 16,-1 6-1-16,0 9 5 15,-4 5 1-15,0 2 1 16,0 0 3-16,0 0 13 16,0 0-4-16,0 9-4 0,0 11-2 15,0 3-6 1,0 0-2-16,0-6 0 0,0-5 0 16,0-4 0-16,16-3-2 15,-7-1-5-15,4-4-2 16,7 0 2-16,0-6 7 15,9-13 2-15,-1-10 3 16,-5-1-5-16,-4-3-5 16,-5 1-1-16,-14 2-6 15,0 0-2-15,0 5 6 16,-5 0 5-16,-23 10 3 16,5 2 3-16,-12 8 10 15,-3 5-4-15,10 0 1 16,-10 0-2-16,5 12-7 15,13 4 1-15,11 0-2 0,9 2 0 16,0 0-10-16,20-8-5 16,22-4-5-16,20-6 2 15,-5 0 11-15,5 0 5 16,-4 0 0-16,-12-3 1 16,-1-2 1-16,-12 5 0 15,-9 0-2-15,-2 5 4 16,-6 15 12-16,-7 10 23 15,-9 0-9-15,0 0-18 16,0-3 5-16,0-2-8 16,0-5-1-16,-9-3-6 15,0-10-2-15,2-6-40 0,3-1-43 16,-10 0 2 0,-1-17-238-16,-7-11-405 0</inkml:trace>
  <inkml:trace contextRef="#ctx0" brushRef="#br0" timeOffset="418559.0197">27076 5589 1061 0,'0'0'249'0,"0"0"-183"15,0 0-34-15,0 0-28 16,0 0-4-16,0 0-27 0,-9 0-57 15,14 10-30-15,13 1-204 16</inkml:trace>
  <inkml:trace contextRef="#ctx0" brushRef="#br0" timeOffset="494234.1775">25674 7322 483 0,'0'0'137'16,"0"0"-80"-16,0 0 20 15,0 0 24-15,0 0-35 16,0 0-17-16,-141 27 6 16,116-12-29-16,10 7-12 15,-3 9 2-15,14 1-3 16,4 3-2-16,0-2-3 15,0-6-7-15,22-7-1 16,11-9 0-16,7-11-2 16,-3 0-6-16,17-31 8 15,-12-10 1-15,-5-18-1 16,-4-1-2-16,-13-7-8 16,-15-1-7-16,-5 5-7 0,0 11-18 15,0 4 23-15,0 15 18 16,-20 14 1-16,-7 9 20 15,-2 10 10-15,-10 1-19 16,10 33-11-16,2 10 0 16,7 6 0-16,16 3-3 15,4-5-92-15,4-8-113 16,43-15-270-16</inkml:trace>
  <inkml:trace contextRef="#ctx0" brushRef="#br0" timeOffset="494423.7383">26119 7304 884 0,'0'0'46'16,"-49"140"-43"-16,40-67 11 15,5-4-7-15,4-8-7 16,0-11-73-16,0-12-107 15,0-20-244-15</inkml:trace>
  <inkml:trace contextRef="#ctx0" brushRef="#br0" timeOffset="496403.6777">26599 7068 131 0,'0'0'133'16,"0"0"-72"-16,0 0 42 16,0 0-11-16,0 0 33 15,0 0-13-15,0-30 4 16,0 30-19-16,0 0-12 15,-14 5-28-15,1 20-33 16,-11 10-24-16,8 11-1 0,12 2 1 16,4-1-2-1,0-5 0-15,29-6 1 0,8-14-11 16,3-5 10-16,-14-9-3 16,19-8-4-16,-3-2 2 15,-9-27 5-15,11-15-2 16,-15-9-4-16,-7-7-7 15,-11-3-18-15,-11 1 3 16,0 9 20-16,0 9 4 16,-33 8 6-16,-7 16 0 15,-6 9 21-15,-3 11-11 16,3 0 4-16,-3 33-7 0,11 17-7 16,10 6-13-1,28-3-59-15,0-3-121 0,19-16-138 16</inkml:trace>
  <inkml:trace contextRef="#ctx0" brushRef="#br0" timeOffset="496882.4691">27220 6740 352 0,'0'0'347'16,"0"0"-304"-16,0 0-14 0,0 105 82 15,0-66-52-15,-4 0-22 16,-8 12 5-16,4-9-27 16,8 1 0-16,0-3-9 15,0-11-2-15,0-4-3 16,13-6 0-16,11-10-1 15,5-6-2-15,-5-3-4 16,9 0 0-16,1-21 6 16,-6-11 0-16,-3-11-15 15,-12-4-2-15,2-2 15 0,-10 3 1 16,-5 9 2 0,0 6 3-16,0 8 2 0,0 8 22 15,0 9-8-15,0 6 31 16,0 0-1-16,0 13-9 15,0 31-18-15,-9 18-17 16,-11 21-5-16,0-1-1 16,3-1 1-16,6-8-1 15,6-3 0-15,5-10-1 16,-4-5-35-16,-5-8-52 16,4-15-155-16,-6-14-415 15</inkml:trace>
  <inkml:trace contextRef="#ctx0" brushRef="#br0" timeOffset="499312.8131">27914 6992 369 0,'0'0'252'15,"0"0"-202"-15,0 0-2 16,0 0 138-16,0 0-148 16,0 0 13-16,-55-11-29 15,55 11-19-15,0 0-3 0,33 10-17 16,18 17 17 0,7 11 0-16,-1 5 1 0,1 1 2 15,-21 4 0-15,-4-6 2 16,-22 4-5-16,-11-8-5 15,0-3 5-15,-19-5-2 16,-19-8 0-16,-2-7-1 16,-6-7 3-16,-3-8 19 15,16 0 6-15,-9 0-15 16,18-18 19-16,10-7-25 16,14-10-4-16,0-5-4 15,14-8 0-15,30-7-1 16,2 2 4-16,7-1 1 15,-2 4 1-15,-11 4-1 16,-7 6 0-16,-9 5 0 0,-19 7 2 16,-5 3-1-16,0 9 2 15,0-1 4-15,-16 3-1 16,-21 6 10-16,-12 3-11 16,7 5 5-16,0 0 0 15,-7 15 0-15,12 15-10 16,8 8-4-16,25 10-20 15,4-2-36-15,46-4-148 16,36-13-234-16</inkml:trace>
  <inkml:trace contextRef="#ctx0" brushRef="#br0" timeOffset="501683.6983">28635 6892 538 0,'0'0'206'15,"0"0"-93"-15,0 0-22 16,0 0-26-16,0 0-36 0,0 0-18 16,0 0 8-1,-95 21-7-15,66 16-11 0,10 5 3 16,14 7 7-16,5-9-8 16,0-8-3-16,33-9 0 15,16-10-2-15,8-11-1 16,-1-2-12-16,-8-15 2 15,-6-20 5-15,-6-13 5 16,-19-2-3-16,-17 0-1 16,0 0-1-16,0 13 8 15,-28 5 5-15,-10 5 22 16,-11 8-12-16,7 3 4 0,0 11 6 16,-6 3-24-1,10 2-1-15,18 0-5 0,20 0-27 16,0 7-65-16,0 3-69 15,49-2-29-15,8-6-93 16</inkml:trace>
  <inkml:trace contextRef="#ctx0" brushRef="#br0" timeOffset="501816.7084">28635 6892 355 0</inkml:trace>
  <inkml:trace contextRef="#ctx0" brushRef="#br0" timeOffset="501959.8259">28635 6892 355 0,'199'-1'154'0,"-188"52"-46"0,3 13-29 0,1 6-15 16,-6 3-24-16,-9-9-4 15,13 0-3-15,-13-12-9 16,0-9 31-16,0-8 9 16,0-6-23-16,-13-6-23 0,-11-8 1 15,6-5 0-15,-6-2 3 16,-5-6-4-16,-4-2-11 16,-12 0 6-16,3-5-12 15,0-10-1-15,-2 2-2 16,2 4-2-16,9 1-4 15,13 6 3-15,0 2-19 16,20-3-17-16,0-2-79 16,0-5-196-16,36-5-161 15</inkml:trace>
  <inkml:trace contextRef="#ctx0" brushRef="#br0" timeOffset="502342.2038">29055 6840 737 0,'0'0'136'15,"0"0"-101"-15,0 0-25 16,0 0-9-16,0 0-1 16,0 0 0-16,153-40 0 15,-115 37 0-15,-21 3 1 16,3 0 9-16,-4 0 10 15,-12 0-1-15,14 0-8 16,-12 0 12-16,12 0-1 0,-9 0-12 16,6 8-2-16,-10 12 16 15,-5 10 0-15,0 18 1 16,0 12 7-16,0 8 0 16,-29 2-4-16,5 1-7 15,6-10-9-15,14-6-8 16,-3-9-3-16,3-16-1 15,4-5-5-15,0-10-28 16,0-5-32-16,0-7-30 16,0-3-105-16,0 0 34 15,-5-13-193-15</inkml:trace>
  <inkml:trace contextRef="#ctx0" brushRef="#br0" timeOffset="502522.2365">29208 7136 1082 0,'0'0'130'0,"0"0"-89"15,0 0 34-15,0 0-20 16,0 0-26-16,0 0-25 16,261-23-4-16,-175 19-45 15,0-2-99-15,-10-4-253 16</inkml:trace>
  <inkml:trace contextRef="#ctx0" brushRef="#br0" timeOffset="504797.8775">30314 6820 518 0,'0'0'91'15,"0"0"-34"-15,0 0 46 16,0 0-38-16,0 0 0 16,0 0-28-16,-111 50 5 15,102-17-13-15,9 2-18 16,0 1-3-16,0-11-7 16,25-6-1-16,8-9-19 15,9-10-9-15,-5-4-5 0,12-28 4 16,-7-10 0-16,-9-5-16 15,-13-3-15-15,-15 4 28 16,-5 4 26-16,0 7 0 16,-29 5 6-16,-4 10 13 15,-9 5 38-15,-7 11 46 16,-2 4-24-16,7 0-43 16,15 21-21-16,5 4-9 15,15 0-6-15,9 3-35 16,0-6-83-16,33-4-52 15,16-5-147-15</inkml:trace>
  <inkml:trace contextRef="#ctx0" brushRef="#br0" timeOffset="504985.9045">30314 6820 485 0</inkml:trace>
  <inkml:trace contextRef="#ctx0" brushRef="#br0" timeOffset="505091.9092">30314 6820 485 0,'128'89'140'0,"-128"-31"-62"0,0 11 25 0,0-2-26 16,0 4-21-16,0-12-21 15,0-4 8-15,0-5-15 16,0-4 1-16,-16-11-12 16,3-7 5-16,-7-8-5 15,-8-3 0-15,10-7-2 16,-15-7-4-16,-5-3 1 16,3 0 12-16,-3 0-18 0,-4 0-5 15,13-5 5-15,1-3-6 16,3 8-5-16,21-2-6 15,-1 2-32-15,5-3-3 16,0 2-43-16,0-8-170 16,29-6-49-16,9-5 89 15</inkml:trace>
  <inkml:trace contextRef="#ctx0" brushRef="#br0" timeOffset="505603.3939">30900 6884 251 0,'0'0'80'0,"0"0"-80"16,0 0-27-16,0 0 15 16,0 0-29-16,0 0-10 15,137-29 0-15,-117 27-10 16,-16-4 61-16,-4 1 29 15,0 3 79-15,0-3 57 16,0 0-33-16,0 0 5 16,0 2-55-16,-18-4-3 15,-6 5 14-15,-5 2-48 16,-8 0 6-16,-7 0-17 0,-3 9-23 16,-2 11 1-1,3 4-3-15,22-2 7 0,8 6-10 16,16 4-6-16,5 4-2 15,52-2 1-15,16-1-7 16,22-3-6-16,-20 0 12 16,3 0-3-16,-21 3-8 15,-19-3 11-15,-20 2 2 16,-18 1 0-16,0-5 2 16,-14 2 14-16,-19-5 14 15,-15-3 7-15,1 1 14 16,-2-6-20-16,-1-7-17 15,5-2 7-15,21-8-9 16,2 0-8-16,15 0-4 16,3 0-15-16,4-13-45 0,0-2-54 15,24 3-122-15,9-3-106 16</inkml:trace>
  <inkml:trace contextRef="#ctx0" brushRef="#br0" timeOffset="506325.2257">31643 6872 862 0,'0'0'84'16,"0"0"-53"-16,0 0 30 15,0 0-47-15,0 0 5 16,0 0-6-16,-171 112-1 15,171-78-6-15,0-6-6 16,14-8 0-16,28-8 0 0,6-12-3 16,5 0-16-16,5-4 6 15,-7-24 0-15,-11-7-14 16,-7-9-25-16,-24 0 16 16,-5 5 36-16,-4 2 7 15,0 12 65-15,-29 6-33 16,-24 4-8-16,11 9 4 15,-4 6-14-15,10 0-14 16,-1 0-7-16,24 6 0 16,-3 9-20-16,16-5-26 15,0 2-41-15,0 3-2 16,33-8 25-16,0 1 12 0,-4 0 44 16,0-1 1-16,-5 8-2 15,-4 10 9-15,-2 11 41 16,2 10 37-16,-7 13-19 15,7 3-35-15,-16 6-11 16,12-5-4-16,-16-3-4 16,0-10 7-16,0-10 11 15,-40-5 17-15,7-7 0 16,-9-7 3-16,-7-7-13 16,7-7-13-16,-6-3-9 15,10-4-5-15,-4 0-3 16,13-6-4-16,9-7-21 15,16 1-17-15,4-6-27 16,0 0-93-16,9-4-51 16,35 0-178-16</inkml:trace>
  <inkml:trace contextRef="#ctx0" brushRef="#br0" timeOffset="506669.3892">32092 6872 1028 0,'0'0'139'0,"0"0"-137"16,0 0 13-16,0 0-2 15,0 0-11-15,0 0-2 16,210-50-1-16,-182 56-3 16,-5 16 4-16,-3 6 0 0,-12 7 2 15,-8 5 6-15,0 6 1 16,0 4 4-16,-33 2 4 15,-4 0 2-15,-5-1-4 16,8-6 4-16,6-10 3 16,8-13-10-16,20-6-10 15,0-7-2-15,4-4-10 16,40-5 6-16,12 0 0 16,12 0 3-16,-1 0-3 15,8-7-17-15,-18-3-29 16,10 4-72-16,-19 2-121 15,-19 1-385-15</inkml:trace>
  <inkml:trace contextRef="#ctx0" brushRef="#br0" timeOffset="508456.2378">29184 5078 828 0,'0'0'255'0,"0"0"-222"16,0 0-5-16,0 0 10 0,0 0-30 16,0 0-5-1,33 0 4-15,4 0 7 0,21 0-7 16,4 0-3-16,0 0-4 15,0 0-3-15,8 0-19 16,-8 0-65-16,-13 0-96 16,-16 0-151-16</inkml:trace>
  <inkml:trace contextRef="#ctx0" brushRef="#br0" timeOffset="508635.5114">29131 5459 814 0,'0'0'252'0,"0"0"-233"16,0 0 13 0,0 0-17-16,0 0 17 0,0 0-12 15,247 2-11-15,-156-2-9 16,-14 0-29-16,-6 0-63 16,-18 8-212-16,-15 2-316 15</inkml:trace>
  <inkml:trace contextRef="#ctx0" brushRef="#br0" timeOffset="512876.3694">24869 3423 126 0,'0'0'161'15,"0"0"-90"-15,0 0 27 16,0 0-18-16,0 0 70 15,0 0-91-15,-28-27-17 16,28 25 16-16,0 2-23 16,0 0-4-16,-5 0-3 15,1 0 1-15,-7 0-24 16,11 0-5-16,-14 7-6 0,-1 15-3 16,-7 17 9-1,-3 13 0-15,-3 13 0 0,3 23 0 16,1 15 0-16,6 17 0 15,-6 16 1-15,11 11 0 16,-12 8 0-16,1 11-1 16,0 1 0-16,-1 0 1 15,-3-7 0-15,1 0 2 16,-8 3 0-16,13-5 22 16,-3-7-3-16,1-8-4 15,15-14-10-15,-6 0 1 16,10-12-7-16,1-4 4 0,-9-5-1 15,13-8-3 1,-11-5-2-16,2-5-2 16,0 1 2-16,-2-4 2 0,-2 4-1 15,-7-1-1-15,11 3 0 16,-7-3 0-16,12-4 0 16,-1-9 0-16,5-2 0 15,0 0 0-15,0 1 3 16,0-7-2-16,0-3-1 15,0-1 3-15,-8-2-1 16,-3-2 3-16,6-4 0 16,1-5-3-16,-5 1 1 15,4-8-3-15,5-4 0 16,0-7 2-16,0-2-2 16,0-1 1-16,0-3-1 0,14-3 0 15,-10-5 1-15,1-11 0 16,-5-1-2-16,6-8 0 15,3 0 0-15,11 0-2 16,-2 0 3-16,19 0 0 16,12-5 0-16,8-5 0 15,5 3 0-15,13-1 1 16,7 3-2-16,13 5-1 16,5 0-1-16,10 0 0 15,1-2 1-15,22-7-18 16,10 0 18-16,19-3-1 15,10-1-19-15,-1-3 10 16,-3 4 8-16,-2 2 4 0,-5 2 0 16,11 6 0-1,-6 2 0-15,11-2-2 0,-4-1 2 16,8-1-1-16,0-2 0 16,10 1 0-16,-1 0-21 15,-4 0 13-15,8 1 5 16,-2 1-5-16,-10 3 7 15,8 0 2-15,-24 0-4 16,2 0 2-16,-15 0 1 16,-21 0 0-16,12-3 2 15,4 0 37-15,9-2-38 16,0 3 0-16,0 2 4 0,0 0-3 16,-9 0-1-16,5 0 0 15,8 0 0-15,-13 0 1 16,5 0-1-16,-9 0 2 15,4 0 6-15,-24 0-2 16,4 0-6-16,-9 0 0 16,-6 0-3-16,-2 0 1 15,-16 0-9-15,0 0 6 16,-9 0 4-16,-4 0 1 16,-7 0 0-16,-13 0 5 15,-4 0 1-15,-14 0-4 16,-6 0 7-16,-1 0-4 15,-8-2 0-15,-5-3-3 0,-2 3 1 16,-6 2 4 0,4-4-2-16,-3-1-1 0,3 0 2 15,5 1-3-15,-3-1 0 16,6-3 0-16,-8 3-3 16,0 0 0-16,2 0 0 15,-6 0-4-15,2-5 3 16,-7 2 1-16,6-4 1 15,8-1-1-15,-10-4 4 16,-6-3-4-16,11-3 2 16,-11-2 1-16,-5-7 7 15,-4-5-4-15,0-12-2 0,0-13 7 16,0-11-11 0,-9-12-3-16,-6-9 0 0,6 0 2 15,-11-6-5-15,2-1 4 16,-2-2-2-16,-17 6 4 15,8 2 2-15,9 2 2 16,3 3-2-16,5-1-2 16,12-3 10-16,0-10-8 15,0 2 0-15,0-2-1 16,0-5-1-16,-8 0 0 16,-6 1-1-16,-10 6-5 15,13 2 4-15,2 10-1 16,9 4-2-16,0 1 0 15,0 4 4-15,24 1 1 0,1 0 1 16,-8 8 3-16,8-3-4 16,4 1-7-16,-5-5 6 15,5-2-12-15,-1 2 2 16,-10-2-3-16,6 3-9 16,-4 3 8-16,-11 4 4 15,-9 5 5-15,0 2 6 16,0 9 16-16,0 3-4 15,0 4-11-15,0 6 3 16,0-1-3-16,0 3 10 16,0-3-8-16,0 3-2 15,0-2 1-15,0-1 2 16,-9-2 8-16,-6-5-3 0,6-1-6 16,-11 6-3-16,16 0 7 15,-10 7-1-15,3 6 1 16,7 0-7-16,-9 7 1 15,2 2 1-15,6 1 1 16,-4 1 5-16,5-2-8 16,4-4 2-16,0 2-2 15,-9-5 0-15,-6 3 2 16,-10-4-1-16,-4 6 0 16,-17 0-1-16,-7 0-1 15,-18 6 1-15,5 4-1 16,-12 5 1-16,-3-1-3 15,-10 8 1-15,11 3 2 16,-1 0 0-16,-1 0 2 16,7 0-4-16,-12 3 2 0,8 9-2 15,-3-1 2-15,-9 2-2 16,14-1-1-16,-7 1 0 16,-3-1-1-16,6 3 1 15,-10-3-5-15,-9 1 0 16,-3-1-9-16,-17-4-2 15,5-1 3-15,-13 1 11 16,4-1 3-16,-20 3-1 16,5 3 3-16,-14-1-2 15,7-2-1-15,3 1 2 16,10-6-5-16,-6 0-12 16,6-3 7-16,-6 0 5 0,-9-2 3 15,2 0 1-15,-7 0 1 16,0 0-2-16,-10 0 1 15,10 0 0-15,12 0 0 16,-3 0 1-16,5 0 2 16,10 0-2-16,6-2 2 15,-1 0-1-15,4-1 0 16,1 1 1-16,15-1-1 16,-7 3 3-16,16-2-3 15,5 2 2-15,6-6 5 16,6 1-1-16,12-5 0 15,-1 6 0-15,-1-4 14 16,6 1-11-16,0-1-4 0,-13 6-5 16,17 2 0-16,-8 0-1 15,9 0 1-15,-5 0 0 16,9 0 0-16,-18 0-1 16,-11 0 1-16,-4 0 0 15,-9 0 0-15,0 4 1 16,-5 9-1-16,-4-1-2 15,2 9 0-15,3-4-1 16,-12 0 1-16,12 1-1 16,8-6-6-16,5-1-17 15,24-1-21-15,0-3-8 16,11 4-99-16,7-4-33 0,11-5-136 16</inkml:trace>
  <inkml:trace contextRef="#ctx0" brushRef="#br0" timeOffset="534450.6019">18554 17337 381 0,'0'0'181'15,"0"0"-136"-15,0 0-30 16,0 0-1-16,0 0-14 16,0 0 1-16,0 0 65 15,0-4-36-15,0 4-3 16,0 0 30-16,0 0-9 16,0 0-2-16,0 0-16 15,0 0-4-15,0 0-6 16,0 0 11-16,0 0-5 15,0 0-2-15,0 7-3 16,0 14 1-16,0 4-16 16,0 1-1-16,0-2 0 15,0-2-3-15,0-4-1 16,17-7-1-16,-6-5 0 0,7-1-5 16,2-5 1-16,-7 0-2 15,3 0-7-15,1-22 10 16,-6-6-1-16,-2-9 4 15,-4-1 0-15,-5 2-6 16,0 7 3-16,0-4-4 16,-14 13 3-16,-14 0 3 15,12 10 2-15,-2 5 2 16,-1 5 6-16,-6 0 2 16,8 5-3-16,-3 18-8 0,0 4 0 15,6 6-3 1,10-4 3-16,4-4-3 0,0-1-22 15,0-9-63-15,9-4-126 16,11-11-20-16,-7 0-181 16</inkml:trace>
  <inkml:trace contextRef="#ctx0" brushRef="#br0" timeOffset="535310.874">18591 16959 383 0,'0'0'104'15,"0"0"-49"-15,0 0 26 16,0 0-35-16,0 0-7 15,0 0 13-15,0 0 24 16,0 0 20-16,0 0-47 16,0 0-22-16,0 0-5 15,0 8-7-15,0-1 6 16,0 3 0-16,0 5-7 16,0 5-1-16,0 9-6 15,0 7-2-15,0 10 1 0,0 1-3 16,0 6-2-16,13-3 0 15,12-1 1-15,-5-10-2 16,2-6 0-16,-2-14 1 16,-5-3-1-16,3-11-3 15,-9-5-1-15,2 0-2 16,2-5 6-16,2-19 2 16,-6-2 9-16,0-10-8 15,2-2 4-15,-11 6-7 16,0 7 0-16,0 10 0 15,0 5 0-15,0 10 0 16,0 0 0-16,5 0 0 16,-1 18 0-16,5 17 1 0,-5 11-1 15,12-2 3 1,-7-5-3-16,11-3 1 0,-12-8-1 16,8-13 0-16,-12-8 0 15,-4-7-2-15,14 0-4 16,-10-12 3-16,11-20 3 15,-6-4 7-15,-4-3 2 16,-5 2-7-16,6 10-2 16,-6 4 1-16,0 14-1 15,0 6 1-15,0 3-1 16,0 0 6-16,5 0 13 16,-1 25-11-16,5 7 0 15,0 4-6-15,2 2 2 16,-7-13-1-16,10-7-3 0,-8-6 0 15,3-10-3-15,0-2-3 16,6 0-11-16,8-25 1 16,-4-6 16-16,1-1 1 15,-11 2 2-15,-9 0 2 16,5 8 5-16,-5 4 3 16,0 18-5-16,0 0 10 15,0 0 3-15,0 32-3 16,0 17-18-16,0 8-8 15,20-5-86-15,4-1-66 16,22-21-561-16</inkml:trace>
  <inkml:trace contextRef="#ctx0" brushRef="#br0" timeOffset="543356.7638">33454 6685 30 0,'0'0'296'16,"0"0"-180"-16,0 0 8 15,0 0-53-15,0 0-28 16,0 0-11-16,0 0 10 16,0 0 0-16,0-5-13 15,0 5-7-15,0 0 10 16,0 0-1-16,0 0-2 16,0 0-5-16,0 0-7 15,0 0-6-15,0 0-1 16,0 10-8-16,-18 10 3 15,-19 10 1-15,-3 2-4 0,-7-1 0 16,-1 0-2-16,1-6 0 16,3 0 1-16,11-6-1 15,-9-2 2-15,9-3 3 16,4-2-3-16,5-5 2 16,8-4-4-16,16 0 0 15,0-3 0-15,0 0 1 16,0 0 5-16,0 0-2 15,0 0 4-15,0 0-7 16,0 0 1-16,0 0-4 16,0 0-18-16,0 0-66 15,0 0-76-15,0 0-37 0,0 0-225 16</inkml:trace>
  <inkml:trace contextRef="#ctx0" brushRef="#br0" timeOffset="543701.3253">33087 6797 395 0,'0'0'141'0,"0"0"-24"15,0 0-44-15,0 0-38 16,0 0-34-16,0 0 5 15,-109 63 6-15,56-31-4 16,7-1 16-16,11-1-1 0,-3-5-2 16,14-3-2-16,15-4-4 15,4-2-11-15,5-1-1 16,0-5-3-16,0-6 0 16,5 1 0-16,28-5 0 15,5 0 14-15,10 0-3 16,-10-5 2-16,-1-2 1 15,-8 4-14-15,-9 1-29 16,9 0-129-16,-20 2-57 16,-5 0-235-16</inkml:trace>
  <inkml:trace contextRef="#ctx0" brushRef="#br0" timeOffset="552274.493">24763 7168 460 0,'0'0'129'0,"0"0"-68"16,0 0 19-16,0 0-27 16,0 0-25-16,0 0 0 15,0-5 15-15,0 5-1 16,0 0 3-16,0 0 93 16,0 0-119-16,0 0-14 15,0 0 20-15,0 0 1 16,0 0-18-16,20 0-6 15,29-2-2-15,13 0 7 0,13-1 0 16,-2 0-4-16,-2 3 0 16,-18 0-3-1,-11 0 4-15,-18 0-4 0,-11 0-7 16,-8 0-5-16,-5 0-23 16,0 0-27-16,0 6-51 15,0-2-109-15,0 1-169 16</inkml:trace>
  <inkml:trace contextRef="#ctx0" brushRef="#br0" timeOffset="552583.0877">24763 7582 260 0,'0'0'565'16,"0"0"-445"-16,0 0 10 15,0 0-25-15,0 0-63 16,0 0-16-16,206-7-6 0,-162 7-19 15,-2 0-1 1,7 0-37-16,2 0-33 0,2 0-123 16,0 0-251-16</inkml:trace>
  <inkml:trace contextRef="#ctx0" brushRef="#br0" timeOffset="554403.8454">27319 7830 414 0,'0'0'253'0,"0"0"-223"16,0 0-16-16,0 0 47 15,0 0-27-15,0 0-6 16,0-6 38-16,0 6-10 16,0 0-8-16,0 0 0 15,0 0-10-15,0 0-12 16,0 0-14-16,0 0-5 15,0 0 8-15,0 0 1 16,0 0-1-16,0 1-6 16,-4 19-7-16,-7 9-1 15,-2 13 2-15,8 8 7 16,1 8-3-16,-12 4 4 0,16 6-8 16,-4 0-1-16,0-3-2 15,-5-3 3-15,2-4-3 16,7-8 2-16,-4-10-1 15,4-11-2-15,0-8 2 16,0-8 0-16,0-8 0 16,0-2-1-16,0-3 8 15,0 0 2-15,0 0-1 16,0 0-4-16,0 0 1 16,0 0-6-16,-5 0-11 15,1-8-63-15,-5-2-89 16,5-3-213-16</inkml:trace>
  <inkml:trace contextRef="#ctx0" brushRef="#br0" timeOffset="554989.4071">27109 8001 326 0,'0'0'101'16,"0"0"-17"-16,0 0 16 16,0 0-42-16,0 0 10 15,0 0 15-15,-13 0 14 16,13 5-48-16,-6-3-9 16,6 1-7-16,-5 2-1 15,-4-3-15-15,9 4 4 16,-4-2 3-16,4-1-5 15,0-1-1-15,0-2-5 16,0 0 1-16,0 0-4 0,18-12-9 16,21-13 22-16,-1-10 14 15,-1-2-24-15,-3-2 11 16,-10 7-7-16,-4 3-8 16,-16 5-5-16,1 9 0 15,-5 5-2-15,4 10 3 16,-4 0 5-16,5 0 0 15,-5 0-6-15,0 0-4 16,11 13-1-16,-3 15 1 16,12 1 1-16,3 4-1 0,1-5-13 15,5 2-100 1,-10-9-78-16,-1 0-586 0</inkml:trace>
  <inkml:trace contextRef="#ctx0" brushRef="#br0" timeOffset="597814.4074">3164 2589 358 0,'0'0'79'0,"0"0"10"16,0 0-13-16,0 0-3 16,0 0-45-16,0 0-19 15,0 0 17-15,0 0-8 16,0-40 14-16,0 35 18 16,0 2 14-16,0 3-18 15,0-4-4-15,0-1-5 16,0-1-10-16,0 1-8 15,0 5-6-15,0 0 5 16,0 0-2-16,0 0 1 0,0 0-1 16,0 0-2-16,0 0-5 15,0 0 1-15,0 0 0 16,0 0-4-16,0 0-6 16,0 5-4-16,0 31-11 15,0 14 15-15,0 22 3 16,0 21-2-16,0 12-1 15,0 5-5-15,0-4-6 16,0-10-20-16,5-19 14 16,-5-14 15-16,0-13 0 15,0-11 1-15,0-11-1 16,0-13 1-16,0-8 1 16,0-7 0-16,0 0 3 0,0 0 2 15,0 0 1 1,0 0-1-16,0 0-5 0,0-2-4 15,0-5-35-15,0-3-121 16,0 2-139-16</inkml:trace>
  <inkml:trace contextRef="#ctx0" brushRef="#br0" timeOffset="598203.8547">2963 3281 685 0,'0'0'179'0,"0"0"-144"16,0 0 41-16,0 0-76 0,0 0 3 16,0 0-3-16,40 42 82 15,-7-6-33-15,-4 8-16 16,4 7 2-16,0 4-15 15,0 3-8-15,1-1-7 16,-1-4-4-16,4-6 3 16,3-7-4-16,-11-9-3 15,9-11 0-15,-10-10-4 16,5-10 3-16,-4-5-1 0,4-30 5 16,1-15 40-1,-10-11 1-15,-6 1-8 0,-18 10-17 16,0 7-8-16,0 11-8 15,0 14-3-15,-14 9-29 16,-10 9-43-16,0 0-71 16,6 4-581-16</inkml:trace>
  <inkml:trace contextRef="#ctx0" brushRef="#br0" timeOffset="617858.6105">25765 9720 85 0,'0'0'394'16,"0"0"-286"0,0 0-59-16,0 0 26 0,0 0-7 15,0 0 3-15,0 0-4 16,0 0-1-16,-18-20-9 16,18 20-18-16,-6 0-5 15,6 0-8-15,0 0-7 16,0 0 10-16,0 0 0 15,0 0-8-15,0 0-2 16,0 0-4-16,-5 0 9 16,-4 0-14-16,0 20-4 15,-10 10-1-15,-1 8-3 16,6 5 0-16,6-3 3 16,1 0-2-16,7-2-1 15,0-6-2-15,0-7-2 0,15-2-4 16,-1-9-5-16,6-6-1 15,8-8-5-15,19 0-2 16,1-20 6-16,5-23 10 16,-2-9 3-16,-11-8-3 15,-7-3 3-15,-8 0-2 16,-17-5 3-16,-8 11-1 16,0 10 0-16,-8 9 1 15,-21 16 1-15,-11 14 16 16,-11 8 15-16,-6 9-15 15,-16 32-14-15,17 6-1 16,3 6-2-16,16 2-1 0,37-5-12 16,0-2-29-16,0-4-59 15,17-2-54-15,12-13-193 16</inkml:trace>
  <inkml:trace contextRef="#ctx0" brushRef="#br0" timeOffset="618082.6232">26066 9763 844 0,'0'0'122'0,"0"0"-103"16,0 0 48-16,0 0-19 15,0 127-26-15,-20-74-15 16,-2 3-4-16,-3-4-1 0,1 1-2 15,15-6-6-15,-11-2-49 16,20-9-124-16,0-9-120 16,0-14-204-16</inkml:trace>
  <inkml:trace contextRef="#ctx0" brushRef="#br0" timeOffset="618858.7911">26561 9585 275 0,'0'0'175'16,"0"0"-50"-16,0 0-19 16,0 0-58-16,0 0 7 15,0 0 35-15,-38 122-3 16,23-73-30-16,6 1-21 16,0-3-9-16,9-1-10 15,0-12-2-15,0-4-10 16,18-7-1-16,2-10-1 15,4-11-1-15,5-2 0 16,4 0 6-16,9-25 6 16,11-13 0-16,-11-10-8 15,2-2-2-15,-15-8-4 16,-20 1-1-16,0 4-3 16,-9 6-3-16,0 4 1 0,-18 12 5 15,-15 10 0-15,-7 10 1 16,-2 11 25-16,5 0-7 15,-1 11-18-15,-2 19-2 16,18 3 0-16,7 4-5 16,15-2-33-16,0-5-29 15,0-5-107-15,24-5-77 16,9-11-154-16</inkml:trace>
  <inkml:trace contextRef="#ctx0" brushRef="#br0" timeOffset="619317.5645">27315 9432 338 0,'0'0'418'16,"0"0"-334"-16,0 0-40 15,0 0 22-15,0 0-47 16,0 0-9-16,13-10 32 15,-13 10 5-15,0 0-11 16,0 0 24-16,-33 0-13 16,-4 4-44-16,-12 9-3 15,2 2 0-15,3 3 2 16,11 3 1-16,4-4-2 0,20 3 1 16,9-3 1-1,0 6-3-15,9 2-13 0,44 0 7 16,0 2 6-1,1-2-1-15,-8 0 2 0,-4 3 2 16,-7 0 7-16,-17 1 10 16,-13 7-3-16,-5-4-1 15,0 1 7-15,-23 0-1 16,-25 0-7-16,-1-4 4 16,-2-4-9-16,7-4-5 15,11-7-5-15,15-6 0 16,7-5-3-16,11-3-29 0,0 0-24 15,0 0-63 1,0-12-80-16,5-4-383 0</inkml:trace>
  <inkml:trace contextRef="#ctx0" brushRef="#br0" timeOffset="619903.0247">24894 9607 850 0,'0'0'167'16,"0"0"-101"-16,0 0 39 16,0 0-56-16,0 0-41 15,0 0-8-15,62-14-1 16,-1 11 1-16,15-2 3 0,-3 2-3 16,-3 3-21-16,-8 0-72 15,-24 0-78-15,-18 5-323 16</inkml:trace>
  <inkml:trace contextRef="#ctx0" brushRef="#br0" timeOffset="620083.0991">24916 9951 1204 0,'0'0'79'16,"0"0"-76"-16,0 0 21 15,0 0-13-15,0 0-7 16,210 0-4-16,-124 0-74 0,0 0-131 16,-28 0-575-16</inkml:trace>
  <inkml:trace contextRef="#ctx0" brushRef="#br0" timeOffset="633678.0814">25966 12585 18 0,'0'0'17'16,"0"0"-14"-16,0 0 78 16,0 0-34-16,0 0-8 0,18 105-7 15,-7-87-12-15,-2-4 0 16,0 3-10-16,-5 2 5 15,3-6-4-15,1 5 7 16,-8-6-10-16,5 1 18 16,-5-1 31-16,0 1-9 15,0-4-11-15,0 1 24 16,0-4 9-16,0 1-36 16,0-2 16-16,0-3 13 15,0 1-4-15,0-3 9 16,0 0-9-16,0 0-5 15,0 0-11-15,0-23 1 0,4-19-27 16,-4-16-8-16,5-10 2 16,10-1 4-16,-10-7-6 15,3-1-4-15,-8-1-5 16,5 4 0-16,-5 15-1 16,0 18 2-16,0 19 1 15,0 15 3-15,0 7 15 16,0 0-20-16,0 37-9 15,15 26 9-15,10 16 0 16,12 15 7-16,-4-4-4 16,-4 0 1-16,4-2-1 15,1-8-2-15,-10-17 0 16,-4-15 0-16,-11-23-1 0,-5-16 0 16,9-9-1-16,12-5 1 15,-1-32 2 1,9-13 8-16,5-13-4 0,-5-2-6 15,-4 0-1-15,-9 3-7 16,4 9-10-16,-11 18 2 16,-8 14 16-16,1 19 4 15,-6 2 5-15,0 2-9 16,0 29 2-16,0 9-2 16,5 13 5-16,3-2-3 15,1-2 1-15,-2-2 6 16,11-7-4-16,2-9 1 15,-3-4-2-15,8-7-3 0,3-12 1 16,1-6-1-16,4-2-1 16,16-15 3-16,-3-18-3 15,-8-9 4-15,-3-6-4 16,-17-2-9-16,-14 3 6 16,3 4-3-16,-7 8-9 15,0 10 15-15,0 12 0 16,-11 8 9-16,-7 5 10 15,-6 3-8-15,0 24-3 16,-1 11-8-16,21 4 0 16,-5 1 0-16,9-3 6 15,0-7-4-15,0-10 3 0,0-4-3 16,18-9-2-16,6-10 0 16,5 0-2-1,8 0 0-15,-12-10 2 0,12-5 0 16,-3-2-9-16,-10 5 1 15,-9 4 5-15,-6 3 1 16,-4 5-1-16,-5 0-3 16,4 0 4-16,7 0-4 15,-2 7 6-15,11 3 2 16,-3-2 3-16,3-1-3 16,-6-4-2-16,-10-3 1 15,12 0 6-15,-8 0-5 16,8-20 2-16,-3-7 0 0,3-6-4 15,-12-2-1 1,-4 3-7-16,0-4-4 0,0 3 3 16,-15 6 4-16,-19 6-1 15,6 11-2-15,-14 10 6 16,8 0-11-16,-10 28 5 16,16 15-2-16,10 5 9 15,18-1-17-15,0-3-27 16,13-8-7-16,20-5-96 15,-4-17-81-15,11-11-173 16</inkml:trace>
  <inkml:trace contextRef="#ctx0" brushRef="#br0" timeOffset="634450.4654">27406 12046 617 0,'0'0'209'16,"0"0"-44"-16,0 0-103 15,0 0-48-15,0 0 22 16,-11 138 14-16,6-70 16 16,1 10-21-16,-5 8-17 15,9 6-10-15,0-4-10 16,0-13-8-16,0-15 0 15,18-13 0-15,6-19-1 0,9-13-5 16,7-10-1-16,2-5 5 16,11-5-3-16,-6-20 3 15,1-5-5-15,-10-5 6 16,-10 5-3-16,-19 7 1 16,7 9 2-16,-12 8 1 15,-4 6 0-15,0 0 1 16,0 0 12-16,0 28-7 15,0 4 0-15,0 3 1 16,0-2-1-16,0-8 1 16,25-8-4-16,-3-6-2 15,6-7-1-15,-3-4 2 16,8 0-2-16,7-2 0 0,-7-18 1 16,-11-3-1-1,2 1 0-15,-4-1 0 0,-11 9 0 16,-4 3-1-16,-1 5 1 15,-4 6 0-15,0 0 1 16,0 0-1-16,0 6 2 16,0 17-2-16,11-1 9 15,7-2-5-15,2-7 0 16,-7-8-4-16,16-5-4 16,4 0 3-16,-4 0 1 15,19-22 5-15,-6-9-4 16,-9-9 5-16,-8 0-6 0,-5-5-1 15,-16 5 1 1,-4 0 0-16,0 5-1 0,-4 4 3 16,-41 12-5-16,-1 6 1 15,-3 11 1-15,-2 2-3 16,3 15-9-16,6 14 5 16,17 9 0-16,17-1-8 15,8-1-7-15,0-4-38 16,4-8-18-16,25-10 15 15,4-9-41-15,0-5-72 16,-4 0 40-16,4-22-33 16,5-11-47-16</inkml:trace>
  <inkml:trace contextRef="#ctx0" brushRef="#br0" timeOffset="635056.7473">28463 11931 416 0,'0'0'279'16,"0"0"-59"-16,0 0-71 16,0 0-107-16,0 0-20 15,-58 133 21-15,45-60-4 16,9 6 2-16,-12 7-3 16,12 2 5-16,4 2-27 15,0-5-9-15,0-14-5 16,15-18-2-16,14-20-4 15,4-14 1-15,-15-12-5 0,22-7 4 16,-3 0-5-16,1-7 9 16,-1-13 2-16,-17 0 5 15,0 8-4-15,-15 4 0 16,-5 8-3-16,0 0-2 16,0 2 2-16,0 21 1 15,0 2 18-15,4 5-13 16,14-5-2-16,2-8-2 15,4-6-2-15,-11-7 0 16,7-4-2-16,9 0 1 16,0-10 1-16,13-20 5 15,-5-7 0-15,-1-7-3 16,-8-3-2-16,-10 0-2 0,-18 2-9 16,0 5-2-1,0 0 10-15,-29 7-5 0,-17 10 5 16,-3 13 3-16,-17 10 9 15,-5 10 0-15,-2 28-3 16,11 14 3-16,20 4 0 16,33 1 1-16,9-10-6 15,27-8 1-15,46-11-3 16,6-9-1-16,19-9 1 16,-10-5 3-16,-15-5-2 15,-15 0-2-15,-16 0-1 16,-9 0-14-16,-13-15-49 15,-11-4-46-15,-9-12-72 16,0 1-391-16</inkml:trace>
  <inkml:trace contextRef="#ctx0" brushRef="#br0" timeOffset="635245.7573">27906 12395 1003 0,'0'0'148'16,"0"0"-89"-16,0 0 13 16,0 0-27-16,0 0-41 15,0 0-4-15,-29 52-19 16,58-41-60-16,-21-1-98 16,-1-6-617-16</inkml:trace>
  <inkml:trace contextRef="#ctx0" brushRef="#br0" timeOffset="637245.5174">26499 14190 424 0,'0'0'179'15,"0"0"-88"-15,0 0 25 16,0 0 9-16,0 0-53 16,0 0-27-16,-75 0-6 15,59 0 5-15,8 0 11 16,-8 1-5-16,16-1-23 16,0 0-3-16,0 0-12 15,0 0-3-15,0 0-9 0,20 0 0 16,13 0 1-16,16 0 8 15,2 0-8-15,-7-4-1 16,-7 0 0-16,-3 4-22 16,-14 0-25-16,-7 0-26 15,-2 0-11-15,-11 1-53 16,0 17-66-16,-7-4-52 16</inkml:trace>
  <inkml:trace contextRef="#ctx0" brushRef="#br0" timeOffset="637432.5313">26318 14503 563 0,'0'0'192'0,"0"0"-35"15,0 0 57-15,0 0-68 16,0 0-52-16,239-39-40 16,-191 27-25-16,-1 7-21 15,-19 3-7-15,6 0-1 16,-1 2-39-16,0 0-79 15,7 0-116-15,-18 0-810 16</inkml:trace>
  <inkml:trace contextRef="#ctx0" brushRef="#br0" timeOffset="638329.638">27167 14190 475 0,'0'0'281'0,"0"0"-176"0,0 0-61 16,0 0 37-16,-33 107-32 15,33-64-28-15,0 0 7 16,9-4-9-16,15 3-2 16,9-13-10-16,5-8 3 15,-5-10-8-15,7-3 2 16,-7-8 4-16,0 0 6 15,5-23 7-15,-1-15-1 16,-4-12 9-16,-8-7-18 16,-1-6-2-16,-4 2-8 15,-11 3 0-15,-9 4 0 16,0 4 0-16,-29 8 0 0,-13 7-1 16,-11 15 2-16,4 10 6 15,-8 10 3-15,-5 17 1 16,11 28-12-16,-2 18-1 15,15 6-6-15,27-1-42 16,11-11-55-16,29-13-33 16,28-14-247-16</inkml:trace>
  <inkml:trace contextRef="#ctx0" brushRef="#br0" timeOffset="640750.1019">27786 14427 590 0,'0'0'105'0,"0"0"-40"15,0 0 19-15,0 0-39 0,0 0-29 16,0 0 20-1,0 0 28-15,0-7-10 0,0 14-18 16,0 18-16-16,-9 6-9 16,5 8-8-16,-12 0-1 15,3 1-2-15,4-8 0 16,-2-1-27-16,7-12-87 16,-1-13-186-16</inkml:trace>
  <inkml:trace contextRef="#ctx0" brushRef="#br0" timeOffset="641223.1239">27950 14022 305 0,'0'0'84'0,"0"0"-21"16,0 0 48-16,0 0-23 15,0 0-22-15,0 0 26 16,17-20 9-16,-8 20-50 16,7 0-4-16,12-3 6 15,1-2-30-15,18 0-6 16,-3 0 3-16,-6 3 11 0,-1-3-22 15,-13 5-9 1,-10 0 2-16,1 0 0 0,-10 0-1 16,3 0 0-16,3 0 1 15,-6 12 6-15,8 6 4 16,-2 9-3-16,-11 8 10 16,0 10-3-16,0 7-6 15,-11 9 1-15,-7 3 4 16,-1 5-14-16,5-4 0 15,-1-7-1-15,10-8 0 16,-3-11-11-16,8-10-13 16,0-9-51-16,0-11-31 0,0-9-203 15,0 0-225-15</inkml:trace>
  <inkml:trace contextRef="#ctx0" brushRef="#br0" timeOffset="641441.1372">28067 14350 214 0,'0'0'882'0,"0"0"-782"16,0 0-76-16,0 0-3 16,0 0 29-16,0 0-13 15,206-42-26-15,-153 36-10 16,4 6-1-16,-15-3-24 15,0 3-32-15,7 0-47 0,-25 0-88 16,0 0-224-16</inkml:trace>
  <inkml:trace contextRef="#ctx0" brushRef="#br0" timeOffset="642085.1804">28808 14099 1058 0,'0'0'39'15,"0"0"-32"-15,0 0 7 0,0 0-9 16,0 0 0-16,0 0 3 16,0 109 7-16,22-90-6 15,2-5 3-15,1-6 2 16,-1-5-9-16,9-3-4 15,5 0 1-15,-1-25-1 16,7-8 1-16,-6-7-2 16,-14-2-11-16,-10 2-11 15,-14-3-9-15,0 5 18 16,0 6 6-16,-5 5 5 16,-28 6 2-16,-5 12 0 15,-10 3 0-15,1 6-2 16,12 0-2-16,-3 7-2 0,14 14-3 15,20-1-16 1,4 0-60-16,0-2-58 0,0-3 3 16,4-5-64-16,16-3 5 15,4 1 131-15,1-1 68 16,-3 5 7-16,2 1 115 16,0 12 26-16,10 8-1 15,3 9-53-15,-4 12 16 16,0 3-29-16,-4 5-35 15,-18-2 10-15,-6-2-24 16,-5-6 10-16,0-6 10 16,0-6-7-16,0-9 5 0,-9-6-16 15,-15-8-5-15,4-5-6 16,2-4 7-16,-11-3-10 16,0-3-2-16,-4-2-10 15,-11 0-5-15,15 0-3 16,1 0-6-16,3 0-18 15,12 0-25-15,9 0-15 16,4 0-53-16,0 0-29 16,0-2-209-16,4-6-96 15</inkml:trace>
  <inkml:trace contextRef="#ctx0" brushRef="#br0" timeOffset="644620.5069">13700 16618 317 0,'0'0'130'0,"0"0"-108"15,0 0 35-15,0 0-34 16,0 0 3-16,0 0 6 16,0-39 11-16,0 31-7 15,0 3-10-15,0 2-4 16,0 3 0-16,0 0 5 16,0 0-14-16,0 0-8 15,0 0-5-15,-5 5-6 16,5 25-6-16,0 15 10 15,0 21 0-15,0 14 2 16,0 10-6-16,20 10-7 0,7 19 5 16,1 6-14-16,1 7-4 15,-9 4 12-15,-11-14 10 16,-9-9 2-16,0-25 2 16,11-21 12-16,-7-11 6 15,5-13-3-15,0-17-10 16,2-2 0-16,-7-12-4 15,1-6 7-15,-5-2 0 16,0-4 15-16,0 0-8 16,0 0-8-16,0 0-7 15,0 0-20-15,0 0-32 0,0 0-39 16,0 0-126 0,0 0-204-16</inkml:trace>
  <inkml:trace contextRef="#ctx0" brushRef="#br0" timeOffset="646659.1601">29717 13952 174 0,'0'0'74'0,"0"0"21"0,0 0 51 16,0 0-22-16,0 0-57 15,0 0 9-15,0-20 16 16,0 15-19-16,0 2-19 15,0 0-7-15,0 3-2 16,0 0-5-16,0 0-5 16,-5 11 4-16,1 18-29 15,-1 12-3-15,5 14 0 16,0 0-4-16,0-3-2 16,0-4-1-16,0-11 0 15,5-3-16-15,4-15-51 16,-9-6-44-16,11-8-201 15</inkml:trace>
  <inkml:trace contextRef="#ctx0" brushRef="#br0" timeOffset="646901.0236">29456 14139 906 0,'0'0'179'15,"0"0"-125"-15,0 0-7 16,0 0 3-16,0 0 34 16,0 0-22-16,256-17-31 15,-198 7-18-15,4 2-7 0,-14 6-6 16,-10-3-3-16,4 5-39 16,-18 0-36-16,5 0-64 15,-9 0-137-15,-20 2-376 16</inkml:trace>
  <inkml:trace contextRef="#ctx0" brushRef="#br0" timeOffset="647148.6014">29568 14604 936 0,'0'0'233'15,"0"0"-144"-15,0 0-19 16,0 0-22-16,0 0-38 0,0 0 13 16,78-3 2-16,-21-5-10 15,5-2-12-15,9-1 1 16,2 3-4-16,-18-1-18 16,7 7-45-16,-9-1-62 15,-8 3-85-15,-19 0-523 16</inkml:trace>
  <inkml:trace contextRef="#ctx0" brushRef="#br0" timeOffset="647743.3328">30404 14327 539 0,'0'0'271'0,"0"0"-140"0,0 0-65 15,0 0-45-15,0 0-7 16,0 0 9-16,-11 118 2 16,22-91-1-16,18-3 0 15,0-6-6-15,0-10-8 16,-3-5-4-16,-2-3-4 15,5 0 4-15,4-7 2 16,5-21 0-16,-3-10 1 16,-1-6-5-16,-6-9-2 15,-19 0-2-15,0-2-2 0,-9 2-2 16,0 8 4-16,0 3 0 16,-33 7 5-16,0 4 9 15,-16 9-1-15,7 7 13 16,13 10-2-16,-4 5 9 15,-5 3-27-15,14 27-3 16,-5 10-4-16,5 10 1 16,15 0-8-16,9 0-18 15,0-2-23-15,9-10-73 16,20-9-58-16,11-6-304 16</inkml:trace>
  <inkml:trace contextRef="#ctx0" brushRef="#br0" timeOffset="647981.3345">30900 14190 189 0,'0'0'684'15,"0"0"-618"-15,0 0-27 16,0 0 3-16,42 125-21 15,-31-80-15-15,-11 0-2 16,0 2-1-16,0 4-2 16,0-11-1-16,0-7-5 0,0-12-88 15,0-7-140 1,0-14-119-16</inkml:trace>
  <inkml:trace contextRef="#ctx0" brushRef="#br0" timeOffset="648378.1287">31258 14177 772 0,'0'0'246'15,"0"0"-230"-15,0 0 7 16,-20 103 4-16,20-71-18 15,0-4 0-15,20-6 6 0,-2-1-4 16,2-7-2-16,-12-6 5 16,17-5-2-16,3-3-9 15,-3-6 4-15,21-19 3 16,-2-12-4-16,7-12-3 16,-6-8-3-16,-23 0-12 15,-7 4-12-15,-15 1 2 16,0 7 18-16,-4 4 4 15,-29 7 1-15,-12 6 3 16,-6 6 3-16,3 11 0 16,-5 11 10-16,2 0-16 15,7 28-1-15,-3 17-14 16,23 13-24-16,4-1-42 0,20-7-208 16,0-13-435-16</inkml:trace>
  <inkml:trace contextRef="#ctx0" brushRef="#br0" timeOffset="649599.7545">31968 13853 616 0,'0'0'128'0,"0"0"-110"15,0 0-13-15,0 0 6 16,0 0-9-16,0 0-2 16,18-42 17-16,-12 42 34 15,-6 0 86-15,0 0-42 16,0 0-32-16,0 0-1 0,0 0-19 15,0 0-11 1,-6 0-21-16,-12 0 5 0,-11 0 7 16,0 0-2-16,-8 0-7 15,-3 0-1-15,2 12-7 16,5 6 2-16,9-3-7 16,6 6 0-16,18 0-1 15,0 2-5-15,47 5 2 16,10-3-3-16,9 3 4 15,-8-3 2-15,4 2 0 16,-18 1 0-16,-15 4 0 16,-20 1 0-16,-9-3 0 15,0 2 2-15,-20-4 5 16,-13-3 4-16,-14-3 6 0,3-4 0 16,6-5 7-1,-4-1-13-15,14-6 8 0,3-4-7 16,21-2-4-16,-7 0-8 15,11 0-1-15,0 0-4 16,0 0-32-16,0 0-30 16,29 0-37-16,10 0 6 15,3-13-51-15,-4 1-204 16</inkml:trace>
  <inkml:trace contextRef="#ctx0" brushRef="#br0" timeOffset="649967.6241">32120 13589 704 0,'0'0'229'16,"0"0"-170"-16,0 0-13 15,0 0 14-15,0 0-33 16,0 0-16-16,-4 4 4 16,46 24 29-16,11 12 7 15,9 0-17-15,4 5-14 0,1 10 0 16,-10 10-19 0,-19 13 5-16,-18 12-1 0,-20 8-5 15,-20 3 0-15,-47-1 2 16,6-8 1-16,-1-3-1 15,-5-14 0-15,19-13 3 16,6-7-5-16,4-13-15 16,9-7-59-16,9-14-87 15,7-9-213-15</inkml:trace>
  <inkml:trace contextRef="#ctx0" brushRef="#br0" timeOffset="651020.6357">27063 13786 197 0,'0'0'48'0,"0"0"-39"15,0 0 51-15,0 0 7 16,0 0 4-16,0 0 30 0,33-28-10 15,-33 21 5 1,5 4-76-16,3-4 39 0,-8 5-7 16,5-6-32-16,-5 5 6 15,4 1-5-15,-4 2-1 16,0 0 3-16,0 0 15 16,0 0-5-16,0 0-4 15,0 20-17-15,-22 25-9 16,-2 17-3-16,-5 21 4 15,5 18 15-15,19 9-3 16,5 8 9-16,0 2-16 16,14-8-6-16,30-13-2 0,-7-16-1 15,1-19-11 1,6-11-15-16,-6-11-12 0,-1-12-46 16,1-5-134-16,-3-14-36 15,-6-11-214-15</inkml:trace>
  <inkml:trace contextRef="#ctx0" brushRef="#br0" timeOffset="652235.4814">32844 14355 404 0,'0'0'186'15,"0"0"-91"-15,0 0-5 0,0 0 5 16,0 0-29 0,0 0-27-16,0-3 5 0,0 3-8 15,0 10-12-15,0 5-10 16,-14 8 11-16,10 2 5 16,4 2-11-16,0 1 12 15,0-3-9-15,0-5-21 16,18-2 2-16,10-11-3 15,-3-4-2-15,3-3-6 16,6-7 8-16,3-21 6 16,-13-13 1-16,5-3 2 15,-9-6-8-15,-15 2 3 0,-5 3 1 16,0 4-3 0,-5 4 1-16,-24 8 2 0,-8 4 0 15,1 8-3-15,-10 10 1 16,13 7 4-16,-11 0 3 15,6 25-10-15,5 10-3 16,8 8-4-16,8 3-16 16,17-2-51-16,0-3 0 15,0-7-27-15,17-14-152 16,3-9-116-16</inkml:trace>
  <inkml:trace contextRef="#ctx0" brushRef="#br0" timeOffset="652989.9199">32945 13751 777 0,'0'0'201'0,"0"0"-158"16,0 0-31-16,9 107 19 15,4-44-6-15,-6 7 9 16,2 1-6-16,-5 4-3 16,5 0-9-16,-9-4 0 0,0-11-12 15,7-13-1 1,2-12-1-16,-5-15 0 0,-4-13-2 16,4-7-5-16,12 0 2 15,-7-7-8-15,11-26 11 16,2-7 5-16,2-10-5 15,-4 2 0-15,4 8-7 16,-10 10 4-16,-10 16 0 16,5 7 3-16,-9 7 1 15,0 0 0-15,0 25 7 16,0 8-3-16,0 17 4 16,0-1 0-16,0-6-3 15,0-14 6-15,0-1 7 16,0-16-12-16,0-6-7 15,11-6-3-15,13 0-13 0,14-25 14 16,-5-8 2-16,0-5 3 16,-13-2-2-16,-2 8 4 15,2 1-3-15,-16 6-1 16,1 7-1-16,-5 14 0 16,4 4 0-16,-4 0 0 15,0 0 8-15,0 25 12 16,0 8-6-16,0 2-5 15,0 0 1-15,0-7-4 16,0-9 4-16,0-6-10 16,0-11 0-16,0-2-8 15,11 0-4-15,18-17-1 0,0-10 12 16,4-9-7 0,-16 5 7-16,3-1-3 0,-2 3 4 15,-11 7 1-15,-3 5 1 16,-4 9-1-16,0 8 3 15,0 0-1-15,0 7 24 16,0 25-9-16,0 8-12 16,-11 13-3-16,2-3-3 15,9-10-4-15,0-5-54 16,0-10-109-16,16-7-280 16</inkml:trace>
  <inkml:trace contextRef="#ctx0" brushRef="#br0" timeOffset="654700.4487">25760 14039 702 0,'0'0'117'16,"0"0"-50"-16,0 0 27 15,0 0-44-15,0 0-33 16,0 0 1-16,0 0-1 16,0 0-4-16,0 0 3 15,0 0-1-15,5 0-6 16,15-12 3-16,-3-1-4 16,8-2-5-16,-5 0 1 15,-16 3-2-15,5-3-2 16,-9 7 2-16,0 0 1 0,0 6 11 15,-29 2-4-15,-28 5 6 16,-18 33-11-16,-21 17-3 16,1 17 4-16,-4 10 15 15,21 7 9-15,30-9-7 16,39-13-8-16,9-14-4 16,53-15-5-16,38-13-5 15,17-15-1-15,7-10 4 16,-24 0 0-16,-9 0 3 15,-32 0-7-15,-14-10-5 16,-10-3-65-16,-6-3-108 16,-20-5-682-16</inkml:trace>
  <inkml:trace contextRef="#ctx0" brushRef="#br0" timeOffset="656530.3095">24936 11808 369 0,'0'0'127'16,"0"0"-21"-16,0 0-24 15,0 0-37-15,0 0-13 16,0 0-5-16,-29-43-2 16,24 36-8-16,1 2 10 15,0-2-1-15,-1 4-6 16,-1-1 13-16,-3 1 8 0,4 0-3 15,1 1-11 1,-1-1-9-16,5 0-3 0,0 3-1 16,0 0-5-16,-6 0 2 15,6-4-3-15,-9-2 6 16,5 2-8-16,4-1-5 16,0 5 3-16,0-3-2 15,-5 0 0-15,5 3 7 16,-4 0-3-16,4 0-4 15,0 0-2-15,0 3-2 16,0 25-2-16,0 13 4 16,0 18 16-16,0 8-6 15,0 11 6-15,-11 10 2 16,2 10-9-16,-11 17-4 0,-2 11-1 16,11 6-3-16,-3 1 0 15,6 2 0-15,-3 1-2 16,11-3 1-16,0 3-5 15,0-4-1-15,0-7 0 16,0-4-30-16,0-11 29 16,0-5 7-16,0-8-4 15,0-4 4-15,0-5-1 16,0-3 1-16,0-5 0 16,0-2-1-16,4 2 1 15,3 7-5-15,-7-4 4 16,0 3 1-16,0-1-2 15,0 6 1-15,0-1 1 0,-16 5-1 16,-4 1 1-16,7-2 1 16,0-1 1-16,6-2-2 15,7-5 0-15,0-7-1 16,0-4 1-16,24-12-14 16,14-13-7-16,2-15-16 15,-3-10-106-15,-3-20-105 16,-30-5-328-16</inkml:trace>
  <inkml:trace contextRef="#ctx0" brushRef="#br0" timeOffset="660025.1506">24741 12037 276 0,'0'0'113'15,"0"0"-67"-15,0 0 58 16,0 0-15-16,0 0-37 15,0 0-10-15,-53-31 3 0,53 28 4 16,0 3-9-16,0 0 1 16,0 0-11-16,0 0-22 15,0-2-7-15,4-1 2 16,30 1 16-16,3 0-4 16,12-1 2-16,-1 1 5 15,8 0-17-15,6 2 0 16,6-3-3-16,12 0-2 15,-3-2 0-15,9 2 2 16,10-1 0-16,7 1 2 16,12-5 10-16,-6 3-1 15,1 3-7-15,1-3-4 0,-3 5 0 16,27 0 8 0,2 0 58-16,20 0-61 0,0 0-7 15,3 0 0-15,1 0 0 16,0 5-9-16,-8-5-1 15,-5 2 7-15,-24 1-11 16,-5 3 1-16,-15-2 8 16,-9 3 5-16,3-4 0 15,-19 2 0-15,12-2-2 16,0-3 2-16,-1 0 0 16,10 0 0-16,10 0 0 15,10 0-2-15,-1 0 1 16,-6 0-5-16,6 0 1 15,-4 0 2-15,-11-3 0 16,7-2-2-16,-7 2-1 0,2-4 3 16,9 3 1-16,-7-2 1 15,7 3 0-15,5 1 2 16,-21 2-2-16,16 0 0 16,-11 0 0-16,-2 0 0 15,-3 0 1-15,16 0 1 16,-6 0-1-16,10 0 1 15,1 0 0-15,-5 0 6 16,-7 0-3-16,3 0-3 16,-12 0-1-16,7 0 0 0,-6 0 0 15,-1 5 0 1,12 1 0-16,-12-2 0 0,-4-1 0 16,1-1-2-16,-1-2 1 15,0 2 2-15,15-2-1 16,-6 0 0-16,16 0-1 15,-1 0 1-15,-19 0 0 16,-23 5 0-16,-11 4 0 16,-33-2-2-16,-8-5 2 15,-25 0 0-15,0 1 5 16,0-1 42-16,0-2-2 16,0 0-9-16,0 0-23 15,0 3-13-15,9 0-7 16,2 2 1-16,-7-3 6 15,-4 3 0-15,5-2-1 0,-5 1 1 16,0 5 1-16,8-2 5 16,-8 2-5-16,0 4 1 15,11-2-2-15,-11 3 2 16,9 2-2-16,5 1 0 16,-10 0 0-16,7 6 0 15,-7 4 1-15,1 6-2 16,-5 7 1-16,0 5 0 15,0 11 0-15,0-1-1 16,0 3-1-16,0 1-6 16,-9 1 7-16,-2 1-3 15,7-1-3-15,-1 3 1 0,5-1-1 16,-9-3 3-16,9-5 0 16,0-3 2-16,0-9 0 15,0-2 1-15,0-10 1 16,0 0 1-16,0-2 1 15,0-5-2-15,14-4 0 16,-3 3 5-16,2-1-4 16,-4 0 4-16,-3-4-1 15,3 3-2-15,-4-3 1 16,-5-2-2-16,0-1 2 16,4-3-1-16,12 2-1 15,-16-8-1-15,0 0 0 16,8 5 0-16,1-8 0 15,2 6 0-15,3-6 0 16,-6 3-4-16,12-2 4 0,-15-3-5 16,15 0 0-16,-12 3 4 15,8-1 1-15,-3 3 0 16,7 0-1-16,-2 0 0 16,-14 5 1-16,16 7 0 15,0-1 1-15,-7 6-1 16,7 2 0-16,-7-3 1 15,-1-1-1-15,10 0 0 16,2-2-2-16,0-3 2 16,1-2 0-16,-3-1 0 0,2-4 1 15,0-3-1 1,-10 0 1-16,1-1-1 0,-6 2 0 16,2-1 1-16,-7-3-1 15,1 6 0-15,-1-4 0 16,5 5 3-16,-4 3-3 15,-5 3 2-15,0 5 0 16,0-3-2-16,0 3 1 16,0 1 4-16,0-1-4 15,6-3 5-15,7-2-1 16,-13 3-1-16,5-4-3 16,-1 2 0-16,3-3-2 15,-3 4 1-15,1-2 0 16,-5 3 1-16,0 2-1 15,0 0 1-15,0 2 1 0,0 0-2 16,0 1 2-16,-5 0-2 16,-10 2 1-16,10 0-1 15,-3-3 0-15,3 2 0 16,-1 1 0-16,6 0 0 16,0 0 0-16,0 2 0 15,0-2 0-15,0 0 0 16,0 0 0-16,0 2 1 15,0-2-1-15,0 3 18 16,11-4-18-16,-11 1 0 16,0 1 1-16,0 5 0 15,0-1 0-15,0 2-1 0,0-1 0 16,0-2 0-16,0 1 0 16,0-2 0-16,0-6 0 15,0 7 1-15,-11-8 1 16,11-3-2-16,-5 0 0 15,5-3 1-15,0-3-2 16,0 4 1-16,0-4-1 16,0-2 1-16,0 5 1 15,0-2 0-15,0-3 0 16,0 0 0-16,0-3-1 16,0-2 0-16,0 0 0 15,0-3 0-15,0 1 4 16,0 2 3-16,0 3 0 0,0 4 0 15,0 1-3 1,-13-1 1-16,8 1-2 0,-6-1-2 16,3 1 1-16,3-4-2 15,5-1 2-15,-4-3 1 16,4-5-3-16,0 0 1 16,-5 0 2-16,-1 5 3 15,-3-2 9-15,4 0-3 16,-15-2 1-16,3 5 1 15,-3-4-7-15,-9 1-2 16,0 3-3-16,1 1 1 16,-19-3-3-16,-1 7 0 0,-10-1-1 15,-8-1-1 1,-9 1-3-16,-21 0 4 0,-1 1 0 16,-2-1 1-16,-5 2 0 15,-16 6 0-15,1-3 0 16,-1 2-3-16,-3 1 2 15,12-3 1-15,-2 0 0 16,-6 0 0-16,19-5-2 16,-10 0 2-16,6 0-1 15,-2-3-3-15,11 1-16 16,-16 2-9-16,3 0 20 16,-16 6 0-16,0-2 3 15,0 6 4-15,5 0 2 16,4-2 0-16,4 0 0 15,16-3 0-15,0 2 1 0,15-5-1 16,-10-1 0-16,3-1-1 16,-8 0 0-16,-6 0-2 15,-8 0 0-15,3 0 2 16,-7 0-3-16,3-3 4 16,1 1-5-16,8-3 5 15,6 0 0-15,-5 0-2 16,1-5-4-16,-16 0 3 15,8 2-1-15,-5-2-1 16,-3 8-6-16,0-3 0 16,11 0 11-16,-2 0-4 15,11-3 6-15,-1 1-2 0,6-3 1 16,-1 0-1 0,5 0 0-16,-5 0 0 0,-4 0 1 15,11 0-1-15,-7 0 3 16,-6 0 0-16,22-3 16 15,-2 1-14-15,1-3-2 16,6 2 2-16,-3-2-5 16,-3 3 0-16,-1-1 1 15,2-2 1-15,-11 3-1 16,15 2 1-16,-2-2-1 16,11 2 2-16,0-3 4 15,11 3-2-15,2-3 2 16,-4 1-6-16,-9 2 1 15,5-3-1-15,2 1 3 0,-14 2-4 16,3 0 0-16,8 0 1 16,1 0-1-16,2 0-1 15,6 0 1-15,16-5 3 16,-16 2-3-16,3-4-1 16,-3-3 0-16,3 2 2 15,-3 4-1-15,-4-4 1 16,6 3-1-16,-6 1 0 15,-4 4-1-15,-5 0 2 16,0 0-1-16,-4 0 5 16,-5 9-3-16,5 1 1 0,12 0-1 15,17-8 13-15,21 3 2 16,12-5-11-16,4 0-6 16,0 0-26-16,9-10-44 15,35-7-79-15,-2 0-346 16</inkml:trace>
  <inkml:trace contextRef="#ctx0" brushRef="#br1" timeOffset="768428.8694">26804 16073 48 0,'0'0'623'15,"0"0"-561"-15,0 0-39 16,0 0 38-16,0 0-16 15,0 0 13-15,0-24 8 16,0 22-7-16,0 2-18 16,0 0-2-16,0 0 6 15,0 0-7-15,0 0-8 0,0 0-1 16,0 0-1 0,0 0-10-16,0 0-5 0,0 0 5 15,0 0-7-15,0 5-4 16,0 17 1-16,9 10-7 15,-2 10 2-15,-3 5-3 16,14 3 0-16,-3 3 0 16,3-3-4-16,2 6-3 15,-11-6-5-15,11-6 11 16,-7-5-8-16,-2-5 3 16,-7-9-1-16,5-10 5 15,-4-8 2-15,6-7-11 16,-11 0-16-16,17-17 11 15,3-26 14-15,-11-14 2 16,11-7 7-16,-11-5-5 0,6-1-2 16,-10 2 0-16,-5 8 0 15,0 5-7-15,0 13 7 16,0 6 2-16,0 16-2 16,0 7 1-16,0 8-1 15,0 5 2-15,0 0-4 16,0 0-16-16,0 0-76 15,-9 13-34-15,2 2-258 16</inkml:trace>
  <inkml:trace contextRef="#ctx0" brushRef="#br1" timeOffset="769259.7733">27286 16526 521 0,'0'0'173'0,"0"0"-121"16,0 0 26-16,0 0-45 15,0 0-20-15,0 0 26 0,5-101 19 16,-5 56-18-16,0-2 8 16,0-3-32-16,0-3-1 15,0 8-2-15,0 0-6 16,-5 11 9-16,5 7 0 15,0 13-2-15,0 5-4 16,0 9 2-16,0 0 1 16,0 0 4-16,0 18 8 15,0 14-12-15,5 11-11 16,8 6 1-16,2-4-3 16,-6-3-2-16,2-2-1 15,3-7 1-15,-5-4-12 16,2-11-3-16,-3-11 6 15,1-7 7-15,-4 0-17 16,10-4-9-16,-10-27 18 0,10-9 12 16,-6-10 7-16,-5 0-7 15,5 3 2-15,-4 5 0 16,1 9-2-16,-6 16 1 16,9 6-1-16,-9 8 1 15,0 3 2-15,4 3 26 16,5 25 2-16,-2 12-17 15,2 7-7-15,-5 3-5 16,-4 6 0-16,0-6 2 16,5 0-4-16,-5-4-1 0,0-7-4 15,0-11-18 1,4-12-16-16,12-5-23 0,-16-11-62 16,0 0-118-16,0 0-198 15</inkml:trace>
  <inkml:trace contextRef="#ctx0" brushRef="#br1" timeOffset="769644.8129">27773 16074 700 0,'0'0'110'16,"0"0"-92"-16,0 0 17 16,0 0 8-16,0 0-10 15,0 0-6-15,62 144 2 16,-53-97-6-16,-1-2-3 15,-1 3-10-15,6-8-7 16,-8-2-2-16,-1-6 0 16,1-4 0-16,1-6-1 15,-6-7 0-15,0 0 0 0,0-12-4 16,0-3-34-16,0 0-47 16,0-15-53-16,-6-17-12 15,-21-7-145-15</inkml:trace>
  <inkml:trace contextRef="#ctx0" brushRef="#br1" timeOffset="769897.9339">27815 16029 188 0,'0'0'428'0,"0"0"-310"16,0 0 10-16,0 0-5 15,0 0-57-15,0 0-27 16,135 13-9-16,-135 10-1 0,0-1 5 15,0 6-2 1,0 2-13-16,-20-2-6 0,-18 4-9 16,-2-7-1-16,18-7-1 15,-2-1-2-15,0-14-6 16,19-3-18-16,-10 0-31 16,10 0-25-16,5-16-55 15,0-6-126-15,0-2-199 16</inkml:trace>
  <inkml:trace contextRef="#ctx0" brushRef="#br1" timeOffset="770754.7247">27463 15708 143 0,'0'0'58'15,"0"0"8"-15,0 0 4 16,0 0-38-16,38-140 21 16,-14 87-20-16,-2-7-20 15,3-8 25-15,-6 6 38 16,-5-1 0-16,-10 6-48 15,3 11-13-15,-7 9 20 16,0 9-8-16,0 13-25 16,0 8 1-16,0 4-2 0,0 3-1 15,0 0-7 1,0 0-44-16,0 0-91 0,0 3-132 16</inkml:trace>
  <inkml:trace contextRef="#ctx0" brushRef="#br1" timeOffset="771116.5626">27505 15149 679 0,'0'0'160'0,"0"0"-45"15,0 0-23-15,0 0-65 16,0 0 4-16,0 0 14 16,58-75-13-16,-45 53-18 0,-2-1-2 15,2 1-11-15,-4 6 0 16,7-1-1-16,-12 7 0 16,1 3 0-16,-1 4 0 15,3 3 2-15,-3 0 13 16,-4 0-3-16,0 0 11 15,0 12 6-15,0 16-13 16,0 2-5-16,0 5-8 16,0 0-3-16,0-5-11 15,0 1-36-15,0-6-76 0,0-7-31 16,0-1-234-16</inkml:trace>
  <inkml:trace contextRef="#ctx0" brushRef="#br1" timeOffset="772785.0376">30641 15964 282 0,'0'0'146'0,"0"0"-47"16,0 0 23-16,0 0-32 15,0 0-13-15,0 0-12 0,-27-20 12 16,27 18-13-16,0-1-20 16,-11 1-6-16,11 2-3 15,0 0-4-15,0 0-2 16,-4 0-4-16,4 0-10 15,-4 0 4-15,4 12-5 16,-5 18-12-16,-10 18-2 16,15 2 1-16,0 4-1 15,-5 2 0-15,5-6 0 16,0-7-5-16,0-8-6 16,0-13-14-16,0-4-26 15,0-8-21-15,0-10-24 16,0 0-146-16,0 0-180 15</inkml:trace>
  <inkml:trace contextRef="#ctx0" brushRef="#br1" timeOffset="773041.4038">30400 16022 585 0,'0'0'293'0,"0"0"-189"15,0 0-46-15,0 0-8 16,0 0 0-16,0 0 23 16,91-91-14-16,-45 74-1 0,3 2-28 15,-16 8-21 1,0-1-9-16,-9 1 1 0,-2 4-2 16,3 3-6-16,-5 0-29 15,-3 0-39-15,-6 0-59 16,3 0-55-16,-14 0-259 15</inkml:trace>
  <inkml:trace contextRef="#ctx0" brushRef="#br1" timeOffset="773280.1753">30480 16368 1068 0,'0'0'146'16,"0"0"-74"-16,0 0-7 16,0 0-34-16,0 0-16 15,0 0-14-15,4 0-2 16,11 0 5-16,14-10-8 16,13 0 3-16,-9-1-57 15,5 1-49-15,-3 3-70 16,-13 5-221-16</inkml:trace>
  <inkml:trace contextRef="#ctx0" brushRef="#br1" timeOffset="775455.6786">30767 16345 1060 0,'0'0'45'15,"0"0"-13"-15,0 0 1 16,0 0-19-16,0 0-9 16,0 0 17-16,66-83-3 15,-44 51-10-15,-6 7-3 16,4 5-1-16,-11 8-5 16,0 6 0-16,-9 6-3 15,4 0 3-15,-4 0 1 16,7 18 8-16,1 9 7 15,1 6-7-15,-9-8-2 16,0 3-6-16,5-18 1 0,6-3-2 16,-7-4 0-16,-4-3-3 15,13 0-2-15,12-20-18 16,-5-10 22-16,8-8 1 16,-10 6 0-16,2-1-6 15,-11 10 0-15,0 11 6 16,-3 6-2-16,-6 6 6 15,0 0-1-15,0 6 17 16,0 19 0-16,0 1-19 16,0 11 3-16,5-7-3 0,8-10 0 15,-2-3 1 1,-6-9-2-16,3-8-2 0,1 0-2 16,11 0-6-16,-7-16-6 15,7-9 10-15,0-7-1 16,-11-1-5-16,0-5-3 15,-5 13-5-15,3-1 8 16,-7 7 7-16,0 7 4 16,0 4 1-16,0 5 2 15,0 3 3-15,0 0 15 16,0 0-8-16,-7 0 1 16,-10 18-12-16,-12 7 2 15,9 7-6-15,11 4 6 16,5-5-6-16,4 1 3 15,0-4 0-15,0-6 1 0,13-4-1 16,7-8-5-16,-2-8 4 16,6 3-4-16,5-5-4 15,-1 0-4-15,1-17 2 16,-5-11 3-16,1-5-1 16,-7 1-19-16,-14 0 0 15,-4 4 14-15,0 6 13 16,0 5 1-16,0 13 1 15,0 4 10-15,0 0 27 16,0 0-19-16,0 21-10 16,0 11-7-16,0 3-2 15,0 2 0-15,0-2 0 0,15-10 0 16,-1-10-2 0,6-7 2-16,-1-8-6 0,-5 0-3 15,6 0-5-15,2-12 12 16,-2-16 2-16,0-2 2 15,-12 2-1-15,6 6 0 16,-8 5-1-16,-1 11 1 16,-5 1 0-16,0 5 2 15,0 0 15-15,0 0 1 16,0 15 1-16,0 10-12 16,0 3-7-16,0 4 3 15,0-7-3-15,0-2 0 16,13-6 2-16,-2-7-3 0,2 1-1 15,-8-11-2 1,6 0 0-16,2 0 0 0,7 0-11 16,-7 0 0-16,12-25 9 15,-1-13 0-15,-2-7 2 16,2-8 2-16,-19-4-3 16,10 0 3-16,-15-7 1 15,0 2 0-15,0 1-1 16,-29 2-1-16,-8 9 0 15,8 14 0-15,9 18 2 16,0 11 1-16,12 7 22 16,-1 11 1-16,9 25-24 0,0 17-1 15,0 8 1 1,9 6 0-16,19-5 0 0,-3 1-1 16,17-5 2-16,2-8-2 15,-11-7 0-15,-9-15-4 16,-2-16-1-16,-2-7 1 15,-11-5-14-15,16 0-11 16,-6-7 6-16,-10-14 20 16,5 4-1-16,-8 3-7 15,-6 7 9-15,0 7 3 16,0 0 2-16,0 0 10 16,0 0 17-16,0 13-14 15,0 5-14-15,0 0-1 16,0-6 0-16,13-4-1 15,1-8-1-15,6 0-15 0,-1 0-13 16,6-20 21-16,-16 2 7 16,4-6 2-16,-2 13 0 15,-11 1 0-15,0 2 0 16,0 8 4-16,4 0 6 16,-4 0 4-16,0 0 9 15,0 0-15-15,14 0-6 16,-10 10-1-16,-4-2 1 15,16-4-2-15,-12 2 0 16,0-5-1-16,5 5-13 16,2 0-12-16,-6-1 3 15,-1 2 3-15,5 0-2 0,2 4 6 16,2-1 8-16,-2 0-3 16,-2-1 6-16,5 1-3 15,1 3 7-15,-6-3-1 16,-5 0 0-16,-4 3-1 15,5-3 0-15,-5 2 1 16,0 1-5-16,0 4-3 16,0 2 5-16,0 6 4 15,0 0-2-15,0 7 3 16,15 3 0-16,-10 2-1 16,-5-4-1-16,0-1 2 15,0-7 3-15,0-5 0 16,0-9 1-16,0-9-4 15,0-2 2-15,-5-2-2 16,-10-26-24-16,10-10-18 0,1-12 33 16,4-2 9-16,0-1 9 15,9 3 6-15,15 4 12 16,9 9-9-16,-13-1-11 16,-2 3-5-16,6 7-3 15,-4 6 4-15,-7 7-2 16,-2 5-1-16,-6 10 1 15,-1 0 15-15,-4 0 36 16,0 0 4-16,0 13-21 16,0 9-21-16,0 3-9 15,0 0 11-15,9-10-9 16,2 1 1-16,-6-7-2 0,8-3-2 16,7-6-4-16,-7 0-8 15,11-6 3-15,-4-13 0 16,2-6 1-16,-6-6-11 15,-16-6-20-15,0 6-3 16,0 3 24-16,-16 3 10 16,-6 6 4-16,-18 6 0 15,3 6 5-15,-10 7-1 16,3 0 1-16,2 25-1 16,4 10-2-16,-1 5 2 15,17-2 2-15,15-6 8 16,7-11-13-16,0-9-1 15,11-5-4-15,18-7-7 0,-7 0-15 16,-11 0-27-16,2-17-136 16,-13-6-242-16</inkml:trace>
  <inkml:trace contextRef="#ctx0" brushRef="#br1" timeOffset="775645.1425">31585 15949 975 0,'0'0'195'0,"0"0"-169"16,0 0-25-16,0 0-2 16,0 0-1-16,0 0-90 15,186-43-323-15</inkml:trace>
  <inkml:trace contextRef="#ctx0" brushRef="#br1" timeOffset="776488.5894">31057 15713 447 0,'0'0'161'16,"0"0"-96"-16,0 0-6 16,0 0-47-16,0 0-10 15,9-120 13-15,-3 63 30 0,3-6-15 16,-9-5-7 0,4-2 15-16,-4 3-15 0,0 4-4 15,0 2-18-15,0 19 13 16,0 4 10-16,0 8-5 15,0 10-15-15,-4 5-4 16,0 7 0-16,4 4 0 16,-5 4-22-16,5 0-68 15,-6 0-69-15,1 0-50 16,-4 0-271-16</inkml:trace>
  <inkml:trace contextRef="#ctx0" brushRef="#br1" timeOffset="776869.6744">30962 15064 266 0,'0'0'445'15,"0"0"-332"-15,0 0-36 16,0 0-9-16,0 0-36 15,0 0-1-15,13-100-11 16,2 79 1-16,3 5-11 16,-11 0-8-16,10 4 1 15,-6-1-3-15,7 1-2 16,-7 1 2-16,2 0 1 0,7-5 0 16,3 1 0-16,-4-2 5 15,6-4-2-15,-12 4-2 16,7 5 1-16,-16 4 5 15,10 3 7-15,-14 3 14 16,0 2 3-16,0 0-5 16,0 4-4-16,0 21-22 15,0 13-1-15,0 5-71 16,28-6-49-16,8-1-226 16</inkml:trace>
  <inkml:trace contextRef="#ctx0" brushRef="#br1" timeOffset="1.15294E6">21833 17636 387 0,'0'0'102'0,"0"0"-11"16,0 0-1-16,0 0-16 15,0 0 50-15,0 0-29 16,0 0-37-16,-24-25-20 15,24 20-9-15,-5 3-2 16,1-1 0-16,-3-2-8 0,7 5-2 16,-4-5-1-16,-1 5-2 15,5 0-6-15,-4-3 3 16,0 3-7-16,-1 0-1 16,-10 0 0-16,10 0-1 15,-8 0 1-15,2 0-2 16,-2 0-1-16,-3 0-4 15,-6 0 4-15,2 16-5 16,-9 3 0-16,1 6 1 16,8 8-1-16,2 3 0 15,-2-2-2-15,11 12 1 16,0-6-3-16,3-5 1 16,6 2-2-16,0-2 0 0,0-5 7 15,24-2 3 1,-4-6-2-16,18 2-2 0,-14-8 4 15,0 1 0-15,-6 1 1 16,2-5 0-16,-7-2 1 16,3 1 1-16,-8-5-1 15,1 1 5-15,7-8-6 16,-7 2-1-16,11-2 1 16,4 0-1-16,5 0-1 15,-3 0 0-15,10-7-3 16,-19-1-4-16,3-2-19 15,-7 6-16-15,-13-5-46 16,0 5-176-16,-13-4-309 16</inkml:trace>
  <inkml:trace contextRef="#ctx0" brushRef="#br1" timeOffset="1.15315E6">21504 17897 901 0,'0'0'168'16,"0"0"-135"-16,0 0 27 15,0 0-18-15,0 0-19 16,0 0-21-16,132-33-2 0,-83 33-31 16,-3 0-40-1,7 13-55-15,-15-3-190 0,-23 5-325 16</inkml:trace>
  <inkml:trace contextRef="#ctx0" brushRef="#br1" timeOffset="1.1537E6">21846 18070 452 0,'0'0'241'16,"0"0"-186"-16,0 0 52 15,0 0-55-15,0 0-30 16,0 0 66-16,45-40-41 0,-32 16-5 15,11 2-2 1,-11 2-17-16,3 5-9 0,-12 5-7 16,1 8-6-16,-1 2 2 15,-4 0-6-15,11 0-2 16,-2 7 0-16,0 11 5 16,11 1 5-16,-11 2-4 15,6-4 1-15,-6-6-2 16,-5-4 0-16,5-7-1 15,2 0-1-15,7 0 0 16,2-13-13-16,17-9 4 16,-12-7-3-16,4 0-3 15,-12 16-4-15,-6 4 13 16,-6 6 5-16,-5 3 3 16,0 0 1-16,0 0 6 0,0 23 8 15,0 2-7-15,0 10 4 16,0-13-2-16,0 2-2 15,9-13-1-15,-9-6-7 16,19-5 0-16,1 0-7 16,2-12 0-16,12-16-6 15,-6-4 7-15,-3-1-8 16,-5 1 9-16,-16 9-4 16,-4 11 7-16,0 7 2 15,0 5 5-15,0 0 17 16,0 0-7-16,0 22-15 15,0 6-6-15,13 8 4 0,-2-7-39 16,18-8-149 0,-7-13-250-16</inkml:trace>
  <inkml:trace contextRef="#ctx0" brushRef="#br1" timeOffset="1.15507E6">22939 17781 185 0,'0'0'66'15,"0"0"7"-15,0 0 18 16,0 0 8-16,0 0-30 16,0 0-18-16,13-5-8 15,-13 5 3-15,0 0-21 16,0 0-5-16,0 0-16 16,0 0-4-16,0 0-3 0,0 0-3 15,0 0 4-15,0 0 2 16,0 0 7-16,0 0 0 15,0 0 11-15,0 0 17 16,0 0 6-16,0 0-8 16,0 0-15-16,0 0-3 15,0 0-2-15,0 0-12 16,0 0 2-16,0 0 1 16,0 0 1-16,0 0 5 15,0 0-4-15,0 0 0 16,0-9-3-16,0-9 7 15,4 0-5-15,12-14-5 0,-7 0-3 16,-5-4 2 0,-4 1-2-16,0 10-1 0,0 0-2 15,-4 8 6-15,-14 4-3 16,3 8 3-16,-14 5 1 16,0 5 13-16,-4 30-14 15,15 18-3-15,-2 10 3 16,11 4 4-16,9 3 9 15,0-10 10-15,0-2-12 16,29-7-2-16,9-12-8 16,-1-9-1-16,-3-13 0 15,-6-12-1-15,1-5-2 16,-5 0-2-16,5-12 3 0,4-21 2 16,-4-2 0-1,-5-5-1-15,-15 8 0 0,-9 4 0 16,5 13 0-1,-5 8 1-15,0 7 1 0,0 0 3 16,0 2 17-16,0 26-20 16,4 4 5-16,5 6-5 15,-2-6 1-15,-3-2 6 16,5-12-8-16,0-8 2 16,-3-7-2-16,12-3-2 15,2-3-6-15,4-26 8 16,5-10 3-16,-11 4-3 15,-9 3 1-15,-3 2 0 16,-1 12-1-16,-5 5 1 0,4 9-1 16,-4 4 5-16,0 0 20 15,0 2 1-15,0 21-9 16,0 2-9-16,0 10 3 16,4-5-1-16,5-5-5 15,-9-5-4-15,16-9-1 16,-12-11-1-16,9 0 0 15,3 0-26-15,13-21 5 16,-1-1 11-16,-10-9 1 16,2 1 10-16,-5-2-2 15,-10 9 0-15,-5 6 1 16,0 7 1-16,0 4 1 16,0 6 13-16,0 0 24 0,0 21-11 15,0 8-16 1,0 9 1-16,0-3 8 0,0 0-11 15,4-10-9-15,21-8-11 16,-12-6-121-16,-4-5-455 16</inkml:trace>
  <inkml:trace contextRef="#ctx0" brushRef="#br1" timeOffset="1.15675E6">25042 17751 459 0,'0'0'321'16,"0"0"-195"-16,0 0-40 16,0 0-48-16,0 0-20 15,0 0-1-15,0-20-4 16,0 10-10-16,0-2-1 16,0-4 4-16,0 4 1 0,0-8 3 15,0 2-1-15,0 4 1 16,0-2-4-16,-11 9 13 15,-14 2 19-15,-3 5-9 16,-14 0-7-16,0 0-6 16,-11 25-13-16,4 16-3 15,7 10 0-15,13 10 0 16,5 2-2-16,19-3 4 16,5-3 5-16,0-10-7 15,45-5-1-15,-8-10 1 16,10-10-2-16,1-10 1 15,-15-3 1-15,1-9 13 0,-10 0 6 16,0 0 4 0,-6-18-1-16,6 0-11 0,-4 1-11 15,2-1-18-15,3 5-65 16,-5-2-87-16,-3 8-251 16</inkml:trace>
  <inkml:trace contextRef="#ctx0" brushRef="#br1" timeOffset="1.15699E6">25493 17779 994 0,'0'0'80'0,"0"0"-80"16,0 0 25-16,0 0-3 15,0 0 4-15,0 0-7 16,148-12-17-16,-119 12-4 16,0 0-6-16,-1 0-46 15,1 0-26-15,-11 0-166 16,-18 0-78-16</inkml:trace>
  <inkml:trace contextRef="#ctx0" brushRef="#br1" timeOffset="1.15718E6">25373 18052 736 0,'0'0'137'0,"0"0"-41"15,0 0-5-15,0 0-31 16,0 0 15-16,0 0-6 16,173 0-33-16,-135-10-25 15,1-2-9-15,8 5-2 16,-18-2-26-16,13 7-81 15,-9 2-124-15,-13 0-419 16</inkml:trace>
  <inkml:trace contextRef="#ctx0" brushRef="#br1" timeOffset="1.1589E6">26355 17523 445 0,'0'0'317'15,"0"0"-162"-15,0 0-43 16,0 0-68-16,0 0-20 16,0 0 4-16,-22-2 1 15,22 2-11-15,0-5-7 16,0 5-9-16,29-5 0 15,13 2 3-15,-4-1 2 16,1 1-6-16,3 0 1 16,-13-2-2-16,-9 5 3 15,-11 0-4-15,-9 0 2 16,0 5-1-16,0 18 3 16,0 7 22-16,0 7-3 0,0 4-5 15,0 6 1-15,-5 6-3 16,-14-1 3-16,14-4-12 15,-10 2 1-15,15-7-6 16,0-3 2-16,0-3-3 16,0-6 0-16,0 1 0 15,0-13-5-15,0-1-14 16,0-7-13-16,0-11-24 16,0 0-52-16,0 0-39 15,0 0-156-15,-5-23-345 16</inkml:trace>
  <inkml:trace contextRef="#ctx0" brushRef="#br1" timeOffset="1.15912E6">26304 17881 968 0,'0'0'202'0,"0"0"-188"15,0 0 24-15,0 0-4 16,0 0 19-16,0 0-21 15,120-25-11-15,-83 23-12 16,1 0-9-16,0 2-1 16,1 0 1-16,-10 0-19 15,9 0-33-15,-9 0-36 16,-1 2-32-16,-6 6-147 16,-15-6-200-16</inkml:trace>
  <inkml:trace contextRef="#ctx0" brushRef="#br1" timeOffset="1.15935E6">26899 17862 931 0,'0'0'143'16,"0"0"-143"-16,0 0 24 15,0 0 13-15,0 0-19 16,0 0 12-16,87 136-9 15,-87-95-3-15,0 1-5 16,0 0-11-16,0-5-2 0,0-7-25 16,0-8-36-16,0-9-5 15,0-8-73-15,0-5-213 16</inkml:trace>
  <inkml:trace contextRef="#ctx0" brushRef="#br1" timeOffset="1.16005E6">27187 17638 695 0,'0'0'275'0,"0"0"-273"0,0 0 8 16,0 0-6-16,0 0 19 15,0 0 24-15,13 109 3 16,3-80-4-16,1-1 5 16,8-3-21-16,-1-10-24 15,-6-3 1-15,10-6-3 16,-3-6-4-16,-1 0-2 16,5 0 2-16,-1-20 7 15,1-10 0-15,-7-8-5 16,-2-2-2-16,-15-2-3 15,-5 4-3-15,0 5 1 0,0 3 3 16,-18 5 2-16,-11 5-1 16,0 7 1-16,1 11 0 15,-5 2 7-15,4 0 0 16,4 2-7-16,-3 21-2 16,8-6-4-16,15 6-34 15,5-6-37-15,0 1-8 16,0-1-97-16,29-4-2 15,-5-7-34-15,14-2 9 16,-9 1 148-16,-5 0 61 16,-4 0 80-16,-7 8 91 15,7 5 23-15,2 8-81 16,3 5 10-16,-5 7-20 0,-12-3-57 16,8 2-5-16,-12 1 6 15,-4-6-2-15,0-2 16 16,0-8-18-16,0-5-6 15,-4-1-4-15,-16-3-2 16,-4-3-19-16,-10-2-6 16,-3-5 3-16,8-2-8 15,-4-1 2-15,9 0-2 16,4 0 3-16,6 0-4 16,10 0-1-16,0 0-8 15,4 0-25-15,0-1-33 16,0-8-41-16,8 0-30 0,17-4-69 15,12-5-85-15</inkml:trace>
  <inkml:trace contextRef="#ctx0" brushRef="#br1" timeOffset="1.1604E6">28045 17546 304 0,'0'0'164'15,"0"0"-107"1,0 0 59-16,0 0-23 0,0 0 35 15,0 0-5-15,4-8-43 16,-4 31-39-16,5 12 2 16,-1 5 10-16,1 5-31 15,6-5-3-15,-3 0-15 16,6-2-4-16,-10-13-2 16,16-5-89-16,0-8-30 15,-11-9-194-15,-5-3-228 16</inkml:trace>
  <inkml:trace contextRef="#ctx0" brushRef="#br1" timeOffset="1.16062E6">28005 17751 1154 0,'0'0'121'16,"0"0"-121"-16,0 0 17 15,0 0-10-15,0 0 3 16,0 0-3-16,159 0-5 16,-126 0 0-16,9 5-2 15,-8 0-28-15,3 1-53 16,-17 6-47-16,-7-2-208 16,-13 2-362-16</inkml:trace>
  <inkml:trace contextRef="#ctx0" brushRef="#br1" timeOffset="1.16081E6">28096 18055 983 0,'0'0'355'16,"0"0"-339"-16,0 0 4 16,0 0 12-16,0 0-8 15,0 0-16-15,177-13-1 16,-149 10-7-16,10-2-23 0,-9 5-45 15,-5 0-96 1,0 0-253-16</inkml:trace>
  <inkml:trace contextRef="#ctx0" brushRef="#br1" timeOffset="1.16223E6">28693 17588 538 0,'0'0'166'0,"0"0"-93"0,0 0-25 16,0 0-12-16,0 0 30 16,-29 111-8-16,29-76-4 15,0 3-13-15,0-9-7 16,24 1-13-16,5-5-7 16,13-9 3-16,-13-1-8 15,13-5-8-15,-13-10 1 16,-1 0 0-16,6 0-1 15,-1-25 8-15,-9-3 7 16,-4-10-1-16,-11-7-8 16,-5-5-3-16,-4 7-4 15,0-2 0-15,0 5-2 16,-33 8-1-16,-5 2 3 16,-15 7 2-16,7 8 3 15,2 8 1-15,-3 7 10 0,3 0 25 16,6 15-35-16,5 15-5 15,13 5-1-15,7 5 0 16,13 2-2-16,0-1-31 16,13-9-47-16,27 4-20 15,-2-7-120-15,-1-4-209 16</inkml:trace>
  <inkml:trace contextRef="#ctx0" brushRef="#br1" timeOffset="1.16249E6">29208 17726 831 0,'0'0'118'15,"0"0"-87"-15,0 0 9 16,9 121-33-16,0-84 3 15,-9 1-9-15,0-4-1 16,0-6 0-16,0-6 0 16,4-4-1-16,7-8-26 15,-6-2-86-15,-1 2-73 0,0-10-50 16,5 0-179 0</inkml:trace>
  <inkml:trace contextRef="#ctx0" brushRef="#br1" timeOffset="1.16302E6">29526 17516 752 0,'0'0'88'15,"0"0"-88"-15,0 0 0 0,0 0 0 16,0 0 8-16,0 0 18 16,100-18 30-16,-96 13 4 15,3 5 22-15,-7 0-23 16,0 0-5-16,0 0-5 16,0 0-1-16,0 0-13 15,-29 0-14-15,-11 0-4 16,3 11-12-16,-1 6 0 15,-4 3-4-15,14 2 2 16,3-2 1-16,25 3-4 16,0 0-2-16,0 2-1 15,47 2-2-15,6-2 0 16,9 3 4-16,-5 2-1 16,-8 5-1-16,-12-3-5 15,-12 6 4-15,-16-3 4 0,-9-2 1 16,0-6 2-16,0-7 10 15,-25-2 0-15,-8-3 4 16,-5-8-10-16,10 0 3 16,-1-4-10-16,9-3 5 15,2 0-5-15,14 0-1 16,-3 0-14-16,7-11-23 16,0-10-40-16,0 0-66 15,16-4-123-15,1 0-440 16</inkml:trace>
  <inkml:trace contextRef="#ctx0" brushRef="#br1" timeOffset="1.16335E6">29803 17373 123 0,'0'0'945'16,"0"0"-915"-16,0 0-22 16,0 0-8-16,0 0-2 15,0 0-6-15,57 22 8 16,-19 13 29-16,6 16 20 16,-2 1 3-16,7 6-8 15,-7 18-18-15,-13 4-15 0,-9 4-5 16,-16 7-4-16,-4-7-3 15,-4-3 2-15,-41-13 0 16,8-3-1-16,4-15-1 16,-1-15-70-16,-5-4-121 15,12-22-385-15</inkml:trace>
  <inkml:trace contextRef="#ctx0" brushRef="#br1" timeOffset="1.16435E6">26276 17255 251 0,'0'0'331'16,"0"0"-234"-16,0 0 41 16,0 0-10-16,-100 168-44 15,100-85-11-15,0 7-13 16,13 7 4-16,36-1-29 15,2-1-22-15,15-6-9 16,-8-10-4-16,-1-8-8 16,-8-2-36-16,-11-13-55 15,-10-6-80-15,-8-18-454 16</inkml:trace>
  <inkml:trace contextRef="#ctx0" brushRef="#br1" timeOffset="1.16599E6">30694 17742 243 0,'0'0'80'16,"0"0"23"-16,0 0 73 0,0 0-84 15,0 0 14-15,0 0 34 16,0-21-56-16,0 18-46 16,0 3-7-16,0 0 1 15,0-7 4-15,4 2-19 16,12-9-2-16,-7-7 3 16,11 1-7-16,-3-2-7 15,-10-3-4-15,-3 2 4 16,-4 3-3-16,0 5-1 15,0 2-2-15,0 9 2 16,-11 4 0-16,-17 0 1 16,-10 2 0-16,5 28-1 15,-9 15-3-15,18 8 3 16,15 5 3-16,9-3 2 16,0-8 1-16,0-7-4 15,28-15-1-15,-1-7-1 0,8-16-2 16,7-2-5-16,7 0-1 15,-7-23 8-15,4-11 2 16,-6-1 1-16,-7-3-1 16,-19 3-2-16,1 7 1 15,-10 16 1-15,-5 5 10 16,0 7 10-16,0 0 15 16,0 9-5-16,0 19-2 15,0 7-22-15,0 5 3 16,0-2-5-16,13-8-5 15,2-8-1-15,3-12 0 0,2-5-4 16,4-5-6-16,1 0-1 16,8-15 10-16,0-10 1 15,0-5 3-15,-20-3-1 16,3 3-2-16,2 3 0 16,-7 2 0-16,-3 10 2 15,1 10-2-15,-9 5 1 16,0 0 5-16,0 7 18 15,0 25-9-15,0 12-4 16,0-2-1-16,7-7 0 16,-3-2-1-16,14-13-9 15,6-10-1-15,1-10 0 16,8 0-6-16,9-5-2 0,7-25 3 16,-7-3 5-1,-9-4-2-15,-9 2 3 0,-4-1 0 16,-11 16-1-16,-9 0 1 15,0 18 1-15,0 2 1 16,0 2 5-16,-9 30-5 16,-15 12-2-16,4 6-20 15,15-3-27-15,5-7-56 16,0-5-79-16,5-14-165 16</inkml:trace>
  <inkml:trace contextRef="#ctx0" brushRef="#br1" timeOffset="1.17066E6">24230 17252 363 0,'0'0'77'0,"0"0"-22"0,0 0 39 15,0 0-55 1,0 0-18-16,0 0 0 0,0-29 8 15,5 26-4-15,-5 0 27 16,0 3 22-16,0 0-23 16,0 0-23-16,0 31 16 15,0 13-2-15,0 25-10 16,0 0-12-16,0 12-14 16,0 4-3-16,0 0-3 15,0-2 3-15,0 0-2 16,0-8-1-16,-5-13 0 15,5-4 0-15,-4-8 0 0,-1-9 3 16,5-7-6-16,0-3 3 16,0-6 0-16,0-6 0 15,0 1 3-15,0-2-2 16,-4 0 3-16,4-4-3 16,-7 3 4-16,3-9-3 15,4 0 7-15,0 1 3 16,0-8-1-16,0-1 0 15,0 0 4-15,0 0-5 16,0 0-6-16,0 0-4 16,0 0 3-16,15 0-3 15,14 0 1-15,0 0-1 16,0 0 2-16,-3 0-2 0,9 0 0 16,-1 0 1-1,3 0-1-15,1 0 0 0,-1 0 0 16,8-1 0-16,8-2 0 15,2-5 0-15,-2 8 0 16,9 0 0-16,-4 0 0 16,-1 0 0-16,1 2 1 15,-1 8 0-15,-6 4 2 16,-2-7-5-16,4 0 4 16,-7-7-2-16,7 3 0 15,5 5 0-15,-1-8 2 16,-2 0 1-16,18 0-1 0,-11 0 0 15,-4 0-1 1,13 0-1-16,-10 0 1 0,1 0-1 16,0 0 0-16,-13 0-1 15,-11 0 1-15,4 0 0 16,-9 1 1-16,11 2 0 16,-15 0-1-16,17 0-2 15,3 1 2-15,4 0 0 16,9-4 0-16,-7 4 0 15,14-1-1-15,-14-3 1 16,13 0 1-16,-10 0-1 16,13 4-1-16,4-4 1 15,7 3 0-15,4-3-1 16,0 0 1-16,-2 0-1 16,2 0 1-16,-8 0 0 0,-3 0 0 15,2 0 0 1,-19 0 0-16,13 0 0 0,-5 0 0 15,5 0 1-15,2 0-1 16,6 0 0-16,3 0 0 16,9-7 1-16,4-4 3 15,0 4 1-15,-18 0 0 16,-1-1 1-16,-28 5-5 16,-1 3 0-16,-3 0-1 15,-11 0 0-15,9 0 0 16,7 0 4-16,2 0 1 15,17-4 9-15,12-2-4 0,11-6-2 16,-5-4-7-16,0 7 0 16,-11 2 0-16,-13-2-1 15,-9 1-2-15,-15 8 2 16,-5 0 0-16,2 0 0 16,-1 0-3-16,3-1 3 15,16-5 1-15,9 5 6 16,22-11 9-16,2 7-12 15,9-2-2-15,-4-3-1 16,0 2-1-16,-14 4 1 16,-6 1-1-16,-9 0 0 15,9-1 0-15,2-2 0 16,2 4 1-16,2 2-2 0,9-3 1 16,-15 3 0-1,0 0 0-15,-5 0 0 0,3 0 1 16,2 0 0-16,-1 0-1 15,-3 0 0-15,1 0-1 16,-6 0 1-16,-4 0 0 16,4 0 0-16,-11 0 0 15,-7 0-4-15,-11 0-5 16,0 0-2-16,-9 0 6 16,-1 0 5-16,1 0-2 15,0 0 2-15,-4-2-1 16,2 0 1-16,3-1 0 15,3-2-3-15,10 5 2 16,-5-2 1-16,11-1-3 0,-15 0-2 16,0 1-8-16,8 2-3 15,-17 0 12-15,-2 0-3 16,-3 0 3-16,-10 0 3 16,-1 0-1-16,5 0 1 15,-4 0 0-15,1 0 2 16,-1 0-2-16,12 0 2 15,-1-3 6-15,-3-11-2 16,16-4 4-16,0-12-6 16,-10 3-3-16,-1-4-5 15,-11-5-1-15,6 3-2 16,-13-6 8-16,0 4-1 16,0-2 1-16,0-3-3 0,-13-3 1 15,-12 1 1-15,6-3 1 16,1 2 0-16,-2-2-1 15,0 4-1-15,11 1 2 16,-6 8-1-16,10-5 1 16,5 3 0-16,0 5 1 15,0-4 1-15,0-2 4 16,0 4 7-16,0-1-1 16,0 2-9-16,5-2 3 15,15 1 1-15,-16 4-4 16,7-1 2-16,-7 6 0 15,-4 5 0-15,0 3 1 0,0 4 1 16,0 6 4 0,-15 1-5-16,11 3 0 0,-5 0-3 15,4 0-3-15,-6 0-6 16,7 0-5-16,-5 0 4 16,5 0 2-16,-1 0-4 15,-1 0 3-15,-8 0 2 16,5 0 4-16,-19 0 0 15,3 0 0-15,-12 0-1 16,4 6 2-16,-12-5-1 16,8 6 0-16,-5-1 0 15,-7 2-2-15,7-4 2 16,-7 2 0-16,1 1 1 0,-3-4-1 16,-7 6 0-1,-4-3 0-15,5 4 0 0,-9-2 0 16,-7-1 1-16,17 0-1 15,-6-2-2-15,5 3 2 16,8-6 0-16,-17 1 0 16,4 2 0-16,-9-3-9 15,-6 1-8-15,-9-1 14 16,6-2 3-16,-11 0-1 16,1 0-3-16,-5 0 2 15,4 0 2-15,0 0-4 16,5 0-3-16,0 6 2 15,11-4 5-15,2 0-1 16,-3-2 1-16,23 3 0 0,0-3 0 16,11 0 0-16,-15 0 0 15,-1 0 0-15,1 5-7 16,-1 0 1-16,-4-3 4 16,0 4-4-16,-4-4 3 15,0-2 3-15,4 0-1 16,0 0 0-16,9 0 1 15,2 0 0-15,2 0-6 16,7-2 6-16,-6-6-1 16,10 1 1-16,0 1 0 15,-10-1 0-15,-5 2 2 16,2 0-2-16,-11 3-1 16,4-4 1-16,1 6 1 15,-5 0-1-15,-4 0 0 16,4 0 8-16,0 0-8 0,4 0 3 15,-8 0 1-15,13 3 1 16,4 0-5-16,7-3 5 16,5 0-4-16,-7 0 8 15,1 0-8-15,-1 0 0 16,-11 0-1-16,-3 0-1 16,-8 0 1-16,-7 0-1 15,-2 0 0-15,-2 0 0 16,-3 2 1-16,3 0 0 15,-10-2 0-15,17 0 1 0,-8 0-1 16,16 0 1-16,7 0 8 16,2 0 8-16,9 0-16 15,6 0-1-15,0 0-1 16,-15 0 1-16,0 3-3 16,-13-1 0-16,4 6-6 15,-9-3 5-15,-6-5 0 16,-7 5-1-16,-2-5-8 15,-5 0 2-15,5 0 9 16,4 0 2-16,16 0 0 16,8 0 0-16,12 0 0 15,-3 0-2-15,16 0-1 16,-9 0 0-16,13 0-6 0,-15 0-34 16,11 0 28-1,-14 0 6-15,-6 5-16 0,-9 0 7 16,-9 0 13-16,10-3 2 15,-12 1 3-15,11 0 0 16,4-3 3-16,7 0-3 16,7 0 0-16,-2 0 0 15,1 0 2-15,8 0-2 16,-1 0 0-16,9-3-1 16,-4-2 1-16,0-5 3 15,4 5-1-15,5 3-1 16,-5 2 12-16,5 0-6 15,-5 0-5-15,3 0-2 16,-10 0 0-16,3 0 5 0,0 7-5 16,0 1 1-16,0-4-1 15,4 2 10-15,16-6 21 16,8 0-14-16,5 0-17 16,0 0-4-16,0 0-32 15,33 0-20-15,14-8-104 16,-3-7-216-16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4T13:02:35.1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2026 4188 359 0,'0'0'165'16,"0"0"-108"-16,0 0 11 0,0 0-35 15,0 0-12-15,0 0-2 16,0 0 20-16,0 0 10 15,0-2 31-15,0 2-16 16,0 0-12-16,0 0-18 16,0 0-14-16,0 0 8 15,0 0 0-15,0 0 3 16,-5 0-8-16,-6 0-7 16,-2 0-10-16,2 0-6 15,2 0 0-15,5 5-2 16,4 10-6-16,0 13-9 15,8 11-13-15,32 11 22 0,7 3-1 16,-10 0-10-16,3 0 7 16,-18-8 0-16,-11-3 1 15,-11-4 0-15,0-6 5 16,-20-1 6-16,-13-9 3 16,-9-3 4-16,-2-2-7 15,6-13 7-15,10-1-6 16,-1-3 6-16,9 0 0 15,11-15-3-15,9-13 1 16,0-7-5-16,16-11-2 16,45 2 2-16,6-4 2 15,-1 2-2-15,0 5-1 16,-12-2 0-16,-8 5 0 0,-13-2-1 16,-13 0 0-1,-4 3 2-15,-12-1 1 0,-4 8 0 16,0 5 0-16,0 1 1 15,-24 10 1-15,-1 6 10 16,1 5-10-16,-9 3 27 16,-9 3-30-16,-11 19 0 15,11 17-5-15,-3 1-2 16,17 2 6-16,14-2-21 16,14-7-8-16,0-3-37 15,14-5-77-15,39-7-9 16,0-6-53-16,0-12-149 0</inkml:trace>
  <inkml:trace contextRef="#ctx0" brushRef="#br0" timeOffset="218.7919">2592 4334 764 0,'0'0'262'15,"0"0"-249"-15,-9 145 29 16,0-80-14-16,-2-2-10 15,-2 4-5-15,-3-5 3 16,7 0-15-16,-4-10-1 16,2-10 0-16,7-9-35 15,4-18-12-15,0-7-79 16,0-8-104-16,9-20-87 16,15-26-21-16</inkml:trace>
  <inkml:trace contextRef="#ctx0" brushRef="#br0" timeOffset="890.8004">2864 4198 257 0,'0'0'332'16,"0"0"-273"-16,0 0 26 15,0 0-8-15,0 0-4 16,0 0 6-16,24-20-8 15,-24 20-15-15,0 0-11 0,0 0-11 16,0 0-5-16,0 0-21 16,0 0 2-16,0 0-3 15,0 6-5-15,-9-4-2 16,3 0 3-16,6-2-1 16,0 0-2-16,0 0-4 15,0 0-4-15,0 0 1 16,0 0-10-16,0 0 13 15,0 0-5-15,0 0-6 16,0 0 4-16,0-2 8 16,0-6 0-16,0 1 0 15,6 2 3-15,-1 0 3 16,-1 5-1-16,-4 0 2 0,0 0 3 16,0 0 6-16,0 0 3 15,0 6-11-15,-20 28-2 16,-17 16-1-16,-1 17-2 15,9 8-1 1,20-2-1-16,9-3 0 0,0-7-1 16,0-9 0-16,27-12-9 15,13-15-17-15,-3-10-1 16,1-9 11-16,0-8 2 16,1 0 10-16,-1-12-1 15,-5-16 5-15,0-5-3 16,-17-5 6-16,-12 1 1 0,-4 5 0 15,0 1 1 1,-20 12 5-16,-8 9 9 0,-6 10 14 16,1 0 18-16,-4 0-33 15,-3 20-15-15,18 5 0 16,2 2-6-16,20 1-3 16,0-3-45-16,0-8-5 15,37-7-84-15,12-10-38 16,4 0-75-16,2-5-115 15</inkml:trace>
  <inkml:trace contextRef="#ctx0" brushRef="#br0" timeOffset="1672.2358">3766 4416 634 0,'0'0'199'16,"0"0"-170"-16,0 0-12 16,0 0-16-16,0 0-1 15,18-105 4-15,-18 80-4 16,0 5 0-16,0 5 12 16,0 10 30-16,0 2 23 15,-5 3-12-15,-15 0-29 16,3 25-19-16,-12 14-5 15,9 11-5-15,11 0 5 0,5-3 1 16,4-7-1 0,0-12-3-16,0-8 0 0,0-10 2 15,17-8-2-15,12-2-6 16,11 0-6-16,2-22 8 16,11-11 7-16,-15-2 0 15,-1-2 0-15,-8 6-1 16,-14 11 1-16,-6 10 0 15,-9 8 1-15,0 2 14 16,0 0 24-16,0 2-12 16,0 28-8-16,0 3-10 15,0 4-3-15,0-1 1 16,0-14-7-16,0-10-2 16,5-4-2-16,15-8 0 0,-3 0 1 15,21 0 3-15,2-20 0 16,2-7 0-16,6-1 1 15,-1 3 3-15,-10-3-3 16,3 10 1-16,-15 6-2 16,-17 10-1-16,1 2 1 15,-9 0 9-15,0 0 10 16,0 23 3-16,0 9-11 16,0 8 4-16,0-2-5 15,5-8-8-15,6-10-2 16,-2-10 0-16,11-8-3 0,-3-2-3 15,16 0-5-15,7-2 1 16,-2-18 6-16,-9-1 4 16,-7-1 0-16,-7 0 1 15,-2 2 3-15,-2 5 0 16,3 6-4-16,-10 9 2 16,-4 0 2-16,0 0-4 15,0 9-1-15,0 16-1 16,0 7 2-16,0 3-1 15,0-5-47-15,0-7-42 16,11-8-62-16,2-8-78 16,3-7-169-16</inkml:trace>
  <inkml:trace contextRef="#ctx0" brushRef="#br0" timeOffset="4109.9176">2043 5624 327 0,'0'0'330'0,"0"0"-265"15,0 0 19-15,0 0-19 16,0 0-37-16,0 0-19 16,0 0-1-16,0 0 3 15,0 0 34-15,0 0 9 16,0 0-22-16,0 0-16 16,0 0-10-16,0 12-6 15,0 9-6-15,20 8-1 16,5 5 6-16,3 1-4 0,1 2 2 15,0 1 3 1,-12-3-5-16,-8 0-3 0,-9-7 8 16,0-3 2-16,-42-3 1 15,-11-2 0-15,-4-5 2 16,1-4 4-16,8-9-1 16,6-2 5-16,13 0 5 15,5-2 14-15,4-19-10 16,20-6-16-16,0-8-6 15,11-13-4-15,35-2 3 16,21 2 0-16,1-2 1 16,-1 8 0-16,-10 3 0 15,-11 10-5-15,-17 4 2 16,0-3 3-16,-20 6 3 16,-5-1-3-16,-4 0 0 0,0 4 2 15,0-4 1-15,-4 6-3 16,-14 4 0-16,-2 3 1 15,-4 8 1-15,2 2-2 16,-3 0 6-16,1 0-6 16,0 15-4-16,-1 12-3 15,12 1-12-15,9 4-18 16,4 0-23-16,4-1-112 16,34-3-33-16,6-12-139 15</inkml:trace>
  <inkml:trace contextRef="#ctx0" brushRef="#br0" timeOffset="4328.6754">2492 5670 261 0,'0'0'280'16,"0"0"-206"-16,0 122 13 15,0-74-28-15,0 0-1 16,0-1-16-16,-9-1-6 15,-6-2-24-15,-3-8-12 16,7-13-1-16,2-11-29 16,9-7-62-16,0-5-71 15,0-10-79-15,14-28 97 16</inkml:trace>
  <inkml:trace contextRef="#ctx0" brushRef="#br0" timeOffset="4750.894">2822 5439 545 0,'0'0'173'15,"0"0"-95"-15,0 0 48 16,0 0-90-16,0 0-34 16,0 0 11-16,0 90-2 15,-11-49-5-15,6-1 0 16,-4-8 6-16,9-4 10 0,0-6-14 15,0-4-7-15,0-8-1 16,14-5 0-16,14-5 0 16,6 0 5-16,5-15 1 15,-5-16-6-15,-6-6 0 16,-6-6 0-16,-6 1 0 16,-7 2 0-1,-9 5 1-15,4 7 0 0,-4 10 4 16,0 9 2-16,0 9 15 15,0 0 14-15,0 0-4 16,0 32-17-16,0 23-11 16,-9 17 6-16,-11 9 0 15,7-3-8-15,0-3-1 16,2-3 2-16,2-4-3 16,5-11-1-16,-1-13-26 0,5-17-29 15,0-9-11-15,0-13-111 16,0-5-186-16</inkml:trace>
  <inkml:trace contextRef="#ctx0" brushRef="#br0" timeOffset="5547.9047">3804 5653 524 0,'0'0'267'0,"0"0"-254"15,0 0-4-15,0 0-1 16,0 0-5-16,0 0-2 16,42-104 5-16,-42 94 0 15,0 5 48-15,0 5 34 16,0 0-3-16,-25 15-63 15,-12 20-20-15,8 10-1 16,0 11 1-16,20 1-2 16,9-4 0-16,0-8 0 15,0-7-4-15,29-16 3 16,9-9 0-16,6-13 0 0,11 0 0 16,3-23-1-16,4-14 1 15,-14-3 1-15,-6 2 4 16,-9 3 2-16,-13 5 3 15,-6 9-8-15,-8 11 1 16,-1 10 1-16,-5 0 15 16,0 0 7-16,0 10-15 15,0 18-4-15,4 5 2 16,1-3 2-16,3 0-7 16,8-10-3-16,2-8 0 15,-3-4 0-15,18-5-3 16,0-3-1-16,16 0 4 0,9-15-8 15,-12-10 8-15,3-3-1 16,-21 3 2-16,1 5 0 16,-16 5 0-16,-4 7 0 15,-9 8-1-15,0 0 4 16,0 0 12-16,0 12-5 16,0 14-1-16,0 9 4 15,-4 0-1-15,4-7-9 16,0-11-4-16,0-7-3 15,20-10 1-15,13 0-7 16,0-2 0-16,5-23 4 16,-10 0 2-16,1-3 3 15,-9 6 2-15,-11 4 2 0,4 8-3 16,-13 7 0 0,0 3-1-16,0 0-2 0,0 10-10 15,0 23 12-15,0 7 2 16,-9 8-2-16,9-6-1 15,0-9-48-15,0-8-20 16,9-12-101-16,15-13-224 16</inkml:trace>
  <inkml:trace contextRef="#ctx0" brushRef="#br0" timeOffset="8829.8734">2068 7061 175 0,'0'0'41'0,"0"0"-25"16,0 0 71-16,0 0 1 16,0 0-7-16,0 0 32 15,0 0-32-15,33-37-21 16,-29 34-8-16,-4 3 5 15,0 0 16-15,0 0 4 0,0 0-17 16,0 0-6 0,0 0-17-16,-22 0-28 15,-2 0 8-15,4 3-10 0,7 7-7 16,2 5-2-16,11 10-8 16,0 12-5-16,6 8 7 15,32 5-6-15,-1 2-2 16,-3-4-8-16,-10 0 12 15,-15-5 4-15,-9-6-6 16,0-4 4-16,0-6 5 16,-18-4 5-16,-17-5 4 15,8-9-4-15,-8-3 2 16,8-6-1-16,3 0 5 16,8-14-1-16,12-18-5 15,4-8-5-15,4-10-3 0,45-7 3 16,13 2 4-16,4-3 0 15,1-2-2-15,-14 7-9 16,-7 6-16-16,-17 1 16 16,-9 7 9-16,-11 3 1 15,-9 7 4-15,0 1 4 16,-9 6 9-16,-16 10 19 16,-12 3 3-16,-1 6-14 15,-6 3-8-15,6 0 3 16,5 3-18-16,5 18-2 15,3 8-3-15,-4 11 4 16,21 3-13-16,8-1-30 0,0-2-43 16,0-5-32-16,28-5-8 15,10-7-57-15,11-13-145 16</inkml:trace>
  <inkml:trace contextRef="#ctx0" brushRef="#br0" timeOffset="9017.3936">2583 7342 629 0,'0'0'255'0,"0"0"-233"16,-49 122 13-16,36-82 3 16,4-9-25-16,9-5-13 0,0-8-2 15,0-5-72 1,0-11-78-16,13-2-64 0,16-12-115 15</inkml:trace>
  <inkml:trace contextRef="#ctx0" brushRef="#br0" timeOffset="9501.9728">3189 6825 592 0,'0'0'336'16,"0"0"-324"-16,0 0-4 16,0 0 7-16,0 0-14 0,0 0-1 15,4-3 0-15,-4 3 2 16,0 0 4-16,0 0 34 16,0 0-7-16,-20 0-13 15,-17 13-15-15,-5 5-2 16,-11 1-2-16,4 1 0 15,7 1 9-15,18 0 4 16,4-2-14-16,20 9 0 16,0 2-4-16,20 2-2 15,28-1 2-15,3-2 3 16,2-6-1-16,-11 4 2 0,-6-4 0 16,-8 2 0-1,-19 0 1-15,-9 3 0 0,0 2-1 16,0 5 6-16,-37 0 3 15,-16 0-4-15,0 0 3 16,-1-2-5-16,8-6 5 16,2-7-2-16,22-10-1 15,6-7 10-15,12-3-10 16,4 0-5-16,0 0-12 16,0-3-30-16,0-7-15 15,24-10-60-15,9 3-40 16,9 2-144-16,-2-5-141 15</inkml:trace>
  <inkml:trace contextRef="#ctx0" brushRef="#br0" timeOffset="17054.4324">3899 7247 189 0,'0'0'266'15,"0"0"-133"-15,0 0-3 16,0 0-13-16,0 0-21 15,0 0-34-15,0 0-26 0,0 0-15 16,0-3 5 0,0 3 2-16,0-11-16 0,0 0-11 15,9-14-2-15,2-4-16 16,-7-1 11-16,5 3 2 16,-5 4 3-16,-4 9-2 15,0 3 2-15,0 9 1 16,0 2 1-16,0 0 0 15,-17 2 1-15,-23 26-2 16,2 15 1-16,1 16-1 16,12 11 0-16,5 5 5 15,16-4-5-15,4-8 0 16,0-11 0-16,0-12 0 16,4-10-1-16,16-14-12 15,9-11-9-15,4-5-19 0,5-12 4 16,2-27 31-16,-14-6 2 15,-6-7 4-15,-5 4 17 16,-1 11-14-16,-14 9 8 16,9 16-8-16,-9 8 13 15,0 4 10-15,0 0-6 16,0 0-5-16,0 26-15 16,0 14 7-16,0 3 0 15,0 2-2-15,0-9-5 16,0-14 0-16,15-8-1 15,-2-11-8-15,12-3 3 16,3 0-7-16,10-13 7 0,0-9-2 16,-3-6 6-16,-8-2-1 15,-3 10-14-15,5 5 9 16,-14 10 1-16,-10 5 7 16,-5 0 2-16,0 0 11 15,0 0-1-15,0 15-5 16,0 5-1-16,0 3-2 15,4-11-2-15,25-2-2 16,-5-5-2-16,5-5-20 16,4 0-29-16,13-15 14 15,-6-15-9-15,-7 0 17 16,-4-5 29-16,-11 3 20 16,-3 9-2-16,-10 13-4 0,-5 4 26 15,0 6 36-15,0 0-30 16,0 34-14-16,-16 8 10 15,3 18-17-15,9 1-15 16,4-11-8-16,0-13-4 16,37-15-34-16,10-11-35 15,6-11-114-15,-9-8-386 16</inkml:trace>
  <inkml:trace contextRef="#ctx0" brushRef="#br0" timeOffset="19773.797">2258 8447 369 0,'0'0'199'16,"0"0"-188"-16,0 0 18 15,0 0-1-15,0 0-15 0,0 0-2 16,0 0 19-16,0-21 4 16,0 21-6-16,4-4 7 15,-4 1 4-15,0 1-9 16,0-3-13-16,0 2 23 16,0 1-12-16,0-1 2 15,7 3 0-15,-7 0-1 16,0 0 0-16,0 0-2 15,0 0-22-15,-20 20 4 16,-22 13-9-16,-7 20 3 16,7 13-3-16,14 13-4 15,12 4 4-15,12-5 1 0,4-6-1 16,0-9-4-16,0-11-20 16,0-9 12-16,20-15-30 15,13-16-8-15,9-12-26 16,6 0 20-16,10-30 51 15,-7-10-25-15,-11-8-14 16,-18 1-1-16,-11 0-32 16,-11-2-30-16,0 9 107 15,-20 8 0-15,-18 11 62 16,1 14 18-16,-21 7 28 16,1 0-12-16,-10 30-45 15,-1 10-14-15,17 8-17 16,22 2-20-16,14 0-40 0,15-5-27 15,11-7-86-15,40-13-74 16</inkml:trace>
  <inkml:trace contextRef="#ctx0" brushRef="#br0" timeOffset="20633.3704">3116 8766 362 0,'0'0'346'16,"0"0"-333"-16,0 0-5 15,0 0-8-15,0 0 5 16,0 0-5-16,57-51 19 15,-46 29 9-15,-6-1-13 16,-5 0 11-16,0 8 23 16,0 3-22-16,0 10 17 15,-5 2 8-15,-19 0-22 16,-5 10-19-16,-8 25-9 16,1 9-2-16,10 12 0 15,10-1 1-15,16-5-2 16,0-5-2-16,0-9-2 15,25-14-2-15,12-7-1 0,1-13-15 16,10-2 4-16,10 0-12 16,8-27 14-16,-8-8-9 15,-1-10-9-15,-10-4 35 16,-18 8 3-16,-10 3 1 16,-5 15 14-16,-10 13 0 15,-4 8 14-15,0 2 14 16,0 0 2-16,0 4-24 15,0 21-12-15,0 6-6 16,0-2-5-16,0-1-1 0,0-10 0 16,0-8-1-1,0-5-2-15,20-5-9 0,13 0-13 16,0 0-14-16,16-19 18 16,-11-10 3-16,4 4 12 15,-7-2 6-15,-17 6 1 16,2 4 1-16,-16 12 4 15,0 5-1-15,-4 0 35 16,0 0 1-16,0 7-6 16,0 24-14-16,0 9-7 15,-8 3-12-15,8-7-1 16,0-5-2-16,0-8-1 16,8-10-6-16,21-11-11 15,13-2-19-15,7 0-8 16,4-19 17-16,-7-6 1 0,3-4 21 15,-16 0 7-15,-8-2 13 16,-12 8-2-16,-4 6 7 16,-3 9 4-16,-6 8 7 15,0 0 6-15,0 5-14 16,0 26 2-16,-20 13-20 16,7 9-3-16,13 2-10 15,0-10-28-15,5-7-123 16,28-5-95-16,-5-14-202 15</inkml:trace>
  <inkml:trace contextRef="#ctx0" brushRef="#br0" timeOffset="23227.2789">2048 10001 617 0,'0'0'95'16,"0"0"-50"-16,0 0 70 0,0 0-66 15,0 0-40-15,0 0-3 16,0 0-2-16,-9 15-2 16,-4 15 12-16,-3 5 3 15,3 5-3-15,8 1-7 16,5-2-4-16,0-6 3 15,0-8-3-15,0-8-3 16,23-9-9-16,5-8-2 16,-3 0-8-16,12-10 9 15,3-22 10-15,-2-14 16 16,-1-8-4-16,-12-5 8 16,-8 5-20-16,-10-1-1 15,-7 5-10-15,0 4 11 16,0 8 0-16,-29 16 10 15,-4 10 21-15,9 9 11 0,-5 3 22 16,-4 0-43-16,-5 28-21 16,-2 12-10-16,7 7-4 15,15 6-3-15,18-3-17 16,0-2-14-16,0-8-74 16,38-11-23-16,0-11-91 15,10-12-162-15</inkml:trace>
  <inkml:trace contextRef="#ctx0" brushRef="#br0" timeOffset="23430.7444">2525 9981 627 0,'0'0'270'16,"0"0"-243"-16,0 0 42 15,0 0-23-15,0 107-34 16,-19-58-5-16,1 3-5 15,-7 1-2-15,-8 2 4 16,13-5-4-16,-2-13-36 16,7-9-80-16,15-14-93 15,0-14-160-15</inkml:trace>
  <inkml:trace contextRef="#ctx0" brushRef="#br0" timeOffset="23930.6933">2716 9831 298 0,'0'0'419'0,"0"0"-374"16,0 0 59-16,0 0-63 16,0 0-41-16,0 0 0 15,86 120 26-15,-57-60-16 16,-1-5-6-16,-8 3-3 15,-11-3 2-15,-5-5 0 16,-4-7 4-16,0-11 1 16,0-7 2-16,-24-11-5 0,6-6 1 15,-1-8-1-15,-1 0 3 16,2-4-8-16,-6-21 0 16,10-13-1-16,14-7 3 15,0-7 2-15,9-4 4 16,33-4-5-1,2 7 3-15,-6 1 2 0,0 2-7 16,-14 5 8-16,-11 5 0 16,-2 5-1-16,-11 4 10 15,0 6 16-15,0 9-19 16,0 2 10-16,-4 7 6 16,-12 4 3-16,-3 3-16 15,-4 0-8-15,-1 0-10 0,-5 5-3 16,1 15 3-16,8 8-34 15,6 7-43-15,14 1-17 16,0 1-40-16,9-5-19 16,29-7-69-16,-3-12-153 15</inkml:trace>
  <inkml:trace contextRef="#ctx0" brushRef="#br0" timeOffset="24368.4379">3403 9778 574 0,'0'0'327'0,"0"0"-289"0,0 0 37 16,0 0-24-16,0 0-36 16,0 0-8-16,0-4 7 15,0 4-6-15,0 0-1 16,0 0-1-16,0 0 1 15,0 0-7-15,0 0 0 16,0 0-2-16,0 0-7 16,0 4-8-16,0 17 13 15,0 4 4-15,0 1 1 16,0 5 1-16,-24 1-1 16,-9 6 4-16,-5 2 1 15,-15 6 0-15,9 5 8 16,-3 5 9-16,14-4-13 0,9-6-1 15,20-14 0-15,4-5-8 16,0-11-1-16,8-4 0 16,26-9-2-16,10-1 2 15,-2-2 0-15,-5 0 3 16,-8 0-2-16,-9-2 3 16,0-4-4-16,-7 2-12 15,1-6-29-15,5-1-49 16,-14 4-188-16</inkml:trace>
  <inkml:trace contextRef="#ctx0" brushRef="#br0" timeOffset="25243.4165">3226 9878 93 0,'0'0'6'0,"0"0"42"16,0 0 35-16,0 0-31 0,0 0 4 15,0 0 27-15,-15 0-29 16,15 0 15-16,0 0 24 16,0 0-30-16,0 0-18 15,0 0 11-15,0 0 39 16,0 0-28-16,0-2-13 16,0 2-18-16,0 0-19 15,0-2 1-15,0 2-6 16,0-3-3-16,0 0-9 15,0-4-9-15,11-4 2 16,18 1 7-16,8-5-3 16,1 5 3-16,0 2-2 0,-3 1-3 15,-13 7-5-15,-7 0-6 16,-10 0-14-16,4 0-22 16,2 0-46-16,-2 0-1 15,0 15-51-15,10-5-212 16</inkml:trace>
  <inkml:trace contextRef="#ctx0" brushRef="#br0" timeOffset="26415.5114">3879 9951 347 0,'0'0'297'0,"0"0"-268"16,0 0 44-16,0 0-3 16,0 0-58-16,0 0-2 15,40-48 6-15,-27 38-7 16,-9 0 16-16,-4 5 20 16,0 1-7-16,0 1 0 15,0 3 7-15,0 0-1 16,0 0-24-16,0 3-1 15,-9 16-4-15,-15 14-15 16,4 7-1-16,7 2 1 16,13 1 0-16,0-7-2 15,0-6 1-15,0-10-4 0,20-8-9 16,9-7 1-16,-3-5-7 16,14 0-10-16,2-5 4 15,0-15-17-15,-2 0 6 16,-3-2 13-16,-17 4-2 15,-2 0 21-15,-14 8 5 16,-4 2 16-16,0 8 24 16,0 0 15-16,0 0-4 15,0 0-17-15,0 0-20 16,0 8-12-16,0 9-2 16,0-1 0-16,16-2 1 15,2-1-1-15,6-8-5 0,13-2-11 16,12-3-17-1,4 0 1-15,-2-18-3 0,-2-2 11 16,-12 0 8-16,-12 6 16 16,-1 1 5-16,-15 5 17 15,-9 3 16-15,0 5-3 16,0 0 5-16,4 0 1 16,-4 0-5-16,0 0-14 15,0 13-4-15,11 4-17 16,3 5 0-16,5 2 0 15,4-10-1-15,1-3-7 16,-4-10-12-16,13-1-3 0,0 0 2 16,-4-4-1-16,8-14 9 15,-8 1 11-15,-9 5 1 16,-7 1 2-16,-2 3 12 16,-6 8 3-16,-5 0 2 15,0 0 0-15,0 0 5 16,0 0-13-16,9 19-8 15,11 6-3-15,8 0-2 16,1-3-52-16,13-12-21 16,0-8-161-16,2-2-301 15</inkml:trace>
  <inkml:trace contextRef="#ctx0" brushRef="#br0" timeOffset="29884.7156">1924 11525 524 0,'0'0'198'15,"0"0"-134"-15,0 0 91 16,0 0-50-16,0 0-61 16,0 0-15-16,0 0-3 0,-38-7-8 15,34 7 3-15,4 0-1 16,-5 0-12-16,5 0-8 15,0 7-4-15,-4 18-2 16,4 12-15-16,0 9-13 16,29 2 20-16,4-4 12 15,5 2-3 1,-1-9 2-16,-13-2 0 0,1-7 1 16,-16-10 1-16,-9-6-2 15,0-5-2-15,0-4 5 16,0-3 5-16,-5 0 2 15,-19 0-7-15,-5-15-3 0,0-15-9 16,1-5 10-16,14-5-4 16,14-4-3-16,0 0 1 15,14 1 3-15,39 3 1 16,-5 0-1-16,8-3-2 16,8 1 5-16,-18 2-2 15,-8 3 0-15,-14 3-2 16,-8 7 6-16,-16 4 0 15,0 3 6-15,-7 6 16 16,-26 7 9-16,0-2-14 16,-1 7 2-16,1 2 10 15,-4 0-15-15,4 0-14 16,-7 12-4-16,13 12-6 16,3 2-8-16,13 6-10 15,11 4-10-15,0-5-7 0,0-4-16 16,24-2-73-16,14-10-71 15,15-10-234-15</inkml:trace>
  <inkml:trace contextRef="#ctx0" brushRef="#br0" timeOffset="30713.214">2545 11500 423 0,'0'0'243'16,"0"0"-163"-16,0 0 82 16,0 0-57-16,0 0-51 15,0 0-7-15,0 0-3 16,0 12-29-16,0 11-15 15,0 7 0-15,0 11 9 16,0-2-8-16,0-9 0 16,0-5 0-16,18-7-2 15,6-5-2-15,5-8-7 16,-5-5 6-16,10 0-14 16,3-15 1-16,1-16-2 0,2-12 9 15,-12-1 4-15,-10-4-15 16,-9-2 5-16,-9 7-2 15,0 6-2-15,-13 6 20 16,-21 12 9-16,1 12 5 16,4 4 17-16,1 3 4 15,-1 7-27-15,0 15-8 16,9 10 0-16,20 7-6 16,0-7-2-16,0-4 2 15,11-16 3-15,18-6-8 16,4-6-8-16,5 0-1 15,11-13 20-15,-7-12 0 0,-5 3 0 16,-8-6 5-16,-9 7-3 16,-11 12 2-16,-9 3 0 15,4 6-3-15,-4 0 11 16,0 0 16-16,0 15-10 16,0 13-11-16,0 10 14 15,5-1-2-15,6-4-15 16,-3-8-1-16,1-8 0 15,2-4-3-15,3-7-4 16,14-6-2-16,10 0-18 16,6-11-2-16,14-14 0 15,-16-8 6-15,-9-4 2 16,-13 2 18-16,-7 0 0 0,-9 10 3 16,7 7 8-16,-6 11 8 15,-5 7 17-15,0 0 16 16,0 3-7-16,0 29-27 15,0 13-3-15,-16 5-9 16,3 5 2-16,9-12-8 16,4-11 0-16,0-8-4 15,0-10-15-15,0-11-32 16,22-3-38-16,13 0-58 16,-2-23-193-16</inkml:trace>
  <inkml:trace contextRef="#ctx0" brushRef="#br0" timeOffset="31338.191">3751 11307 279 0,'0'0'586'15,"0"0"-569"-15,0 0-9 16,0 0 40-16,33 118-35 16,-9-96-11-16,9-10-2 15,-8-6 0-15,3-6 5 16,-3 0 8-16,8-6 29 16,4-19-11-16,-3-4-11 0,-1-4-4 15,-13-5-8-15,-12 4 0 16,-8-2 3-16,0 1 7 15,-8 10-11-15,-26 5 1 16,-5 5 6-16,1 10-14 16,0 5 2-16,10 0-4 15,-5 0-5-15,8 18-4 16,5-3-25-16,20 2-46 16,0-2-48-16,0-2 11 15,0-4 44-15,7-1-9 0,19-3 25 16,3 5 48-1,7 5 11-15,1 10 0 0,-8 11 66 16,0 19-5-16,4 5-9 16,-11 12-13-16,-2 3 9 15,-16 3-7-15,-4-3 9 16,0-4-18-16,-4-11 17 16,-25-12 26-16,0-16-22 15,1-12-11-15,-1-10-19 16,-4-2-10-16,0-8-3 15,-14 0-5-15,7-11 1 16,-2-8-5-16,9 4-1 16,13 4 0-16,11 4-1 15,5 4-12-15,4 1-32 16,0 0-24-16,0-3-144 0,13-6-49 16,20 1-124-16</inkml:trace>
  <inkml:trace contextRef="#ctx0" brushRef="#br0" timeOffset="32885.2256">4675 11595 595 0,'0'0'218'0,"0"0"-211"16,0 0 24-16,0 0 26 15,0 0-33-15,0 0-15 16,62-40 1-16,-33 10-3 0,-10-5-3 15,-10 0 4 1,-4 5 0-16,-5-1-8 0,0 9-4 16,0 4 4-16,0 14 5 15,0 4 9-15,0 0 10 16,0 0-4-16,-9 29-9 16,-11 17-11-16,7 12 0 15,13 2 0-15,0-10 0 16,0-8 0-16,0-6-6 15,9-14 1-15,6-7-1 16,7-9 2-16,2-6-18 16,10 0-16-16,5-24 33 15,8-13 2-15,-3-10-15 0,3-1-5 16,-19 2 10 0,-12 6-15-16,-12 13 28 0,1 15 1 15,-5 4 20-15,0 8 32 16,0 0 8-16,0 12-12 15,0 21-39-15,0 5-4 16,0 4 1-16,0-7-7 16,4-14 1-16,9-7-3 15,3-9 2-15,8-5-4 16,9 0-14-16,14-13 10 16,6-14-2-16,0-8-10 15,-11 0-1-15,-9-2 14 0,-9 9 6 16,-10 11-2-1,-3 6 3-15,-11 8 0 0,0 3 29 16,0 0 10-16,0 14-9 16,0 18-13-16,0 6 4 15,-11-1-5-15,6-5-8 16,5-9-2-16,0-6-6 16,0-11 0-16,20-6-9 15,29 0-34-15,-7-12 5 16,15-19 3-16,-15 1-6 15,-9-10 18-15,-4 5 23 16,-9-1 1-16,-15 10 7 16,-1 11 8-16,-4 6 16 15,0 9 18-15,0 0-5 16,0 31-8-16,-18 24-20 0,-2 10-17 16,12 6 3-16,8-9-6 15,0-9 0-15,17-16-32 16,27-9-49-16,-2-23-186 15</inkml:trace>
  <inkml:trace contextRef="#ctx0" brushRef="#br0" timeOffset="35839.102">1944 12939 421 0,'0'0'332'16,"0"0"-259"-16,0 0 23 16,0 0-16-16,0 0-47 15,0 0-9-15,-29 0 3 0,20 5-16 16,-2 12-6-16,-7 11 10 16,14 10 0-16,4 4-7 15,0 11-4-15,0 2-4 16,18 1-1-16,6-2-10 15,9-1-4-15,-8-3-12 16,-6-7 4-16,-19-8 15 16,0-13 7-16,0-4 1 15,-15-12 0-15,-3-6 0 16,-6 0-1-16,-5-14-1 16,5-18 2-16,0-11-1 15,10-7 0-15,14-5 1 0,0 4 0 16,18 4-1-16,35 2 0 15,5 2 2-15,3 0-2 16,10 4 1-16,-9-2-4 16,-9 1 2-16,-15 8-2 15,-14-1 4-15,-8 5 0 16,-12 3 2-16,-4 3 0 16,0 5 18-16,0 1-1 15,-11 11 23-15,-7 3-19 16,-10 2 5-16,-6 0 6 15,6 5-31-15,-17 15-3 16,8 7-3-16,4 8 0 16,13 1-10-16,6-2-18 0,10-1-2 15,4-5-11 1,0-3-51-16,38-5-148 0,10-10-140 16</inkml:trace>
  <inkml:trace contextRef="#ctx0" brushRef="#br0" timeOffset="36042.2276">2459 13034 549 0,'0'0'373'16,"0"0"-336"-16,-4 125 29 16,-7-75-27-16,-3-5-22 15,10 1-12-15,-12 1-2 16,12-9-3-16,-9-8-4 0,13-12-35 15,-5-11-50-15,5-7-80 16,0-3-139-16,0-26-4 16</inkml:trace>
  <inkml:trace contextRef="#ctx0" brushRef="#br0" timeOffset="36354.9061">2658 12728 724 0,'0'0'74'16,"0"0"3"-16,0 0-42 15,0 0-34-15,0 0 0 0,0 0 12 16,173 3-6-16,-149 5-6 16,0 1 8-16,-11-1 3 15,1 4 13-15,-8 3 1 16,-1 13 22-16,-5 12-15 15,0 11-14-15,0 13 6 16,0 6 3 0,0 3-8-16,-11-3 0 0,2-8-3 15,4-12-11-15,5-7-6 16,0-12-7-16,0-11-24 16,0-12-37-16,0-8-54 15,5 0-139-15,-5-13-152 0</inkml:trace>
  <inkml:trace contextRef="#ctx0" brushRef="#br0" timeOffset="36542.4392">2707 13049 700 0,'0'0'310'0,"0"0"-198"15,0 0-19-15,0 0-35 16,234-8-9-16,-172 6-19 15,4 2-21-15,5 0-9 16,0 0-45-16,6-5-62 16,-15-2-117-16</inkml:trace>
  <inkml:trace contextRef="#ctx0" brushRef="#br0" timeOffset="36979.9181">3689 12821 1118 0,'0'0'43'15,"0"0"-41"-15,0 0-4 16,0 0-9-16,0 0-14 16,0 0-15-16,-157-28 5 0,99 28-14 15,1 3 49 1,4 12 2-16,19 2 26 0,17 6-16 15,12 4-10-15,5 6-2 16,9 8-4-16,44 1-2 16,18 3-12-16,-9-2 11 15,0-6-9 1,-20 3 0-16,-13-10 6 0,-18-5 5 16,-11-2 5-16,0-6 7 15,0-2 45-15,-29-4-7 16,-15-1-7-16,2-3-7 15,-11-4 3-15,6-3 0 16,7 0-24-16,12 0-2 16,19 0-3-16,4 0-5 15,5 0-3-15,0 0-29 0,0 0-30 16,0 0-24-16,25 0-39 16,12 0-41-16,5 0-180 15</inkml:trace>
  <inkml:trace contextRef="#ctx0" brushRef="#br0" timeOffset="37698.874">4332 13011 813 0,'0'0'246'0,"0"0"-239"15,0 0-4-15,0 0-2 16,0 0 0-16,0 0 4 16,-86-42 5-16,73 42-10 15,-3 0 2-15,-6 0 30 16,-13 0-1-16,-7 30-21 16,0 10-7-16,-3 8 5 15,17 4 13-15,19-4-8 16,9-8-13-16,0-8 0 15,20-11-7-15,17-11-6 16,10-10 2-16,6 0 0 16,0-7 11-16,18-18 2 15,-14-8 0-15,1-3 3 16,-16 6 9-16,-27 3-6 0,3 11 6 16,-7 9-7-16,-11 7 1 15,4 0-2-15,-4 0 19 16,5 15-3-16,15 10-13 15,-7 3-3-15,7-5-6 16,-3-7 0-16,3-3 0 16,5-8 0-16,12-5-3 15,5 0-20-15,11-9 4 16,5-16-6-16,-5-3 3 16,-11-3 12-16,-4 4 4 0,-19 2 5 15,6 5 1-15,-12 12 2 16,-2 6 5-16,-11 2 14 15,0 0 1-15,0 15 4 16,0 15-10-16,0 7-1 16,0 1-7-16,18-9-2 15,6-8 4-15,5-9-10 16,4-3-6-16,9-9-13 16,7 0-7-16,4 0 3 15,4-21 14-15,-10 1 3 16,-5-2-10-16,-14 4 16 15,-3 3 4-15,-10 10-3 16,-10 3 0-16,-5 2-1 16,4 0-11-16,1 17 0 15,3 8 5-15,12 2-31 0,0-3-117 16,13-10-442-16</inkml:trace>
  <inkml:trace contextRef="#ctx0" brushRef="#br0" timeOffset="50204.7955">1992 14358 340 0,'0'0'121'0,"0"0"-62"15,0 0 17-15,0 0-23 16,0 0 17-16,0 0 29 16,0-8-7-16,0 8-13 15,0 0-14-15,0 0-13 16,0 0-7-16,0 0-18 15,0 0-6-15,-6 0 6 16,-3 0-18-16,0 0 16 16,-6 2-18-16,-3 6-7 0,-2-3 3 15,7 2-2 1,6 1-1-16,7 5-3 0,0 6-3 16,11 12-2-16,31 11 1 15,11 3 2-15,-6-3-3 16,-7 0-4-16,-12-10 9 15,-23 1-10-15,-5-6 13 16,0-2 2-16,-33 0 0 16,-12-5 0-16,-6-3-2 15,-6-6 0-15,17-4 0 16,3-7 5-16,8 0-2 16,0-7-3-16,16-24-6 15,13-9-4-15,0-4-7 16,4-9 14-16,38 3 3 15,7 7 0-15,4 0-1 0,4 7 1 16,-1 2-2-16,-16 6-11 16,-3 1-5-16,-17 4-2 15,-7 1 5-15,-8 4 12 16,-5-3 3-16,0 7 3 16,0-1 2-16,-9 2 1 15,-20 5-1-15,9 1 12 16,3 6-1-16,-8 1-7 15,10 0-7-15,-7 7-2 16,-3 15-10-16,16 15-6 0,9 4-20 16,0 2-5-1,18-1-54-15,15 1-63 0,12-6-17 16,-8-6-141-16</inkml:trace>
  <inkml:trace contextRef="#ctx0" brushRef="#br0" timeOffset="50423.811">2477 14673 420 0,'0'0'211'0,"0"0"-132"16,-38 129-9-16,29-88-7 15,0-5-44-15,3-8-13 16,6-8-6-16,0-11-43 0,0-9-63 15,24 0-59 1,14-9 13-16,6-25-51 0</inkml:trace>
  <inkml:trace contextRef="#ctx0" brushRef="#br0" timeOffset="50830.06">2822 14240 423 0,'0'0'285'16,"0"0"-244"-16,0 0 93 16,0 0-58-16,0 0-56 0,0 0-20 15,0 19 4-15,0 13-2 16,0 17 23-16,0 4-14 16,0-6 2-16,0-2-6 15,0-9 0-15,4-14 6 16,9-10-8-16,12-3-5 15,-1-9-5-15,14 0-2 16,10-21-2-16,-1-14-10 16,-3-9-15-16,-11-8 0 15,-4 8 8-15,-16-2-1 16,-4 7 27-16,-9 5 19 16,0 9 8-16,0 10 17 0,0 10 6 15,0 5-15-15,0 0 4 16,0 8-6-16,-4 32-21 15,-14 18-7-15,-2 17-4 16,7 10 2-16,-3-2 6 16,16-10-9-16,-4-8-2 15,4-8-30-15,0-16-41 16,0-19-152-16,4-17-160 16</inkml:trace>
  <inkml:trace contextRef="#ctx0" brushRef="#br0" timeOffset="51345.6881">3693 14197 747 0,'0'0'74'0,"0"0"-42"16,0 0 9-16,0 0-32 16,0 0-9-16,0 0 16 15,0-39 29-15,0 39 12 16,-24 0-34-16,-14 0-13 16,1 1 8-16,-6 17-8 15,4 7 4-15,6-5 4 16,15 5-13-16,18 0-5 0,0 2-2 15,0 1-10 1,42-3 2-16,11 3 9 0,4-3-5 16,-1 0 5-1,1 5 1-15,-13 3 0 0,-10 2 0 16,-17 5 0-16,-6 0 0 16,-11-5 3-16,0-2 0 15,-15-3 2-15,-23-5 11 16,-4-2-5-16,-6-9-4 15,-1-3-4-15,3-7 2 16,8-4-5-16,18 0 6 16,0 0-6-16,11 0-9 0,9 0-15 15,0-10-14 1,0-2-56-16,20-6-47 0,22 4-18 16,2-1-164-16</inkml:trace>
  <inkml:trace contextRef="#ctx0" brushRef="#br0" timeOffset="56440.4428">4617 14320 559 0,'0'0'141'0,"0"0"-56"16,0 0 28-16,0 0-34 0,0 0-14 15,0 0-20-15,16 0-11 16,-16 0-10-16,0-5-13 16,4-11-7-16,1-6-4 15,-5-3-2-15,0 7 0 16,0 6 2-16,0 6-1 15,0 6-3-15,0 0 4 16,-29 25 0-16,-9 18 4 16,5 16-2-16,13 8 1 15,16 0 13-15,4-1-16 16,0-8 0-16,20-11-1 16,9-12 0-16,4-14-3 15,0-14-9-15,0-7-17 0,5-3 19 16,10-26 8-16,-10-14-4 15,4-10-8-15,-9 3 9 16,-13 2-3-16,0 15 2 16,-11 14 3-16,-5 11 4 15,-4 8 3-15,0 0 31 16,0 10 16-16,0 23-24 16,0 7-12-16,0-1-10 15,0-3-2-15,0-14-1 16,5-6-1-16,10-8-3 15,3-8-10-15,6 0-23 16,9-13 22-16,11-17 4 0,-2-9-7 16,-4 2-1-16,-5-1 17 15,-17 11 1-15,-3 9 0 16,-2 11 0-16,-11 7 6 16,0 0 14-16,0 0 29 15,0 17-3-15,0 14-26 16,0 4 0-16,9-5-11 15,0-10-7-15,2-8-4 16,-2-6 2-16,4-5-21 16,7-1-29-16,4 0 28 15,14-17 11-15,-5-8 6 16,-9-5 3-16,5-2 2 0,-5 1 1 16,-15 6 0-16,4 15 0 15,-13 8 1-15,0 2 3 16,0 0 22-16,0 22 2 15,0 24-13-15,20 8-1 16,0 3-11-16,-2-14-4 16,11-11-60-16,-1-10-26 15,-8-15-119-15,-2-7-354 16</inkml:trace>
  <inkml:trace contextRef="#ctx0" brushRef="#br0" timeOffset="63285.4716">2083 15852 101 0,'0'0'291'0,"0"0"-236"16,0 0 20-16,0 0 46 16,0 0-60-16,0 0 0 15,0 0 9-15,-68-9-23 16,68 9-8-16,0 0 11 0,0 0-16 15,-5 0-8-15,-4 0-12 16,0 21-11-16,9 14-3 16,0 13 0-16,0 4-2 15,18 5 0-15,26-4 0 16,-2 3-3-16,-13-9-40 16,0-7 4-16,-9-5-11 15,-20-12 34-15,0-6 14 16,0-7 4-16,-25-2 7 15,-8-8-7-15,-7 0-11 16,-2-8-40-16,14-19 31 16,-1-3-24-16,16-5 8 0,13-11 31 15,0 3 3-15,22-4 2 16,35 3 0-16,1 1 6 16,4 0-6-16,-9 8 8 15,-16 3-6-15,-12 6 5 16,-12 1 16-16,-6 6 26 15,-7-2-8-15,0 6 19 16,0-5-26-16,0 5-2 16,-36 0-23-16,3 7 14 15,-9 6-18-15,0-1-4 16,-2 3 2-16,-3 0-1 16,3 11-2-16,15 8-1 15,7 4-8-15,11 8-3 0,11 3-61 16,11 4-15-16,45 0-15 15,21 2-63-15,-2 0-211 16</inkml:trace>
  <inkml:trace contextRef="#ctx0" brushRef="#br0" timeOffset="64238.8062">3288 16029 331 0,'0'0'138'0,"0"0"-101"16,0 0 66-16,0 0-54 16,0 0-32-16,0-110 14 15,0 93 25-15,0 1-8 16,0 4-6-16,-4 2 30 0,-12 2-29 15,8 6-7-15,-1 2-5 16,-11 0 6-16,0 0-4 16,-13 18-22-16,0 16-11 15,4 14 0-15,0 7-2 16,25 1 2 0,4-4 0-16,0-2 1 0,11-12 0 15,15-8-1-15,10-17-10 16,-3-3-10-16,0-10 2 15,0-6-7-15,5-19 15 16,-1-12 0-16,-3-4 9 16,-10-2-4-16,-9-1 5 0,-10 9 3 15,-5 7-2-15,0 13 5 16,0 10 18-16,4 5-3 16,-4 0 19-16,0 8-1 15,0 22-9-15,0 9-24 16,0 3-3-16,0-9-2 15,13-8-2-15,7-8-1 16,5-9-14-16,3-4-6 16,10-4-4-16,0-5 9 15,1-20 6-15,-1-6 4 16,-5-3 7-16,-9 0-2 16,-6 5 0-16,-7 4 2 15,-2 10 0-15,-4 7 1 0,-1 8 1 16,-4 0 14-1,0 0 23-15,0 10-5 0,0 13-19 16,0 4-10-16,0 1-5 16,0-8 3-16,0-5-3 15,4-8-3-15,16-7-28 16,9 0-4-16,9-3 10 16,15-22 0-16,-7-4-12 15,-2 4-19-15,-10-8 43 16,-10 8 8-16,-6 5 5 15,-14 10 1-15,7 8 33 16,-11 2 21-16,0 2 5 0,0 26 7 16,0 11-37-1,-4 11-14-15,4-1-5 0,0-12-7 16,0-6-4-16,13-14-8 16,24-5-69-16,8-12-10 15,17 0-213-15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5T10:34:51.0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1647 17362 434 0,'0'0'47'0,"0"0"0"16,0 0 20-16,0 0-44 16,0 0 9-16,0 0 20 15,0 0 11-15,0 0 15 0,-4-7-11 16,4 6-16-16,0 1-21 15,0 0-13-15,0 0 1 16,0 0-4-16,0 0-7 16,0 16-7-16,11 19 1 15,11 14 32-15,18 13-25 16,-2-5-6-16,-1 6 0 16,5-7-1-16,-6-6 1 15,-14-11-2-15,-2-8 1 16,-12-16-1-16,8-11 8 15,-12 2 2-15,1-6 10 16,4 0 19-16,-9-18-8 16,6-20 16-16,-1-4-18 0,-5-13-16 15,4 0-7-15,-4 5-5 16,0 2 0-16,0 8 3 16,0 3-4-16,-15 13-2 15,6 5 1-15,4 9 1 16,1 4-1-16,4 6-4 15,0 0-30-15,0 0-55 16,0 10-34-16,0 14-143 16,0-2 12-16</inkml:trace>
  <inkml:trace contextRef="#ctx0" brushRef="#br0" timeOffset="329.2062">2220 17837 590 0,'0'0'211'15,"0"0"-204"-15,0 0 21 16,0 0-11-16,0 0-17 16,0 0 0-16,58-13 22 15,-38-5 10-15,2-7-2 16,-2-5-7-16,4-3-4 15,-15-1-18-15,-9 1 5 16,0 3 5-16,0 0-11 16,0 12 5-16,-33 6 5 15,4 2 7-15,-4 10-5 0,-5 0-11 16,-2 0-1-16,7 15-13 16,11 10-14-16,7 7-30 15,15-1-93-15,0 1-39 16,0-7-203-16</inkml:trace>
  <inkml:trace contextRef="#ctx0" brushRef="#br0" timeOffset="1149.0914">2220 17837 249 0,'239'-76'590'0,"-230"76"-578"0,-5-2-9 16,12-6 15-16,-3 4-17 15,11-12 1-15,1-6 13 16,8-8-3-16,0-13 2 16,-9-7-8-16,5-5 4 15,-20 0-9-15,-5-3 4 16,-4 2-5-16,0 4 0 16,0 4 0-16,-24 9-8 15,-5 8-11-15,7 14 18 16,2 9 1-16,7 8 6 15,2 0 28-15,2 25-14 16,9 23-13-16,0 17-4 0,0 3 29 16,20 10 0-16,18-8-8 15,-1 0-9-15,12-10-3 16,2-12-10-16,-7-16 1 16,-2-14-2-16,-4-16 1 15,-5-2-2-15,7 0 2 16,-3-9 4-16,-13-16-2 15,1-4 3-15,-16 2-1 16,-5 4-2-16,-4 8 1 16,0 5 3-16,0 10 14 15,0 0 13-15,0 5-20 16,0 18-2-16,0 7-13 16,0 10 0-16,0-4 0 0,0-9 0 15,0-4 0 1,0-8 0-16,5-10 0 0,3-5-2 15,-1 0-2-15,2 0-3 16,4-5 0-16,7-23 7 16,0-7 6-16,-7-5 0 15,-8-6-4-15,-5 4-2 16,0 4-4-16,0 6 0 16,-25 7 3-16,3 10 1 15,-2 12 1-15,8 3 12 16,3 0-2-16,0 13-11 15,2 17-1-15,6 0-1 16,5 2-1-16,0-7 0 16,5-4-3-16,32-12-10 0,3-6 6 15,2 2 4-15,2-5 5 16,-2 0 0-16,-13 0 1 16,0 0 7-16,-16 0 6 15,-8 0-2-15,1 0-4 16,-6 3-5-16,9 19 8 15,4 11 11-15,3 5-11 16,-3-4-5-16,7-3-5 16,0-6-4-16,2-3-52 15,18-9-63-15,-14-6-107 16,3-7-205-16</inkml:trace>
  <inkml:trace contextRef="#ctx0" brushRef="#br0" timeOffset="2088.4082">3693 17812 830 0,'0'0'43'16,"0"0"-32"-16,0 0 44 15,0 0-41-15,0 0-7 16,0 0 6-16,86-20 9 15,-57-8 1-15,0-7-2 16,-5-2-7-16,-6 6-1 0,-7 6-10 16,-2 10-3-16,-9 7 0 15,0 8 2-15,0 0-1 16,0 0-2-16,0 18-4 16,0 18-8-16,4 3 11 15,1 2 4-15,6-9-2 16,-7-10 3-16,9-9 0 15,-4-5-2-15,7-8-1 16,8 0 0-16,9-3-4 16,14-19 3-16,-3-3 2 15,-11-5 7-15,-9 6-2 16,-15 10-5-16,0 3 1 16,-5 11-2-16,-4 0-1 0,7 0 1 15,-3 11 1-15,1 14 2 16,8 2 28-16,3 1-1 15,1-6-14-15,8-6-11 16,-10-9 0-16,7-5-4 16,-2-2-2-16,9 0 0 15,24-2 1-15,9-21 1 16,-11-2 7-16,2-5-4 16,-20 8-1-16,-13-1-1 15,-7 3-2-15,-2 5 3 16,-11 7-2-16,5 8 0 15,-5 0-1-15,0 0 1 16,0 0 6-16,4 4-2 0,5 5-3 16,-5 7 8-1,12-7-1-15,-7 1-8 0,-5 0 3 16,7-10-3-16,-2 0 1 16,11 0-2-16,-2 0-6 15,6 0 6-15,9-12 0 16,-13-4 0-16,2 4 0 15,-6 2 0-15,-8 6 5 16,3 0-2-16,-6 4-1 16,-5 0-2-16,0 0 0 15,0 0 0-15,0 4-1 16,0 10 2-16,4-2 5 0,5 6 7 16,2-3-6-1,2-7-1-15,1-3 2 0,-8-5-8 16,8 0 2-16,1-5 3 15,3-12 0-15,11-12 4 16,-10-5-4-16,-5 1-5 16,-10-2-9-16,-4 0-16 15,0 7 8-15,0-2 0 16,-18 13-2-16,-15 7 8 16,-11 5-18-16,2 5-15 15,-2 7 0-15,6 18-35 16,21 5-89-16,10 3-40 15,7-8-148-15</inkml:trace>
  <inkml:trace contextRef="#ctx0" brushRef="#br0" timeOffset="2495.4456">5214 17681 377 0,'0'0'112'0,"0"0"14"16,0 0-53-16,0 0-47 15,0 0-13-15,0 0 2 16,129 62-7-16,-114-66 5 16,-10-26 18-16,3-8-16 15,-3-2 9-15,-1 0-24 16,-4 0-8-16,5 5-24 16,-5 10 7-16,0 10 25 0,0 9 27 15,0 6 28-15,6 0-26 16,8 0-16-16,19 17 3 15,11 7 43-15,7-4-44 16,2 0 11-16,4-3 3 16,1 1-22-16,-12 0 14 15,-1 1-3-15,-17 1 0 16,-10 5 13-16,-7 0 13 16,-11 6 1-16,0 1-11 15,0-4-11-15,-24-6-2 16,8-4-11-16,-1-11-10 15,6 1-4-15,2-8-28 0,-5 0-44 16,-1-15-66-16,6-12-333 16</inkml:trace>
  <inkml:trace contextRef="#ctx0" brushRef="#br0" timeOffset="2650.6226">5252 17380 1040 0,'0'0'65'0,"0"0"-65"15,0 0-7-15,0 0-257 16,0 0-438-16</inkml:trace>
  <inkml:trace contextRef="#ctx0" brushRef="#br0" timeOffset="5211.7433">6431 17275 281 0,'0'0'304'15,"0"0"-253"-15,0 0 2 16,0 0-4-16,0 0-25 15,46 143 34-15,-26-91-15 16,4 16 7-16,-2 0-12 16,-2-3 0-16,0-2-35 15,-2-10 2-15,-3-18 3 16,-6-13 2-16,5-12 12 16,-14-8-15-16,6-2 13 0,-6-4 3 15,0-29-4 1,0-14-13-16,0-16-4 0,0-5-2 15,0 0-12 1,-6 11-3-16,-3 2-8 0,0 12 2 16,4 15 13-16,-1 11 7 15,1 12 1-15,5 5 0 16,0 0-2-16,0 5-21 16,11 23 12-16,12 1 8 15,5 11 6-15,-8-4-4 16,5-9 5-16,-12-4-2 15,2-13-2-15,-1-8-2 0,5-2-12 16,6-2-25 0,1-23-11-16,-1-5 15 15,3-5-1-15,-8 7 19 0,-2 6 15 16,-7 7 2-16,-7 12 0 16,1 3 14-16,-5 0 21 15,4 0-2-15,1 22-23 16,10 9 37-16,-6 6-3 15,7-2-26-15,-3-7-5 16,-4-6 4-16,6-4-12 16,5-13-5-16,-11-3 3 15,9-2-3-15,10-4-21 16,-3-19 4-16,8-7-6 16,-9-10 0-16,-11 10-18 15,7 0-2-15,-20 9-24 0,0 9 64 16,0 12 3-16,0 0 44 15,0 0 11-15,0 0-28 16,0 11-8-16,0 8-12 16,0 1-2-16,5-2-1 15,6-11 1-15,-7 1 4 16,5-8 8-16,0 0-4 16,2 0-7-16,-2-14-1 15,11-12 2-15,-3-6 2 16,-12-7-6-16,1 3-3 15,-6-3-12-15,0 7-13 16,0 4-13-16,-19 6 29 0,-6 4-9 16,1 11 0-16,6 4-1 15,-2 3 13-15,-4 0 1 16,11 22-12-16,-7 9 3 16,11 1 13-16,9 3 1 15,0-10 8-15,0-7 10 16,29-7-12-16,8-11-6 15,1 0-1-15,2 0 1 16,2-24 0-16,-5 2 4 16,1 1 0-16,-3 1 4 15,-17 8-4-15,2 7 1 16,-16 5 10-16,1 0 21 16,4 5-20-16,6 23 25 0,5 1 7 15,-2 7-5-15,2 2-28 16,-3-8-9-16,-1-10-6 15,-3-5 4-15,3-10 0 16,-12-3-3-16,0-2-1 16,5 0-3-16,7-7-4 15,-3-18 7-15,16-6-1 16,-5 1 1-16,0-5-4 16,1 10-8-16,-12 5-6 15,-4 2 2-15,2 16 11 16,-11 2 4-16,4 0-5 15,1 0 1-15,-1 20 5 0,12 7 3 16,-3 9 13 0,7-4-4-16,-11-1-1 0,-1-6-3 15,4-5 7-15,-4-8-4 16,1-1-7-16,7-7 0 16,-7-1-4-16,10-3 0 15,-1 0 2-15,11 0-2 16,-5-7 0-16,1-6 2 15,-1-8-2-15,-15 12 0 16,0-1-1-16,-5 2 1 16,-4 6 0-16,7-3 4 15,-7-1-1-15,0 6 1 16,0 0-2-16,0 0 3 0,0 0 5 16,0 0-4-1,0 0 4-15,0 0-1 0,0 0-4 16,0 0-2-1,0 0 9-15,0 0-5 0,0 0 2 16,0 0 2-16,0 0-4 16,0 0 4-16,0 0-4 15,0 0 2-15,0 0 0 16,0 0-3-16,0 0-1 16,0-7-2-16,0-4-3 15,0-6-4-15,0 1 0 16,-7-8 3-16,-2 2 1 15,0 1-2-15,-6 1 0 16,2 3-8-16,-3 4 8 0,-2 3-6 16,-2 0 5-16,-4 3-5 15,-5 2 7-15,-8 5-6 16,-1 0-11-16,1 0-5 16,8 0-16-16,9 20-8 15,16 5-9-15,4 0-89 16,24 4-89-16,33-8-166 15</inkml:trace>
  <inkml:trace contextRef="#ctx0" brushRef="#br0" timeOffset="6041.5136">8218 17365 408 0,'0'0'94'16,"0"0"18"-16,0 0-40 15,0 0-13-15,0 0-4 16,0 0 9-16,75 83-11 16,-60-83-31-16,10 0-9 15,12-19 3-15,5-15-2 16,7-6-6-16,-7 5-3 15,-2 0 3-15,-18 10-8 0,-2 15 3 16,-20 5 5-16,0 5 10 16,0 0 15-16,0 13-24 15,0 19-3-15,0 11 10 16,4 4 5-16,0-4-11 16,8-8 16-16,-4-6-11 15,1-10-13-15,11-9 0 16,-11-5 2-16,0-5-4 15,20 0-4-15,4-28 4 16,2-3 2-16,3-2-2 16,-14-6 1-16,-2 3-2 15,-6 11-3-15,-3 6 2 16,-13 9-1-16,4 8-4 0,-4 2 4 16,0 0-2-1,0 0 3-15,7 0-1 0,-3 0-5 16,-4 2 8-16,5 8 12 15,-1-5 2-15,1 5-8 16,-1 2 3-16,3 1 2 16,-7 5-3-16,0 0-7 15,0 0 1-15,0-4 2 16,4-2 0-16,5-6-4 16,-5-1-1-16,5-5 1 15,2 0-1-15,14 0-1 16,8-29 2-16,4-4 7 0,5-17 4 15,3-9-4 1,-12-1-7-16,-4-10-10 16,-21 4-4-16,-3-6 7 0,-5 7-1 15,0-3-7-15,-29-2-6 16,-17 9-20-16,6 16 10 16,7 15-7-16,-1 18 38 15,17 12 17-15,-3 17 0 16,7 33-13-16,6 16 5 15,7 19 35-15,0 5-10 16,15 3-9-16,23 0 0 16,11-5-17-16,2-11-8 15,-12-14-13-15,-1-16-29 16,-5-13-36-16,-9-18-83 16,-6-10-169-16</inkml:trace>
  <inkml:trace contextRef="#ctx0" brushRef="#br0" timeOffset="6581.506">7979 17040 660 0,'0'0'213'16,"0"0"-139"-16,0 0 8 15,0 0-64-15,95-118-18 16,-62 93-68-16,-18 0-423 0</inkml:trace>
  <inkml:trace contextRef="#ctx0" brushRef="#br0" timeOffset="32909.7763">2817 9104 54 0,'0'0'75'16,"0"0"3"-16,0 0-29 0,0 0-37 15,0 0-11-15,0 0 3 16,0 0-3-16,0 0 5 16,-97 15 2-16,93-13 2 15,-5-2 6-15,0 3-13 16,-2-1 1-16,2 1-2 16,-11 1 1-16,11 1-2 15,0 3 8-15,-11-5-8 16,7 2 8-16,-2-3 4 15,1 1-3-15,10-3-8 16,-7 3 17-16,11-3 8 16,-4 0 4-16,-5 0-17 0,4 0-14 15,1 0-23-15,-7 1-47 16,6 5-69-16</inkml:trace>
  <inkml:trace contextRef="#ctx0" brushRef="#br0" timeOffset="40563.3423">1869 9264 9 0,'0'0'393'0,"0"0"-382"16,0 0-7-16,0 0 58 15,0 0-27-15,0 0-10 16,0 0-15-16,0 0-3 16,-29 8-5-16,29-8 2 15,0 0 9-15,0 2 13 16,0-2-4-16,0 2 0 15,0 1 0-15,0-3-8 16,0 3 1-16,0-3 1 16,0 0-3-16,4 0-13 15,43 0-8-15,39-23 5 0,33-7-1 16,25-12-14 0,26-7-19-16,23-6-65 0,1-2-2 15,12-6 37-15,-2-1 67 16,-8-3 8-16,-10 3 39 15,-24 6 15-15,-30 13-62 16,-21 8-27-16,-16 6-9 16,-24 6 26-16,-23 10 10 15,-19 2 8-15,-9 9 5 16,-20 4 14-16,0 0 18 16,0 0 10-16,0 0-55 15,-16 7-91-15,3 0-96 16</inkml:trace>
  <inkml:trace contextRef="#ctx0" brushRef="#br0" timeOffset="41274.6116">1782 8276 344 0,'0'0'56'15,"0"0"-55"-15,0 0 22 16,0 0 67-16,0 0 35 16,0 0-68-16,-39-2-20 15,39 2 19-15,0 0 20 16,0 0 4-16,0 0-36 16,0 0-21-16,0 0-18 15,0 5-5-15,44 13-8 16,27 11 7-16,30 9 1 15,28 2 0-15,23 5 1 16,18 6-1-16,12 9 0 16,4 2-3-16,10-2-10 0,-1 1-3 15,0-9 12 1,-8-6-7-16,-21-5 8 0,-22-5 0 16,-25-5 3-16,-19-2 1 15,-20-8 3-15,-12 1 6 16,-17-5 21-16,-2 1-14 15,-7-6-4-15,2 1 2 16,7-1-5-16,-11 1-10 16,-12-3-2-16,-19 3-7 15,-4 7-53-15,-1 0-141 16,-4-1-323-16</inkml:trace>
  <inkml:trace contextRef="#ctx0" brushRef="#br0" timeOffset="122966.4578">1977 12387 260 0,'0'0'422'15,"0"0"-401"-15,0 0-16 16,0 0 34-16,0 0-15 16,0 0-22-16,0 0-2 15,168-79 8-15,-68 48-8 0,28-5 0 16,40-8 0-16,22-6 3 16,29-6-3-16,29-9 4 15,24-8 1-15,24-9 54 16,27-8 19-16,24-6-38 15,-2 6-3-15,-11 3-10 16,-40 13-11-16,-51 12 3 16,-46 15-7-16,-64 9-12 15,-47 18 0-15,-48 10 2 16,-25 7-2-16,-13 3 0 16,0 0-1-16,0 0 1 15,0 0-18-15,-5 13-117 16,-3-4-46-16,-1-1-27 0,-2-8-190 15</inkml:trace>
  <inkml:trace contextRef="#ctx0" brushRef="#br0" timeOffset="123618.8309">2353 11048 414 0,'0'0'84'0,"0"0"-5"15,0 0-15-15,0 0-47 16,0 0-15-16,0 0 2 16,7 0-4-16,21 0 17 15,14 5 35-15,5 11-13 16,30 9-19-16,23 5-16 15,35 13-4-15,35 9 9 16,20 5-6-16,25 11-2 16,19 3-1-16,5-1-9 15,-7-5-35-15,7-3-24 16,-9-9 4-16,-36-4 21 0,-37-7 32 16,-37-7 1-16,-47 0 10 15,-22-10 36-15,-18 0 26 16,-13-5-1-16,-7-2-15 15,2-4-22-15,10 4-24 16,4-2-56-16,-1-9-207 16</inkml:trace>
  <inkml:trace contextRef="#ctx0" brushRef="#br0" timeOffset="130774.8598">3804 12508 300 0,'0'0'114'16,"0"0"-94"-16,0 0 59 15,0 0 23-15,0 0-58 16,0 0-19-16,0 0 18 16,4 0-5-16,-4 0 15 15,0 0 11-15,0 0-10 16,0 0-3-16,0 0-11 16,0 0-16-16,0 0-10 15,0 0-7-15,0 0 5 0,0 12-3 16,-29 24-9-1,-13 16-2-15,-6 18-7 0,-5 8-3 16,11 7 1-16,-12 2 5 16,12-4-6-16,-15 3 3 15,15-14-3-15,-7-4-5 16,12-14 15-16,8-15-1 16,9-11 2-16,11-16 1 15,9-7-1-15,0-3-4 16,0-2-2-16,0 0 1 15,0 0 6-15,0 0 0 16,0 0 2-16,0 0-1 16,0 0-1-16,0 0-14 15,0 0-82-15,0 0-64 16,-4 0-163-16</inkml:trace>
  <inkml:trace contextRef="#ctx0" brushRef="#br0" timeOffset="131281.9665">3293 12510 186 0,'0'0'216'16,"0"0"-139"-16,0 0 20 15,0 0-22-15,0 0-62 16,0 0-5-16,15 10-7 15,3 15 11-15,2 8 21 16,9 11 1-16,4 15 10 16,0 13-7-16,0 14-8 15,-4 11-3-15,4 1-8 0,-9 0-9 16,5-3-9-16,-5-10 1 16,-6-7 1-16,2-18 0 15,-7-10-1-15,-2-15 3 16,3-10 2-16,-6-7 1 15,-3-10 1-15,1-5-3 16,-6-2 4-16,0-1-6 16,0 0 1-16,0 3-4 15,0-3-76-15,0 3-96 16,-15-3-316-16</inkml:trace>
  <inkml:trace contextRef="#ctx0" brushRef="#br0" timeOffset="141937.9494">3746 14127 131 0,'0'0'81'15,"0"0"-48"-15,0 0 35 16,0 0 4-16,0 0-5 15,0 0 10-15,0 0 5 0,24-50-12 16,-24 45-3-16,0-1 4 16,0 2 2-16,0 4-16 15,0-5-19-15,0 2-6 16,0 3-5-16,0-2-11 16,0 2 0-16,0-5-5 15,5-1-7-15,-1 2 0 16,1-1-3-16,-5 0 0 15,9 0 0-15,-3-1-2 16,-1 1 2-16,-5 5 0 16,0 0-1-16,0 0 4 15,0 36-4-15,0 16-1 0,-29 21 1 16,-15 7-1 0,2 11-11-16,-7-1 8 0,7-2 3 15,0-5-2-15,9-14-7 16,4-13 7-16,5-12 2 15,8-13 0-15,12-12 0 16,-1-6-4-16,5-6-22 16,0-7-21-16,0 0 10 15,0 0 9-15,0 0-11 16,0-9 22-16,0-2-5 16,0-3-38-16,0 1-75 15,0 0-149-15</inkml:trace>
  <inkml:trace contextRef="#ctx0" brushRef="#br0" timeOffset="142317.6511">3465 13886 356 0,'0'0'137'15,"0"0"-99"-15,0 0 94 0,0 0-26 16,0 0-44-16,0 0-28 16,0 58 31-16,14-11-5 15,10 9-22-15,-4 9-11 16,8 13-14-16,-5 12-7 15,5 15 1-15,1 6-6 16,4 4-1-16,-4-12-2 16,4-11-22-16,7-12-27 15,-7-12-7-15,-4-18 13 16,4-10-9-16,-15-12-14 16,2-11-1-16,0-2-34 15,-20-7-101-15,0-5-24 16</inkml:trace>
  <inkml:trace contextRef="#ctx0" brushRef="#br0" timeOffset="149769.0464">2388 16167 198 0,'0'0'114'0,"0"0"-90"16,0 0 11-16,0 0-11 15,0 0-3-15,0 0 24 16,0 0 13-16,0 0 6 0,0 0-17 15,0 0-20-15,0 0-10 16,0 0-5-16,0 0 12 16,0 0 4-16,0 0-5 15,0 0 3-15,0 0-8 16,0 0 10-16,0 0 3 16,0 0 16-16,0 0-7 15,0 0-1-15,0 0-7 16,0 0 0-16,-11 0-6 15,11 0-9-15,0 14 0 16,0 11 0-16,0 14-6 16,-4-1-5-16,-9 4-2 0,-7 1-2 15,4-3 4-15,7 6-4 16,0-13-2-16,5-4 0 16,4-8-2-16,0-10 4 15,0-1-2-15,0-10 0 16,0 0 0-16,0 0 4 15,0 0 1-15,0 0-2 16,0 0-1-16,0 0-2 16,0 0-21-16,0 0-38 15,0 0-121-15,0 0-323 16</inkml:trace>
  <inkml:trace contextRef="#ctx0" brushRef="#br0" timeOffset="151365.2109">2574 15834 120 0,'0'0'138'0,"0"0"-109"0,0 0 4 15,0 0-6-15,0 0-14 16,0 0 31-16,0 2 22 16,0-2-11-16,0 6-15 15,0-5 4-15,0-1-12 16,0 0-13-16,0 0 1 16,0 3-6-16,0-3 6 15,0 0-8-15,0 0-4 16,0 0-6-16,0 0 3 15,0 0 6-15,0 0 4 16,0 0 2-16,0 0-3 16,0 0 8-16,0 0 2 15,0 0 5-15,0 0-1 0,0 0 13 16,0 0-10-16,0 0-11 16,0 0-5-16,0 0-8 15,0 0 2-15,0 0-3 16,0 0 4-16,0 0 3 15,0 0-5-15,0 0 2 16,0 0-1-16,0 0-2 16,0 0 3-16,0 0-1 15,0 0-1-15,0 3-2 16,0 2-3-16,0 5-1 16,0 3 6-16,0 7 4 15,0 10-1-15,0 2-4 16,0 6-4-16,0 7-1 15,0 3 0-15,0-1-2 0,0-7 0 16,13 1-3-16,3-7 6 16,-7 1-5-16,-1-4 4 15,1-4-2-15,2-4 0 16,3-1 2-16,-10-4-2 16,7-1 0-16,-2-5 0 15,4-3 0-15,-2 3 0 16,3-5 0-16,-10-4 0 15,3 0-1-15,1-3 1 16,-8 0 2-16,14 0-1 16,1-9 3-16,10-10-1 0,-8-1-1 15,-1-3-1 1,-7-2 0-16,-1-2-1 0,3-3 0 16,-2-5 0-16,0-5 1 15,2-5-1-15,-2 3-1 16,-9-5 1-16,0 5 0 15,0-1 0-15,0 0 0 16,0 4 0-16,-4 1-1 16,-16 1 1-16,-13 1-3 15,8 1-3-15,-8 5 4 16,-5 7-8-16,1 7 5 16,-3 5 4-16,2 6 1 15,14 5 0-15,-9 0-1 0,15 18-1 16,-10 24-6-16,3 14 1 15,5 3-27-15,16 2-40 16,4-2-160-16,0-9-179 16</inkml:trace>
  <inkml:trace contextRef="#ctx0" brushRef="#br0" timeOffset="199337.6718">1667 10543 555 0,'0'0'285'16,"0"0"-265"-16,0 0-7 15,0 0 83-15,0 0-46 16,0 0-36-16,0 0-6 16,0 0-8-16,0 0-1 15,9 7 1-15,49-7 17 16,28-7 13-16,33-21-2 15,30-11-12-15,41-15-1 16,38-21-5-16,39-18-3 16,18-10-2-16,21-2 2 15,5 0 0-15,-1 4 0 16,-20 18 1-16,-60 13-5 16,-60 23-3-16,-75 22-53 0,-62 15-19 15,-33 10 9-15,0 5-93 16,-33 20-31-16,-22 5-287 15</inkml:trace>
  <inkml:trace contextRef="#ctx0" brushRef="#br0" timeOffset="199988.2112">1981 9497 789 0,'0'0'108'0,"0"0"-83"16,0 0 83-16,0 0-48 16,0 0-39-16,0 0-6 15,-8 0-2-15,12 0-10 16,29 13-2-16,40 9 4 15,31 11 11-15,33 9-7 16,36 11 3-16,21 11-8 0,21 12-4 16,10 5 2-1,8 9 0-15,-3 1-1 0,-12-4-1 16,-16-7-29-16,-28-15-24 16,-6-10 50-16,-24-11 3 15,-35-15 0-15,-23-7 0 16,-40-7 6-16,-17-5-6 15,-5-4 0-15,-8-5-10 16,-16-1-131-16,0 0-324 16</inkml:trace>
  <inkml:trace contextRef="#ctx0" brushRef="#br0" timeOffset="243795.066">10210 17017 250 0,'0'0'44'0,"0"0"7"16,0 0 26-16,0 0-27 15,0 0 38-15,0 0-20 16,0 0 19-16,-53-48 24 16,44 46 23-16,9-3-34 15,0 5-47-15,0 0-6 16,0 0-14-16,-4 0-1 16,-1 0-3-16,-6 0 5 0,11 0-3 15,0 0-3-15,0 0-6 16,0 0-9-16,0 0-13 15,0 0-2-15,0 0-4 16,44 0-4-16,9 0 7 16,18 0 3-16,-4 0-3 15,-10 0-32-15,-15 0-42 16,-18 5-38-16,-19 5-113 16,-5 2-261-16</inkml:trace>
  <inkml:trace contextRef="#ctx0" brushRef="#br0" timeOffset="244000.5356">9976 17260 1038 0,'0'0'122'0,"0"0"-101"16,0 0 29-16,0 0-28 15,0 0 21-15,192 0-1 16,-108 0-23-16,-7 0-19 15,-10 0-1-15,-1 0-35 16,-13 0-59-16,-15 0-110 16,-18 0-300-16</inkml:trace>
  <inkml:trace contextRef="#ctx0" brushRef="#br0" timeOffset="244596.8841">10935 16872 1047 0,'0'0'53'16,"0"0"-13"-16,0 0 8 0,0 0-48 15,0 0-20-15,0 0 19 16,148 125 1-16,-92-66 1 16,-12 5 0-16,2-9-1 15,-17-5 1-15,-13-5 0 16,-16-10 1-16,0-7 20 15,0 0-14-15,-11-10 15 16,-16-10-9-16,-8-5 0 16,13-3-7-16,-12 0 0 15,10-25-6-15,4-11-1 16,16-18-6-16,4-11 2 16,0 0 3-16,24-3 0 15,14 6-2-15,-14 3-12 0,5 7 2 16,-16 4 0-16,-2 3 11 15,-11 5 0-15,0 5 2 16,0 3 0-16,-35 7 11 16,8 7 9-16,-8 5 3 15,2 11-2-15,4 2-5 16,-4 5 1-16,4 25-17 16,0 10-3-16,3 10-2 15,6 3-22-15,20-13-17 16,0-5-49-16,9-5-14 15,28-20-215-15,7-10-213 16</inkml:trace>
  <inkml:trace contextRef="#ctx0" brushRef="#br0" timeOffset="245034.4127">11674 17115 333 0,'0'0'531'0,"0"0"-458"16,0 0 36-16,0 0-30 15,0 0-40-15,0 0-18 16,42 60 10-16,-27-12-9 15,-15 4-8-15,0 3 2 16,0-5 6-16,0 0-16 0,0-12-6 16,0-8-11-16,0-12-34 15,0-13-69-15,0-5-147 16,-11-5-287-16</inkml:trace>
  <inkml:trace contextRef="#ctx0" brushRef="#br0" timeOffset="245630.9303">11869 16623 622 0,'0'0'158'16,"0"0"-155"-16,0 0 48 15,0 0-1-15,0 0-14 16,0 0 7-16,37 75 13 16,-37-47-17-16,7 5-11 15,-3-3-1-15,1 5-13 16,3 0-11-16,3-2 0 15,7-6 2-15,2-7-5 16,-7-10 0-16,12 0 0 0,-5-10-3 16,2 0-2-16,6 0-2 15,-3-7-13-15,-1-16 4 16,0-9 3-16,1-9-23 16,-8-1-56-16,-12-4-14 15,-5-1 60-15,0 7 19 16,0 0 27-16,0 3 18 15,0 1 3-15,-13 9 12 16,4 9 26-16,-2 11 3 16,2 7 17-16,9 0-16 15,0 0-12-15,0 30-39 16,0 22 6-16,0 13 15 16,4 15-13-16,5 1-8 0,-2 7-2 15,-3-1-1-15,-4-2-6 16,0-4 0-16,5-11-3 15,-1-15-15-15,5-12-21 16,-5-11-40-16,12-10-41 16,-7-8-191-16,-9-7-221 15</inkml:trace>
  <inkml:trace contextRef="#ctx0" brushRef="#br0" timeOffset="247656.3634">12570 16581 450 0,'0'0'200'0,"0"0"-114"16,0 0 66-16,0 0-66 0,0 0-28 16,0 0-7-16,-14 0-8 15,14 0 6-15,0 0-25 16,0 0-8-16,0 0-16 16,0 0-5-16,9-2-3 15,20 2 3-15,4 0 5 16,0 0 0-16,-8 0-4 15,-12 17-3-15,7 8-8 16,-20 5 5-16,0 7 10 16,0 1 4-16,-33 3-3 15,-1-7 2-15,6-1-2 16,-1-8 0-16,5-3 0 16,10-4 1-16,10-5-2 15,-7-6 1-15,11-7-1 0,0 3-4 16,0-3-4-16,15 0 0 15,18 7 8-15,5-5 3 16,-5 6-3-16,-4 7 2 16,-9 3 0-16,-11 9 3 15,0 1 11-15,-9 1 8 16,0 5-2-16,-5-1-4 16,-24-1 3-16,-4-2 6 15,0 0-9-15,-16-3-9 16,23-4 6-16,-3-8-8 15,14-5 14-15,6-8-9 16,9-2-11-16,0 0-1 0,0 0-26 16,0-7-30-16,0-8-34 15,9-5-20-15,24 3-124 16,0 1-186-16</inkml:trace>
  <inkml:trace contextRef="#ctx0" brushRef="#br0" timeOffset="248183.0365">12870 16623 831 0,'0'0'90'16,"0"0"-68"-16,0 0 45 0,0 0-45 15,0 0 6-15,0 0-9 16,115-60-15-16,-97 60 4 16,2 0 0-16,-7 0-1 15,-6 16-4-15,-7 6 9 16,0 6 7-16,0 6 13 16,0-1-11-16,-20-3-5 15,-9-2-12-15,5-3 4 16,-1-5-8-16,17-1 3 15,-6-8-3-15,14-1 0 0,0-2 0 16,0-1-15-16,0-2-5 16,34 10 12-16,3-2 0 15,12-1 7-15,-3 11 1 16,-13-1 0-16,-13 6-1 16,-6 2 1-16,-14 2 3 15,0-1 7-15,0-6 13 16,-34 0 3-16,1-5-6 15,0-6-3-15,0-1 5 16,4-2-9-16,0-7-3 16,9-1 2-16,7-3-10 15,4 0-4-15,-6 0-4 16,15 0-18-16,-9 0-34 16,9-7-62-16,0-6-125 15,0-10-385-15</inkml:trace>
  <inkml:trace contextRef="#ctx0" brushRef="#br0" timeOffset="248681.7341">13189 16529 848 0,'0'0'79'0,"0"0"-49"0,0 0 27 15,0 0-43 1,0 0 9-16,0 0-5 0,197 0-14 16,-151 7 1-16,-6 5 0 15,-11 1-4-15,-21 5 1 16,1 1-1-16,-9 4 0 16,0 2 18-16,0 8-4 15,-9-3-6-15,-19 3 11 16,-6-4-16-16,15-3 2 15,5-9-6-15,3-2-4 16,11-5 4-16,0 0-5 16,0 0-2-16,33 0-2 15,12 2 9-15,-3 4-3 16,-9 4 3-16,11 0 1 16,-20 5 0-16,-6 7 0 0,-14 3 3 15,-4-5-1-15,0 9 7 16,-13-10 31-16,-20-7 1 15,4-1-9-15,1-4-3 16,3-9-8-16,12-3-9 16,-7-3-6-16,11-2-7 15,-15 0-2-15,-5 0-9 16,9 0-21-16,-2 0-26 16,7-7-57-16,15 2-93 15,0-10-376-15</inkml:trace>
  <inkml:trace contextRef="#ctx0" brushRef="#br0" timeOffset="249207.5409">13823 16521 805 0,'0'0'207'0,"0"0"-205"15,0 0 32-15,0 0-20 16,0 0 5-16,0 0-9 16,149-34-3-16,-112 34-3 15,-4 24 1-15,-4 1-3 16,-5 2 3-16,-4 6 1 0,-15 0-4 16,-5 6 6-1,0 2-2-15,-38-7 2 0,-11 2 13 16,-4-6 1-16,7-3-20 15,2-7 8-15,15-7-6 16,11-8 0-16,14 0-4 16,4-5 0-16,0 0-12 15,0 0-17-15,22 0 17 16,27 0 11-16,-7 0 1 16,6 0 0-16,-6 2-1 15,-13 16 2-15,4 5 2 16,-17 11-3-16,-16 4 19 0,0-1 8 15,0 1-3 1,-16-2-2-16,-6-10-6 0,-2-2 0 16,4-9 1-16,7-8-1 15,2-4-13-15,-3-3 1 16,-1 0-4-16,-3 0-17 16,-2 0-3-16,-4 0-32 15,19 0-33-15,5-3 5 16,0-1-165-16,0 4-294 15</inkml:trace>
  <inkml:trace contextRef="#ctx0" brushRef="#br0" timeOffset="249396.8527">14549 17109 756 0,'0'0'460'15,"0"0"-460"-15,0 0-3 16,0 0-8-16,0 0-8 16,0 0-32-16,86-4-13 15,-73 4-198-15,-4 4-246 16</inkml:trace>
  <inkml:trace contextRef="#ctx0" brushRef="#br0" timeOffset="249551.5166">14962 17084 1196 0,'0'0'13'0,"0"0"-13"16,0 0-11-16,0 0-64 16,0 0-89-16,0 0-129 15</inkml:trace>
  <inkml:trace contextRef="#ctx0" brushRef="#br0" timeOffset="249725.9787">15564 17067 1134 0,'0'0'131'0,"0"0"-130"15,0 0 0-15,0 0-1 0,0 0-57 16,0 0-4-16,166-8-30 15,-109 4-215-15,-8-2-160 16</inkml:trace>
  <inkml:trace contextRef="#ctx0" brushRef="#br0" timeOffset="249851.3016">15973 17040 796 0,'0'0'291'0,"0"0"-249"15,0 0 67-15,0 0-34 16,0 0-75-16,0 0-7 0,82 2-39 15,-29-4-75-15,-16-9-218 16</inkml:trace>
  <inkml:trace contextRef="#ctx0" brushRef="#br0" timeOffset="252018.8312">16880 16704 378 0,'0'0'123'0,"0"0"-99"16,0 0 43-16,0 0 3 15,0 0-20-15,0 0-6 16,19-96 8-16,-19 69 5 16,5 0 21-16,-5-4-12 15,0 4-36-15,0-1 5 16,0 6-21-16,-11 1 11 16,-18 4-3-16,3 9-5 15,1 6 14-15,-15 2-5 16,7 10 1-16,-4 40-23 0,-1 18-4 15,23 19 0 1,15 13 5-16,0 1-5 0,19-11-2 16,30-10-10-16,-2-22-3 15,1-10-15-15,-6-29 19 16,-9-5 6-16,1-14-3 16,-1-3 8-16,7-37 0 15,-3-11 3-15,-8-4 2 16,-5-2-4-16,-6 4 0 15,-3 7-1-15,-10 20 0 16,-1 8 0-16,1 12 2 16,-5 6-2-16,0 0 4 15,0 25 20-15,0 11-7 16,8 7-12-16,4 4 1 16,-4-10-6-16,12-4 0 0,-6-13 1 15,1-5-2-15,-2-10-4 16,12-5-28-16,3-10 6 15,1-15 26-15,4-10-3 16,0-5-14-16,1 0 4 16,-14 3 6-16,-7 12 5 15,-4 7-1-15,-9 8 4 16,0 10 0-16,0 0 12 16,0 0 28-16,0 20-20 15,6 10-14-15,3 0 3 16,-4-2-3-16,3-8-6 15,3-6 0-15,3-6-2 0,-5-8-9 16,6 0-35-16,23-8 2 16,-1-19 24-16,-1-5 3 15,-10-4-15-15,-2 1 19 16,-12 5 11-16,1 8 2 16,-13 7 2-16,0 10 8 15,0 5 20-15,0 0 30 16,0 9 5-16,0 20-26 15,0 13-21-15,0 3-6 16,0-2 0-16,0-11 1 16,0-7-7-16,9-10-6 15,6-7-3-15,-2-8-6 16,12 0-10-16,-1-5-4 0,9-18 15 16,0 1 3-1,-13-6 5-15,-11 8 0 0,4 0 1 16,-13 15-1-16,0 2-1 15,7 3 1-15,-7 0 0 16,4 21-12-16,1 11 7 16,-5 13-14-16,13 3-60 15,-2-8-76-15,2-4-247 16</inkml:trace>
  <inkml:trace contextRef="#ctx0" brushRef="#br0" timeOffset="256506.0012">1119 16959 203 0,'0'0'121'0,"0"0"-87"0,0 0 256 16,0 0-290-16,0 0-2 15,0 0 2-15,0-15 2 16,0 10 1-16,0 0 39 16,0-2 36-16,0-1-23 15,0-2-27-15,0 5-20 16,0 0-6-16,0 0-1 15,0 3 2-15,0-1-6 16,0 3 3-16,0 0 0 16,0 0 0-16,0 0 0 15,0 38-9-15,0 22 8 16,0 22 1-16,0 19 0 16,0 9-8-16,0 5-3 15,0 11 4-15,4-1 5 0,7 1 2 16,-2-6 0-16,0-10 3 15,0-10-3-15,2-12 0 16,-2-13 3-16,0-7 1 16,2-15 2-16,-7-16-1 15,1-19 8-15,-5-11-12 16,0-4 20-16,0-3-2 16,0 0 10-16,4 0-19 15,0 0-10-15,-4 0 0 16,0 0-5-16,12 0 1 0,25 0 4 15,5 0 0 1,16 0 0-16,4 0 1 0,-1 0 1 16,17 0-4-16,1 3 2 15,17-3-3-15,-10 4-18 16,0 1 8-16,9-5 6 16,-4 0 7-16,4 0 0 15,7 0 0-15,6 0 0 16,3 0 1-16,1 0 7 15,14 0-6-15,-2-9 7 16,0-4-8-16,9 3 5 16,-14-2-2-16,5 1-2 15,-5 1 3-15,-15 6-4 16,2 1 2-16,-6-2-2 16,0 5 0-16,-1-3-1 0,7-1 5 15,3 4-5-15,21-3 2 16,3 0-1-16,-1-1-1 15,3-4-1-15,-22 1-1 16,2-4 2-16,13 1 3 16,3-3-1-16,-3-2 0 15,0 2-2-15,1 1 5 16,-10 5-4-16,5-6-1 16,0 1 1-16,-9 4-1 15,13 1 0-15,-4-1 2 16,4 8-2-16,-4-2 0 15,-5 2 2-15,1 0-2 0,-5 0 0 16,8 0 0-16,17-3 1 16,-3-2 0-16,11-8 0 15,0 9-1-15,-6-2 0 16,-7-1-1-16,-3 5 1 16,8-1 0-16,1-2 0 15,-1 3 0-15,12 2 0 16,-15 0 0-16,3 0 0 15,-3 0 0-15,-2-6 0 16,2 6 0-16,2 0 1 16,9 0-1-16,9-5 0 15,0 3 0-15,0-6 0 16,0 6 2-16,0-3-2 16,7 2 0-16,-12-4 0 0,1-1 0 15,8 4 13-15,10 1 77 16,21-7-87-16,12 2-1 15,6 1-1-15,0-1-1 16,24 2 0-16,-2 6 0 16,3 0-2-16,-16 0-20 15,0 0 17-15,-5 0 3 16,1 0 2-16,-5 0-9 16,-14 0 4-16,-16 0 0 15,-8 0 5-15,1 0-2 16,-8 0-4-16,3 0-12 15,-15 0 6-15,-7-4 3 16,-2 4 2-16,8-7 2 0,-8 7 5 16,4-8-2-16,-2-2 2 15,-6 0-1-15,8-8-1 16,-11 0 2-16,7 6 0 16,-7-1 1-16,-2 5 0 15,-16-1-1-15,0 1 0 16,-10 1-2-16,-3 0 0 15,-2 2 2-15,6-5 0 16,3 5 2-16,18-5-2 16,-3 2 0-16,0 1 0 15,5-3 0-15,-5 4 0 16,3-3 0-16,-8 6 0 16,1-2 0-16,-4 3 0 0,3-1 0 15,1 0 0-15,-4 1 0 16,-1 0-3-16,-15-3-1 15,7 0-12-15,-12 0 5 16,-4-3-10-16,-13 1-2 16,-11-1 16-16,-18 0-3 15,-24 6-26-15,-7-1 8 16,-11 1 28-16,-7-5 4 16,-4-1 74-16,0-9 1 15,0-11-45-15,0-10-24 16,0-9 5-16,0-6-15 15,0-7-7-15,9-11-39 0,-9 2-11 16,0-17-58-16,0 1 41 16,0-5-31-16,-18 6-22 15,-1-3 103-15,-6-1 18 16,1 6 12-16,15-8 34 16,-4-1 47-16,-3 2-40 15,7 18-13-15,-6 3 12 16,15 18-30-16,-4 8 6 15,4 2 8-15,0 5-21 16,0-3-4-16,0 1 2 16,0-2-1-16,4 4 10 15,7 8-5-15,-2 2-1 16,-9 5-5-16,0 7 8 16,0 3 13-16,0 3-1 15,-20 2 17-15,7 0-31 0,-3-3 4 16,-2 6 1-16,7-3-15 15,-2 2 0-15,-11 1-1 16,6-3-5-16,-22 5-16 16,-2 0 11-16,-6 0-10 15,1 0 16-15,-6 0 4 16,-4 0 9-16,-10 0 3 16,-8 0-12-16,-11 0 5 15,-14 2 8-15,-6 6 1 16,-4-3-4-16,-3-1 10 15,-2 4 20-15,11-3-27 16,-7-2-10-16,7 2 1 0,-6-1 21 16,10 2-19-16,-1-1 2 15,-3 0-2-15,0 2-6 16,-11-5 0-16,9 4-1 16,-3-1 0-16,-1 0 1 15,1 0-1-15,-6-1 1 16,-4-1 0-16,-5 5 0 15,-13-3-9-15,2-3 6 16,-2 1 2-16,7-3-7 16,1 0-3-16,1 4 9 15,9-4 2-15,-14 0 4 16,13 0-2-16,-3 3-2 16,8 0 0-16,6-3 0 0,3 0-2 15,7 0 1-15,-12 0 1 16,12 0-3-16,-12 0 2 15,3 0 1-15,1 0 0 16,-1 0 2-16,9 0-2 16,8 0 0-16,9 5 2 15,11 1-2-15,3-5 0 16,6 4-3-16,0-3 2 16,-4-2-3-16,-1 0 1 15,-3 0 3-15,-12 0 0 16,7 0-3-16,-23 0-7 15,3 0 4-15,0 0-3 0,9 0 6 16,2 0 3-16,2 0-1 16,-9 0-2-16,-4 3 0 15,5 0 3-15,-6 2 0 16,1 1 3-16,5 1-4 16,-5-3 1-16,-3 4-4 15,10-1 3-15,-18-4 0 16,2 1-9-16,-11 2 2 15,-9-3-1-15,5 5 8 16,-5-7 0-16,4 6 1 16,-12 4 0-16,1-5 2 15,14 2-2-15,-7 1 0 16,5-4 0-16,-1-1 0 16,-4 2-2-16,1-5-6 15,-1 5 7-15,0 0-4 0,-7 3 0 16,3 1 1-16,4 1 1 15,5 1 1-15,-1-2 0 16,8 0-3-16,-3 3-51 16,0-4 45-16,6-1-2 15,-6 0 5-15,-4 1 8 16,-9-3 0-16,-7 1-1 16,-7 3 0-16,3-2 1 15,-9 2 2-15,15-1-2 16,0-1-18-16,3-3 16 0,-3 5 0 15,1-2 2 1,1-4 0-16,3 5 1 0,15-1-4 16,-2 0 3-16,-9 1 0 15,14 3 1-15,-5-2-1 16,-3 1 0-16,3-3-17 16,0 9-38-16,-4-3 22 15,0 4 29-15,6 0 0 16,-2 1 5-16,0 1-2 15,11-5 1-15,-2 0-2 16,11-5-11-16,0-2 4 16,4-3 1-16,0-3 0 15,1 4 1-15,-1-2 2 16,9 1 4-16,-6 0-9 16,1 0 10-16,1-5-6 0,-9 0-8 15,0 0 14 1,4 0 0-16,-4 0 0 0,-2-2 0 15,8-1 0-15,3 3 34 16,4 0-30-16,12 0-4 16,3 0 1-16,5 0 21 15,14 8-6-15,-1-5-8 16,3-1-6-16,1-2-1 16,8 0 14-16,-5 0 20 15,4 0-35-15,-15 0-9 16,-4 0 9-16,-5 0 2 15,-16 0-2-15,8 5-7 0,-1-3 5 16,-2 3 2-16,7 0 7 16,-5 6 2-16,9-7-7 15,-5 4-1-15,1-3 10 16,13-2-10-16,0 2-1 16,7-1 1-16,1-4-2 15,8 5 1-15,-16 1-10 16,2 1 3-16,-13-2 7 15,-3 2 0-15,-3 1-1 16,12 0 2-16,-4-3 0 16,9-1 3-16,2 2 4 15,7-4-6-15,2 3-2 16,-2-2 19-16,-3 5-16 16,-1-1-3-16,-3 3 0 15,-11 3 0-15,4-6 1 0,-19-2-1 16,15 0 1-16,16-5-1 15,12 0 3-15,34 0-3 16,0 0-16-16,0-5-74 16,14-12-42-16,34-7-128 15</inkml:trace>
  <inkml:trace contextRef="#ctx0" brushRef="#br0" timeOffset="258271.6876">5610 4452 31 0,'0'0'168'0,"0"0"-115"16,0 0 38-16,0 0 7 15,0 0-20-15,0 0 17 16,0-5-46-16,0 5-6 16,0 0-31-16,0 0-3 15,0 0 1-15,0 0-9 16,0 0-1-16,0 0 0 15,0 0-5-15,0 0-3 16,0 0-16-16,0 0 17 0,0 0 6 16,0 0 1-16,0 0 0 15,0 0 29-15,0 0 25 16,0 0 41-16,0 0-18 16,0 0-3-16,0 0-31 15,0 0-13-15,0 0-10 16,14 0-15-16,23 0-4 15,21 0 3-15,4 0-2 16,11 0 0-16,-12 0-2 16,-3 0-25-16,-16 1-77 15,-13 8-97-15,-25 0-168 16</inkml:trace>
  <inkml:trace contextRef="#ctx0" brushRef="#br0" timeOffset="259027.715">6712 4161 546 0,'0'0'92'0,"0"0"-92"16,0 0 0-16,0 0 17 15,0 0-5-15,79 135-8 0,-50-88-2 16,0-1 3-16,-9 1-5 15,-1-6 3-15,-19-4 10 16,0-4 4-16,0-6 10 16,-28-7 31-16,-1-5-28 15,-11-2 23-15,7-8-24 16,4-5-12-16,1 0-2 16,5-5-13-16,12-13-2 15,11-2 0-15,0-7-3 16,11-6-7-16,47-5 2 0,-3-1 4 15,3-1 3 1,-1 1 1-16,-4-3-1 0,-11 4 1 16,-2-2 2-16,-18-2 6 15,-6 7 24-15,-8-1 18 16,-8 4 15-16,0 2 18 16,-4 2-50-16,-25 3 9 15,-4 6-5-15,4 6-16 16,1 5-6-16,3 8-1 15,1 0-14-15,-3 12-12 16,-1 22-11-16,-1 13-21 16,13 3-36-16,16-6-26 15,0 0-111-15,34-9-15 16,10-8-179-16</inkml:trace>
  <inkml:trace contextRef="#ctx0" brushRef="#br0" timeOffset="260825.3497">7344 4507 299 0,'0'0'58'0,"0"0"-24"15,0 0 23-15,0 0 7 16,0 0 33-16,0 0 1 15,0 0-8-15,0-8 9 0,0 8-15 16,0 0-22-16,0 0-17 16,0 0-17-16,0 20-28 15,-4 13 3-15,-10 4-3 16,-6 6 2-16,7-3-2 16,-7-5-6-16,3-6-19 15,1-5-35-15,7-6-113 16,5-11-100-16</inkml:trace>
  <inkml:trace contextRef="#ctx0" brushRef="#br0" timeOffset="261402.4123">7702 4015 606 0,'0'0'78'0,"0"0"-15"16,0 0-2-16,0 0-52 15,0 0-4-15,0 0 2 16,-37 102 7-16,21-63 11 15,3 1 9-15,9 0-6 16,-5-5-7-16,2-5-12 0,7-5 4 16,0-3-7-16,0-6-5 15,16-4-2-15,1-9-1 16,19-3-8-16,-10 0-4 16,9-3-3-16,3-20-17 15,-9-7-2-15,4-7-6 16,-4-3 4-16,-5-5 7 15,-11 5 23-15,-8 2 6 16,10 0 4-16,-10 8 6 16,-5 9 21-16,0 2 23 15,0 13 31-15,0 6-6 16,0 0-11-16,0 11-41 16,0 35-24-16,-16 16-1 0,7 23 24 15,-4 9-11 1,6-3-6-16,-1 5 3 0,8-8 8 15,-5-3-10-15,5-13-8 16,-9-13-10-16,-2-19-2 16,7-15-5-16,-1-15-22 15,5-10-32-15,0 0-114 16,0-28-61-16</inkml:trace>
  <inkml:trace contextRef="#ctx0" brushRef="#br0" timeOffset="263000.041">8560 4045 296 0,'0'0'29'0,"0"0"68"15,0 0 39-15,0 0-36 16,0 0-4-16,0 0 16 16,-28 6-9-16,14-2-52 15,-14 0-28-15,8 3-4 16,2-6-2-16,7 5 2 16,6-3 1-16,5-3-8 15,0 0-7-15,0 0-5 16,0 0 0-16,0 0 2 15,0 0-2-15,0 0 5 16,0 0 2-16,0 0-2 0,0 0-1 16,0 0 0-16,0 0-4 15,5 0-13-15,24 0 9 16,4 0 4-16,7 0-1 16,-7 0-3-16,-4 2-2 15,-7 11-12-15,-7 2-15 16,-15 2 7-16,0 6 14 15,-33 4 12-15,-20 3 5 16,-13 3-4-16,8-6 8 16,9-4 10-16,12-8 3 15,8-5-5-15,25-5-9 16,4-5-4-16,0 0-4 16,0 0-11-16,0 2 3 15,4 3 6-15,29 0 2 0,-4 3 0 16,0 4 0-16,-5 6 0 15,-11 2 0-15,-2 5 2 16,-11 8-1-16,0 0 1 16,0 4-2-16,-4 1 6 15,-20-4-6-15,-5-3 5 16,0-12 8-16,5 2 10 16,-5-8-1-16,11-5-7 15,7-4 2-15,2-4 0 16,9 0-4-16,0 0-13 15,0 0-2-15,0 0-36 16,0-15-15-16,0 1-92 16,5-7-107-16,28-2-289 0</inkml:trace>
  <inkml:trace contextRef="#ctx0" brushRef="#br0" timeOffset="263481.5002">8832 4151 660 0,'0'0'253'15,"0"0"-250"-15,0 0 0 16,0 0 0-16,0 0 0 0,0 0-3 16,124-5 2-1,-95 5 0-15,-14 5 1 0,-10 7 1 16,-5 3-4-16,0 5 0 15,0 3 11-15,-20 2 13 16,-18 5 3-16,1-5-17 16,-8 0-2-16,8-5 2 15,13-7-5-15,4-4-4 16,15-1-1-16,5-8 0 16,0 6-20-16,0-2-31 15,16 3 30-15,1 7 18 16,19-2 1-16,-10 5 4 15,10 4-1-15,-19 4-1 16,3 0 1-16,-15 4 3 0,-5-4-2 16,0 0 0-16,0-2 4 15,-16 0 28-15,-17-1-6 16,-5-2-10-16,-4-2-3 16,-2-3-5-16,7-5-1 15,8-2-9-15,0-5 4 16,5-3-4-16,24 0-17 15,0-3-100-15,0-19-76 16,11-7-343-16</inkml:trace>
  <inkml:trace contextRef="#ctx0" brushRef="#br0" timeOffset="263977.4483">9195 4121 685 0,'0'0'286'16,"0"0"-285"-16,0 0 1 15,0 0-2-15,0 0 3 16,0 0-1-16,161-36-1 16,-136 36-1-16,-5 0-13 15,-16 10-21-15,-4 11 4 16,0 4 17-16,0 1 13 15,-20 3 2-15,-17 1 4 0,-1-5 8 16,5-5 4-16,-3-3 21 16,14-4-15-16,2-5-16 15,16-1-7-15,0-7 1 16,4 0-2-16,0 2-3 16,0 3-55-16,4 0 17 15,20 3 23-15,9 2 15 16,1 8 3-16,-6 2 2 15,-10 3 3-15,-2 6 3 16,-16-4-5-16,0 6 9 16,0-4 30-16,-34 1 15 15,6-6-15-15,-10 1-1 16,-6-1-8-16,2-2-1 16,-2-1-3-16,6-5-4 15,9-3-20-15,16-10-1 0,2 2-4 16,11-3-34-16,0 0-54 15,7-23-117-15,21-9-198 16</inkml:trace>
  <inkml:trace contextRef="#ctx0" brushRef="#br0" timeOffset="264456.2108">9463 4110 660 0,'0'0'183'0,"0"0"-130"0,0 0 40 16,0 0-55-16,0 0-15 15,0 0-4-15,132 0-7 16,-103 16-7-16,0 4-1 16,-5 7-4-16,-6 3 0 15,-7 3-3-15,-11 4-14 16,0-1 7-16,-25-2 4 15,-12-1 4-15,1-11 2 16,3-4 1-16,16-7 0 16,1-6-1-16,16-3 1 15,0-2 0-15,0 0 3 16,0 0-4-16,0 0-3 16,0 0-4-16,0 0-6 15,11 0 11-15,2 7 2 0,-4 9 4 16,7 9-1-16,-12 7 1 15,-4 6 0-15,0 4-3 16,-9-2 4-16,-24-7-5 16,-2-3 15-16,-3-7 14 15,14-8 5-15,2-5-5 16,6-8-11-16,3 1-11 16,9-3-5-16,-3 0-2 15,3 0-50-15,-1-3-38 16,5-9-105-16,0 2-128 15</inkml:trace>
  <inkml:trace contextRef="#ctx0" brushRef="#br0" timeOffset="264637.5493">9834 4614 803 0,'0'0'165'0,"0"0"-165"16,0 0-2-16,0 0-12 16,0 0-49-16,0 0-114 15,100 0-303-15</inkml:trace>
  <inkml:trace contextRef="#ctx0" brushRef="#br0" timeOffset="264786.5555">10272 4584 264 0,'0'0'734'0,"0"0"-713"15,0 0-21-15,0 0-32 16,0 0-152-16,0 0-73 16</inkml:trace>
  <inkml:trace contextRef="#ctx0" brushRef="#br0" timeOffset="264930.6709">10696 4552 912 0,'0'0'153'0,"0"0"-152"16,0 0-1-16,0 0-21 16,0 0-199-16,0 0-73 15</inkml:trace>
  <inkml:trace contextRef="#ctx0" brushRef="#br0" timeOffset="265883.5932">5590 5882 714 0,'0'0'152'0,"0"0"-64"0,0 0-7 15,0 0-62-15,0 0-6 16,0 0 19-16,197-2-1 15,-122 2-25-15,-4-2-6 16,7-1-1-16,-3-2-31 16,-18 5-128-16,-8 0-426 15</inkml:trace>
  <inkml:trace contextRef="#ctx0" brushRef="#br0" timeOffset="266632.5873">8279 5574 300 0,'0'0'573'0,"0"0"-499"0,0 0-11 15,0 0-26 1,0 0-37-16,0 0-3 0,5 65 3 15,-5-26 0-15,0-2-10 16,0 1-75-16,0-3-92 16,0-13-8-16,0-7-142 15</inkml:trace>
  <inkml:trace contextRef="#ctx0" brushRef="#br0" timeOffset="266785.0011">8490 5645 667 0,'0'0'280'0,"0"0"-197"0,0 0-49 16,0 0-33-16,0 0-2 15,0 152-5-15,0-99-164 16,0-3-237-16</inkml:trace>
  <inkml:trace contextRef="#ctx0" brushRef="#br0" timeOffset="267756.5406">5838 7474 141 0,'0'0'185'16,"0"0"-114"-16,0 0 51 16,0 0 29-16,0 0-57 15,0 0 11-15,-42 0-25 16,42 0-10-16,0 0-38 16,0 0-10-16,0 0-12 15,0 0-4-15,0 0-6 0,4 0 0 16,34 8 0-16,15-6 10 15,9 0-8-15,4 1-1 16,1 0-2-16,6-3-21 16,-11 0-125-16,4 0-188 15</inkml:trace>
  <inkml:trace contextRef="#ctx0" brushRef="#br0" timeOffset="268259.8132">8474 7034 159 0,'0'0'754'0,"0"0"-698"15,0 0-56-15,0 0 21 16,0 0 3-16,-33 134-21 15,33-89-2-15,0-4-1 16,0-1-11-16,0-10-64 16,11-5-28-16,2-10-82 0,12-12-241 15</inkml:trace>
  <inkml:trace contextRef="#ctx0" brushRef="#br0" timeOffset="268423.5414">8746 7076 1028 0,'0'0'44'15,"0"0"-44"-15,-24 148-1 16,24-91-1-16,0-4-38 16,24-8-121-16,9-5-400 0</inkml:trace>
  <inkml:trace contextRef="#ctx0" brushRef="#br0" timeOffset="272266.2501">6736 13084 142 0,'0'0'32'0,"0"0"-5"15,0 0 23-15,0 0 6 16,0 0-8-16,0 0 20 16,9-12 16-16,-9 12 6 15,0 0-29-15,0 0-10 16,0 0 0-16,0 0 23 15,0 0 3-15,0 0-1 16,0 0-30-16,0 0-13 16,0 0-3-16,0 0-3 15,0 0-3-15,0 0 6 16,0 0-1-16,0 0-15 16,0 0-14-16,0 0-4 15,24 0-16-15,22 0 19 0,27 0 1 16,-6 0 2-16,-1-3-1 15,5 0 0-15,-18 3-1 16,-7 0-7-16,-6 0-52 16,-15 0-19-16,-12 3-167 15,0 2-295-15</inkml:trace>
  <inkml:trace contextRef="#ctx0" brushRef="#br0" timeOffset="272744.5617">8490 12781 410 0,'0'0'224'16,"0"0"-188"-16,0 0 32 15,0 0 16-15,0 0-34 16,0 0-5-16,37-35 24 16,-37 35-16-16,0 0-28 15,5 20-6-15,6 10 12 16,-11 10-12-16,4 2-16 15,0-1-3-15,1-1-10 16,4-10-56-16,2-10-180 16,-2-13-115-16</inkml:trace>
  <inkml:trace contextRef="#ctx0" brushRef="#br0" timeOffset="272913.7004">8914 12672 1046 0,'0'0'43'16,"0"0"-43"-16,-11 136 1 15,11-78-3-15,0-5-44 16,16-3-174-16,-3-10-504 0</inkml:trace>
  <inkml:trace contextRef="#ctx0" brushRef="#br0" timeOffset="273740.495">6820 14576 682 0,'0'0'36'15,"0"0"-33"-15,0 0 31 16,0 0 9-16,0 0-35 16,0 0 7-16,0 0 44 15,0 0 15-15,0 0 5 0,0 0-29 16,0 0-14 0,11 0-11-16,22 0 18 0,9 0-8 15,16 0-22-15,12 0-9 16,8 0-4-16,1 0-10 15,8 0-64-15,-14 0-41 16,-18 3-173-16,-15-3-325 16</inkml:trace>
  <inkml:trace contextRef="#ctx0" brushRef="#br0" timeOffset="274276.1721">9113 14216 1035 0,'0'0'78'16,"0"0"-70"-16,0 0 37 15,0 0-4-15,0 0-41 16,0 0-11-16,0 43 11 15,0-5 0-15,0 0 0 0,0 2 2 16,0-3-2 0,0-2-43-16,0-5-11 0,5-10-27 15,6-7-142-15,6-13-155 16</inkml:trace>
  <inkml:trace contextRef="#ctx0" brushRef="#br0" timeOffset="274440.6985">9414 14152 1017 0,'0'0'148'15,"0"0"-124"-15,0 0-11 0,0 0-10 16,0 0-3 0,15 131-61-16,-10-87 45 15,-5 1-145-15,0 1-259 0</inkml:trace>
  <inkml:trace contextRef="#ctx0" brushRef="#br0" timeOffset="275985.2697">11464 3860 502 0,'0'0'79'0,"0"0"-32"15,0 0 43-15,0 0-56 0,0 0-25 16,0 0 1 0,-9-15 12-16,9 15 31 0,0-3 38 15,0 3-15-15,0-2-27 16,0 0-8-16,0 2 0 16,0-3-24-16,0 3-7 15,0 0-7-15,0 0-2 16,0 0 0-16,0 0 5 15,0 0-6-15,0 28-12 16,0 24-14-16,0 21 26 16,0 23 0-16,0 6 0 15,0 13-2-15,0 0-11 0,0-4-27 16,-4-16 2 0,-3-20-34-16,3-27 57 0,-1-23 15 15,1-13 10-15,4-8 8 16,0-4 4-16,0 0-16 15,-5 0-6-15,-15 0-30 16,-4-8-215-16</inkml:trace>
  <inkml:trace contextRef="#ctx0" brushRef="#br0" timeOffset="277671.5354">11464 5188 607 0,'0'0'77'0,"0"0"-49"15,0 0 37-15,0 0-37 16,0 0-20-16,0 0-4 16,0-10 19-16,0 10 21 15,0 0 21-15,0 0-10 0,0 0-21 16,0 0-20-16,0-2 0 15,0 2 0-15,0 0-4 16,0 0-6-16,0 0-4 16,0 20-5-16,0 22 5 15,0 18 2-15,0 11-2 16,0 9 3-16,0 5-3 16,4-2-4-16,-4-8-2 15,0-7 0-15,0-8-7 16,0-13-7-16,-4-11 18 15,-5-9 2-15,9-15 4 16,0-4 4-16,0-8 2 0,0 0-4 16,0 0-3-16,0 0-2 15,-4 0-1-15,-3 0-22 16,7 0-91-16,-9 0-138 16,0 5-142-16</inkml:trace>
  <inkml:trace contextRef="#ctx0" brushRef="#br0" timeOffset="278496.5502">11373 6675 11 0,'0'0'671'0,"0"0"-592"16,0 0-38-16,0 0-21 15,0 0-20-15,0 0 0 16,42 67 0-16,-22-17 6 15,-4 17-4-15,-12 8 1 16,5 9 11-16,-9 7-1 0,0-9-2 16,0-10-9-16,0-11 19 15,0-11-9-15,0-10 29 16,0-10 6 0,0-13-20-16,0-6-8 0,0-9-7 15,0-2-3-15,0 0 0 16,-9 0-1-16,9 0-1 15,-4 0-7-15,-7 0-14 16,2 0-72-16,-7-2-107 16,7-3-178-16</inkml:trace>
  <inkml:trace contextRef="#ctx0" brushRef="#br0" timeOffset="280934.1077">6386 15931 453 0,'0'0'251'0,"0"0"-138"0,0 0 15 16,0 0-42-16,0 0-28 15,0 0-2-15,-8-7 21 16,8 5-52-16,0 2 5 15,0 0-14-15,0 0-14 16,33 0 0-16,29 0-2 16,24 0 4-16,0-3-4 15,-2-2 0-15,-11 5-6 16,-6-2-46-16,-10 2-39 16,-10 0-58-16,-19 0-143 15,-17 0-237-15</inkml:trace>
  <inkml:trace contextRef="#ctx0" brushRef="#br0" timeOffset="281465.7876">8671 15526 650 0,'0'0'146'0,"0"0"-81"0,0 0 14 16,0 0-32-1,0 0 4-15,0 0-13 0,18-21-11 16,-7 27-14-16,2 20-8 16,2 13 0-16,3 3-5 15,-7 6-1-15,-2-6-51 16,-5-2-69-16,1-4-104 15,-1-14-128-15</inkml:trace>
  <inkml:trace contextRef="#ctx0" brushRef="#br0" timeOffset="281632.7937">9062 15490 938 0,'0'0'164'0,"0"0"-164"15,0 123-4-15,0-60 2 16,14 7-3-16,10-10-24 16,5-10-159-16,-1-14-392 15</inkml:trace>
  <inkml:trace contextRef="#ctx0" brushRef="#br0" timeOffset="283091.5979">11212 12266 128 0,'0'0'33'16,"0"0"4"-16,0 0 31 0,0 0 44 15,0 0 11 1,0 0-20-16,9-32-43 0,-9 27 10 16,0 3 25-16,4 2-3 15,-4 0-33-15,0 0-12 16,0 0-13-16,0 0-14 16,0 0-1-16,0 0 1 15,0 0-5-15,0 14-11 16,0 22-1-16,0 17 0 15,11 14 7-15,-11 4-7 16,4 4-3-16,5 0-4 16,-4-10 2-16,-5-5 1 15,0-10-3-15,0-12 4 16,0-13-4-16,0-8 3 0,0-9-3 16,0-3 2-16,0-2-13 15,0-3-9-15,0 0-6 16,0 0-64-16,0 0-87 15,0 0-329-15</inkml:trace>
  <inkml:trace contextRef="#ctx0" brushRef="#br0" timeOffset="283901.6942">11344 13803 447 0,'0'0'289'15,"0"0"-186"-15,0 0-10 16,0 0-27-16,0 0-45 15,0 0 10-15,0 28-20 16,0 18-1-16,0 16-3 16,0 10-1-16,0 4-5 15,-13 1 0-15,7-1 1 16,-3-6-2-16,4-5 1 0,5-7 0 16,0-14-1-16,0-13-2 15,0-14 2-15,0-6 0 16,0-8-1-16,5-3-1 15,-5 0 2-15,0 0 0 16,0 0 3-16,0 0-3 16,0 0-7-16,0 0-35 15,0 0-67-15,0 0-95 16,0 4-294-16</inkml:trace>
  <inkml:trace contextRef="#ctx0" brushRef="#br0" timeOffset="284397.9228">11406 15252 461 0,'0'0'243'16,"0"0"-108"-16,0 0 6 15,0 0-50-15,0 0-45 16,0 0 0-16,0-28-18 16,5 49-13-16,10 19 3 15,-1 15 16-15,-3 15-28 16,-11 7-6-16,0 4-27 0,0 2 24 15,-7-3 1 1,-2-15-1-16,0-5-30 16,9-23-16-16,0-24 31 0,0-13-33 15,0-4-127-15,0-31-140 16</inkml:trace>
  <inkml:trace contextRef="#ctx0" brushRef="#br0" timeOffset="285523.6164">12070 4246 678 0,'0'0'100'0,"0"0"-41"15,0 0 6-15,0 0-42 16,0 0 58-16,0 0-17 15,194 0-49-15,-121-3-7 0,7-2-8 16,-14 3 1-16,-4 0-1 16,-18 2-42-16,-30 0-107 15,-14 0-84-15,-9 14-273 16</inkml:trace>
  <inkml:trace contextRef="#ctx0" brushRef="#br0" timeOffset="285700.8372">11941 4634 707 0,'0'0'303'0,"0"0"-278"15,0 0 75-15,0 0-21 0,0 0-9 16,244 0-40-16,-182 0-13 16,-7 0-17-16,7 0-1 15,-9 0-83-15,-4 0-73 16,-16 0-353-16</inkml:trace>
  <inkml:trace contextRef="#ctx0" brushRef="#br0" timeOffset="286221.4741">12211 5509 505 0,'0'0'286'0,"0"0"-146"16,0 0-3-16,0 0-54 15,0 0-48-15,0 0-8 16,0-2-9-16,36-3 1 16,1 2-8-16,16 1-5 15,-6 2-6-15,6 0-16 16,-16 0-60-16,-3 0-56 15,-14 12-194-15,-20 6-297 0</inkml:trace>
  <inkml:trace contextRef="#ctx0" brushRef="#br0" timeOffset="286393.5528">12141 5770 731 0,'0'0'248'0,"0"0"-199"16,0 0 17-16,0 0 2 15,0 0-35-15,243 30 1 16,-172-30-16-16,6 0-14 16,-6 3-4-16,-5 1-32 15,-8 2-84-15,-10 1-287 0</inkml:trace>
  <inkml:trace contextRef="#ctx0" brushRef="#br0" timeOffset="286992.0182">12037 7078 896 0,'0'0'232'0,"0"0"-220"15,0 0-8-15,0 0 1 16,0 0-3-16,0 0-2 15,219-54-12-15,-162 48-37 0,-6 1-88 16,-7 5-72 0,-20 0-103-16</inkml:trace>
  <inkml:trace contextRef="#ctx0" brushRef="#br0" timeOffset="287181.3225">11959 7313 524 0,'0'0'320'0,"0"0"-251"16,0 0-14-16,0 0 21 16,0 0-48-16,0 0 15 15,168 39 14-15,-101-39-29 0,-5-5-22 16,-5 0-6-16,1-1-12 16,-12 4-92-16,-8 2-286 15</inkml:trace>
  <inkml:trace contextRef="#ctx0" brushRef="#br0" timeOffset="288530.8622">12037 12568 120 0,'0'0'98'15,"0"0"14"-15,0 0 50 16,0 0-30-16,0 0-64 16,0 0-16-16,0-12-3 15,0 6 30-15,0 3-13 16,0 3-9-16,0-2 4 16,-5 2-10-16,5 0 19 15,0-2-19-15,0 2-26 16,0 0-19-16,0 0-6 15,38-3-1-15,19 0 1 0,5 1 0 16,5 2 0-16,-10 0-12 16,-6 0-38-16,-7 0-56 15,-15 0-71-15,-25 12-56 16,-4 3-174-16</inkml:trace>
  <inkml:trace contextRef="#ctx0" brushRef="#br0" timeOffset="288711.3259">12003 12808 362 0,'0'0'156'0,"0"0"-56"16,0 0-6-16,0 0-18 15,0 0-2-15,0 0 14 16,38 48-14-16,15-48-19 16,-6 0 9-16,1 0-45 0,-6 0-19 15,0 0-9-15,-6 0-125 16,-8 2-246-16</inkml:trace>
  <inkml:trace contextRef="#ctx0" brushRef="#br0" timeOffset="289262.5905">12017 14104 667 0,'0'0'269'0,"0"0"-223"15,0 0 29-15,0 0-30 16,0 0-8-16,0 0-14 15,194-42-13-15,-141 37-9 16,-15 0-1-16,6 2-28 16,-6 3-46-16,-14 0-127 0,-6 0-167 15</inkml:trace>
  <inkml:trace contextRef="#ctx0" brushRef="#br0" timeOffset="289445.0249">12132 14272 51 0,'0'0'768'0,"0"0"-713"16,0 0 0-16,0 0 12 15,0 0-10-15,0 0-17 0,199 8-6 16,-146-16-10-16,9 1-22 16,-9-3-2-16,0 7-38 15,-11-2-153-15,-9 5-263 16</inkml:trace>
  <inkml:trace contextRef="#ctx0" brushRef="#br0" timeOffset="290129.5132">12169 15505 1003 0,'0'0'108'0,"0"0"-33"16,0 0-14-16,0 0-44 16,0 0-17-16,0 0-1 15,38-26 1-15,11 18 0 16,4-1 3-16,2 2-6 15,2-2 2-15,-4 0-57 16,-11 7-33-16,-6 2-42 16,-18 0-135-16,-18 0-216 15</inkml:trace>
  <inkml:trace contextRef="#ctx0" brushRef="#br0" timeOffset="290302.1054">12194 15716 949 0,'0'0'44'0,"0"0"-21"16,0 0 32-16,0 0 27 15,0 0-48-15,243-3-24 16,-197-4-10-16,3-3-3 16,-3 5-91-16,-17 2-259 15</inkml:trace>
  <inkml:trace contextRef="#ctx0" brushRef="#br0" timeOffset="316699.631">13651 4307 604 0,'0'0'78'16,"0"0"-19"-16,0 0 13 15,0 0-49-15,0 0-13 16,0 0-6-16,0 0 6 16,0-11 20-16,0 11 26 15,0 0 1-15,0 0-15 16,-5 0-13-16,5 0-3 15,0 0-5-15,-4 5-8 16,4 15-3-16,-4 10 11 0,4 8-2 16,0 0-18-1,0-1 0-15,20-4-1 16,22-8-2-16,0-11-1 0,11-6-7 16,0-8-7-16,9-10 6 15,-5-27 3-15,-10-13 6 16,-8-13-1-16,-21-3 2 15,-7 4 1-15,-11 2 0 16,0 10 3-16,-35-1-3 16,-16 11 7-16,-11 11 11 15,-11 8-2-15,-7 17-16 16,7 4 0-16,11 12-7 16,1 26-10-16,32 14-7 15,24 11-47-15,5-3-135 16,34-5-203-16</inkml:trace>
  <inkml:trace contextRef="#ctx0" brushRef="#br0" timeOffset="316948.6613">14511 4303 1029 0,'0'0'80'0,"0"0"-58"0,0 0 17 15,0 0-5 1,18 124-2-16,-18-65-30 0,-18 4-2 16,-2-5-31-16,0-6-76 15,11-14-153-15,1-10-237 16</inkml:trace>
  <inkml:trace contextRef="#ctx0" brushRef="#br0" timeOffset="318041.7398">15097 4218 455 0,'0'0'99'16,"0"0"-3"-16,0 0 16 16,0 0-43-16,0 0-1 0,0 0-20 15,5-45-13-15,-5 33 9 16,8-8-15-16,1-4-13 16,11-1-4-16,0-1-5 15,-11-5-1-15,4 5 2 16,-2-3 14-16,-6 4-10 15,-5 5 0-15,0 2-8 16,0 8 3-16,0 6-6 16,0 1 0-16,0 3 0 15,0 0-1-15,0 10 0 16,0 28-20-16,-5 17 15 16,-6 9 5-16,2 11 0 15,0 1 0-15,5 2-2 0,-7-1 2 16,7-9 1-1,-1-7-1-15,-8-16-2 0,6-6 1 16,-10-11 2-16,1-8-1 16,3-5 0-16,-12-5 0 15,1-2 10-15,-9-3-3 16,-5-3-3-16,1-2 4 16,4 0-1-16,4 0 10 15,13 0 14-15,12 0-12 16,4 0-1-16,0 0-16 15,20-10-1-15,31-5-1 16,6 2 19-16,-4 1-6 0,-15 2 0 16,-9 3-7-1,-9 2-6-15,4 2-10 0,-2 1-67 16,7-1-68-16,-9-5-209 16</inkml:trace>
  <inkml:trace contextRef="#ctx0" brushRef="#br0" timeOffset="319023.8483">15750 3898 201 0,'0'0'169'16,"0"0"-85"-16,0 0 48 16,0 0-39-16,0 0-27 15,0 0-23-15,0-33-6 16,4 25 3-16,5 4 24 15,-9-4-15-15,0 5 4 16,6 3-11-16,-6-2-8 16,0 2-5-16,0 0-14 15,0 0 4-15,0 8 1 0,-33 29-20 16,-20 18 0-16,-13 18 0 16,8 5 0-16,5 7-1 15,16 0 0-15,12-5 0 16,16-7-1-16,9-18-3 15,0-10-8-15,0-12-6 16,29-13-2-16,0-10-2 16,4-10 8-16,5 0 4 15,15-16 5-15,-7-16 6 16,-2-8-2-16,-21-1 0 16,-12 0 0-16,-11 2 0 15,0 10 2-15,-16 6 0 16,-26 8 5-16,-11 12 15 0,-9 3-12 15,16 16-7-15,-7 18-1 16,15 11-4-16,14 1 0 16,24-1-18-16,0-10-105 15,4-7-95-15,29-16-138 16</inkml:trace>
  <inkml:trace contextRef="#ctx0" brushRef="#br0" timeOffset="319507.4792">16340 3821 882 0,'0'0'116'16,"0"0"-31"-16,0 0-33 15,0 0-43-15,0 0-9 16,0 0-4-16,-137 144 4 16,84-75 6-16,6 3 11 15,-1 6 4-15,10 1 5 16,14 1-17-16,8-7-8 16,16-7 0-16,0-12-1 15,0-13-2-15,20-9 0 0,13-9-2 16,12-13-11-1,-3-10 4-15,11 0 2 0,4-13 3 16,-6-19-2-16,-7-6-9 16,-6-4 7-16,-25-2 6 15,-13 5-3-15,0 1 6 16,0 8 1-16,-37 5 2 16,-5 10 27-16,-12 5-8 15,1 10-1-15,2 0-7 16,-2 27-13-16,5 12-1 15,10 6-1-15,25-3-3 16,13-4-30-16,0-6-43 0,13-7-85 16,31-12-131-16,7-11-213 15</inkml:trace>
  <inkml:trace contextRef="#ctx0" brushRef="#br0" timeOffset="319965.715">16899 3907 436 0,'0'0'378'15,"0"0"-304"-15,0 0 20 16,0 0-34-16,-196 153-36 0,143-82-2 15,6 4 10-15,-2 5-14 16,7 0 7-16,23-5-15 16,1-9-3-16,18-16-5 15,0-10-1-15,18-15-1 16,21-8 4-16,8-9-4 16,1-8 1-16,10 0 1 15,-3-23-2-15,7-12 0 16,-13-5-2-16,-20-2 2 15,-10 1 0-15,-19 4 2 16,0 6 2-16,0 9 13 16,-15 5 22-16,-14 11 4 0,-8 6-7 15,-8 4-27 1,3 25-9-16,5 8-4 0,8 4 0 16,25-3-33-16,4-4-42 15,0-6-31-15,8-6-21 16,30-9-90-16,-5-8-107 15</inkml:trace>
  <inkml:trace contextRef="#ctx0" brushRef="#br0" timeOffset="320117.9399">17028 4536 226 0,'0'0'549'16,"0"0"-337"-16,0 0-100 15,0 0-43-15,0 0-44 0,0 0-7 16,28-2-4-1,-14 2-12-15,10 0-4 0,5 0-30 16,-5 2-123-16,-2 1-352 16</inkml:trace>
  <inkml:trace contextRef="#ctx0" brushRef="#br0" timeOffset="320258.864">17466 4542 525 0,'0'0'743'15,"0"0"-685"-15,0 0-11 16,0 0-31-16,0 0-16 0,0 0-77 16,86 0-101-1,-40 0-201-15</inkml:trace>
  <inkml:trace contextRef="#ctx0" brushRef="#br0" timeOffset="320395.1497">17875 4536 1220 0,'0'0'123'16,"0"0"-65"-16,0 0-24 16,0 0-34-16,0 0-25 15,0 0-114-15,44-12-199 16</inkml:trace>
  <inkml:trace contextRef="#ctx0" brushRef="#br0" timeOffset="331111.3327">13810 5539 437 0,'0'0'204'15,"0"0"-150"-15,0 0 34 16,0 0 3-16,0 0-56 15,0 0-8-15,0 0-9 16,0-30 8-16,0 30 15 0,-7 0 9 16,7 0-7-16,-13 0-10 15,-11 23-14-15,0 22-16 16,-10 17 5-16,17 9 7 16,6 4-10-16,11-7-5 15,0-8 0-15,39-13-2 16,12-16-4-16,2-12-10 15,5-19 0-15,-1 0 1 16,1-40 6-16,-12-21 9 16,-6-16 1-16,-18 0 0 15,-17 1-1-15,-5 7 3 16,-5 3 3-16,-32 8-6 16,-12 11 0-16,7 17 2 0,-11 10 4 15,11 20-6-15,4 0-9 16,5 28-16-16,4 14-13 15,14 8-49-15,15 0-167 16,0-6-332-16</inkml:trace>
  <inkml:trace contextRef="#ctx0" brushRef="#br0" timeOffset="331321.5639">14438 5567 270 0,'0'0'682'0,"0"0"-682"15,0 0-1-15,0 143 0 16,0-83-2-16,0 0-3 16,0 0-22-16,9-5-102 15,-2-9-4-15,1-20-145 16</inkml:trace>
  <inkml:trace contextRef="#ctx0" brushRef="#br0" timeOffset="331755.3732">14911 5534 413 0,'0'0'115'0,"0"0"-27"16,0 126-41-16,0-94-3 15,14 1 9-15,6-8-24 16,-3-10 2-16,-1-8-3 15,8-7-10-15,-2 0 16 16,7-15-8-16,20-22 34 0,-3-16-29 16,-6-4-23-16,-7-6 6 15,-20 2-7-15,-8 4 3 16,-5 5 6 0,0 4 5-16,-29 8 2 0,-9 10-7 15,1 12-4-15,-1 15 8 16,-6 3-20-16,2 13-10 15,9 29 6-15,8 6-23 16,21 5-16-16,4 0-110 16,4-14-94-16,34-6-215 15</inkml:trace>
  <inkml:trace contextRef="#ctx0" brushRef="#br0" timeOffset="332221.7056">15736 5159 813 0,'0'0'181'15,"0"0"-171"-15,0 0 19 16,0 0-14-16,0 0-3 16,0 0-5-16,171-23-2 15,-143 25-5-15,-8 16 0 16,-15 4 0-16,-5 6-2 15,0 4 4-15,-20 8-2 0,-18 0 3 16,-19 1-2 0,15-9 5-16,2-4-4 0,7-11-1 15,24-4 0-15,9-5-1 16,0-1-2-16,4 1-2 16,29 2 0-16,7 0 4 15,-7 7 2-15,0 1 2 16,1 2-2-16,-21 7-1 15,2 2 2-15,-15 4 4 16,0 3 20-16,-24 2-1 16,-25 2-3-16,-1 0 12 15,-17-2-10-15,10-6-15 16,4-2-1-16,15-11-5 0,14-11-1 16,19-5-3-1,5-3-5-15,0 0-31 0,18-17-58 16,40-16-4-1,-1-9-168-15,5-8-198 0</inkml:trace>
  <inkml:trace contextRef="#ctx0" brushRef="#br0" timeOffset="332685.0265">16187 5203 852 0,'0'0'102'0,"0"0"-95"15,0 0 24-15,0 0-7 16,0 0-5-16,202-52 5 0,-174 52-18 16,-3 17-2-16,-16 11 0 15,-9 4 1-15,0 8 5 16,0 1 5-16,-29-3-11 16,4-6 7-16,-8-5-3 15,9-10-6-15,6-6 0 16,18-6-2-16,0-5 3 15,0 0 1-15,0 0-4 16,0 0-2-16,18 0-4 16,11 0 6-16,-1 0 1 15,10 0 1-15,-18 20-1 16,0 5-1-16,-7 10 3 16,-13 5-2-16,0 0 8 0,-24 0 5 15,-18-7 8-15,0-5 16 16,2 0-7-16,-2-6-4 15,-7-7-6-15,12-2-9 16,4-9 5-16,-1 2-2 16,1-6-4-16,4 0-10 15,10 0-1-15,5 0-1 16,10 0-25-16,4 0-30 16,4 2-74-16,43 0-69 15,10-2-87-15</inkml:trace>
  <inkml:trace contextRef="#ctx0" brushRef="#br0" timeOffset="332865.036">16818 5740 1133 0,'0'0'94'0,"0"0"-81"15,0 0 21-15,0 0-34 16,0 0-5-16,0 0-23 15,24 0-55-15,-6 0-23 16,6 0-181-16,0 2-139 16</inkml:trace>
  <inkml:trace contextRef="#ctx0" brushRef="#br0" timeOffset="333016.0076">16818 5740 791 0,'267'-5'289'0,"-267"2"-215"15,0 0 2-15,0 3-63 0,0 0-13 16,9-1-15-16,20 1-45 16,8-3-32-16,12-2-124 15,-3 2-234-15</inkml:trace>
  <inkml:trace contextRef="#ctx0" brushRef="#br0" timeOffset="333159.0187">17589 5679 1071 0,'0'0'100'0,"0"0"-40"0,0 0-27 16,0 0-33-16,0 0-16 15,0 0-19-15,219-32-102 16,-161 27-230-16</inkml:trace>
  <inkml:trace contextRef="#ctx0" brushRef="#br0" timeOffset="341914.1319">13704 6878 324 0,'0'0'181'15,"0"0"-142"-15,0 0 45 16,0 0 26-16,0 0-77 15,0 0-19-15,0 0 11 16,-24-6-6-16,24 6 0 0,0 0 34 16,0 0 6-16,-5 0-22 15,5 0-6-15,0 0-8 16,0 0-9-16,-4 0-9 16,4 0-1-16,-20 0 1 15,2 23-5-15,-11 10 0 16,1 6 1-16,8 7 0 15,11 2 0-15,9-3 1 16,0-5-4-16,9-2 3 16,20-11-2-16,4-7-2 15,0-7 0-15,-13-10-6 16,13-3-1-16,0-6 3 16,7-31 7-16,-2-18 0 0,-5-10 2 15,-5-3-1 1,-19 2 0-16,-9 4 0 0,0 9 0 15,-4 13-1-15,-29 12 2 16,-5 14 0-16,-6 14-2 16,-7 0-5-16,7 29-15 15,2 23-37-15,9 6-55 16,22 3-65-16,11-11-281 16</inkml:trace>
  <inkml:trace contextRef="#ctx0" brushRef="#br0" timeOffset="342129.4725">14137 7081 744 0,'0'0'13'16,"0"0"3"-16,-46 148 25 15,26-85-38-15,20-1 0 16,-9 6-3-16,0-4-36 16,-2-6-93-16,2-10-297 15</inkml:trace>
  <inkml:trace contextRef="#ctx0" brushRef="#br0" timeOffset="342541.4361">14690 7081 602 0,'0'0'23'0,"0"0"19"15,-22 107 35-15,22-66-42 16,0-1-6-16,0-5-7 0,5-1-10 16,3-5-8-16,21-12-4 15,-9-4 8-15,-2-13-1 16,10 0 5-16,6-15 52 16,10-25-23-16,2-10-36 15,-1-9-3-15,-23 0-2 16,-2 1 1-16,-16 3 2 15,-4 0-2-15,0 9 5 16,-18 6-5-16,-26 11 4 16,6 10-4-16,1 19 6 15,-12 0-7-15,16 28-3 16,9 14-32-16,15 7-77 16,9-6-93-16</inkml:trace>
  <inkml:trace contextRef="#ctx0" brushRef="#br0" timeOffset="344430.6968">15592 6730 57 0,'0'0'184'0,"0"0"-105"16,0 0 20-16,0 0 1 0,0 0 4 15,0 0-45-15,0-17 6 16,0 17-15-16,0 0-9 16,0-6 24-16,0 4-19 15,0 0-12-15,0 2 2 16,0 0-12-16,0 0-8 16,-8 0-6-16,-21 7-10 15,-15 25-1-15,-7 18 0 16,-13 17 1-16,22 5 2 15,4 3-2-15,14 0 0 16,4-7-2-16,20-6 2 16,0-10 0-16,0-9-5 0,24-11-3 15,0-11-2-15,5-11-28 16,4-10 1-16,1 0 11 16,-6-8 23-16,10-17 2 15,-9-2-2-15,-9-3-17 16,-20 5-15-16,0-3 10 15,0 11 20-15,-38 1 5 16,-11 11 10-16,1 5 22 16,6 0-26-16,0 21 2 15,2 6-8-15,22 0-1 16,14 4 0-16,4-1-7 16,0-5-85-16,33-7-86 15,4-11-254-15</inkml:trace>
  <inkml:trace contextRef="#ctx0" brushRef="#br0" timeOffset="344890.8629">15984 6740 650 0,'0'0'52'15,"0"0"-48"1,0 0 36-16,-82 102-32 0,58-59 11 16,-9 10 5-16,-1 1 14 15,10 5-4-15,-13 3 17 16,12-1-22-16,12-2 2 16,2-4-15-16,11-1-6 15,0-7-1-15,24-4-7 16,14-11-2-16,6-7-2 15,-2-10-1-15,2-12-11 16,-2-3 2-16,7-18 12 16,8-17 1-16,-15-15 2 15,5 0-3-15,-27 0-1 16,0 0-1-16,-20 9 2 16,0 4 0-16,0 10 4 0,-34 6 19 15,-19 14 1 1,5 7-10-16,-10 0-14 0,-8 30 0 15,15 5-2-15,11 10 0 16,7-2 0-16,29 5-48 16,4-6-91-16,0-7-54 15,0-7-147-15</inkml:trace>
  <inkml:trace contextRef="#ctx0" brushRef="#br0" timeOffset="345459.5385">16740 6810 569 0,'0'0'77'0,"0"0"37"16,0 0-6-16,0 0-24 0,0 0-23 15,0 0-7-15,0-32-21 16,0 36-7-16,-22 31-23 15,-27 18 1-15,-4 15 7 16,-4 3-7-16,10-2 1 16,10-4-4-16,8-2 19 15,18-6-16-15,11-7-4 16,0-9 0-16,0-11-2 16,16-10 2-16,8-13-2 15,13-7 2-15,5-2 1 16,12-28 1-16,-6-7 3 0,-10-3-5 15,-14-1 1 1,-11 4 0-16,-13 6 1 0,0 1-2 16,0 10 4-16,-28 11 8 15,-10 3-7-15,-19 6-4 16,-1 13-1-16,-4 20-9 16,9 4 7-16,15 4-3 15,30-1-41-15,8-3-31 16,0-2-100-16,19-7-114 15</inkml:trace>
  <inkml:trace contextRef="#ctx0" brushRef="#br0" timeOffset="345638.2901">17056 7279 1085 0,'0'0'86'15,"0"0"-68"-15,0 0 25 16,0 0-43-16,0 0-67 16,0 0-45-16,23 0-90 15,-8 2-201-15</inkml:trace>
  <inkml:trace contextRef="#ctx0" brushRef="#br0" timeOffset="345788.1737">17056 7279 734 0,'272'9'321'0,"-272"-11"-273"16,9 2 7-16,16-2-55 15,8-1-8-15,13-1-56 16,3 1-110-16,8-2-225 16</inkml:trace>
  <inkml:trace contextRef="#ctx0" brushRef="#br0" timeOffset="345940.0569">17895 7231 927 0,'0'0'124'15,"0"0"-60"-15,0 0-4 16,0 0-58-16,0 0-2 16,0 0-16-16,157-18-65 0,-109 14-122 15,3-1-165-15</inkml:trace>
  <inkml:trace contextRef="#ctx0" brushRef="#br0" timeOffset="354139.1097">13680 12428 414 0,'0'0'292'0,"0"0"-251"16,0 0 64-16,0 0-15 16,0 0-43-16,0 0-33 15,0 0 0-15,0-3 7 16,0 3 3-16,0 0 3 16,-9 22-11-16,-4 16 1 15,-7 10 8-15,6 4-5 16,8-1-13-16,6-6-1 15,0-8 0-15,20-7-5 16,17-7-1-16,7-16-1 16,3-7 0-16,10 0-1 15,-8-37 2-15,-3-15 1 0,-1-12-1 16,-12-5-13-16,-29-4 7 16,-4 6-4-16,0 10 10 15,-9 14 1-15,-35 14-1 16,-2 11 4-16,-12 18-8 15,1 0 3-15,-1 31-8 16,25 16-4-16,9 3-18 16,24 6-37-16,0-9-142 15,9-7-194-15</inkml:trace>
  <inkml:trace contextRef="#ctx0" brushRef="#br0" timeOffset="354341.2584">14339 12412 963 0,'0'0'183'15,"0"0"-183"-15,0 0 0 16,0 0 10-16,0 150-8 16,0-97-2-16,0 3-1 15,-5-6-35-15,-6 2-13 16,7-7-95-16,-5-12-112 15,0-6-223-15</inkml:trace>
  <inkml:trace contextRef="#ctx0" brushRef="#br0" timeOffset="355158.8537">14900 12172 251 0,'0'0'172'16,"0"0"-89"-16,0 0 48 15,0 0-53-15,0 0-15 16,0 0 32-16,0-6-27 15,0 6-6-15,0 0-15 16,0 0-15-16,0 0-1 16,0 0-2-16,0-2-6 15,16-3-18-15,13 0-4 16,4-2 1-16,13 4-2 0,16-2-2 16,-4 5 2-1,-5 0-6-15,-5 0-10 0,-21 0-1 16,-3 0 13-1,-8 2-4-15,-12 14 1 0,-4 4-2 16,0 10 9-16,0 10 1 16,-44 10 0-16,-3 5 5 15,-6 8-5-15,-4 0 3 16,-5-1 4-16,20-5-4 16,9-8-1-16,17-12 0 15,16-9 5-15,0-8-6 16,0-5-1-16,25-8 0 15,12-7 3-15,3 0 2 16,-2 0-1-16,-5-7 4 16,-5-6-9-16,-3 1-4 0,-3 2-45 15,2-4-72-15,-8 0-173 16,6-1-250-16</inkml:trace>
  <inkml:trace contextRef="#ctx0" brushRef="#br0" timeOffset="355635.5197">15836 12147 150 0,'0'0'264'0,"0"0"-211"16,0 0 60-16,0 0-13 15,0 0-54-15,0 0 20 0,46-81 50 16,-46 81-12-16,0 0-51 16,0 0-20-16,-9 11-13 15,-28 19-18-15,-12 12 1 16,-8 13 11-16,1 7 1 16,12 9 5-16,6 0 10 15,23-9-19-15,15-4-2 16,0-8-4-16,29-7-5 15,19-14 0-15,-1-4-5 16,2-11-2-16,-1-13-3 16,-1-1 10-16,-10-1 0 15,7-23 3-15,-10-10-3 0,-10-4 9 16,-6 1-2-16,-18-1-4 16,0 10 1-16,0 6-1 15,-25 7 1-15,-12 9-4 16,-5 6 0-16,-11 3-3 15,6 32-7-15,-1 10-16 16,10 10-10-16,18 0-5 16,20-5-26-16,0-4-163 15,20-14-96-15</inkml:trace>
  <inkml:trace contextRef="#ctx0" brushRef="#br0" timeOffset="356107.2736">16685 12026 554 0,'0'0'407'16,"0"0"-378"-16,0 0 13 15,0 0-5-15,-192 111-28 16,134-51 7-16,3 9 22 16,-3 6-12-16,5 6 19 0,11-6-4 15,27-7-21-15,15-12-11 16,0-9-5-16,0-9-3 16,33-11-1-16,0-12-5 15,16-10-5-15,8-5 6 16,1-10-5-16,-3-22 9 15,7-11-4-15,-27-4 4 16,-13 4-10-16,-11 2 10 16,-11 9 5-16,0 7 5 15,-24 13 11-15,-9 4 10 16,-5 8-19-16,-10 0-12 16,-1 20-6-16,11 12 0 15,5 9 2-15,20 2-13 16,13-8-36-16,0-5-45 0,46-13-21 15,8-12-186-15,7-5-120 16</inkml:trace>
  <inkml:trace contextRef="#ctx0" brushRef="#br0" timeOffset="356486.9077">17140 12107 747 0,'0'0'325'0,"0"0"-278"16,0 0 14-16,0 0-10 16,0 0-36-16,-203 159-1 15,154-91-3-15,12 3 1 0,-5 2 10 16,13-8 8-16,9 0-16 16,11-8-13-16,9-11 1 15,0-9-1-15,9-14-2 16,20-11-7-16,4-12-9 15,9 0 0-15,7-22 12 16,-12-17 0-16,1-2 0 16,-14-1 3-16,-8 0 2 15,-16 13 2-15,0 1 0 16,0 13 10-16,-33 8 10 16,-1 7-3-16,6 0-12 15,-12 4-7-15,11 21 0 16,3 9-1-16,14 0-1 0,12-2-27 15,0-7-45-15,0-7-94 16,38-11-197-16</inkml:trace>
  <inkml:trace contextRef="#ctx0" brushRef="#br0" timeOffset="356658.7621">17328 12608 1038 0,'0'0'59'0,"0"0"-20"16,0 0 34-16,0 0-63 16,0 0-3-16,0 0-7 0,124 2-33 15,-91 2-79-15,1-3-152 16,-10-1-335-16</inkml:trace>
  <inkml:trace contextRef="#ctx0" brushRef="#br0" timeOffset="356800.7662">17696 12653 945 0,'0'0'219'16,"0"0"-174"-16,0 0-10 15,0 0-35-15,0 0-12 16,0 0-10-16,137-3-73 16,-84-1-140-16,-7-3-144 15</inkml:trace>
  <inkml:trace contextRef="#ctx0" brushRef="#br0" timeOffset="356967.8027">18133 12608 1021 0,'0'0'93'0,"0"0"-2"15,0 0-11-15,0 0-52 16,0 0-28-16,0 0-2 16,76 0 0-16,-52 0 2 15,5 0-20-15,-1 0-37 16,6-2-82-16,-15 2-117 15,-14 0-196-15</inkml:trace>
  <inkml:trace contextRef="#ctx0" brushRef="#br0" timeOffset="361765.1838">13651 13911 39 0,'0'0'282'16,"0"0"-273"-16,0 0-8 15,0 0 39-15,0 0 25 16,0 0 34-16,0 0 22 0,0 0-38 15,40-34 26-15,-40 30 9 16,0 4-51-16,0 0-28 16,0 0-2-16,0 0 2 15,0 18-11-15,-11 15-13 16,-11 7-9-16,10 7 6 16,-1-6-6-16,13-2-5 15,0-6 0-15,0-5-1 16,33-8-2-16,9-9-4 15,3-10-5-15,17-1-9 16,-9-12 13-16,-3-26 4 16,4-12 1-16,-26-10-6 15,-3-5 3-15,-17 0 3 16,-8 4 2-16,0 11 0 0,-24 10 5 16,-13 15-5-16,-12 10 12 15,7 13 4-15,-11 2 11 16,11 10-22-16,4 22-5 15,9 14-1-15,10 6-3 16,14-2-15-16,5 0-30 16,0-7-18-16,42-11-120 15,2-7-176-15</inkml:trace>
  <inkml:trace contextRef="#ctx0" brushRef="#br0" timeOffset="361937.2461">14434 13866 865 0,'0'0'223'0,"0"0"-218"15,-20 143 5-15,15-86 30 16,5 1-40-16,0 2-3 16,0-3-43-16,0-7-119 15,0-8-283-15</inkml:trace>
  <inkml:trace contextRef="#ctx0" brushRef="#br0" timeOffset="363909.8576">14929 13902 370 0,'0'0'99'0,"0"0"-60"15,0 0 9-15,0 0-21 16,0 0 3-16,0 0 22 15,0-25 6-15,0 19 13 16,0 6 23-16,0 0-30 16,0 0-18-16,0 0-10 15,0 0 4-15,0 0 0 16,0 0 3-16,-4 18-18 16,-10 12-14-16,3 8-10 15,2 7 4-15,9-6-4 16,0-3 2-16,0-6-3 0,0-5 1 15,9-8-3-15,2-4 0 16,3-6 1-16,-10-7-5 16,20 0-5-16,10-17 3 15,3-26 8-15,7-9-2 16,-10-6 1-16,-21 0 1 16,-9 3 1-16,-4 5 0 15,0 3 2-15,0 6-1 16,-33 14 1-16,0 7 1 15,-5 15 2-15,-10 5 14 16,1 5-5-16,-6 25-15 16,0 15 0-16,15 10-4 15,10 3-16-15,19-6-53 0,9-11-53 16,20-12-202 0</inkml:trace>
  <inkml:trace contextRef="#ctx0" brushRef="#br0" timeOffset="364380.1712">15515 13708 951 0,'0'0'168'15,"0"0"-167"-15,0 0-1 16,0 0 15-16,0 0 0 15,197-44-8-15,-173 44-7 0,-2 2 0 16,-11 15 3-16,-6 8 3 16,-5 3 0-16,-5 7 5 15,-34 2-8-15,-12-1 1 16,-2-3 4-16,11-7 4 16,-3-5-8-16,28-9 2 15,17-7-4-15,-7-5-2 16,7 0-1-16,0 0-12 15,7 0 1-15,26 0 12 16,4 0 1-16,1 0-1 16,-9 5 1-16,0 8-1 15,-10 2 0-15,-19 5 1 16,0 8 5-16,0-3 6 16,-33 0-3-16,-15 0 12 0,-1-3-2 15,7-2-6-15,0-7 7 16,18 1-12-16,-1-8-5 15,21-4-3-15,4-2-4 16,0 0-35-16,0-5-73 16,24-17-114-16,14-9-372 15</inkml:trace>
  <inkml:trace contextRef="#ctx0" brushRef="#br0" timeOffset="364846.518">15984 13691 1156 0,'0'0'73'16,"0"0"-69"-16,0 0 3 15,0 0-3-15,0 0-2 16,0 0-1-16,195-40-1 16,-162 40-2-16,-9 0 1 15,-11 15-3-15,-13 10 3 16,0 2 1-16,0 3-1 15,-28 3-2-15,-6-3 2 16,-3 0-2-16,-1-7 0 16,18-6 3-16,-4-7 0 15,11-3 0-15,13-7 0 0,0 0-1 16,0 0-9-16,0 0-5 16,9 0 13-16,19 11 2 15,1 1 0-15,0 8 2 16,-9 0-7-16,-11 8 6 15,-9-1-1-15,0 1 4 16,0 0 0-16,-29 2-1 16,-18-8 9-16,-1 1 7 15,-5-4-8-15,11-2 3 16,8-9 4-16,10 3-6 16,4-11-5-16,16 0-7 15,4 0-2-15,0 0-33 16,4-25-41-16,25-3-27 0,20-5-112 15,-12-4-242-15</inkml:trace>
  <inkml:trace contextRef="#ctx0" brushRef="#br0" timeOffset="365340.4232">16408 13708 1079 0,'0'0'96'0,"0"0"-87"15,0 0 26-15,0 0-32 16,0 0-1-16,0 0 6 16,186-7-3-16,-144 7-5 15,0 13 1-15,-9 6-1 16,-4 4 0-16,-9 4 0 0,-20 6 3 16,0 3-3-16,0 1 2 15,-37-5 3-15,-17 4 0 16,1-7 4-16,-4-4 1 15,6-4 2-15,2-9 7 16,25-2 1-16,2-2-14 16,17-8-4-16,5 0-2 15,0 0-1-15,0 0-13 16,9 0 9-16,29 0 5 16,4-5 2-16,7-3-1 0,-7 3 2 15,-18 2-3 1,-13 3-1-16,-11 0-4 0,0 0 3 15,0 21 2-15,0 4 5 16,-35 4 1-16,-3 2 4 16,-4-1 0-16,-2-5-7 15,15-5 3-15,11-9 5 16,9-4-7-16,9-7-4 16,0 0-7-16,0 0-20 15,0 0-22-15,9-10-34 16,9-8-13-16,26 0-97 15,-2 1-302-15</inkml:trace>
  <inkml:trace contextRef="#ctx0" brushRef="#br0" timeOffset="365512.597">17180 14079 1132 0,'0'0'70'0,"0"0"-45"15,0 0 46-15,0 0-68 16,0 0-3-16,0 0-21 16,75 0-47-16,-30 5-88 15,1-2-277-15</inkml:trace>
  <inkml:trace contextRef="#ctx0" brushRef="#br0" timeOffset="365660.9657">17709 14074 1147 0,'0'0'208'0,"0"0"-194"16,0 0-5-16,0 0-9 15,0 0-52-15,0 0-32 16,119 0-53-16,-57-2-243 16</inkml:trace>
  <inkml:trace contextRef="#ctx0" brushRef="#br0" timeOffset="365796.8253">18133 14047 1168 0,'0'0'105'16,"0"0"-44"-16,0 0 11 15,0 0-56-15,0 0-16 16,0 0-27-16,42-6-63 0,-8 6-51 16,-10 0-184-16</inkml:trace>
  <inkml:trace contextRef="#ctx0" brushRef="#br0" timeOffset="370808.2705">13394 15461 737 0,'0'0'84'16,"0"0"-83"-16,0 0 3 15,0 0-3-15,-33 118 75 16,33-81-60-16,20-5-9 16,13-4 3-16,5-8 24 15,11-12-26-15,-12-8-4 0,5 0 8 16,2-18 2-16,-10-20 11 16,-1-14-11-16,-16-1-8 15,-17-10-4-15,0 1-1 16,0 9 7-16,-28 3-7 15,-14 9 3-15,0 15 9 16,-11 5 23-16,-5 17 10 16,5 4-13-16,-5 1-21 15,8 27-12-15,5 13-1 16,17 3-12-16,28 9-40 16,0-3-76-16,15-4-111 15,27-6-248-15</inkml:trace>
  <inkml:trace contextRef="#ctx0" brushRef="#br0" timeOffset="371017.5802">13885 15390 793 0,'0'0'332'0,"0"0"-330"16,0 0 10-16,-9 156 11 15,5-96-21-15,0-3-2 16,-12 3-11-16,7-6-41 16,-6-13-42-16,10-13-122 0,1-10-36 15,4-18-115 1</inkml:trace>
  <inkml:trace contextRef="#ctx0" brushRef="#br0" timeOffset="371557.7288">14137 15137 870 0,'0'0'137'0,"0"0"-76"16,0 0-4-16,0 0-36 16,0 0-15-16,0 0-4 15,0 57 7-15,0-21 0 16,-8 2 5-16,3 2 11 16,5 0-8-16,0-3-5 15,0-7-6-15,0-8-6 16,13-4-1-16,12-12 1 15,-1-6-1-15,5 0-2 16,8-15 4-16,1-19-1 16,2-8 3-16,-7-5-3 15,0-3-9-15,-15 0 5 16,6 1 4-16,-8 8 0 16,-12 5 1-16,0 13 1 0,-4 6 19 15,0 12 6-15,0 5 8 16,0 0 4-16,0 27-22 15,-8 28-8-15,-12 26 6 16,-13 12-8-16,-1 4-1 16,6 2-4-16,8-10-1 15,15-11-1-15,5-13-3 16,0-22-49-16,0-18-19 16,0-18-63-16,5-7-143 15,-1-9-294-15</inkml:trace>
  <inkml:trace contextRef="#ctx0" brushRef="#br0" timeOffset="372878.1359">14916 15087 283 0,'0'0'643'16,"0"0"-571"-16,0 0 12 15,0 0 3-15,0 0-46 16,0 0-30-16,-53 0-10 0,53-3-1 16,9 1-3-16,24 2 1 15,2 0 2-15,-2 0 0 16,0 0 0-16,-15 0-4 15,6 12 3-15,-8 9 1 16,-16 5 0-16,0 2 3 16,0 1 2-16,-20-3-3 15,-9-1-2-15,1-4 5 16,8-6-5-16,6-2 2 16,10-3-2-16,4-3 0 15,0-4-5-15,0 4-3 16,4-7 5-16,34 2 0 0,-5 1 3 15,11 0-1-15,-10 7 1 16,-10 2-1-16,-11 8 0 16,-8 10-1-16,-5 0 2 15,-5 3 2-15,-32-3 6 16,-17 1 5-16,8-5 10 16,-7-2-7-16,9-7 7 15,11-5-2-15,15-4-17 16,13-6-2-16,5-2-2 15,0 0-7-15,0 0-31 16,5-7-30-16,37-11-11 16,11-4-50-16,0-3-225 15</inkml:trace>
  <inkml:trace contextRef="#ctx0" brushRef="#br0" timeOffset="373343.0979">15363 15149 1050 0,'0'0'71'0,"0"0"-66"15,0 0 9-15,0 0-1 16,0 0-13-16,196-47 0 16,-145 47 0-16,-7 0-5 15,-15 13 3-15,-16 6 2 0,-2 2 1 16,-11 4 0-1,0 0 6-15,-19 3 6 0,-19-6 6 16,5 0-3-16,0-4 8 16,13-3-4-16,11-7-13 15,2-6-7-15,7 1-2 16,0-3-7-16,11 2-3 16,22-2 12-16,5 5 2 15,6 2-2-15,-6 8-1 16,-14 8 0-16,3 0 1 15,-27 6 1-15,0 5 3 16,0-2-1-16,-33 1 6 16,-18-5 22-16,2-3 11 15,-4-3-11-15,7-5-9 16,8 1-4-16,9-8-4 0,9-5-11 16,20-5-3-16,0 0-14 15,0 0-49-15,20-15-54 16,22-13-8-16,11-7-77 15,-2-2-138-15</inkml:trace>
  <inkml:trace contextRef="#ctx0" brushRef="#br0" timeOffset="373837.4456">16002 15104 559 0,'0'0'320'16,"0"0"-247"-16,0 0 32 0,0 0-41 15,0 0-40-15,0 0-2 16,90-13-4-16,-46 16-1 16,-1 5-10-16,5 5-5 15,-6-4-2-15,-4 4-1 16,-9 2 0-16,-14-1-5 16,-2 4-2-16,-13 3 3 15,0-2 5-15,0 2 8 16,-37-4 19-16,8 6 8 15,-9-8-7-15,5 0-13 16,18-7 3-16,6-1-14 16,9-2-4-16,0-5 0 15,0 0-12-15,0 0-4 0,0 0-1 16,33 5 17-16,0 3 1 16,5 4-1-16,-1 8-1 15,-8 10 0-15,-13 6-1 16,-16 4 2-16,0 0 0 15,-16 0 3-15,-30 0 4 16,-3-10 39-16,-2-8-17 16,3 3 4-16,5-12-10 15,15-1-15-15,-1-7-2 16,18-5-6-16,-2 0 0 16,13 0-8-16,-5 0-16 15,5-9-18-15,0-7-28 16,0 4-62-16,25 2-41 0,8 0-263 15</inkml:trace>
  <inkml:trace contextRef="#ctx0" brushRef="#br0" timeOffset="374139.1242">17218 15526 922 0,'0'0'123'15,"0"0"-120"-15,0 0-6 16,0 0-1-16,0 0-62 16,0 0-79-16,115-14-54 15,-97 10-432-15</inkml:trace>
  <inkml:trace contextRef="#ctx0" brushRef="#br0" timeOffset="374275.1959">17218 15526 649 0,'267'-39'347'0,"-267"39"-272"0,0 0-24 16,18 0-29-16,11 0-22 16,15 0-12-16,14 0-61 15,-3-1-260-15,-2-10-340 16</inkml:trace>
  <inkml:trace contextRef="#ctx0" brushRef="#br0" timeOffset="374407.6912">18014 15448 1252 0,'0'0'130'0,"0"0"-93"16,0 0-4-16,0 0-33 15,0 0-33-15,0 0-52 0,111-25-98 16,-74 14-432-16</inkml:trace>
  <inkml:trace contextRef="#ctx0" brushRef="#br0" timeOffset="417836.8028">21607 4614 210 0,'0'0'359'0,"0"0"-336"16,0 0 12-16,0 0 33 0,0 0 67 16,0 0-62-16,0 0-61 15,0 0 44-15,25 28-19 16,-21-23-6-16,-4-3-2 15,0-2-7-15,0 4-6 16,11-4 5-16,-11 0 18 16,5 0 2-16,-1-24-12 15,5-19-7-15,15-14-12 16,1-15-7-16,-8-3 0 16,3-6-2-16,-15 1-2 15,-5 5 0-15,0 13-6 16,0 13 3-16,0 24 3 15,0 10 2-15,0 12-2 0,0 3 0 16,0 0-3-16,0 23-4 16,0 25 0-16,37 15 8 15,-1 4 2-15,-3 3-1 16,4-1-1-16,-12-15 3 16,-3-6-1-16,-2-18-2 15,-5-15 0-15,-6-8-2 16,0-7-2-16,0 0-5 15,11-27 9-15,0-16 5 16,-3-12-1-16,-1 1 0 16,-3-5-4-16,-9 7-7 15,12 12 1-15,-16 12-5 0,0 16 8 16,0 9 3 0,0 3-5-16,0 10-5 0,9 26-2 15,2 16 12-15,6 5 2 16,-1 3-1-16,2-6-1 15,-3-7 3-15,7-4-3 16,3-13 1-16,-6-8-2 16,1-12-2-16,-2-8 0 15,11-2-3-15,4-7 4 16,11-23 2-16,-11-10 3 16,1-8 1-16,-17 1-4 15,-6-1-2-15,-11 8 0 16,0 10 2-16,0 12 1 0,-11 13 5 15,-6 5 12-15,1 0 18 16,3 20-36-16,8 18-2 16,-1 9 1-16,6-2 1 15,0-7 0-15,0-10 2 16,35-6 10-16,3-4-12 16,-1-8 0-16,5-5-2 15,-2-5 2-15,-2 0 0 16,-1-8 5-16,-4-9 2 15,-8-4-3-15,-1 7-4 16,-11 1 4-16,-8 6-1 16,1 2 1-16,-6 5-4 15,0 0-3-15,5 0-7 0,4 0 6 16,6 14 2-16,7 2 2 16,12-3 0-16,5-4 0 15,-17-4 0-15,14-5 0 16,-3 0 0-16,-4-2 1 15,-1-21 5-15,-5-7-3 16,-4-5-1-16,-14-7-2 16,-5 1-2-16,0 1-3 15,0 3 5-15,-33 7-1 16,-5 10 0-16,-11 13-8 16,12 7 0-16,-1 0-5 15,5 22-41-15,9 13-15 0,8 5-16 16,16 0-150-1,0-10-198-15</inkml:trace>
  <inkml:trace contextRef="#ctx0" brushRef="#br0" timeOffset="419114.9991">23220 4253 911 0,'0'0'319'15,"0"0"-255"-15,0 0 7 16,0 0-35-16,0 0-36 15,0 0 0-15,0 3-36 16,0 0-99-16,0 1-163 16</inkml:trace>
  <inkml:trace contextRef="#ctx0" brushRef="#br0" timeOffset="424287.6663">23372 3764 345 0,'0'0'45'0,"0"0"5"16,0 0 63-16,0 0-44 16,0 0-50-16,0 0-1 15,-24 39 4-15,11-4 22 16,-3 12 2-16,-2 3-1 15,3 10-13-15,-3 5 2 16,-6 6-14-16,8 1-9 0,8 1-5 16,-12-13 0-16,20-10-3 15,0-17 9-15,0-13 15 16,0-11-27-16,28-9 0 16,6 0 5-16,5-1 16 15,3-19 10-15,0-11 4 16,-2-8-10-16,-7-2-13 15,1-4-6-15,-10 0-5 16,-6 5 0-16,-7 10 1 16,-11 9-1-16,0 12 5 15,0 6-1-15,0 3 17 16,0 0 14-16,0 33-36 0,-20 14-1 16,15 11 1-16,1 2 1 15,4-10-1-15,0-12 0 16,0-11-4-16,18-9-3 15,10-13 4-15,6-5 3 16,10 0 1-16,-11 0 2 16,9-20 4-16,2-5-2 15,-11-5 0-15,5 3-3 16,-14 4 0-16,-10 7 3 16,-3 12-5-16,-11 1 0 15,0 3 1-15,0 0 10 16,0 5 4-16,0 15-12 15,8 5 2-15,-8 3-4 0,18-1 1 16,-7-7-1 0,7-8 1-16,-3-3-1 0,-1-9-2 15,1 0 1-15,9 0-4 16,-1-5 4-16,10-20 7 16,6-13 0-16,-10-3 1 15,-7-4-8-15,-15 3 0 16,-7-1-14-16,0 6 5 15,0 12-7-15,-35 4 2 16,-3 17-6-16,-4 4-4 16,4 4-11-16,-1 22-12 15,10 9 8-15,7 5-7 16,22 0-10-16,0-2-35 0,0-9 7 16,13-6 62-16,20-5 19 15,-4-9 3-15,15-1 38 16,-17-2 120-16,17 1-32 15,-11-5-48-15,5-2-2 16,-10 0-18-16,1 0-31 16,9 0-20-16,-5 0-4 15,0-9-3-15,11-12-66 16,-19-4-59-16,-8-8-252 16</inkml:trace>
  <inkml:trace contextRef="#ctx0" brushRef="#br0" timeOffset="424481.6697">23607 4005 1048 0,'0'0'109'0,"0"0"-94"16,0 0-3-16,0 0-12 15,0 0-35-15,0 0-109 16,0 8-181-16</inkml:trace>
  <inkml:trace contextRef="#ctx0" brushRef="#br0" timeOffset="424885.622">22448 4005 850 0,'0'0'121'15,"0"0"-51"-15,0 0-16 16,166-107-34-16,-113 76-20 16,9-1-21-16,-9-3-145 15,-11 5-275-15</inkml:trace>
  <inkml:trace contextRef="#ctx0" brushRef="#br0" timeOffset="425545.1956">24894 4444 525 0,'0'0'171'0,"0"0"-135"16,0 0 37-16,0 0-34 15,0 0-38-15,0 0 2 16,0 0 26-16,62 65-6 16,-25-50-13-16,1-10-9 15,6-5 4-15,-2 0-2 16,7-22 7-16,-7-12-1 16,-9-5 5-16,-13-4 2 15,-20 0 6-15,0 4 7 16,0 3 19-16,-25 1-29 15,-8 10 18-15,-4 5-7 0,-3 11-2 16,-2 6-15-16,0 3-13 16,2 7-16-16,-2 23-11 15,18 11 2-15,4 7-21 16,20-2-86-16,0-6-78 16,24-10-259-16</inkml:trace>
  <inkml:trace contextRef="#ctx0" brushRef="#br0" timeOffset="426213.6387">25373 3735 825 0,'0'0'188'0,"0"0"-130"16,0 0-49-16,0 0-9 15,-17 138 0-15,17-63 2 16,0 3 0-16,-5 2 0 16,5 0 3-16,0-7-2 15,0-14-3-15,9-11-4 16,20-23 2-16,-5-15-5 16,-2-7-14-16,23-3-11 15,-17-8 18-15,10-12 4 16,-5-3 7-16,-13 6 3 0,-16 7 0 15,1 7 1-15,-5 3 10 16,0 0 11-16,0 16 17 16,0 16-32-16,0 11 13 15,20 0-8-15,2-11-6 16,2-7-6-16,1-12 0 16,-1-8-3-16,5-5 1 15,4 0 1-15,-4-28 1 16,-1-10 4-16,-10-9 0 15,-7-1 0-15,-11 0 1 16,0 3-3-16,0 5 2 16,-11 8 0-16,-22 4 7 15,0 13 2-15,-1 5 6 16,-3 10 20-16,-7 0-21 0,6 8-18 16,0 17-1-1,19 5-4-15,19 0-1 0,0-3-30 16,66-9-24-16,20-13 6 15,20-5-17-15,7 0 36 16,-7-15 16-16,-11 0 13 16,-24 8 6-16,-13 4 0 15,-14 3 9-15,-27 0 31 16,-1 20 24-16,-16 13-11 16,0 11-15-16,0 4-13 15,-33-1-25-15,-7 4-1 16,7-6-71-16,4-10-101 15,-4-7-394-15</inkml:trace>
  <inkml:trace contextRef="#ctx0" brushRef="#br0" timeOffset="427142.9293">21924 5647 76 0,'0'0'517'0,"0"0"-471"16,0 0 16-16,-40 108 21 15,40-73-16-15,0-5-16 16,0-3-8-16,0-4-19 0,20-13-15 15,17-5-9-15,3-5 0 16,7-15 0-16,1-20 9 16,-19-10 1-16,0-5-9 15,-12-4-1-15,-17 0-5 16,0 1-1-16,0 10 4 16,-28 6 2-16,-14 12 2 15,9 10 40-15,-12 13 8 16,12 2-4-16,-9 4-28 15,18 32-18-15,-1 6-8 16,8 8-12-16,10 6-26 16,7-6-59-16,0-10-86 15,0-15-60-15,29-13-237 0</inkml:trace>
  <inkml:trace contextRef="#ctx0" brushRef="#br0" timeOffset="428784.2549">22233 5045 632 0,'0'0'279'16,"0"0"-169"-16,0 0-64 16,0 0-38-16,-44 131-4 15,31-54-2-15,8 9-2 16,5-2 0-16,0 7 2 0,0-8-2 15,0-13 1 1,0-8 1-16,18-11-2 0,-2-11 0 16,8-7-4-16,-2-11 4 15,13-17-17-15,-1-5-21 16,3-8 1-16,-4-24 5 16,-4-11-28-16,-16-4 16 15,-8 7 15-15,-5 2 2 16,0 11 0-16,0 11 14 15,-18 9 13-15,-6 7 28 16,4 0 47-16,7 20-55 16,-1 16 6-16,14 3-5 15,0 1-12-15,0-5-9 16,27-7 1-16,13-8-1 0,-7-10-1 16,13-10 0-16,-6 0-2 15,-7-28 3-15,5-6 19 16,-9-7 6-16,4-6-11 15,-13 1-1-15,2-1-8 16,-2 1 0-16,0 12-3 16,-3 6-2-16,3 11 0 15,-2 12 0-15,-3 5 3 16,5 2 8-16,-2 28 0 16,2 15 9-16,-7 8-7 15,-2 0-9-15,-6-3-3 16,-5-7 0-16,0-4 1 0,0-6-2 15,-11-8 2-15,-7-8 1 16,-2-6 0-16,11-9 6 16,0 0-3-16,3-2 4 15,-3 0-2-15,0 0-8 16,4 0 3-16,-1 0-3 16,6-7 1-16,0-1-2 15,0 1-2-15,0-3-4 16,0 0 4-16,15 0 1 15,5 0 0-15,-2-5 2 16,11 0-2-16,-5-5 2 16,14 0-6-16,-10-5-2 15,5-3-4-15,-13-8 7 16,9 4 5-16,-5-8-4 0,-6 3 4 16,2 2 1-16,-11 7-1 15,6 6 1-15,-6 9-1 16,-9 11 9-16,5-1 5 15,-1 3 5-15,1 0-2 16,-1 0-16-16,7 8-1 16,-11 17 0-16,13 12 2 15,-8 1 4-15,1 2-2 16,8-1 0-16,-6 0-1 16,-3-3-1-16,10-2 3 15,-1-9-5-15,1-5 0 16,-2-7-2-16,-2-6-4 0,3-7-2 15,10 0 0-15,5-20 6 16,-1-13 2-16,1-14 5 16,-4-3 1-16,1 0 2 15,-2-1-5-15,1 9-3 16,-12 9 1-16,-6 8-1 16,6 15 1-16,-9 8 1 15,1 2 4-15,1 0 14 16,8 10-16-16,-5 22 1 15,10 13-2-15,-5 0 3 16,-3 0-2-16,-11-2-3 16,4-7 2-16,-4-10-1 0,5 0-2 15,3-11 0 1,-1-5-1-16,-3-5 1 0,1-5-10 16,13 0-19-16,6-3 20 15,0-19 7-15,5-3 2 16,-5-3 1-16,14-4 0 15,-18 7-1-15,-2 4 1 16,1 12-2-16,-19 3 0 16,5 6 1-16,-5 0-6 15,0 0 5-15,0 15 1 16,0 10 18-16,0 6 4 16,0-5-20-16,9-1 7 15,-5-4-2-15,3-6-5 16,6-2 0-16,2-8-1 15,-1 0-1-15,10-5-4 0,0 0-1 16,10-5 4 0,8-18 2-16,0-9 3 0,-7-3-4 15,-8-8-6-15,-3 3 1 16,-20 2-11-16,-4-2 3 16,0 10 4-16,-9-2 9 15,-28 7-1-15,4 9 1 16,-12 7-1-16,12 9 1 15,-4 0 0-15,8 0 0 16,5 9-8-16,24 9 5 16,0-3-7-16,0 0-3 15,24-5-24-15,29-5 6 0,22-5 1 16,-2 0-4 0,7 0 9-16,-18 0 10 0,0 0 9 15,-9 10 1-15,-11 10 3 16,-14 3 2-16,-12 4 4 15,-7 5 16-15,-9 4 23 16,0-4-5-16,0 0-6 16,-18-3 0-16,-6-4-18 15,4-8-14-15,2-7-19 16,7-10-51-16,2 0-193 16</inkml:trace>
  <inkml:trace contextRef="#ctx0" brushRef="#br0" timeOffset="428959.5879">23777 5372 1177 0,'0'0'182'16,"0"0"-171"-16,0 0-11 15,0 0-10-15,0 0-67 16,0 0-81-16,53-11-286 15</inkml:trace>
  <inkml:trace contextRef="#ctx0" brushRef="#br0" timeOffset="429724.3692">26046 5193 433 0,'0'0'37'16,"0"0"21"-16,0 0 27 15,0 0-54-15,0 0-13 16,0 0 6-16,-100 35 4 0,76-27 8 15,15-3 42 1,-4 0 32-16,6-3-36 0,7-2-33 16,0 0-18-16,0 0-8 15,0 0-7-15,7 0-7 16,26 0 3-16,5-5 26 16,8-4-8-16,7 1-8 15,-4 0-13-15,-3-1-1 16,3 6-16-16,-20 3-88 15,-5 0-137-15,-24 7-319 16</inkml:trace>
  <inkml:trace contextRef="#ctx0" brushRef="#br0" timeOffset="429903.3839">25847 5660 1146 0,'0'0'190'15,"0"0"-175"-15,0 0 3 16,0 0-7-16,0 0 9 16,0 0-15-16,219-21-5 15,-138 11-43-15,3 5-119 16,-11-2-241-16</inkml:trace>
  <inkml:trace contextRef="#ctx0" brushRef="#br0" timeOffset="431694.1004">27125 5398 170 0,'0'0'544'0,"0"0"-517"15,0 0 33-15,0 0-1 0,0 0-55 16,0 0 6-16,-49 84-2 16,49-47-2-16,0 3-1 15,25-7-5-15,12-5-2 16,1-13 2-16,2-11-9 16,-7-4-10-16,4-7 19 15,-4-26 14-15,-13-9 24 16,-2-16-12-16,-13-2-5 15,-5 0-2-15,0 3-5 16,-18 3-3-16,-15 14 5 16,-16 5 2-16,-9 10 10 15,1 10-6-15,0 10-6 0,6 5 1 16,6 11-17 0,8 26-7-16,17 18-14 0,20 10-28 15,0 0-126 1,11-4-111-16</inkml:trace>
  <inkml:trace contextRef="#ctx0" brushRef="#br0" timeOffset="431899.2529">27744 5386 907 0,'0'0'94'16,"-38"113"-94"-16,27-51 0 16,11-1-19-16,-8-4-30 15,3-1-82-15,-15-9-204 16</inkml:trace>
  <inkml:trace contextRef="#ctx0" brushRef="#br0" timeOffset="432493.6285">28078 4976 132 0,'0'0'552'0,"0"0"-464"0,0 0 42 15,0 0-46-15,0 0-66 16,0 0-5-16,0 167 4 16,0-89-9-16,0-1 4 15,4-2-4-15,14-6 3 16,-11-9-8-16,6-13 1 16,-13-7-2-16,0-12-2 15,0-9 0-15,0-8 3 16,0-8 12-16,-20 0 21 15,2-3 5-15,-6 0-7 16,4 0-7-16,-2 0-10 16,7 0-2-16,6 0-5 15,0 0-1-15,9 0-9 0,0 0-1 16,0 0-3 0,0-3-2-16,0 0 6 0,18-5 1 15,19-2 0-15,-1 3 1 16,-3-4-2-16,9 4-1 15,-13 0-21-15,13-4-86 16,-3 2-71-16,-6-4-185 16</inkml:trace>
  <inkml:trace contextRef="#ctx0" brushRef="#br0" timeOffset="432939.952">28783 4878 529 0,'0'0'161'0,"0"0"-98"16,0 0 142-16,0 0-102 15,0 0-68-15,0 0-26 16,-81 70 0-16,43-8 5 15,-11 12 13-15,16 5 8 16,4 6-8-16,16 1 3 16,9-6-14-16,4-10-13 0,0-12-1 15,17-11-2 1,17-16-4-16,14-12 0 0,-10-8-10 16,6-11 1-16,-2 0 13 15,7-14-2-15,-27-12-2 16,-2-7 3-16,-11-5-1 15,-9 1 2-15,0 4 3 16,0 3 0-16,-29 10 4 16,-4 10 7-16,-5 10 16 15,-4 0-11-15,-7 14-19 16,-4 27-6-16,11 9-5 16,14 3-29-16,23-3-67 15,5-10-47-15,0-15-241 16</inkml:trace>
  <inkml:trace contextRef="#ctx0" brushRef="#br0" timeOffset="433390.9249">29274 4948 950 0,'0'0'130'0,"0"0"-89"16,0 0 7-16,0 0-30 15,0 0-17-15,-123 111 5 0,89-53 2 16,-5 13 9 0,-3 5 12-16,8-1 3 0,19-5-6 15,10 0-19-15,5-13 20 16,0-4-27-16,40-7-2 15,7-14-1-15,1-13 0 16,3-8-7-16,7-11-9 16,4 0 12-16,-5-25 2 15,-4-8 4-15,-15-7-2 16,-18 0 1-16,-16 3 2 16,-4 4 6-16,0 3 5 15,-20 10 10-15,-17 10-7 0,8 8 2 16,-18 2-1-1,8 12-15-15,-3 18-10 0,4 10-7 16,18 5-18-16,16-2-69 16,4-8-52-16,0-7-160 15,37-10-140-15</inkml:trace>
  <inkml:trace contextRef="#ctx0" brushRef="#br0" timeOffset="433871.8956">29889 4930 785 0,'0'0'207'15,"0"0"-164"-15,0 0 22 16,0 0-10-16,0 0-36 16,0 0-13-16,-110 104-5 15,76-37 12-15,6 5 9 16,-1 8 19-16,11 1-3 16,14-6-17-16,-3-5-10 15,7-13-11-15,0-11 0 16,7-11 0-16,26-13-4 0,0-7-6 15,-4-12-20-15,4-3 12 16,5-3 11-16,-10-22-7 16,-3-7 3-16,-21-4 9 15,-4 4 2-15,0 2 1 16,0 3 5-16,-29 7 3 16,1 7 2-16,-10 10 25 15,0 3-8-15,-1 8-23 16,-8 22-5-16,18 5-2 15,5 5 2-15,24-5-61 16,0-8-72-16,29-9-119 16,28-8-248-16</inkml:trace>
  <inkml:trace contextRef="#ctx0" brushRef="#br0" timeOffset="434059.1725">30261 5484 911 0,'0'0'211'16,"0"0"-171"-16,0 0 15 15,0 0-26-15,0 0-29 16,0 0-6-16,42 27-70 16,-14-21-38-16,6-4-182 15,1-2-253-15</inkml:trace>
  <inkml:trace contextRef="#ctx0" brushRef="#br0" timeOffset="434201.1329">30261 5484 978 0,'256'35'150'0,"-256"-35"-79"16,0 0-32-16,0 0-39 16,0 0-41-16,36 3-75 15,6-3-3-15,4 0-157 16,-2 0-410-16</inkml:trace>
  <inkml:trace contextRef="#ctx0" brushRef="#br0" timeOffset="434327.1789">30942 5514 443 0,'0'0'613'16,"0"0"-502"-16,0 0-56 0,0 0-27 16,0 0-28-16,0 0-15 15,66-5-108-15,-13 3-29 16,-4-6-308-16</inkml:trace>
  <inkml:trace contextRef="#ctx0" brushRef="#br0" timeOffset="434447.3171">31386 5459 1016 0,'0'0'210'0,"0"0"-172"16,0 0-8-16,0 0-30 15,0 0-60-15,0 0-153 16,29-7-286-16</inkml:trace>
  <inkml:trace contextRef="#ctx0" brushRef="#br0" timeOffset="443180.5014">31935 5184 59 0,'0'0'696'15,"0"0"-571"-15,0 0-8 16,0 0-42-16,0 0-30 16,0 0-22-16,0 0-7 15,0 0 1-15,0-11 9 16,0 9 6-16,9-6-15 16,15-7-14-16,0-12 2 15,23-9 3-15,-3-1-5 16,-22 5 0-16,-7 4 0 15,-15 5 2-15,0 9-2 16,0 5 1-16,0 5 2 0,-15 4-1 16,-18 0 2-16,-9 29-7 15,-7 21 0-15,-2 18 0 16,11 8-1-16,23 1-1 16,12 1 0-16,5-10-2 15,0-10 4-15,14-16-1 16,14-15-5-16,6-9 1 15,8-13-3-15,6-5-9 16,5-12 12-16,5-24-8 16,-3-6 2-16,-15-4 3 15,-7 7 8-15,-15 9-1 16,-7 7 1-16,-7 10 3 16,-4 11-1-16,0 2 7 15,0 0 1-15,0 20-7 16,0 17-2-16,0 13 2 0,-4-1-2 15,4-12-1-15,0-12 0 16,0-10-1-16,9-7-9 16,10-8-18-16,15 0 13 15,-1-3 11-15,0-17-1 16,-9-5 5-16,-2 0 2 16,-10 5 0-16,1 0 2 15,-13 10-2-15,0 5 0 16,0 5 6-16,0 0 6 15,0 0-2-15,0 5-7 16,0 17-5-16,0 6 0 0,4-5 1 16,12-1-1-16,-7-9-1 15,10-6-4-15,-1-4-12 16,11-3-10-16,11-3 10 16,6-19-2-16,12-8-6 15,-5-3-1-15,-16-4 26 16,1 1 1-16,-18 9 20 15,-11 6 11-15,-9 14 1 16,0 7 27-16,0 0-8 16,0 18-22-16,0 17-20 15,-18 12-10-15,18 1 0 16,0-8-12-16,4-5-80 16,34-15-71-16,19-10-104 15,-10-10-359-15</inkml:trace>
  <inkml:trace contextRef="#ctx0" brushRef="#br0" timeOffset="446531.4301">21417 3471 532 0,'0'0'174'0,"0"0"-83"16,0 0-10-16,0 0-56 15,0 0-10-15,0 0-6 16,0-12-9-16,0 12 0 15,0 3-11-15,0 11 7 0,-4 14 4 16,-16 17 5-16,-2 23 0 16,-7 22 20-16,0 23-18 15,-15 22-4-15,11 16-2 16,-5 19-1-16,10 11-11 16,3 9-9-16,8-7-15 15,-3-3 11-15,0-2 15 16,-2-15 9-16,-3-10 4 15,1-12 23-15,4-16 0 16,2-5-24-16,14-7 1 16,4-15-4-16,0-13 0 15,0-20 1-15,0-18-1 16,0-11 0-16,0-14 20 16,0-9 22-16,4-8 8 15,5-5-27-15,0 0-11 0,7 0 4 16,4 0-2-16,6 0 4 15,-6 0-10-15,4-2-8 16,9-3-1-16,1-1 0 16,14-3-11-16,8 1-7 15,12 3 8-15,16-3-6 16,2 4 0-16,16-1-2 16,-2 2 4-16,8-5 6 15,-2 3 6-15,2 0 3 16,7 2 0-16,5-4 0 15,19 2 1-15,-6 0-1 16,11-3 0-16,-3 3 8 16,3-2 31-16,8-3-20 0,1 2-7 15,13 4-6-15,2-1-5 16,-2 2 2-16,-3-5-2 16,8 3-2-16,-10-2 1 15,7 2 0-15,-6 0 0 16,6 2 0-16,-7 1 2 15,-4-1-2-15,-9 3 0 16,1 0 0-16,8 0 0 16,0-2 3-16,-9-3-3 15,4-3 0-15,-10-2-3 16,17 3 3-16,-6-3 0 16,-7 0-4-16,2 5 2 15,-20 0 2-15,-9 5 0 0,-17 0-1 16,6 0 1-16,-8 0-1 15,11 0 1-15,-16 0 0 16,20 0 0-16,-5 0 4 16,7 0-4-16,7-3 3 15,-9 1-3-15,5 2 0 16,-10 0 1-16,14 0-2 16,-5 0-2-16,-1 0 3 15,1 0-8-15,1 0 7 16,-10 0 0-16,-10 0-1 15,15-5 2-15,-11-3-1 0,6 1-2 16,-6-1-3-16,-2 1-4 16,-3 4 1-16,-4-1 4 15,5 1 0-15,-9 0-4 16,-5-2 8-16,9 0-1 16,0-2 1-16,0 2-4 15,0-1 5-15,7 4 5 16,-11 0-5-16,-12 2-1 15,-1 0 0-15,-3 0 1 16,2 0 0-16,3 0 0 16,2 0 2-16,-1 0-4 15,6 0 2-15,-3 4 0 16,11 5 0-16,-5-7 0 0,-3 8-1 16,3-6 1-1,5-1 1-15,1-3-1 0,1 0 0 16,-13 0 3-16,7 0-2 15,-1 0-1-15,-4 0 0 16,-8-5-4-16,-7 0 4 16,-5-2 0-16,-13 2 0 15,-7-1 0-15,-6-3 0 16,-2 2 0-16,8-4 5 16,3-2-2-16,-3 3-2 15,7 1 0-15,1-1-2 16,7-1 1-16,-7 4-9 15,-17-1 6-15,1-5 3 16,-10 5 0-16,1-10 8 0,-9-6 21 16,-2-1-4-16,-7-7-6 15,2-3-8-15,3-5 0 16,-3 0-5-16,0-2-6 16,-2-7-1-16,-11-6-1 15,0-5 0-15,0-5-2 16,0-11 4-16,0 0 0 15,0-5 1-15,0 1-1 16,0 3 0-16,0-6 2 16,18-1-1-16,-3 3 2 15,10 6 2-15,-8 6 9 16,8 1-2-16,-1 5-2 16,0 0 3-16,-6 1-4 0,-7-1-9 15,7 1 5-15,-14 2 23 16,1 0-26-16,1 7-1 15,-6 6-1-15,0-2 1 16,0 10 1-16,0 3-2 16,0 1-2-16,5 6 0 15,-1-1-6-15,-4-1 6 16,5 2-4-16,-5 1 1 16,0-3 3-16,0 6 0 15,0 3-1-15,0-3-1 0,0 5-4 16,0 0 7-1,0 2-1-15,-5 1 2 0,1-1 4 16,-16 6 0 0,11-1-4-16,-11 3 0 0,-9 2-3 15,-4 1-2-15,0 2-7 16,-13 3 1-16,-16 2-3 16,-7 0 0-16,-15 0-4 15,-2 5 4-15,-16 4 4 16,3-1 10-16,-10 0-1 15,7-1 2-15,-1-2 2 16,-8 0-3-16,3 3-13 16,-16-3 13-16,-20 2 2 15,-9 3-2-15,-12 0-9 16,-17 0 7-16,5 0-15 16,0 0 5-16,7-2 0 0,-2-3 11 15,10-3 1-15,-1-2-4 16,1 0 4-16,5 0 1 15,-4 0 4-15,-12 0 1 16,1-5-5-16,1 0-1 16,-1 0-2-16,6 5-14 15,-6-5-46-15,-5 5-28 16,-9 0-27-16,11 0 115 16,7 0-12-16,16 0 14 15,3 0 11-15,17 0 13 16,-8 0 19-16,3 0-43 0,9 0-17 15,-2 0 13 1,12 0-3-16,-1 0-27 0,0 0-33 16,4 0-26-16,-9 0 57 15,-5 0-48-15,1-2 27 16,4-1-59-16,-11 1 21 16,3 2 162-16,17 0-146 15,0 0 158-15,2 0-82 16,-11 0 3-16,5 2-37 15,-1 5 3-15,10-1 34 16,1-4-153-16,3-2 153 16,-2 5 38-16,-7-5 62 15,-4 5-200-15,-10 0 50 16,-10 5 18-16,11 0 32 16</inkml:trace>
  <inkml:trace contextRef="#ctx0" brushRef="#br0" timeOffset="446760.3906">22939 3746 137 0,'0'0'131'16,"-259"11"-112"-16,117-1 41 16,14 0-5-16,4-2 15 15,14-5-30-15,28-2 29 16,7 2-69-16,2-3 5 15,18 0 41-15,15 0-42 0,22 0-5 16,14 0 1 0,4 0-35-16,0 0-110 0,0 0-265 15</inkml:trace>
  <inkml:trace contextRef="#ctx0" brushRef="#br0" timeOffset="450029.1231">21652 9450 734 0,'0'0'205'15,"0"0"-203"-15,0 0 16 0,0 0 52 16,0 0-56 0,0 0 10-16,24 0 38 0,-11 0-15 15,12 0-18-15,8-18 24 16,0-4-22-16,-4-6-10 16,-1-3-10-16,-14 4 2 15,-10 0 3-15,-4 2-6 16,0 4-1-16,0 7-3 15,-9 6-4-15,-28 5-2 16,-12 3-3-16,-6 18-5 16,-23 25-5-16,-8 19 8 15,-5 11 5-15,12 5 0 16,1 4 9-16,32-7 8 0,31-8-5 16,15-16-12-1,0-11-2-15,28-15-1 0,21-4-1 16,-7-11 2-16,11-3 0 15,-15-7 1-15,-14 0 0 16,0 0-1-16,-10 0-2 16,-6 0-27-16,8-7-44 15,-7-3-41-15,-5-8-152 16,-4 3-359-16</inkml:trace>
  <inkml:trace contextRef="#ctx0" brushRef="#br0" timeOffset="450261.095">21879 9522 104 0,'0'0'958'16,"0"0"-937"-16,0 0-20 16,0 0 44-16,0 0-16 15,0 0-5-15,129-22-2 16,-85 22-2-16,-2 0-18 15,-9-3 1-15,11 3-6 16,-15 0-4-16,4 0-62 16,-4 0-13-16,-16 0-131 15,-2 0-200-15</inkml:trace>
  <inkml:trace contextRef="#ctx0" brushRef="#br0" timeOffset="450457.2585">21833 9807 917 0,'0'0'93'0,"0"0"-70"16,0 0 51-16,0 0 15 15,0 0-18-15,0 0-21 16,219 14-15-16,-173-22-19 16,7 6-7-16,-15-2-9 15,6 4-11-15,-2 0-68 16,7 0-83-16,-25 0-242 15</inkml:trace>
  <inkml:trace contextRef="#ctx0" brushRef="#br0" timeOffset="452709.7328">23458 9249 228 0,'0'0'118'0,"0"0"-30"0,0 0 47 16,0 0-24-1,0 0-27-15,0 0 35 0,0-11-13 16,-8 10-36-16,-12-4-2 16,4 2-12-16,-2 0-9 15,-6 3-14-15,4 0-8 16,-8 0-15-16,1 0-3 16,3 3 0-16,4 2-2 15,15 3-5-15,5 4 0 16,0 3-7-16,29 5-4 15,29 0 7-15,3 3 4 16,10-1 1-16,0 3 2 0,-13 0-3 16,-14 6 0-1,-20 3-4-15,-20 2-2 0,-4-1 0 16,-11 3 6-16,-26-6 0 16,-16 1 1-16,2-6-1 15,2-7 0-15,7-3 1 16,9-9 5-16,13-8-5 15,0 0 2-15,20 0-3 16,0-18-7-16,0-9-6 16,0-6 3-16,25-4 5 15,19-3-1-15,-7-1-1 16,-3 1 5-16,-6 0-1 16,-3 0 2-16,-8 0 1 0,-6 5-1 15,-6 0 1-15,-5 5 0 16,0 0 1-16,0 10-1 15,0 3 3-15,-16 4 0 16,-8 10 9-16,-3 3 2 16,-12 0-8-16,10 0-2 15,-13 12-1-15,9 12-3 16,4 6 0-16,14 2-1 16,15 3-4-16,0-5-37 15,24 0-78-15,24-7-39 16,-1-3-138-16,-3 0-341 15</inkml:trace>
  <inkml:trace contextRef="#ctx0" brushRef="#br0" timeOffset="453126.3466">23949 9625 394 0,'0'0'200'0,"0"0"-166"16,0 0 67-16,0 0 7 16,0 0-46-16,0 0-9 15,5-28 30-15,-5 28-45 16,0 0 0-16,0 0-2 16,0 25-13-16,0 15 13 15,0 10-12-15,-14 6-13 16,-1-3-4-16,-5-6-7 15,7-9 0-15,8-13-2 16,5-5-32-16,0-10-74 0,0-10-71 16,0 0-174-16</inkml:trace>
  <inkml:trace contextRef="#ctx0" brushRef="#br0" timeOffset="453831.3912">24210 9074 282 0,'0'0'155'16,"0"0"-99"-16,0 0 64 15,0 0-59-15,0 0-18 0,0 0 26 16,7-6 16-16,-7 6-25 16,0 0 5-16,4 0-26 15,-4 0-8-15,0 0-7 16,0 0 1-16,0 0 0 16,0 0-9-16,0 0-7 15,0 18-4-15,0 8 9 16,0 11-3-16,0 2 1 15,0 5-11-15,0-2 3 16,0-4-4-16,0-6 0 16,0-7-1-16,9-5-1 15,11-10 2-15,-11 1 0 16,15-11-6-16,1 0 3 16,-8 0 3-16,3 0 0 15,-2 0 4-15,2-6-4 0,-7 3 2 16,-6 1-2-16,-7 2 0 15,4-2 0-15,-4 2-3 16,9 0 2-16,-9 0-1 16,4 0-6-16,1 0-8 15,1 0 3-15,3 0-16 16,0 0 1-16,-4 0 2 16,1 0-11-16,-6-3-43 15,0-6-11-15,0-7-13 16,0-4-136-16,0 0-57 0</inkml:trace>
  <inkml:trace contextRef="#ctx0" brushRef="#br0" timeOffset="454071.5643">24460 9071 388 0,'0'0'204'16,"0"0"-112"-16,0 0 57 15,0 0-82-15,0 0-27 16,0 0 73-16,0 163-62 15,0-96-9-15,0 6-2 16,0 3-5-16,0-4-26 16,0 1-9-16,0-13 0 15,0-10 0-15,0-18-1 16,0-9 1-16,0-12-16 16,0-4-36-16,0-4-15 0,0-3-70 15,0 0-125-15,0-18-319 16</inkml:trace>
  <inkml:trace contextRef="#ctx0" brushRef="#br0" timeOffset="455984.0555">25380 9149 162 0,'0'0'76'16,"0"0"-16"-16,0 0 91 15,0 0 7-15,0 0-75 16,0 0-12-16,0 0 38 15,0-58-40-15,0 55-33 16,0 3 5-16,0 0-2 16,-7 0-21-16,7 0 6 15,-4 0-3-15,4 0 0 16,-13 28-16-16,8 10 21 0,-10 9-1 16,10 9-15-1,1-6-10-15,0 2 0 0,4-1-5 16,0-11-39-16,0-11-21 15,0-7-77-15,0-11-107 16,0-11-190-16</inkml:trace>
  <inkml:trace contextRef="#ctx0" brushRef="#br0" timeOffset="456205.0598">25159 9312 709 0,'0'0'199'0,"0"0"-130"16,0 0 41-16,0 0-10 15,0 0-39-15,0 0-23 16,214-13-13-16,-160 13-25 16,-1 0 0-16,-7 0-24 15,7 0-60-15,-9 15-95 16,-26 0-347-16</inkml:trace>
  <inkml:trace contextRef="#ctx0" brushRef="#br0" timeOffset="456420.1419">25232 9760 1193 0,'0'0'57'15,"0"0"-1"-15,0 0 16 16,0 0-57-16,0 0-15 16,0 0 11-16,161-40-9 15,-99 30-2-15,9 3-25 16,-2 4-55-16,-14 0-106 16,-6 1-206-16</inkml:trace>
  <inkml:trace contextRef="#ctx0" brushRef="#br0" timeOffset="456997.7541">26231 9367 593 0,'0'0'117'0,"0"0"-22"0,0 0 83 16,0 0-107-16,0 0-51 16,0 0-10-16,-61 30 0 15,56-2-1-15,5 1 2 16,0 4 2-16,0-2 7 16,5-5-19-16,19-2 0 15,-4-10 1-15,9-3-1 16,-5-7-1-16,-2-4 2 15,18 0-1-15,-7-17 10 16,9-16-6-16,-4-9-5 0,-5-3-1 16,-18-5-3-16,-2-1-2 15,-13 1-1-15,0 8 7 16,0 1 3-16,-22 7-3 16,-22 5 10-16,7 12 2 15,-8 8 5-15,3 9 1 16,14 0-6-16,-6 19-12 15,14 19-5-15,3 10-5 16,17 2-66-16,0-3-46 16,17-7-233-16</inkml:trace>
  <inkml:trace contextRef="#ctx0" brushRef="#br0" timeOffset="457312.1414">26824 9450 570 0,'0'0'354'15,"0"0"-307"-15,0 0 20 0,0 0-12 16,0 101-28-16,0-65-5 16,0-3 3-16,0 4-7 15,0-1-17-15,-11-4 5 16,-2-4-6-16,0-6-44 16,1-7-66-16,12-9-204 15,0-6-335-15</inkml:trace>
  <inkml:trace contextRef="#ctx0" brushRef="#br0" timeOffset="457751.8079">27090 9104 251 0,'0'0'631'0,"0"0"-528"16,0 0-35-16,0 0-28 15,0 0-36-15,0 0-3 16,77-36 1-16,-53 36-2 16,5 0 2-16,-7 0-1 15,2 0-1-15,-8 15-2 16,-7 6 2-16,-9 6 1 0,0 4 0 15,0 6 1 1,-20 2 5-16,-9 7-2 0,-13 4 16 16,4 5 23-1,-6-5-15-15,16 4-13 0,5-7 0 16,8-9-8-16,15-9-5 16,0-6-3-16,0-8-2 15,38-3 0-15,-3-9-3 16,7-3 4-16,0 0 1 15,-9 0-1-15,7-3-1 16,-18-9-26-16,-7-1-67 16,-1 1-38-16,-14-3-223 15</inkml:trace>
  <inkml:trace contextRef="#ctx0" brushRef="#br0" timeOffset="458204.0083">27682 8774 614 0,'0'0'191'0,"0"0"-135"16,0 0 49-16,0 0-45 16,0 0-52-16,0 0 10 15,0-4-1-15,5 16-17 16,8 19 24-16,2 12 23 15,18 8-25-15,-4 20-13 16,4 9-2-16,5 11-7 16,-14 9 0-16,-10 0-2 15,-14 1-32-15,0-4-3 16,-14-12 0-16,-43-7 19 16,-1-13 16-16,-17-12 0 15,9-10 2-15,-3-13-8 0,7-13-214 16,-8-9-239-16</inkml:trace>
  <inkml:trace contextRef="#ctx0" brushRef="#br0" timeOffset="459097.8295">23167 8882 388 0,'0'0'148'15,"0"0"10"-15,0 0 10 16,0 0-59-16,0 0-58 0,0 0-17 15,-23-4-12-15,8 7-16 16,-9 16-4-16,-5 17 0 16,-13 11 3-16,0 19 9 15,-2 9 9-15,-3 13 31 16,23 4-25-16,8 5-6 16,16 2-23-16,25-9-1 15,41-8 0-15,7-9-8 16,7-11-43-16,-3-16-32 15,-6-9-25-15,-23-16-183 16</inkml:trace>
  <inkml:trace contextRef="#ctx0" brushRef="#br0" timeOffset="460522.568">28315 9389 49 0,'0'0'553'0,"0"0"-505"16,0 0 13-16,0 0 33 0,0 0-56 15,0 0-38 1,28-30 5-16,-12 20-2 0,-3-5 35 16,11-10 4-16,5-5 7 15,-9-5-28-15,-2 0-8 16,-7 2-5-16,-11 3-4 16,0 5 4-16,0 3 6 15,0 6-2-15,-11 9 9 16,-7 7 9-16,-26 0-15 15,2 20-7-15,-7 25-8 16,-8 18 0-16,19 9 3 16,14 1 12-16,11-8 2 15,13-10 0-15,0-5-4 16,19-14-13-16,4-11 0 16,25-15-2-16,-6-10 0 15,11 0 2-15,0-20 3 16,-2-15 7-16,-2-3-8 0,-7-5-2 15,-13 3 7-15,-9 5-7 16,-12 5 7-16,8 10 0 16,-12 10-2-16,-4 5-2 15,0 5 1-15,0 0 3 16,0 25-2-16,0 12 11 16,0 6-4-16,0-2-7 15,0-8-5-15,20-7 1 16,-7-5-1-16,12-10-2 15,8-7-6-15,5-4 0 0,15-5-6 16,4-23 5 0,1-4-19-16,-16-1 3 0,-9-2 15 15,-9 2 9-15,-6 11 1 16,-12 4 3-16,-1 11 6 16,-5 4 11-16,0 3 11 15,0 0-16-15,0 15-8 16,0 13 5-16,0 8-1 15,0-7-9-15,18-7-1 16,1-1-1-16,6-11-1 16,4-10-3-16,13 0-9 15,6-3-5-15,3-22-3 16,-2-4-17-16,-1-4 7 16,-1-5 0-16,-14 5 31 15,-9 8 13-15,-15 8 14 0,2 9-2 16,-11 6 12-16,0 2-3 15,0 0-14-15,0 22-17 16,0 13 1-16,0 8-4 16,0-1-10-16,5-9-70 15,37-13-121-15,6-12-678 16</inkml:trace>
  <inkml:trace contextRef="#ctx0" brushRef="#br1" timeOffset="511980.9596">21041 8479 279 0,'0'0'124'0,"0"0"-77"15,0 0 31-15,0 0-13 16,0 0-35-16,0 0-2 16,0 0 3-16,0 0-11 15,-37-11-6-15,30 7 6 16,3 2-10-16,-1 2-9 15,-8 0-1-15,-7 0-28 16,-4 13-47-16,-5 1-88 16,7 4-36-16,-2-6 81 15,-1-2 84-15,16-2 34 16,5-5 32-16,4 0 35 16,0-2 13-16,0-1 37 0,0 0 11 15,0 0-26-15,0 0-34 16,0 0 1-16,0 0 1 15,0 0-36-15,0 0-20 16,0 3-10-16,0 4-4 16,0 7 0-16,0 0-2 15,0 1 4-15,0 8-2 16,0 2 14-16,0 5 0 16,0 2 0-16,0 8 0 15,0 6 8-15,0 10-13 16,0 6-7-16,0 13 1 15,0 7-2-15,0 9 3 16,-11-4-4-16,2 1-2 0,-6 0-1 16,-3 0 3-1,2-1 0-15,-1 1 5 0,6-2-4 16,-3-11-1-16,14-3-1 16,0-9-1-16,0-11 1 15,0-4 2-15,0-8 1 16,0-7-2-16,0-3 6 15,0-2 13-15,0-8 1 16,0-5-6-16,0 0 2 16,0-3 1-16,0 6-4 15,0-3 2-15,0 4 2 16,0-1-9-16,0 0-3 16,0-5-5-16,0-1 0 15,0-6 2-15,0-5-2 0,0-1 0 16,0 3 7-16,0 0-3 15,0-2-2-15,0 10-2 16,0 3 5-16,0 7 5 16,14 1-5-16,-8-1-4 15,-1-2-1-15,8 0 2 16,-2-4-3-16,2-5 5 16,1-1-8-16,6 1 3 15,4 0 1-15,0-2 1 16,5-3-1-16,-7 0 0 15,18-2 1-15,-3-3-1 0,17 0 0 16,1 0 4 0,22 0-3-16,5 0 3 0,13 0-1 15,13 0-3-15,3-10 0 16,13 2-1-16,-5 1 1 16,-19 1 0-16,-10 6 0 15,-12 0-4-15,-12 0 3 16,1 0 1-16,-1 0 0 15,11 0-1-15,12 3 1 16,-7 2 3-16,13-3-3 16,0-2 1-16,-13 0-1 15,4 0 0-15,-7 3 0 16,12-1 0-16,6 1 7 16,-8 0-3-16,8 1-4 0,3 4 0 15,4-1 0-15,2-1 0 16,-7 1 0-16,5 0 2 15,2-4-2-15,-2 2 2 16,-2-2-4-16,-2-1 5 16,3 2-2-16,4-4 3 15,-8 0-3-15,5 0 1 16,-2 0-2-16,11 0 1 16,-3 0 1-16,-15 0-1 15,0 0 1-15,0 4-2 16,-13 0 1-16,9 4-2 0,4 1 1 15,-13-5 0 1,17 0 3-16,12 2 2 0,-3-4 3 16,12-2-7-1,-1 0 11-15,-15 0-7 0,11 0-5 16,-11 0 0-16,-2 3 0 16,2-1 2-16,-5 3-4 15,3-2 6-15,-12 4-8 16,6-4 4-16,3 2-1 15,5-2 2-15,7-3-2 16,4 0 2-16,13 0 0 16,-4 0-1-16,8 0 3 0,-1 0 0 15,-18 0-2 1,-3 0-1-16,-10 0 0 0,-5 0 0 16,6 0 0-16,-1 0 0 15,0 0 2 1,10 0-2-16,-6 0 0 0,15 0-2 15,-8 0 2-15,-3 0-3 16,-8 0 3-16,-18-3 0 16,8 0 0-16,-23 1 2 15,-5-1-2-15,-18 0-1 16,-15-1 1-16,-7 1 1 16,2-2 0-16,0 0 5 15,1-3 4-15,-1 1 5 16,-6 0-12-16,2 1 1 15,-7-3 2-15,2-1 6 0,-1-11 7 16,10-4-6-16,0-7 3 16,-2-11-7-16,-2-7-1 15,5-7-8-15,3-9 2 16,-3-7-1-16,-3-7-1 16,-2-3-3-16,0 7 1 15,-12-5-1-15,6 6 2 16,-3-3 0-16,-11-5-2 15,9 3 6-15,-1-3-6 16,-1 1 0-16,6 4 1 16,1 3-5-16,10 4-1 15,-4 7-2-15,4-2 0 0,-2 8-2 16,3 1-8 0,-1 4 13-16,-11 6-10 0,3-2 4 15,-12-1-4-15,-4 6 3 16,0-1 8-16,0 2 2 15,0 3-12-15,5 2-1 16,6 6 7-16,-7 4 10 16,0 5-3-16,-4 3 0 15,5 2 3-15,-5 10 0 16,9-6-3-16,-9 4 3 16,0 1 0-16,0-2 1 15,0 4 1-15,0-1-2 16,0 3 0-16,0 0-2 15,0 3 2-15,0 2 3 16,0-3-3-16,-14 3-19 0,-10-2 4 16,-5 2-1-16,-4 0 4 15,-4 0 5-15,8 0 4 16,-15-3 2-16,-7 3 1 16,-16-2-1-16,-1 2 2 15,-3 0-1-15,-11 0 0 16,7 0 2-16,-7 0 0 15,-8 0-2-15,-5 0 0 16,-5 0 0-16,1-5-2 16,-21 2 2-16,5 0 4 15,-13 3-4-15,0-2-1 16,-16-3 1-16,11 3 0 16,-6-1 0-16,6-4-4 0,-6 4 4 15,2-4 0-15,2 4 1 16,-2-4 1-16,8 4-1 15,10-2-1-15,-11 2 0 16,12-4-3-16,-12 2 2 16,-3-2 1-16,9-3 1 15,-4 0 1-15,9 2-2 16,-5 1 1-16,13 2-1 16,3 0 2-16,-16 2-2 15,14 3 0-15,-10 0-1 16,1 0 1-16,4 0 2 15,2 8-2-15,2 1-6 0,12-1 5 16,-1 2 1-16,5 0 0 16,-6 3 0-16,5-4 0 15,-3 2 0-15,-1 1-1 16,3 1 0-16,2-6 0 16,0 0-11-16,9-1 3 15,-9-1 0-15,0-3 4 16,4 6 2-16,-4-4-2 15,4 2 5-15,0 4 0 16,1-3 0-16,-10 4-1 16,5-4-7-16,0-2-4 15,9 5 3-15,-5-7 9 16,9 5-1-16,-8 0-1 0,-5 1 1 16,-1 3 0-16,-3 1 0 15,-7 2-5-15,2-3 0 16,0 2-4-16,2 3 2 15,23-5-9-15,-3 1 9 16,-4-5 1-16,15-2-15 16,-7 2 3-16,8-5 12 15,-1-1 3-15,-2 0 3 16,-2 1 2-16,17-3-1 16,1 0 0-16,-1 0 0 15,12 0 0-15,-3 0 0 16,-2 0 0-16,3-3 0 15,-5-1 0-15,11 1 2 16,8-2-1-16,6 2 10 0,8 1-3 16,11-2 11-16,9 3-18 15,0 1-1-15,-9-3-1 16,-6 0 0-16,-5-1 1 16,-14-1 0-16,1 2-7 15,-4 1 6-15,4 2-8 16,4 0 3-16,4-4 1 15,21 3-27-15,4-6-109 16,0-4-174-16</inkml:trace>
  <inkml:trace contextRef="#ctx0" brushRef="#br1" timeOffset="888583.5169">21689 12706 599 0,'0'0'100'0,"0"0"-80"16,0 0 75-16,0 0-19 15,0 0-41-15,0 0 12 0,0 0 8 16,0 0-20-16,0 2-2 16,0-2 30-16,0 0-23 15,0 0-14-15,0 0-19 16,0-7 8-16,20-11-13 15,-7-7-2-15,3-2 4 16,-3 2-3-16,-13 2 2 16,0 8-1-16,0 3 0 15,-20 3 5-15,-17 9-7 16,-21 0-4-16,-13 21-6 16,-4 29-1-16,-7 18 8 15,5 14 2-15,11 11 1 16,19 2 9-16,27-7 8 15,20-10-8-15,9-13-5 16,49-15-2-16,15-15-2 16,2-13 0-16,-4-11 5 0,-14-7 12 15,-13-4 16-15,-15 0-5 16,-11 0-6-16,-14 0-12 16,-4 0-4-16,0 0-6 15,0 0-20-15,0-9-70 16,0-4-105-16,0 3-230 15</inkml:trace>
  <inkml:trace contextRef="#ctx0" brushRef="#br1" timeOffset="889281.8722">22233 12927 706 0,'0'0'207'0,"0"0"-88"16,0 0-24-16,0 0-17 15,0 0-48-15,0 0-18 16,14 0 8-16,30 0 14 15,2 0-14-15,7 0-7 16,5 0-13-16,8 0-2 16,-8 0-4-16,-16 0-58 0,-14 0-41 15,-8 0-33-15,-20 12-159 16,0 5-99-16</inkml:trace>
  <inkml:trace contextRef="#ctx0" brushRef="#br1" timeOffset="889468.9013">22151 13202 907 0,'0'0'106'0,"0"0"-64"15,0 0 34-15,0 0 32 16,219-11-45-16,-132-1-12 16,-10 2-30-16,-15 3-19 0,-11 4-2 15,-7 3-12-15,2 0-57 16,-17 0-87-16,4 0-130 15,-8 0-341-15</inkml:trace>
  <inkml:trace contextRef="#ctx0" brushRef="#br1" timeOffset="890571.4551">23810 12597 560 0,'0'0'56'0,"0"0"3"16,0 0 66-16,0 0-24 15,0 0-8-15,0 0-27 0,-75-8-20 16,51 8 30-16,-1 0-6 16,7 8-32-16,7 16 4 15,11 5-18-15,0 11-14 16,7 9 0-16,26 1-4 15,23 2-2-15,1 3 0 16,-8-3-4-16,-3-1 2 16,-22-6-2-16,-8-7 0 15,-16-8-1-15,0-5 1 16,0-8 4-16,-33-5 0 16,0-4-4-16,-25-5 6 15,9-3-4-15,-4 0 0 16,11 0-2-16,9-18 0 0,9-2 0 15,15-3-4 1,9-9 1-16,0-3-4 0,38-7 1 16,19-6 6-16,5 5-3 15,-16 0 1-15,8 3-4 16,-10 5 4-16,-16 3-1 16,-5 2 1-16,-12 2 2 15,-7-2 1-15,-4-1 0 16,0 2 0-16,0 0 0 15,-15-4 1-15,-19 7 1 16,-8 6 1-16,5 10-3 16,-3 7 6-16,2 3-2 15,1 8-5-15,-1 22-4 16,18 7-5-16,11 6 7 0,9 0-65 16,9-4-35-16,49-8-39 15,-1-6-103-15,10-10-227 16</inkml:trace>
  <inkml:trace contextRef="#ctx0" brushRef="#br1" timeOffset="891163.0846">24297 12497 637 0,'0'0'119'0,"0"0"-12"15,0 0 23-15,0 0-66 16,0 0-15-16,0 0 30 16,0-14-28-16,0 14-24 15,0 14-3-15,4 11 4 16,3 11 12-16,-7 3-26 15,13 3 2-15,-9 0-1 16,1 3-14-16,10-7 2 16,-6-6-3-16,11-10 1 15,-11-1-1-15,11-12 0 0,-7-4 0 16,-4-2-14 0,15-3-24-16,-4 0-1 0,4-5 9 15,-10-18 5-15,6-7 7 16,-7-2-11-16,-4-6 4 15,-3-1 13-15,-1 0 11 16,-5 4 1-16,0 1 0 16,0 11 3-16,0 5 22 15,0 13 10-15,0 5 17 16,0 0-8-16,0 21-21 16,0 20-20-16,0 23 34 15,0 6-14-15,-11 2-13 16,11 1 6-16,-9-1-9 0,4-1-5 15,1-8 1 1,0-13-3-16,4-13-5 0,0-15-16 16,0-9-20-16,0-13-48 15,28 0-47-15,14-17-12 16,0-18-199-16,-6-5-295 16</inkml:trace>
  <inkml:trace contextRef="#ctx0" brushRef="#br1" timeOffset="891455.1616">25283 12505 218 0,'0'0'681'0,"0"0"-619"16,0 0-19-16,0 0 8 16,0 0-40-16,0 0 41 15,20 109 4-15,-16-62 6 16,-4 6-44-16,0-3-16 16,0-3-1-16,5-2-1 15,6-10-27-15,2-7-72 16,-4-11-43-16,2-14-218 15</inkml:trace>
  <inkml:trace contextRef="#ctx0" brushRef="#br1" timeOffset="891673.0259">25088 12801 910 0,'0'0'192'16,"0"0"-145"-16,0 0 26 15,0 0-50-15,0 0 36 16,0 0-5-16,173 5-25 16,-127-5-22-16,3-3-1 15,-7 3-6-15,-9 0-20 0,-4 0-72 16,-5 0-66 0,-15 5-86-16,-9 5-356 0</inkml:trace>
  <inkml:trace contextRef="#ctx0" brushRef="#br1" timeOffset="891853.1031">25208 13124 389 0,'0'0'789'16,"0"0"-731"-16,0 0 60 16,0 0-45-16,0 0-32 15,0 0-16-15,137 10-20 16,-93-10-5-16,2-5-7 15,12-5-63-15,-5 3-107 16,-4-3-338-16</inkml:trace>
  <inkml:trace contextRef="#ctx0" brushRef="#br1" timeOffset="893059.6937">26024 12636 540 0,'0'0'293'0,"0"0"-226"16,0 0 18-16,0 0-10 0,0 0-37 16,0 0-29-1,-7-30 0-15,27 20 5 0,9 3-2 16,13-4 4-16,-9 5 1 15,11 2-10-15,-15 4-5 16,-5 0-2-16,-2 0-3 16,-15 10-1-16,-7 15-11 15,0 11 15-15,-29 6 4 16,-24 10-4-16,-18 11 0 16,-2 5 2-16,-2 2 42 15,13-2 8-15,18-6-10 16,22-10-10-16,22-9-20 15,0-13-5-15,33-5-5 0,22-12 1 16,14-11 0-16,-3-2 0 16,-8 0 1-16,-12-7-2 15,-17-6 0-15,-9 4-2 16,-7-4-9-16,-9 0-35 16,-4 1-59-16,0 2-110 15,0-3-703-15</inkml:trace>
  <inkml:trace contextRef="#ctx0" brushRef="#br1" timeOffset="893614.1822">26705 12147 339 0,'0'0'513'15,"0"0"-449"-15,0 0 4 16,0 0 18-16,0 0-33 15,0 0-45-15,-49 15 8 16,69 10 34-16,13 7-23 16,9 6 30-16,11 13-10 15,0 7-14-15,-11 13-16 16,-4 17-2-16,-27 9-6 0,-11 14-9 16,0 7 1-16,-49 2-1 15,-8-7 0-15,-5-8-6 16,11-17-4-16,-2-15 4 15,11-18-5-15,18-15-43 16,-5-15-92-16,5-18-132 16</inkml:trace>
  <inkml:trace contextRef="#ctx0" brushRef="#br1" timeOffset="894333.9081">23392 12327 282 0,'0'0'287'0,"0"0"-189"15,0 0 4-15,0 0 18 16,0 0-23-16,0 0-37 15,-24 0-30-15,-14 39-17 16,5 23-7-16,-2 28 24 16,17 20 33-16,18 15-3 15,0 11-23-15,13-6-13 16,36-2-18-16,17-16-6 16,-4-16-1-16,-4-21-2 15,-5-22-26-15,-7-18-44 0,-17-14-31 16,-5-13-42-16,-11-8-436 15</inkml:trace>
  <inkml:trace contextRef="#ctx0" brushRef="#br1" timeOffset="895543.3683">27547 13154 677 0,'0'0'222'0,"0"0"-114"16,0 0-32-16,0 0 30 15,0 0-42-15,0 0-25 16,7-80-18-16,22 22-15 16,-7-6 2-16,7 1-3 15,-10 13-3-15,-10 9-2 16,11 16-3-16,-20 13-5 16,0 12-2-16,13 0-6 15,-8 15 1-15,6 23 15 16,13 9 0-16,-15 6 1 0,4-8-1 15,7-5 0-15,0-12 0 16,-2-11 1-16,2-12-3 16,4-5-5-16,9 0-4 15,5-28 9-15,-14-7-3 16,5-3-4-16,-11 1 1 16,1 7 0-16,-14 10 5 15,-1 12-1-15,-4 6 1 16,9 2 1-16,-9 10-3 15,7 18 5-15,-3 11 22 16,1 2-15-16,8-7-4 16,-2-3-2-16,-2-8-2 15,4-11-1-15,7-7-2 0,0-5-1 16,13-2-23 0,5-23 12-16,-5-13-21 0,4-2 16 15,-17 2 19-15,-6 5 2 16,-8 3 3-16,-6 18 1 15,0 4 39-15,0 8 20 16,0 0-15-16,0 25-38 16,-6 16-10-16,1 11 0 15,5 3-2-15,0-4-24 16,11-9-62-16,18-7-43 16,13-10-265-16</inkml:trace>
  <inkml:trace contextRef="#ctx0" brushRef="#br1" timeOffset="896149.8421">28830 13061 871 0,'0'0'183'15,"0"0"-183"-15,0 0 0 16,0 0 7-16,0 0-2 15,0 0 2-15,130-42 24 16,-88 4-4-16,0 1-2 16,-8 1 7-16,5 4 9 15,-25 14-33-15,6 8-1 16,-20 10-1-16,0 0 2 0,0 8 7 16,0 19-2-16,0 6 17 15,8 3-19-15,1-4-7 16,2-7-3-16,11-10 0 15,-6-7-1-15,8-8 0 16,5 0-1-16,4-21 1 16,25-12 3-16,-3-1-1 15,-6-7-2-15,-1 6-1 16,-15 6 0-16,-15 13 0 16,-14 9 1-16,-4 7 0 15,0 0 2-15,0 2 9 16,0 28 1-16,0 3 16 15,0 7-6-15,0-2-15 16,20-11-2-16,0-4-4 0,9-13-1 16,4-10-1-16,14 0-7 15,-3-17 6-15,13-16-4 16,-1-5 5-16,-12-2 1 16,-2 2 2-16,-18 6 1 15,1 9 1-15,-12 14 4 16,-13 6 12-16,0 3 6 15,0 0-10-15,0 22-8 16,0 18-7-16,-9 10-1 16,5 8 0-16,4-11-42 15,4-9-88-15,42-10-140 16,19-15-512-16</inkml:trace>
  <inkml:trace contextRef="#ctx0" brushRef="#br1" timeOffset="898124.3581">20789 12162 9 0,'0'0'47'15,"0"0"-16"-15,0 0-23 16,0 0 27-16,0 0-4 15,0 0-29-15,-57 7-2 16,57 11-2-16,0 9-18 16,0 0-34-16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4T13:03:47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2158 4156 634 0,'0'0'93'0,"0"0"-74"15,0 0 35-15,0 0-8 16,0 0-19-16,0 0 10 16,0 0 3-16,-4 0-12 15,4 0-16-15,0 0 2 16,0 0-4-16,0 0-3 16,0 0-6-16,0 0 1 15,0 0 1-15,0 0 0 16,0 0 4-16,0 0-6 15,0 0 4-15,0 0-4 0,0 0 3 16,0 0 1-16,0-3-1 16,0 3-4-16,0-2-1 15,0 2-3-15,0 0-3 16,0 0 6-16,0 0 1 16,0 0-9-16,0 15-25 15,0 15-1-15,0 17 33 16,0 6 2-16,4 8 0 15,12-4-2-15,-3-5 1 16,-4-1-24-16,-9-4-6 16,0-12 7-16,0-7 17 15,0-6 4-15,-18-10 3 16,3-3 7-16,-3-5-2 0,-2-4 1 16,0 0 12-16,-13-7-17 15,9-13 1-15,10-10-2 16,14-10 0-16,0-5 7 15,34-8 0-15,32 1-7 16,0 1 1-16,-4 3-1 16,0 6 1-16,-13 4-1 15,-12 6 1-15,-17 2-1 16,-6 3 4-16,-8 3-3 16,-6 5 6-16,0-2-1 15,-6 2 6-15,-28 3 8 16,6 4 4-16,-6 5-12 0,1 1 1 15,-4 6 3-15,4 0-6 16,-5 0-4-16,5 7-3 16,-3 11-3-16,8 6 0 15,14-2-9-15,6 7-31 16,8-1-20-16,0 0-22 16,22-3-4-16,13-5 1 15,3-3-67-15,-1-4-90 16</inkml:trace>
  <inkml:trace contextRef="#ctx0" brushRef="#br0" timeOffset="468.1097">2587 4042 424 0,'0'0'114'0,"0"0"11"15,0 0-24-15,0 0-40 16,0 0-9-16,0 0-11 16,0-1-20-16,0 1-13 15,0 0 25-15,0 0 14 16,0 0-8-16,0 7-30 16,0 12 0-16,-13 12 3 15,-16 12-1-15,-4 12-2 0,-2 15-6 16,2 3 10-1,10 4-9-15,8 1 0 0,15-5-7 16,0-13 3-16,4-9 0 16,36-19-7-16,-2-13-9 15,8-12 2-15,-6-7 7 16,-2 0-3-16,-1-19 10 16,-8-12 2-16,-9-2 6 15,-16-6 2-15,-4 4 12 16,0 5-9-16,0 10-1 15,-11 8-4-15,-15 4 0 16,1 8-4-16,-12 0 3 16,1 2-7-16,10 19-10 15,-9 4-18-15,17 4 9 16,13-1-35-16,5-6-109 0,0-4-50 16,14-13-114-1</inkml:trace>
  <inkml:trace contextRef="#ctx0" brushRef="#br0" timeOffset="684.0794">2888 4466 702 0,'0'0'259'16,"0"0"-246"-16,0 0 46 15,0 103-23-15,0-55-23 16,0-1-8-16,0-1-1 0,0-3-4 15,-4-6-6 1,-1-10-34-16,-1-6-109 0,6-19-58 16,0-2-116-1</inkml:trace>
  <inkml:trace contextRef="#ctx0" brushRef="#br0" timeOffset="1027.8079">3098 4398 703 0,'0'0'127'15,"0"0"-110"-15,-20 126 53 16,20-86-38-16,0-5-19 16,25-7-5-16,-1-8-7 15,-6-10 0-15,-3-6-2 16,-2-4-1-16,12 0 2 15,3-14 10-15,1-19 6 16,0-9 1-16,-11-6-8 0,-12-3-5 16,-6-1-2-16,0-1-2 15,0 8 0-15,-24 6-5 16,-9 11-1-16,-7 13 6 16,2 15 3-16,1 0 15 15,-1 32-18-15,-2 13 0 16,23 13-21-16,12 0-93 15,5-10-48-15,5-8-78 16</inkml:trace>
  <inkml:trace contextRef="#ctx0" brushRef="#br0" timeOffset="1715.3082">3832 4567 502 0,'0'0'225'0,"0"0"-211"15,0 0 76-15,0 0-1 16,0 0-57-16,0 0 6 15,0-13-20-15,0-14-16 16,5-6 10-16,4-4 9 16,6 3-7-16,-6 9-2 0,-5 11-5 15,1 9-2-15,-5 5-4 16,0 0 6-16,0 14 8 16,0 20-13-16,0 11 3 15,4-3-3-15,3-7 1 16,-3-10-3-1,1-13 0-15,-5-9-1 0,4-3 0 16,16 0-9-16,9-3-8 16,8-16 8-16,10-6 4 15,-3-6-2-15,-11 4-1 16,-8 7 9-16,-8 8 0 16,-6 7 0-16,-11 5 1 0,0 0 2 15,0 0 19-15,0 19 2 16,0 7-7-16,0 4-6 15,0-5-8-15,0-8-3 16,5-9-4-16,12-6-10 16,8-2-11-16,12 0 10 15,21-13-3-15,-1-9-6 16,-4-3 10-16,-6-3 11 16,-27 6 3-16,4-1 7 15,-11 9-2-15,-8 3 1 16,6 9 9-16,-11 2-3 15,0 0 16-15,0 0 4 16,0 22-3-16,0 8-10 0,0 11-9 16,0-1-4-16,0-10-5 15,4-10-1-15,9-8-1 16,7-4-30-16,0-6-34 16,2-2-104-16,7 0-251 15</inkml:trace>
  <inkml:trace contextRef="#ctx0" brushRef="#br0" timeOffset="2309.3024">4962 4577 1074 0,'0'0'126'15,"0"0"-121"-15,0 0 5 0,0 0-10 16,0 0-26-16,0 0 7 15,56-48 18-15,-17 21-13 16,-5-2-1-16,-6 4 15 16,-14 6 4-16,1 6 0 15,-10 6-1-15,-5 7 2 16,0 0 7-16,0 0 6 16,0 2-5-16,0 19 2 15,0 4-8-15,0 2-4 16,0-4-1-16,0-13-2 15,0-3 0-15,0-7-1 0,0 0-11 16,17 0-10 0,23-7 14-16,6-16 1 0,3-5 2 15,-7 3-2-15,-9 0 7 16,0 7 0-16,-13 6 0 16,-15 10 0-16,-1 2 2 15,-4 0-1-15,0 0 13 16,0 17 22-16,0 9-18 15,0 4-9-15,5-3-5 16,6-9-2-16,6-6-2 16,3-9-4-16,9-3-13 15,9 0-6-15,10-23 11 0,-1-5 5 16,1-4 0 0,-10 2 4-16,-5 2 2 0,-13 9 2 15,-11 8 3-15,0 6-4 16,-9 5 2-16,0 0 7 15,0 12 10-15,0 21 7 16,0 10-24-16,-5 1 2 16,5-10-4-16,0-7-59 15,29-14-52-15,11-11-223 16</inkml:trace>
  <inkml:trace contextRef="#ctx0" brushRef="#br0" timeOffset="7482.2044">2015 5717 194 0,'0'0'121'15,"0"0"-72"-15,0 0 32 16,0 0-15-16,0 0-2 15,0 0-4-15,0 0-21 16,0-2-5-16,0 2-1 16,0 0 9-16,0 0 5 0,0 0-2 15,0-4-3-15,0 4-5 16,0 0 2-16,0 0-7 16,0 0-5-16,0 0-17 15,0 0-10-15,0 0-8 16,11 14-7-16,31 11 5 15,15 15 8-15,-4 2 0 16,-6 4-7-16,-3-4-9 16,-22-2 7-16,-11-8-5 15,-11-1-15-15,0-4 29 16,-29-6 2-16,-15-4 3 16,2-7 8-16,0-7-7 15,2-3 9-15,11 0-1 16,1-8-12-16,10-14 11 15,14-14-1-15,4-4-10 0,0-5-9 16,4-2 5-16,34-1 4 16,4 3-6-16,2 5 6 15,2 2-2-15,-6 6 0 16,-11 4-7-16,-7 6-5 16,-11 0 8-16,-7-2-8 15,-4 4-2-15,0 0 13 16,0 0 3-16,0 5 1 15,-15 0 2-15,-14 8 2 16,7 2 18-16,-7 2 11 0,-15 3-1 16,2 0-17-1,-7 10-7-15,7 8-7 0,9 4-2 16,5 8 0-16,23-5-15 16,5 6-74-16,0-6-85 15,42-6-143-15</inkml:trace>
  <inkml:trace contextRef="#ctx0" brushRef="#br0" timeOffset="7982.4593">2616 5547 740 0,'0'0'48'0,"0"0"-38"0,0 0 30 16,0 0-19-16,0 0-16 16,0 0 10-16,4-20-4 15,-4 12 6-15,0 0 4 16,-4 4 29-16,-20 1-2 16,6 3-9-16,-11 0-22 15,5 0-3-15,-5 0-5 16,0 15-7-16,1 2 3 15,14 4-5-15,3-1-9 16,11 2 2-16,0 8 1 16,29 1-2-16,9 1 7 0,2 5-1 15,-12-3-4-15,-6 3 6 16,-6 3-2-16,-12 0 2 16,-4 0 0-16,0-1 0 15,-4-7 0-15,-25-6 0 16,-8-2 1-16,-3-6 8 15,-2-4-2-15,9-3 1 16,4-7 3-16,9-1-4 16,7-3-2-16,8 0-5 15,5 0-2-15,0 0-42 16,0 0-21-16,13-3-57 16,21-4-3-16,10-3-104 15,-2-5-133-15</inkml:trace>
  <inkml:trace contextRef="#ctx0" brushRef="#br0" timeOffset="8169.9366">2921 5863 797 0,'0'0'133'16,"0"0"-111"-16,-71 146 63 15,52-87-55-15,-1 1-21 16,11-7-3-16,0-3-6 15,9-15-28-15,0-12-49 16,0-14-49-16,0-9-24 0,0-9-164 16,18-33 78-1</inkml:trace>
  <inkml:trace contextRef="#ctx0" brushRef="#br0" timeOffset="8685.5757">3226 5610 250 0,'0'0'318'0,"0"0"-278"16,0 0-18-16,0 0 43 16,0 0-30-16,0 0-27 15,62-43 0-15,-62 40-6 16,0 0 4-16,0 3 60 0,0 0 25 15,0 0-21-15,0 0-22 16,-20 0-37-16,-13 0-10 16,-9 6-1-16,-2 9 0 15,-2 6 2-15,8-2 10 16,14 4-7-16,8 2-5 16,16-3 0-16,0 3-9 15,20-6 0-15,22 2-6 16,7-8-2-16,4 2 4 15,-11-5 13-15,-9-2 0 16,-9 4 6-16,-10 3 0 16,-8 5 6-16,-6 10 11 0,0 0 3 15,0 8-12-15,-35-1 1 16,-7-1-2-16,-11-1-8 16,2-10 6-16,2 0-8 15,7-10 0-15,9-5-1 16,13-7-2-16,16-3-3 15,4 0-16-15,0 0-40 16,0-11-46-16,13-6-23 16,27-3 21-16,2 2-128 15,0 0-189-15</inkml:trace>
  <inkml:trace contextRef="#ctx0" brushRef="#br0" timeOffset="9326.187">3697 5941 508 0,'0'0'267'0,"0"0"-262"15,0 0 9-15,0 0 10 16,0 0-20-16,0 0-4 15,49-38 9-15,-29 5-7 16,7 3-2-16,-12 0 9 16,-2 12-8-16,-2 8 1 15,-6 8 5-15,-5 2 4 0,0 0 27 16,0 2 4-16,0 23-35 16,0 10 14-16,0 5 5 15,0-5-17-15,0-10-6 16,0-7-3-16,17-12-5 15,3-5-3-15,9-1-8 16,13-7 13-16,7-19 3 16,-1-5 3-16,-6 0-2 15,-13 1 4-15,-4 8 2 16,-12 7 1-16,-4 7-6 16,-3 8 13-16,-6 0 14 15,0 0 15-15,0 0-3 16,0 0-20-16,0 13-16 0,0 5-3 15,0-1 3-15,5-2-3 16,8-5-2-16,7-5-10 16,13-5-17-16,25 0-19 15,8-5 2-15,5-15-21 16,-3-5-17-16,-21 0 33 16,-14 7 29-16,-13 6 14 15,-11 2 6-15,-9 10 10 16,0 0 70-16,0 0 37 15,0 3-69-15,0 19-23 16,-5 10-8-16,-4 1-14 16,9 2-3-16,0-7-23 0,5-7-30 15,32-13-162-15,1-8-84 16</inkml:trace>
  <inkml:trace contextRef="#ctx0" brushRef="#br0" timeOffset="9920.2398">5004 5828 717 0,'0'0'260'0,"0"0"-252"16,0 0 22-16,0 0-15 15,0 0-13-15,0 0-2 0,111-86 0 16,-82 64 1-1,-12 9 3-15,-8 3-2 0,-9 5 1 16,0 5 6-16,0 0 5 16,0 0 19-16,0 12-26 15,0 13-6-15,0 1 10 16,0-1-7-16,0-8 0 16,0-9-4-16,0-3-2 15,7-5-4-15,6 0 0 16,16 0-8-16,8-10 14 15,12-8 3-15,-11-4 0 16,-1 4-3-16,-17 5 1 16,-7 9-1-16,-6 4 1 15,-7 0 1-15,0 0 2 0,0 0 10 16,0 15 3-16,0 8 24 16,0-1-11-16,0-4-19 15,0-6-9-15,0-7-2 16,9-3-7-16,4-2-3 15,16 0-12-15,11 0 15 16,2-12 2 0,-5-1-3-16,1-2 2 0,-9 3 6 15,-9 5 1-15,-12 4 0 16,4 0 0-16,-12 3-1 16,0 0 1-16,0 0 21 15,8 10-16-15,1 8 10 16,2 2-4-16,7-3-9 0,2-1-3 15,9-7-25-15,8-6-56 16,12-3-15-16,-7 0-166 16</inkml:trace>
  <inkml:trace contextRef="#ctx0" brushRef="#br0" timeOffset="16046.4423">2393 7313 499 0,'0'0'204'15,"0"0"-124"-15,0 0 42 16,0 0-73-16,0 0-28 16,0 0-5-16,4 21-5 15,-4 6 14-15,-9 6 4 16,-6 5-13-16,15-6-6 15,0-2-6-15,0-10-4 16,0-2 0-16,0-11-1 16,0-2 1-16,9-5-4 15,11 0-12-15,-1 0-6 16,4-8-17-16,1-17 26 0,0-12 12 16,1-5 1-16,-8-6-6 15,3 8 4-15,-11 0 2 16,-5 10 0-16,3 10 5 15,-7 10 15-15,0 10 28 16,0 0 9-16,0 14-12 16,0 32-40-16,0 24 30 15,0 13-10-15,0 10-1 16,0-3-22-16,0-5 6 16,0-7-8-16,-11-15 4 15,11-19-3-15,-4-18 0 16,4-13-1-16,0-12-1 15,0-1-8-15,0 0-12 0,0 0-35 16,0-4-19-16,-5-17-73 16,-4-1-325-16</inkml:trace>
  <inkml:trace contextRef="#ctx0" brushRef="#br0" timeOffset="18116.8171">2034 7319 144 0,'0'0'145'15,"0"0"-60"-15,0 0 53 16,0 0-14-16,0 0-39 16,0 0 16-16,-8-10-1 15,-3 10-35-15,6 0-9 16,1 0-9-16,-5 0-14 0,-2 0-3 16,-7 0-16-16,-11 0-10 15,1 8-2-15,-1 6 0 16,5 2-2-16,10 9 0 15,14 7-13-15,0 8 2 16,25 10 5-16,30 0 0 16,13 0 4-16,-1-4 1 15,-10-1-6-15,-10-8 3 16,-23-6-1-16,-20-9 1 16,-4-2 2-16,0-8 2 15,-28 5 1-15,-14-9 5 16,-16-5-5-16,1 0-2 0,-1-3 1 15,5 0 0 1,20-3 1-16,4-7 8 0,16 1-7 16,13-7-2-16,0-6-5 15,0-6-7-15,42-9 0 16,20-4 8-16,6-1-14 16,-6 2 2-16,0 4-20 15,-20-1-3-15,-9 2 10 16,-13-3-9-16,-6 5 12 15,-14-1 21-15,0 6 5 16,0 1 8-16,-14 2 18 16,-14 5-15-16,-1 4 0 15,0 9 15-15,-4 7-5 0,9 0 0 16,-1 0-21-16,12 7 0 16,9 18-5-16,4 8-49 15,4 2-133-15,34 5-148 16</inkml:trace>
  <inkml:trace contextRef="#ctx0" brushRef="#br0" timeOffset="19507.8139">3516 7732 359 0,'0'0'134'16,"0"0"-85"-16,0 0 73 0,0 0-46 15,0 0-53 1,0 0-6-16,0 3-1 0,0-3-4 16,0-7 22-16,20-18-8 15,9-15-26-15,8-13-5 16,1 0 3-16,-3 6-3 16,-13 6 6-16,-6 16-1 15,-12 15 11-15,-4 8 10 16,0 2 17-16,0 4 25 15,0 34-33-15,0 12 4 16,0 5-6-16,0 1-20 16,0-11-5-16,9-12-3 15,7-11-2-15,-7-12 1 16,6-5 0-16,3-5-13 0,10 0-11 16,6-22 25-16,-1-3 0 15,-13-3 0-15,0 0 2 16,-7 9 0-16,-9 9 1 15,-4 7-3-15,0 3 0 16,0 0 12-16,0 0 12 16,0 17-20-16,16 8 5 15,-3 3 6-15,7-6-13 16,-2-7-2-16,6-5-2 16,-4-7 0-16,9-3-15 15,8 0 10-15,5-20 7 16,-2-2 0-16,-7-6 0 0,-4-2 3 15,9 5 2-15,-21 9-3 16,3 7-2-16,0 6 1 16,-20 3 0-16,0 0 19 15,0 15-9-15,0 16 14 16,0 6 12-16,0-2-21 16,9-5-15-16,11-5-1 15,-3-10-25-15,12-5-35 16,-4-5-33-16,3-5-247 15</inkml:trace>
  <inkml:trace contextRef="#ctx0" brushRef="#br0" timeOffset="20195.5494">4827 7768 979 0,'0'0'132'0,"0"0"-129"16,0 0-3-16,0 0-5 16,0 0-42-16,0 0-13 15,111-128 9-15,-93 99-26 16,-12 10 48-16,-6 5 29 16,0 11 14-16,0 3 46 15,0 0 8-15,0 7-24 16,-6 18-15-16,-8 12-10 15,10 1-13-15,4-5-4 16,0-8 0-16,0-8-2 0,0-6 0 16,0-7-4-16,4-4-1 15,25 0-8-15,4-7-25 16,9-13 29-16,-6-5 9 16,-14 0 0-16,-2 5 4 15,-11 5-1-15,2 8 2 16,-11 4 0-16,0 3 19 15,0 0 20-15,0 0-21 16,0 15 0-16,0 5 16 16,0 0-15-16,0-3-16 15,0-7-8-15,0-4-3 16,9-4-1-16,8-2-4 0,12 0-10 16,4-2 5-16,11-16-5 15,-2-5-1-15,-8 1 12 16,-6 2 4-16,-3 5 3 15,-10 3 2-15,-15 9-1 16,0 3 10-16,0 0 9 16,0 0 11-16,0 19-13 15,0 19 3-15,0 5 7 16,0 4-8-16,0-9-17 16,18-10 1-16,2-6-4 15,4-12-7-15,-2-5 4 16,11-5-14-16,16 0-16 15,-7-19 13-15,11-5 14 0,-9-3 2 16,-22 2 4-16,12 0-1 16,-15 5-9-16,-14 10-55 15,-5 7 1-15,0 3-41 16,0 8-159-16,0 15-88 16</inkml:trace>
  <inkml:trace contextRef="#ctx0" brushRef="#br0" timeOffset="24165.0077">1895 8868 356 0,'0'0'0'0,"0"0"0"0,0 0 0 16,0 0 6-16,0 0-5 15,0 0-1-15,0 0 1 16,0 0-1-16,0 0-1 16,0 0 1-16,0 0-39 15,0 0-16-15,0 3 21 16,0-3 30-16,0 0 4 16,0 0 73-16,0 0 31 15,0 0 6-15,0 0 14 16,0 0-21-16,0 0-3 0,0 0-6 15,-13 0-32-15,4 7-26 16,-6 1-16-16,-3 5-1 16,-2 1-10-16,0 5-7 15,2 7-1-15,7 4 7 16,11 6-3-16,0 8-1 16,0 4 2-16,11 2-5 15,7-3 0-15,-2-3-1 16,-8-9 1-16,-3-8-1 15,-1-7 2-15,-4-5 0 16,0-7-1-16,0-3 5 16,0-3-3-16,-13-2 2 0,-7 0 0 15,-2-12-5-15,6-13-1 16,-3-6-3-16,19-1-8 16,0-8 10-16,0-1-2 15,39 2 3-15,-1-6-1 16,15-1 2-16,5 1-1 15,-8 3 1-15,-1 3 0 16,-20 7 0-16,-20 7 2 16,-5-1 0-16,-4 5 2 15,0 0 6-15,-9 2 19 16,-24 6-19-16,4 4 7 16,1 0-4-16,-6 9-5 15,10 0-4-15,4 0-4 0,-6 0-5 16,6 21-6-16,0 7-26 15,15 1-17-15,5 4-15 16,0-2-94-16,45-4-20 16,1-12-154-16</inkml:trace>
  <inkml:trace contextRef="#ctx0" brushRef="#br0" timeOffset="26547.3992">3313 9272 75 0,'0'0'191'16,"0"0"-74"-16,0 0 6 15,0 0 10-15,0 0-62 16,0 0-8-16,-16 12-8 16,16-27-22-16,20-10-17 15,9-15-14-15,8-8-2 16,-3-2-17-16,-6 2 14 15,-3 8-14-15,-8 10-3 16,-6 18-8-16,-6 4-1 16,-5 8 29-16,0 0 14 0,0 20 9 15,0 23 32 1,0 12 13-16,4 3-47 0,5-8-17 16,7-15 0-1,-3-10-1-15,2-12 11 0,-1-11-4 16,6-2-10-16,8 0-22 15,5-20-13-15,5-12 31 16,-5-6 4-16,-13-3 0 16,0 7 4-16,-7 6-2 15,-8 8-2-15,4 10 0 16,-9 7 3-16,0 3 27 16,0 0 43-16,0 8-44 15,0 20-17-15,0 1 5 0,11 1-4 16,2-9-13-16,2-9 0 15,7-7-3-15,3-5-13 16,8 0-25-16,0-14 16 16,2-11 12-16,-1-8 6 15,-17 0 7-15,-6 3 3 16,-6 5 11-16,-5 8-9 16,0 11 0-16,0 4 16 15,0 2 3-15,0 0-1 16,0 22-4-16,0 18-12 15,0 6-7-15,0 4-8 16,18-12-73-16,26-12-119 16,-2-10-209-16</inkml:trace>
  <inkml:trace contextRef="#ctx0" brushRef="#br0" timeOffset="27172.6519">4567 9119 756 0,'0'0'191'0,"0"0"-191"15,0 0 0-15,0 0-1 16,0 0-15-16,0 0 10 16,42 0 4-16,-5-23 2 15,3-5-32-15,-11 1 24 0,-7 4 8 16,-7 6 8-16,-6 9-1 15,-4 6 28-15,-5 2 14 16,0 0 10-16,0 2-24 16,0 18-14-16,0 10 0 15,0 3-3-15,0-3-10 16,4-7-5-16,11-11-3 16,-1-4-3-16,10-6-3 15,9-2 0-15,16-5-3 16,13-22-13-16,-5-9-8 15,1-1 4-15,-7 2 16 16,-23 10 8-16,1 5 1 16,-20 7 0-16,-2 11 1 0,-7 2 13 15,0 0 40 1,0 10-23-16,0 17-2 0,0 9 18 16,-11-2-14-16,11-4-19 15,0-10-13-15,0-9-2 16,0-4-1-16,24-4-8 15,13-3-16-15,12-5-6 16,9-18-11-16,-1-2 4 16,-15-2 10-16,0 2 10 15,-9 7 7-15,-17 5 11 16,4 8 2-16,-20 5 12 16,0 0 55-16,0 18-31 15,0 14 10-15,0 16 21 0,9-3-28 16,8-5-32-16,12-7-7 15,11-8-8-15,2-16-61 16,6-9-46-16,-10 0-200 16</inkml:trace>
  <inkml:trace contextRef="#ctx0" brushRef="#br0" timeOffset="30266.9383">2340 8747 34 0,'0'0'145'16,"0"0"-60"-16,0 0 15 16,0 0 21-16,0 0 15 0,0 0-27 0,0 0-11 15,-5 0 1-15,5 0-19 0,0 0-27 31,0 0-18-31,0 0-7 16,0 0-13-16,-4 0-4 16,4 0-5-16,0 0-1 15,0 0-5-15,0 0 0 16,0 0-6-16,0 0 5 16,0 0-10-16,9 0-10 15,19 0 4-15,14 0 15 16,7 0 4-16,-2 10-3 15,-8 1 2-15,-1 2-2 16,-14 5-1-16,-11-4-3 16,-8 1 3-16,-5 6-1 15,0-7 3-15,0 4 0 0,-13 0 3 16,-7-6 2-16,-5-2-5 16,12-3 3-1,0-3 0-15,2 0 8 0,11-2 7 16,0-2-12-16,0 0 0 15,0 0 2-15,0 0-6 16,0 0-2-16,0 0-2 16,0 0-9-16,0 0 1 15,0 3-1-15,4 9 8 16,7 6 1-16,3 4 1 16,-10 6 1-16,-4 0-1 15,0 4-2-15,0 0 3 0,0 1 1 16,-29 0-1-16,-8-3 1 15,-10-5 5-15,-1 0 3 16,-1-8 1-16,7-4-1 16,9-8-4-16,4-2 16 15,9-3-1-15,11 0-4 16,0 0-2-16,5 0-12 16,4 0-2-16,0-3 0 15,0 3-6-15,0 0-1 16,0-2-17-16,0-1-59 15,33-7-11-15,5 0-74 16,-1 3-187-16</inkml:trace>
  <inkml:trace contextRef="#ctx0" brushRef="#br0" timeOffset="33845.7552">1725 10459 233 0,'0'0'97'0,"0"0"-13"16,0 0-3-16,0 0 5 16,0 0-33-16,0 0-15 15,0 0-4-15,-20 0 0 16,20 0-9-16,0-2-7 15,0 2-10-15,0-2-3 16,0 2-5-16,0 0-3 16,0-4-12-16,0 4 14 15,0 0 2-15,0 0 4 16,0 0 12-16,0 0 23 16,0 0 14-16,0 0-7 0,-4 0-2 15,4 0 1-15,0 0-22 16,0 0-16-16,0 0-8 15,0 18-7-15,4 20-3 16,29 15 10-16,-4 9 5 16,0-2-5-1,-5-7-1-15,-15-6 1 0,-9-5 0 16,0-10-1-16,0-5 1 16,-9-7 1-16,-11-5-1 15,-2-9-12-15,2-4 6 16,5-2 5-16,-3-2-9 15,-2-19-4-15,2-4 13 16,7-7 1-16,7-7 0 0,4 0 1 16,0-5-1-16,33-6-5 15,5 1-2-15,6-1 0 16,-7 7 4-16,-3 1 3 16,-10 3-2-16,-4 10-10 15,-11 0 9-15,-5 5 3 16,-4 6 4-16,0 1 1 15,0 9 4-15,-13 4 24 16,-12-1-25-16,-12 5 15 16,4 0-12-16,-7 0 2 15,-2 9-4-15,4 16-9 16,5 6-1-16,13 2-3 0,16-1-37 16,4 1-104-1,24-4-66-15,27-3-140 0</inkml:trace>
  <inkml:trace contextRef="#ctx0" brushRef="#br0" timeOffset="34049.0504">2063 10718 641 0,'0'0'66'16,"-15"106"-9"-16,-3-54 19 15,3-2-51-15,10-2-25 16,-8-6-12-16,8-7-84 16,-6-10-108-16,7-9-76 0</inkml:trace>
  <inkml:trace contextRef="#ctx0" brushRef="#br0" timeOffset="34752.2035">2421 10451 208 0,'0'0'81'15,"0"0"2"-15,0 0-8 16,0 0-43-16,0 0-28 0,0 0 25 16,51-17 11-16,-35 15-20 15,-12-1-3-15,-4 0 4 16,0 2-2-16,0 1 9 16,0-3 27-16,0 3-5 15,0-3-7-15,-4-1-6 16,-25 1-33-16,0 3-4 15,-8 0 26-15,-3 0-18 16,7 6-8-16,4 8 3 16,7 5-3-16,11 2 0 15,11 0-3-15,0 6-15 16,4-2-7-16,36 2 14 0,-2 1 10 16,4-3-7-1,-3 3 8-15,-10-3 1 0,-2 0 1 16,-12-3 6-16,-10 6 0 15,-5-7 26-15,0 6 1 16,-20-4-14-16,-18-1-7 16,1-2-13-16,-12-3 0 15,11-4-1-15,1-6 7 16,4-2 3-16,13-5-9 16,11 0-1-16,0 0-6 15,9-5-36-15,0-12-44 16,13-3-1-16,36-5-69 15,-3-2-186-15</inkml:trace>
  <inkml:trace contextRef="#ctx0" brushRef="#br0" timeOffset="35221.2465">2906 10426 479 0,'0'0'67'0,"0"0"9"16,0 0-40-16,0 0-15 15,0 0-6-15,0 0 20 0,11-22 15 16,-11 19-32 0,-29 3-9-16,0 0 90 0,-8 0-78 15,4 0 11-15,-12 6-23 16,12 9-5-16,4-3 5 15,12 4-4-15,17-1-5 16,0 7-5-16,0 3-11 16,22 0 6-16,22 3 5 15,-2 2 2-15,2 3 2 16,-6 1 2-16,-5 3 1 16,-15-4 2-16,-12 0 2 15,-6 1-1-15,0-7 35 16,0 0-23-16,-24-4-4 15,-14-3 1-15,-1-2-3 16,1-4 2-16,0-6-10 0,10-5 11 16,8-3 4-16,11 0-18 15,5 0-10-15,4-15-7 16,0-1-42-16,0 1-15 16,17 3-76-16,23-1-64 15,-7 3-127-15</inkml:trace>
  <inkml:trace contextRef="#ctx0" brushRef="#br0" timeOffset="36065.2715">3669 10562 203 0,'0'0'484'16,"0"0"-475"-16,0 0-9 15,0 0-3-15,0 0 3 16,0 0-12-16,62-65 3 16,-56 48-3-16,-6-1-9 15,0 0 21-15,0 6 16 16,0 2-7-16,-11 6 22 15,2 4-17-15,-6 0 58 16,-3 7-24-16,3 25-21 16,-3 8 26-16,14 8-3 0,4 2-22 15,0-2-20 1,4-9-6-16,25-8-1 0,-7-12-1 16,2-11-8-16,16-8 5 15,-2 0 3-15,4-25 14 16,6-8-5-16,-6-6 0 15,-4-1-7-15,-14 5 9 16,1 2-4-16,-17 10-7 16,3 8-7-16,-6 11 7 15,-5 4 3-15,0 0 22 16,0 0-6-16,0 14-2 16,0 11 7-16,0 3-10 0,0-1-6 15,0-2-8-15,0-9 0 16,0-4-4-16,9-7-6 15,15-1-12-15,9-4 0 16,5 0-28-16,6-17 32 16,-2-3 11-16,-4 1 7 15,-1-2 6-15,-12 6-5 16,-6 5 0-16,-10 8 0 16,-9 2 0-16,0 0 20 15,0 0 14-15,0 12-14 16,0 13 5-16,0-2-3 15,0 2-15-15,5-10-5 16,6-3-3-16,-2-7-2 0,11-5-4 16,17 0-6-16,21-19-23 15,17-17-13-15,-4-1-20 16,-14-3 16-16,-13 5 50 16,-11 9-2-16,-15 8-2 15,-11 17 6-15,-3 1 22 16,-4 0 48-16,0 12-12 15,0 19-18-15,0 8 17 16,0 4-17-16,0 0-32 16,0-8-7-16,13-6-1 0,7-5-79 15,-2-9-84 1,2-12-468-16</inkml:trace>
  <inkml:trace contextRef="#ctx0" brushRef="#br0" timeOffset="40362.9356">1725 12026 255 0,'0'0'266'0,"0"0"-219"16,0 0 26-16,0 0 11 15,0 0-47-15,0 0-11 16,0 0 30-16,-5-12 16 16,1 12 9-16,-7 0-24 15,2 0-22-15,-6 0-20 16,-7 10-10-16,2 3 0 15,-5 9-3-15,21 6-4 0,4 7 1 16,0 2-1-16,15 3-9 16,19-2 1-1,8-3 2-15,-14-5-18 0,-3-7 10 16,-12-11 13-16,-9-2 3 16,-4 1-4-16,0-10 4 15,0 5 0-15,-17-5 4 16,-12-1-4-16,-4 0 1 15,4 0 1-15,9 0-1 16,7 0 3-16,8-8-2 0,5-9-2 16,0-8-17-1,34-4-20-15,12-8 1 0,7 1 10 16,-4-1 1-16,-7-3-25 16,-9 0 12-16,-20-8-8 15,-2 2-15-15,-11 1 31 16,0 5 15-16,0 3 15 15,-15 4 22-15,-18 8-1 16,-5 8 12-16,-4 7 9 16,7 10 22-16,-3 0 34 15,0 5-66-15,1 20-29 16,17 15-3-16,7 2-2 16,13 8-50-16,4 1-24 15,42-3 4-15,12-8-15 16,-5-5-151-16</inkml:trace>
  <inkml:trace contextRef="#ctx0" brushRef="#br0" timeOffset="40878.5801">2373 11926 346 0,'0'0'310'0,"0"0"-289"15,0 0-2 1,0 0 12-16,0 0-21 0,0 0 5 16,15-15 17-16,-15 12 21 15,-6-2-24-15,-12 3 68 16,-6-1-54-16,4 3 1 15,-2 0-20-15,2 0-13 16,-9 0-11-16,9 10 1 16,11 10-1-16,0 3 0 15,9 4-5-15,0 4-2 16,0-3-8-16,5 1 4 16,19 2-3-16,5-1-1 15,-7 2-2-15,-2-2 13 16,-11 5 2-16,-9 0-2 15,0 3 4-15,0-8 2 0,-14 1-2 16,-19-6 1-16,-11-5 17 16,2-7-7-16,0 1-3 15,2-11 0-15,11-3 4 16,1 0-11-16,14 0-1 16,10-5-5-16,0-7 1 15,4 5-31-15,0 1-4 16,0-2-26-16,4 0-22 15,25-2-81-15,0 2-163 16</inkml:trace>
  <inkml:trace contextRef="#ctx0" brushRef="#br0" timeOffset="41081.8635">2488 12277 737 0,'0'0'94'0,"0"0"-50"16,-11 128 13-16,2-86-37 16,9-2-9-16,-5-5-11 15,1-4-1-15,4-12-59 16,-4-2-45-16,4-16-30 16,0-1-259-16</inkml:trace>
  <inkml:trace contextRef="#ctx0" brushRef="#br0" timeOffset="41550.6052">2912 11901 541 0,'0'0'333'0,"0"0"-315"0,0 0-3 15,0 0 13-15,0 0-25 16,0 0 5-16,0-5 37 16,0 7-8-16,0 23-25 0,-6 10 8 15,-12 16 6 1,-11 6-21-16,5 4 9 0,0 1 3 16,15 1-3-16,9-6-8 15,0-7-3-15,0-9-3 16,24-13-3-16,5-13-4 15,0-11-3-15,4-4-1 16,-4 0 1-16,8-12 10 16,-4-18 3-16,-8-9 1 15,-8 0-4-15,-6-4 0 16,-11 6-6-16,0 6 3 16,0 9 3-16,-19 10 0 15,-10 7 11-15,-4 5 8 16,-9 5-7-16,-3 25-12 15,-1 12-2-15,17 1-7 0,14 4-17 16,15-8-21-16,0-10-73 16,24-6-49-16,14-13-101 15</inkml:trace>
  <inkml:trace contextRef="#ctx0" brushRef="#br0" timeOffset="48974.1977">3828 12114 55 0,'0'0'120'15,"0"0"-89"-15,0 0 24 16,0 0-30-16,0 0-25 0,0 0-7 16,0 0-43-16,161-23-59 15</inkml:trace>
  <inkml:trace contextRef="#ctx0" brushRef="#br0" timeOffset="49755.439">3828 12114 245 0,'186'-5'389'16,"-186"5"-358"-16,0 0 26 0,4 0 30 15,5-2-61-15,0-11-22 16,6-7 5-16,3-1 7 16,-3-1-7-16,-10 0 9 15,-1 2 12-15,-4 7-3 16,0 3 11-16,0 10 13 16,0 0-31-16,0 0 18 15,-24 0-10-15,-14 35-19 16,1 16-3-16,-1 13 0 15,18 4-3-15,16-5-1 16,4-8 0-16,0-13-4 16,9-11 2-16,24-19-3 15,7-9-3-15,15-3-3 16,9-13 7-16,16-23-14 16,-14-3 1-16,-4-4 11 0,-13 0-3 15,-29 9-1-15,-12 11 0 16,-3 11 7-16,-5 12 1 15,0 0 11-15,0 7 19 16,-5 26-14-16,-10 12 10 16,2 10-6-16,8-8-16 15,5-12-4-15,0-13-1 16,0-5-8-16,5-17-3 16,23 0-11-16,10-11 3 15,11-20-4-15,-12-8 9 0,-4-1 10 16,-8 0 5-1,-8 9 1-15,3 14 1 0,-20 9-2 16,5 8 0-16,-5 0 22 16,0 0 14-16,0 11-12 15,0 16 4-15,0 3-2 16,0-2-18-16,0-6-8 16,0-4-2-16,4-11-12 15,7-4-14-15,18-3-14 16,0 0 12-16,17-22 0 15,12-14-19-15,-5-2 11 16,-7-1 23-16,-8 3 14 16,-14 11 1-16,-13 11 11 15,-2 11 13-15,-9 3 45 16,0 3 4-16,0 34-16 0,-9 15-21 16,-2 19-8-16,11-8-20 15,0-10-8-15,0-19-31 16,20-11-57-16,13-21-50 15,9-2-312-15</inkml:trace>
  <inkml:trace contextRef="#ctx0" brushRef="#br0" timeOffset="53489.4273">1672 13696 223 0,'0'0'246'16,"0"0"-202"-16,0 0 65 16,0 0 5-16,0 0-66 15,0 0-10-15,0 0 0 16,-62-5 20-16,49 5-18 16,-3 0 11-16,7 0-19 0,-11 0-12 15,7 0 6-15,-2 2-16 16,1 13-6-16,10 8-3 15,4 10-1-15,0 6-2 16,0 4-2-16,42 5-4 16,2-1 2-16,7-2-6 15,-7-9-15-15,-26-9 17 16,2-10 6-16,-20-4 3 16,0-5-1-16,0-6 2 15,0 0 2-15,0-2 23 16,0 0-8-16,-29 0-17 15,-4-9-11-15,4-1 11 0,5-3 1 16,6-2 8-16,18-2-3 16,0-8-6-16,0-11-5 15,13-9 0-15,21-5-2 16,14-2-4-16,-10 1 2 16,-1 1-8-16,-8 3 13 15,-13-2-5-15,-3 7 8 16,-13 5 1-16,0 8 1 15,0 5 8-15,0 14 19 16,-20 2 10-16,2 8-5 16,-6 0 19-16,-14 0-28 15,-6 18-24-15,-7 14-6 16,-2 10 5-16,16 2-4 0,12 1-6 16,21-2-27-16,4 0-33 15,22-11-117-15,22-2-25 16,14-12-234-16</inkml:trace>
  <inkml:trace contextRef="#ctx0" brushRef="#br0" timeOffset="53864.4466">2026 13714 771 0,'0'0'97'15,"0"0"-85"-15,0 0 34 16,-16 112-11-16,16-60-6 0,0 2-16 16,0-9 0-16,24-11-7 15,-4-8-4-15,9-11-2 16,-11-5-3-16,6-10 0 16,5 0 3-16,0-5 15 15,13-28 3-15,-5-9 10 16,-8-16 5-16,-5-2-16 15,-15-3-1 1,-9 3-15-16,0 8 2 0,-9 3-3 16,-28 14 2-16,-12 10 2 15,7 16-3-15,0 9 7 16,2 0 3-16,3 22-11 16,8 15-12-16,20 5-18 0,9 4-41 15,13-6-60 1,36-5-42-16,4-2-96 0</inkml:trace>
  <inkml:trace contextRef="#ctx0" brushRef="#br0" timeOffset="54506.3037">2616 13941 615 0,'0'0'176'0,"0"0"-174"16,0 0 10-16,0 0 8 15,0 0-20-15,0 0 0 16,66-102-1-16,-50 71 1 16,-3 4 0-16,-4 10-2 15,6 4 4-15,-15 13-1 16,5 0-1-16,-5 0 12 15,0 13 11-15,4 16 3 16,1 9 38-16,-5 2-6 16,0-8-45-16,6-3-8 15,-1-15 1-15,8-7-6 16,7-7-8-16,9 0-45 0,13-12 23 16,6-20 2-16,-1-6-15 15,-14-2 9-15,-4 2 32 16,-9 11 2-16,-11 7 2 15,-1 10 7-15,-8 7 15 16,0 3 46-16,0 0 18 16,0 10-43-16,0 18-13 15,0 4-3-15,0 6-18 16,0-10-3-16,0-11-8 16,0-5-1-16,7-8-7 15,15-4-13-15,7 0-20 16,11-6 8-16,-3-13-6 0,1-6 9 15,-5-1 13-15,-9 3 1 16,-10 9 15-16,-8 3 1 16,-1 6 4-16,-5 5 34 15,0 0 34-15,0 0-12 16,0 13-41-16,0 15-8 16,0 10 11-16,0-1-22 15,9-5-3-15,15-4-25 16,13-8-45-16,12-12-156 15,-2-7-179-15</inkml:trace>
  <inkml:trace contextRef="#ctx0" brushRef="#br0" timeOffset="55115.827">3861 13909 1010 0,'0'0'62'15,"0"0"-62"-15,0 0 16 16,0 0-16-16,0 0-9 16,0 0-10-16,18-31 15 15,11 1 4-15,-1 1 2 16,-3-1 0-16,-6 9 0 16,-5 6 1-16,-5 10-3 15,-9 5 2-15,0 0 7 0,0 0 35 16,0 18-18-16,0 14 9 15,-5 9-3-15,1-7-21 16,4-5-7-16,0-12-3 16,0-9-1-16,0-7-2 15,0-1-9-15,4 0-1 16,40-7 2-16,3-12 10 16,15-12 0-16,-9 6 2 15,0 2-1-15,-11 11-1 16,-4 2 0-16,-19 10 0 15,-14 0 0-15,-5 0 0 16,0 0 35-16,0 10-7 0,0 10-6 16,4 7 8-16,5-1-12 15,2-8-13 1,-2-9-5-16,7-4-8 0,1-5-2 16,16 0-23-16,12-5 20 15,12-15-17-15,-6-5 22 16,-7-2 4-16,-6-1 4 15,-9 8 0-15,-1 2 0 16,-14 9 0-16,-10 6 0 16,-4 3 2-16,0 0 9 15,0 3 15-15,0 22-2 16,0 9 3-16,0 4-13 16,7-5-9-16,10-8-5 0,16-10-38 15,12-8-58 1,6-7-114-16,2 0-636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5T10:44:03.53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1172 15190 61 0,'0'0'50'16,"0"0"-29"-16,0 0 10 16,0 0-6-16,0 0 26 15,0 0 10-15,0 0-27 16,-44-46-15-16,44 39 23 15,-5 3 25-15,-3-5-33 16,8 1-27-16,-5 1 42 16,1 2-15-16,4-2-7 15,-7 1-8-15,7-1 12 16,0 0 1-16,0-1 11 16,0-2 4-16,0 3-2 0,0-1 7 15,0-2-2-15,0 0-9 16,0 10-13-16,0 0-2 15,0 0-2-15,0 0-8 16,0 13-16-16,0 29 0 16,0 20 0-16,16 17 12 15,8 3-11-15,5-1-1 16,-1-3 2-16,-6-9-2 16,7-13 0-16,15-16 0 15,-10-15 0-15,-1-18 1 16,-9-7-1-16,-6-4 0 15,-7-44 2-15,7-15 25 16,-3-18 12-16,-11-6-5 0,1 5-13 16,-5 4-13-1,0 7-1-15,0 21 0 0,-5 13 6 16,-14 17 1-16,10 15 0 16,4 5-14-16,1 0-15 15,-3 2-77-15,7 23-112 16,0 7-313-16</inkml:trace>
  <inkml:trace contextRef="#ctx0" brushRef="#br0" timeOffset="340.7064">1592 15548 232 0,'0'0'570'0,"0"0"-550"16,0 0-5-16,0 0 23 15,0 0-32-15,0 0-6 16,22 28 0-16,-6-36 13 16,8-14 64-16,3-19-2 15,-3-3-32-15,-4-7-21 16,-11 1-7-16,-9 10 5 15,0 3-3-15,-18 9-6 16,-17 10-2-16,1 11 12 16,-3 7-13-16,-1 0-8 0,-6 19-17 15,2 15-47-15,18 8-22 16,10 1-115-16,14-1-128 16</inkml:trace>
  <inkml:trace contextRef="#ctx0" brushRef="#br0" timeOffset="463.8744">1592 15548 687 0</inkml:trace>
  <inkml:trace contextRef="#ctx0" brushRef="#br0" timeOffset="997.3512">1592 15548 687 0,'67'-52'63'0,"-59"61"-60"0,-3 7-2 0,4-8 8 16,6-1-9-16,-6-6 1 15,2 5-3-15,-2-6 2 16,-5 0-4-16,5 0-1 16,7-7 5-16,-3-14 30 15,7-8-4-15,-7-11-11 16,-2 2-5-16,-2 5-10 16,-9 3 1-16,4 18 4 15,-4 4 6-15,0 6 12 16,5 2 29-16,-1 0-18 0,7 14-32 15,3 22-2 1,5 6 40-16,-1 8-14 0,-2-4-14 16,-12-6 0-16,16-5-10 15,-7-8 0-15,3-7 3 16,6-7 0-16,-11-3-3 16,2-8-2-16,-8-2 0 15,1 0-3-15,3 0 3 16,0 0 2-16,0 0 7 15,2 0-1-15,-7-2-1 16,-4 0 0-16,0-1-2 16,0 3 4-16,5 0 6 15,-5 0 0-15,0 0 4 16,0 0-13-16,0 0-1 0,0 0 1 16,0-3-2-16,0 3-2 15,0 0 0-15,0 0-1 16,0-2-1-16,0-3 1 15,0-3-2-15,0 1 2 16,0-3 3-16,0 5-3 16,0 0 1-16,0 5 0 15,0 0 9-15,0 0-8 16,0 0-3-16,0 0 0 16,0 0-21-16,0 0-43 15,0 0-10-15,0 0-148 16,-9 0-88-16</inkml:trace>
  <inkml:trace contextRef="#ctx0" brushRef="#br0" timeOffset="1869.9466">1862 15511 311 0,'0'0'367'15,"0"0"-316"-15,0 0 90 16,0 0-20-16,0 0-85 16,0 0-24-16,0-63-6 15,0 30-5-15,0-7 0 0,0-2 0 16,0-6-2 0,0-4 2-16,0 2-1 0,-9 1 2 15,-15 4-2-15,11 10 2 16,-7 13 0-16,11 9 0 15,4 8 2-15,1 5 16 16,-3 0-9-16,3 20-11 16,4 30-5-16,0 10 4 15,0 20 1-15,33 4 0 16,7 3 3-16,6-3 3 16,7-8 0-16,0-15-5 15,-15-19-1-15,-5-14 1 16,-8-16 0-16,-8-6-1 15,12-6-4-15,-5-6 4 16,1-19 6-16,-12-12 8 0,-9 2 2 16,-4-5-4-16,0 9-7 15,0 5-1-15,0 8 1 16,0 11 5-16,0 7-1 16,-4 0 6-16,-1 0-3 15,5 0-12-15,0 0-4 16,0 8-8-16,0 10 2 15,0-2 10-15,0 0 0 16,0-5 4-16,9-4-4 16,11-4 2-16,-11-3-2 15,7 0-3-15,-3 0 1 16,7-12 2-16,0-13 5 0,-3-9 6 16,-1-3-6-16,-16-1-5 15,0 1-6-15,-7 5-13 16,-19 4 7-16,-14 11 0 15,-2 4 11-15,9 11 1 16,-1 2 2-16,6 0 10 16,3 10-12-16,1 15-5 15,11 9-1-15,8-1 2 16,5-3-8-16,0-10 10 16,14-9-14-16,34-11-4 15,19 0-9-15,3-21 23 16,1-4 1-16,-2-2 5 15,-27 2 6-15,0 7-2 0,-18 11-3 16,-13 2 13 0,-6 5 0-16,-1 0-14 0,0 17 1 15,1 21 25-15,6 10 7 16,-7 6-18-16,5-3-15 16,-4-6-16-16,10-10-60 15,7-12-114-15,-2-6-156 16</inkml:trace>
  <inkml:trace contextRef="#ctx0" brushRef="#br0" timeOffset="2803.4564">2873 15554 677 0,'0'0'54'0,"0"0"-47"16,0 0 15-16,0 0-22 16,0 0 17-16,0 0 41 15,77-25 23-15,-48-8-47 16,-5-2 1-16,-6 1 12 16,-7 7-27-16,-2 10-13 15,-9 9-6-15,4 8 0 16,-4 0 2-16,0 0-1 15,0 5-2-15,9 15 0 16,-5 5 5-16,16 4 2 0,-4-8-1 16,-12-6-5-16,9-7-1 15,-8-2 3-15,6-6-3 16,2 0-3-16,3 0 3 16,12-24 0-16,-1-1 2 15,-3-3 2-15,1-1 0 16,-12 6-1-16,2 8 2 15,-10 7-5-15,-1 8 8 16,-4 0 8-16,0 0-8 16,0 8 6-16,0 17-11 15,0 8 22-15,11 3-11 16,3-11-2-16,-6-8-12 0,8-8 1 16,2-6-1-16,1-3-4 15,1 0 1-15,-6 0 3 16,10-12 3-16,-4-5 7 15,-2-4 2-15,-3 3-1 16,-6 1-8-16,0 6-2 16,-5 4 0-16,-4 7 0 15,0 0 4-15,0 5-4 16,0 15 9-16,0 5-4 16,0 6 7-16,20-6-4 15,-11-10-7-15,6-5-2 16,-1-9-1-16,6-1-3 15,-1 0-9-15,15 0 8 0,-1-11 5 16,0-10 0 0,0-5 0-16,-9 1 0 0,-6-4 0 15,-7 9-3-15,-6 2-1 16,-5 8 4-16,0 10 0 16,0 0 4-16,0 0 1 15,0 10 5-15,0 18-5 16,0 3-4-16,0 2 7 15,0-7-8-15,0-10-1 16,4-8 0-16,9-4-1 16,-2-4-3-16,3 0-2 15,1-7 7-15,3-21 3 0,2-2 1 16,-11-8-4 0,-9 3-22-16,0 0 1 0,0 5-23 15,-29 8-9-15,-9 7 26 16,1 7 1-16,-12 8 0 15,7 0-30-15,9 20-40 16,4 15-27-16,25 5-9 16,4-2-97-16,0-1-91 15</inkml:trace>
  <inkml:trace contextRef="#ctx0" brushRef="#br0" timeOffset="3217.2409">3903 15554 389 0,'0'0'172'16,"0"0"-24"-16,0 0-45 0,0 0-17 15,0 0-41 1,201 29-27-16,-172-26-11 0,-2-3-4 16,-3 0 4-16,-4-3 1 15,-2-19 10-15,-3-3-7 16,-2-7-8-16,-2-7-1 16,-2 1-2-16,-9 4-15 15,0 6-1-15,0 6 13 16,0 14 3-16,0 8 18 15,0 0 45-15,0 0-9 16,0 5-33-16,0 13-20 16,0 1-2-16,13 4-1 15,16-8 2-15,0-7-1 16,11-6 1-16,22-2 3 0,0 0 4 16,0-4 9-1,-1-9-6-15,-23 5-8 0,0 6-2 16,-14 2 1-16,-11 0-1 15,3 14 2-15,-3 11 2 16,-6 11 11-16,1-4 11 16,-8 0-10-16,0 2-12 15,0-14-4-15,0-7-12 16,0-13-86-16,0 0-46 16,0-18-239-16</inkml:trace>
  <inkml:trace contextRef="#ctx0" brushRef="#br0" timeOffset="3368.2896">4222 15133 1320 0,'0'0'57'0,"0"0"-41"16,0 0-16-16,0 0-40 15,0 0-75-15,0 0-101 16</inkml:trace>
  <inkml:trace contextRef="#ctx0" brushRef="#br0" timeOffset="11236.9894">5515 15245 157 0,'0'0'262'0,"0"0"-166"0,0 0 3 16,0 0-32 0,0 0-9-16,0 0-10 0,0-11-10 15,0 11-27-15,5 0-8 16,-5 0 1-16,0 0 7 16,0 0 1-16,0 0-10 15,8 15 13-15,-8 10 4 16,5 9-1-16,-5 13 5 15,4 8-8-15,7 14-7 16,-6 3-7-16,8 3 3 16,-2-3-2-16,2-4-1 15,-4-13 0-15,2-9-1 0,-6-20 20 16,4-13 7-16,-5-10-8 16,-4-3-1-16,0-12 19 15,0-29 18-15,0-22-36 16,0-14-13-16,0-8-6 15,0-9 0-15,-4 5-8 16,4 1-25-16,0 13-18 16,0 13 23-16,0 13 19 15,4 15 9-15,20 9-1 16,5 12 1-16,0 8 7 16,4 5-6-16,0 7 4 15,5 30 3-15,-3 13 1 16,-13 14 3-16,-6 4-4 15,-7 2-3-15,-9-8-4 16,0-2 3-16,4-14 13 0,11-11-1 16,-10-13-12-16,15-7-2 15,-3-7-2-15,-1-8 0 16,2 0 1-16,6-10 4 16,0-25 7-16,1-10-4 15,-17-16-7-15,1-4 0 16,-4 0-1-16,-5 7 1 15,0 11-1-15,0 12 0 16,0 13 0-16,0 8 1 16,0 13-1-16,0 1-1 15,0 0 0-15,0 0-9 16,20 4-3-16,8 14 13 0,6 1 10 16,-6 2-5-1,-8 2-5-15,2-4 7 0,-17 2 1 16,10-2 4-16,-10 6 5 15,3-2-1-15,-1 7-12 16,2 0 7-16,0 6-11 16,6-2 6-16,3-3-2 15,-3-6 0-15,10-3-2 16,-8-9 0-16,8-1-2 16,-5-4-1-16,-3-8 0 15,3 0 0-15,-2 0 0 16,2-3 1-16,4-23 4 15,1-6 2-15,-12-8-6 0,2 0 0 16,-15-2-10-16,0 2-5 16,0 7 6-16,-15 6 4 15,-14 4 2-15,-4 8-2 16,4 5 1-16,0 8-2 16,5 2 3-16,2 0 2 15,-2 10-10-15,4 12 4 16,15 8 3-16,5 0-5 15,0 0 2-15,0-10 2 16,20-5-3-16,-2-1 3 16,15-13 1-16,2-1 4 15,3 0 0-15,0-15 8 0,-1-13-5 16,-4-4-1 0,1 0 0-16,-15 4-2 0,1 3 2 15,-6 4-1-15,-10 5 2 16,-4 3-3-16,5 9 2 15,-5 0-1-15,0 4-1 16,0 0 0-16,0 0-2 16,0 0-2-16,11 3-8 15,-3 12 12-15,8 7 7 16,2 3 13-16,-3 0-11 16,-2 8 1-16,-4 2 4 15,2 5-3-15,2 0-5 16,3-7 2-16,2-4-4 15,-3-5-4-15,-2-9 2 16,3-4-2-16,-3-2 0 0,-4-9 2 16,2 0-5-16,2 0 4 15,-2-20-1-15,3-13 6 16,-5-12 13-16,6 2-17 16,-2-4-1-16,-8 4-1 15,10 8 0-15,-15 10 1 16,0 13-1-16,9 4 0 15,-9 8-1-15,4 0 1 16,3 0-1-16,-7 0-1 16,13 0-2-16,7 0 1 15,-2 10 3-15,6 0 4 16,1 0-3-16,-8 2-1 0,3 1 1 16,-7 2 1-16,-2 0-1 15,-2 2 0-15,0 4 3 16,2-2-2-16,7 8 8 15,-7-2-7-15,-2 1 0 16,0-2 2-16,2-5-4 16,-2-1 3-16,4-8-4 15,-7-3 0-15,3-4-1 16,-9-3 0-16,5 0-4 16,4 0 3-16,2 0 2 15,6 0 1-15,3-10 4 16,-2-5-2-16,6 5 2 15,-13 2-5-15,7 1 0 0,-14 1 2 16,3-3 1-16,2 3 1 16,-5-4-1-16,1 1 1 15,4 0 4-15,-3-3-4 16,-6 2-1-16,5 0-1 16,-5 1-1-16,0-2 3 15,0-1-4-15,0 4 6 16,0-2 4-16,0-2-6 15,0-1 1-15,-11 1-3 16,-7-1 1-16,2 3-3 16,-6 0 0-16,2 2-2 15,-4 6-4-15,-9 2-18 0,4 0-7 16,0 0-12-16,-8 18-33 16,13-1-50-16,10 6-59 15,10-8-163-15</inkml:trace>
  <inkml:trace contextRef="#ctx0" brushRef="#br0" timeOffset="12174.1903">7554 15437 392 0,'0'0'102'0,"0"0"-16"15,0 0-59-15,0 0-5 16,0 0 8-16,201 100-11 15,-187-91 13-15,-3-4-2 16,-7-2 24-16,-4-3-17 0,0 0-6 16,9 0-7-16,6-6 18 15,3-21 8-15,2-8-8 16,4-14-4-16,-15 2-31 16,0 0-7-16,2 4-4 15,-6 5 0-15,8 16 3 16,-9 5 2-16,7 9 9 15,-6 8 24-15,-1 0 4 16,9 0-17-16,3 0-19 16,8 9 20-16,-2 12 4 15,3 4-9-15,-5 3-2 16,-7 4 1-16,2 3-8 0,-6 5-3 16,0 1-1-16,-2-7-2 15,1-2 0-15,1-7-2 16,7-4 0-16,1-6-1 15,12-9-2-15,9-6 1 16,10-3-15-16,1-27-6 16,-7-11 11-16,7-2 12 15,-16 2 1-15,-15 3 3 16,2 10-1-16,-3 8 1 16,-10 3 0-16,-3 9-3 15,1 6-1-15,-5 2 23 16,0 0-9-16,0 0-7 15,4 0 0-15,-4 0-7 0,5 0-2 16,6 0 2 0,-7 0-1-16,9 0 0 0,-4-3 2 15,2 0 2-15,-11 3-3 16,5 0 0-16,-5 0-4 16,0 0 4-16,4 13-7 15,0 9 7-15,1 6 6 16,2 2-6-16,1 2 3 15,1-4-2-15,7-4-1 16,-3-7 1-16,-4-9-2 16,11-4 2-16,-5-4-2 15,3 0 2-15,6-4 3 0,14-27 6 16,10-9 0 0,-6-10 4-16,-4-8-14 0,2 1-16 15,-18-6 1-15,-2-2-4 16,-11-11 2-16,-9-1 8 15,0-6-6-15,-9 2 3 16,-29 12 0-16,1 19 7 16,-3 19 5-16,2 16 5 15,25 15 51-15,-11 6-7 16,8 38-47-16,12 31 1 16,4 26 5-16,0 6 5 15,0-4-3-15,48-6-3 16,10-11-5-16,8-13-2 15,-8-13-34-15,-12-20-35 16,-17-15 0-16,-5-20-23 0,-10-5-117 16,-14-7-270-16</inkml:trace>
  <inkml:trace contextRef="#ctx0" brushRef="#br0" timeOffset="12643.9618">7379 15112 159 0,'0'0'92'16,"0"0"1"-16,0 0 21 0,0 0 8 16,0 0-13-16,0 0 30 15,0 0 23-15,-6-8-73 16,6-2-1-16,24-7-9 16,5-6 16-16,19-7-47 15,-14-3-33-15,-1 1-15 16,-4 0-18-16,-21 7-136 15,-8 2-419-15</inkml:trace>
  <inkml:trace contextRef="#ctx0" brushRef="#br0" timeOffset="19348.9014">2789 7805 327 0,'0'0'87'16,"0"0"-85"-16,0 0 6 16,0 0 13-16,0 0-18 15,0 0-1-15,0 0 7 16,0 0 13-16,0 0 15 0,0 0 5 15,0 0 6 1,0 0 2-16,0 0-19 0,0 0-2 16,0 0 2-1,0 0 17-15,0 0 9 0,0 0-4 16,0 0-3-16,0 0-20 16,0 0 4-16,0 0-10 15,0 0-2-15,0 5-8 16,0 10-2-16,0 10-4 15,0 10 17-15,-16 8-15 16,7 3-10-16,0-2 0 16,-6-4 0-16,10-2-1 15,5-10-5-15,0-9-26 16,0-6-12-16,0-11-55 0,0-2-141 16,0 0-169-1</inkml:trace>
  <inkml:trace contextRef="#ctx0" brushRef="#br0" timeOffset="19903.4238">2992 7511 356 0,'0'0'119'15,"0"0"-22"-15,0 0-41 16,0 0-26-16,0 0 9 15,0 0 13-15,-42 104 15 16,33-66 14-16,-6 4-15 16,10 1-33-16,-4 4-3 15,9-7-14-15,0 1-14 16,0-11-2-16,14-5 1 0,14-8-1 16,10-6-4-16,2-10 2 15,2-1-2-15,0-4 4 16,-2-24 4-16,-3-9 5 15,1-9 2-15,-9-7 2 16,-16-4 15-16,-2-3-14 16,-11-1-8-16,0 1-1 15,0 5-5-15,-24 2-3 16,-14 14 0-16,-11 11 0 16,3 13 0-16,-3 13-4 15,3 2 2-15,-3 20-6 16,-4 19-3-16,11 17 2 15,9 6-35-15,22-1-167 16,11-7-287-16</inkml:trace>
  <inkml:trace contextRef="#ctx0" brushRef="#br0" timeOffset="23153.4283">2760 9206 178 0,'0'0'8'0,"0"0"3"16,0 0-1-16,0 0 12 0,0 0 13 15,0 0 10 1,0 0 3-16,13 0 19 0,-13 0-18 16,0 0-1-16,0 0-6 15,0 0-8-15,0 0 1 16,0 0-9-16,0 0-9 16,0 0 4-16,0 0 7 15,0 0 20-15,0 0 30 16,0 0-30-16,0 0 2 15,0 0-13-15,0 3-7 16,0 17-11-16,0 8-16 16,-13 4-3-16,-12 5 1 15,6-4-2-15,1 2 2 16,-2-3-1-16,7-4 0 0,2-3 0 16,-3-4-1-16,3-6 1 15,11-8-5-15,0-3-42 16,0-4-133-16,0 0 32 15,7 0-99-15,2-7-59 16</inkml:trace>
  <inkml:trace contextRef="#ctx0" brushRef="#br0" timeOffset="23849.4564">2970 8988 200 0,'0'0'174'16,"0"0"-116"-16,0 0-31 15,0 0 7-15,0 0-14 16,0 0 11-16,-7 55 5 16,-6-30-5-16,-7 8 2 15,11 4-8-15,-6 6-9 16,1 5-5-16,10-1-3 16,4-1 0-16,0-1-8 15,0-8 6-15,0-6-1 16,18-6-3-16,6-10-2 15,5-8 0-15,0-4-2 16,-5-3 2-16,5 0 14 0,-5-10 25 16,5-15-7-16,-3-11-5 15,3-6-9-15,-5-8-15 16,-4-3-3-16,-15-7-1 16,-1 2-2-16,-4 6-7 15,0-1 8-15,-4 6 2 16,-25 6 2-16,-4 1 1 15,-5 8 7-15,-10 6-2 16,10 9 2-16,5 9-6 16,4 5 22-16,5 3 31 0,4 24-57 15,2 19-9 1,14 19-22-16,4 8-42 0,0 3-94 16,8-1-251-16</inkml:trace>
  <inkml:trace contextRef="#ctx0" brushRef="#br0" timeOffset="34411.2071">4348 12420 76 0,'0'0'73'16,"0"0"-46"-16,0 0-4 15,0 0 3-15,0 0-10 16,0 0-14-16,0 0-1 15,-16 0 11-15,12 0 45 16,-1 0 5-16,1 0-11 16,-3 0-12-16,3 0-11 15,-5 0-1-15,5 0-27 16,-8 0-1-16,4 0 1 0,-1 0 1 16,-7 0-1-16,3 0-2 15,-11 2-16-15,-5 4 0 16,-9 1-50-16,-10-2-14 15,1 0 10-15,-10-3-3 16,-5 4 16-16</inkml:trace>
  <inkml:trace contextRef="#ctx0" brushRef="#br0" timeOffset="36859.8654">3923 12254 314 0,'0'0'161'16,"0"0"-121"-16,0 0 39 15,0 0-13-15,0 0-29 16,0 0-17-16,-11-7 0 15,11 7 15-15,0 0 22 16,0 0-9-16,0 0-16 16,0 0-15-16,0 0-7 15,0 0-9-15,15 0-1 16,38 0 13-16,18 7 10 16,24-2-12-16,25 0-4 15,12 0-7-15,3 3-1 16,-11 2-5-16,-24 0 0 15,-10 2-5-15,-23 1-15 16,-10-1 9-16,-10-2 15 0,-19-2 2 16,1-2 0-16,-13-2 4 15,-8-1 9-15,1-2-3 16,-2-1-9-16,-3 0-2 16,1 3-19-16,-1 0-130 15,-4-3-114-15</inkml:trace>
  <inkml:trace contextRef="#ctx0" brushRef="#br0" timeOffset="37729.8356">5420 12365 286 0,'0'0'429'0,"0"0"-415"16,0 0-13-16,0 0 29 15,0 0 2-15,0 0-31 16,-7 0-1-16,7 0 0 16,0 0 1-16,0-6 2 15,0-9 28-15,7-10-14 16,-2-7-3-16,8-1-13 15,-4-2-1-15,2 3 0 16,-2-3-9-16,-1 7 2 16,-1 11-10-16,-3 7 4 15,5 7 13-15,-9 3 2 16,0 3 36-16,9 27-2 0,2 7 19 16,7 6-23-1,2 7-27-15,-7-10 4 0,3 0 2 16,-8-11-4-16,12-8-1 15,-11-13-2-15,11-8-4 16,-2 0-5-16,6-30 3 16,-4-16-1-16,-7-1 3 15,-2-6 5-15,-11 8-4 16,5 5 1-16,-5 5-2 16,0 14-4-16,4 12 4 15,-4 6 7-15,0 3 28 16,0 0 4-16,0 16-12 15,0 9-16-15,0 5-4 0,0-1-3 16,9-4 0 0,-5-4 4-16,12-11-5 0,-12-5-3 15,10-5-3-15,5 0-16 16,1-11 8 0,-2-11 8-16,2-6-3 0,0 1 1 15,-11 2 3-15,-5 2-2 16,1 9 1-16,-5 3 1 15,0 11 2-15,0 0 0 16,0 0 5-16,0 12 13 16,0 13-9-16,0 6-1 15,0 1-4-15,0-1-4 16,0-9-6-16,0-4-25 16,0-5-34-16,15-9-205 0,-6-4-264 15</inkml:trace>
  <inkml:trace contextRef="#ctx0" brushRef="#br0" timeOffset="38496.5133">6106 12304 882 0,'0'0'56'15,"0"0"-55"-15,0 0-1 16,0 0-20-16,0 0-38 0,0 0-2 16,13-97 34-16,-6 72-1 15,-7 2 27-15,0 11 12 16,0 2 15-16,0 7-1 16,0 3 34-16,0 0 7 15,0 5-34-15,0 15-10 16,0 8-2-16,0 1 0 15,0-1-5-15,0-6 1 16,0-4 5-16,0-8 1 16,0-7-21-16,0-3-2 15,8 0-9-15,12-13-2 16,-6-12 4-16,5 3-3 0,-5-3 2 16,1 2 6-16,-10 8 2 15,3 7-1-15,-3 6 0 16,-5 2 0-16,0 0 1 15,0 0 5-15,0 13 2 16,0 7 1-16,0 2 0 16,4 0-1-16,-4-4 7 15,11-5-6-15,-6-8-8 16,-1-3 0-16,1-2-13 16,3 0-4-16,4-4 2 15,5-17 6-15,3-1-6 16,-7-3-15-16,3 2 1 0,-7 1 14 15,2-1 11 1,-7 8-14-16,-4 7-3 0,0 4 21 16,0 4 10-16,0 0 31 15,0 17 3-15,0 13-17 16,0 0-4-16,0 3 19 16,0-5-24-16,0-9-9 15,0-1 6-15,0-14-15 16,13-4-14-16,12 0-9 15,-12-1 7-15,7-17 7 16,0 0 4-16,-7-2 0 16,3 0 5-16,-8 8 5 15,-3 4-5-15,-5 5-1 0,0 3-1 16,0 6-7 0,0 19-6-16,0 12 8 0,0 8-27 15,0-2-210-15,0-3-427 16</inkml:trace>
  <inkml:trace contextRef="#ctx0" brushRef="#br0" timeOffset="43693.052">2421 13793 29 0,'0'0'216'16,"0"0"-169"-16,0 0 33 15,0 0-25-15,0 0-50 16,0 0 116-16,0 0-46 16,0-12-30-16,0 9-6 15,0 1-1-15,0-1 6 16,0 1 13-16,0 2-14 16,-6 0-11-16,6 0-17 0,0 0 25 15,-5 0-16 1,5 0-4-16,0 0-6 0,0 0-1 15,0 0-1-15,0 0-4 16,0 0 4-16,0 0 4 16,-4 5-3-16,-9 17-10 15,-3 11-1-15,-1 7-4 16,-8 0 2-16,5 6 0 16,3-9 0-16,-8-2 1 15,10-10 3-15,2-7-4 16,8-6 0-16,5-5-1 15,-4-4-6-15,4-3-11 16,0 0 3-16,0 0-32 16,0 0-44-16,0 0-62 15,0-10-64-15,0-2-195 16</inkml:trace>
  <inkml:trace contextRef="#ctx0" brushRef="#br0" timeOffset="44315.6364">2545 13408 92 0,'0'0'158'0,"0"0"-97"16,0 0 57-16,0 0 16 16,0 0-77-16,0 0-18 15,0 25 1-15,0-8 10 16,-11 5-4-16,2 6 13 0,5 2-14 16,-11-2-2-16,15 3-12 15,0-6-21-15,0-3-4 16,0-7-4-16,11-5-2 15,-3-7-1-15,12-3-8 16,2 0 8-16,7-17 1 16,0-16 21-16,0-13 2 15,-1-7-12-15,-8-4-1 16,-2-1-5-16,-7 5-5 16,-7 6 0-16,-4 5-3 15,0 3 3-15,0 11 1 16,0 9 1-16,-15 6 4 0,-7 11 18 15,-11 2-11-15,-7 7 8 16,-2 33-21-16,4 15-12 16,14 16-8-16,24-4-69 15,0-9-204-15</inkml:trace>
  <inkml:trace contextRef="#ctx0" brushRef="#br0" timeOffset="56636.8867">694 9149 257 0,'0'0'250'0,"0"0"-238"15,0 0 83-15,0 0-40 16,0 0-21-16,0 0-4 15,0 0 17-15,0-8 10 16,0 8-3-16,0 0-13 16,0 0 7-16,0 0-11 15,0 0-12-15,0 0 16 16,0 0-27-16,0 0 0 0,0 0 1 16,0 0-1-16,0 0-2 15,0 0-6-15,0 0 2 16,0 0-7-16,0 0-2 15,0 0 1-15,0 0-3 16,0 0-23-16,45 0 22 16,5 0 4-16,8 0 0 15,-1 0-11-15,1 0-7 16,-20 0-2-16,6 0-16 16,-15 0-5-16,-12 0 6 15,-8 0-4-15,-9 0-19 16,0 0-1-16,0 0-55 15,-22 0-128-15</inkml:trace>
  <inkml:trace contextRef="#ctx0" brushRef="#br0" timeOffset="56952.6516">958 8971 534 0,'0'0'189'16,"0"0"-172"-16,0 0 35 16,0 0-52-16,0 0-3 15,0 0-3-15,61 12 6 16,-36-2 0-16,4 0 1 0,-7 0-4 16,2 1 5-16,-9-2-4 15,-15 1-10-15,0 5 3 16,0 6 9-16,-28 8 8 15,-21 0 12-15,3 0 19 16,-3 1 0-16,0-5 10 16,16 0-26-16,4-4-23 15,25-4-8-15,4-4-112 16,0-9-142-16</inkml:trace>
  <inkml:trace contextRef="#ctx0" brushRef="#br0" timeOffset="59004.9782">1247 14252 353 0,'0'0'233'0,"0"0"-202"0,0 0-17 16,0 0 62-16,0 0-11 16,0 0-26-16,0 0-23 15,0 0-1-15,0 0 8 16,0 0 13-16,-9 0 21 15,-11 0-20-15,3 0-16 16,12 0-17-16,5 0 0 16,29 0-4-16,22 0-12 15,26-15-18-15,36-10 27 16,31-4-1-16,33-13 3 16,13 3 1-16,11-1-17 15,14-3-23-15,-1-4-6 16,10-4 11-16,-5 1 11 15,-1-2 9-15,-16 1 15 0,-12 1 3 16,-9 0 35-16,-19 0 48 16,-14 4-26-16,-16 14-6 15,-21 6-27-15,-34 7-25 16,-30 11 1-16,-27 8-3 16,-20 0-4-16,0 0-9 15,0 0 0-15,0 0-25 16,0 6-76-16,-5 6-112 15</inkml:trace>
  <inkml:trace contextRef="#ctx0" brushRef="#br0" timeOffset="59693.1626">1378 13358 522 0,'0'0'27'0,"0"0"-13"16,0 0 13-16,0 0 101 15,0 0-35-15,0 0-10 16,-106-17-29-16,101 16-19 16,-15 1-3-16,-13-3-9 15,15 0-9-15,-6 3-12 16,24 0 3-16,0 0 0 16,0 0 1-16,0 0-6 0,9 6-1 15,40 19-2-15,21 10 3 16,12 5 7-16,-7-3-4 15,40 4-1-15,0-1-2 16,31 7 2-16,22 9-2 16,9 6 0-16,18 11 0 15,-1-5-7-15,3-4 4 16,-2-10-5-16,-14-14-4 16,-13-13 9-16,-15-4 3 15,-36-11 3-15,-20 1 8 0,-30-3 11 16,-25-5-5-1,-18-3-6-15,-15 3 0 0,-5 0-11 16,-4 12 0-16,0 6-20 16,0 7-42-16,0 3-189 15,0-5-314-15</inkml:trace>
  <inkml:trace contextRef="#ctx0" brushRef="#br0" timeOffset="66138.4665">2583 10914 155 0,'0'0'89'15,"0"0"-32"-15,0 0 12 16,0 0-2-16,0 0-42 15,0 0 5-15,0 0-2 16,0 0-3-16,0 0 9 16,0 0-14-16,0 0-9 15,0 0-4-15,0 0 17 16,0 0 1-16,0 0 1 16,0 0-1-16,0 0-6 15,0 0-5-15,0 0 7 16,0 7-11-16,0 3-2 0,-20 5-4 15,-2 7 0-15,-7 6 7 16,0 4 3-16,-4 4 4 16,-7 1-7-16,12-4 1 15,10-3-4-15,2-10-5 16,8-7-3-16,8-6 3 16,0-7-6-16,0 0 1 15,0 0-27-15,0 0-18 16,0 0-18-16,0-3-34 15,0-4 13-15</inkml:trace>
  <inkml:trace contextRef="#ctx0" brushRef="#br0" timeOffset="66971.2555">3841 10643 172 0,'0'0'200'0,"0"0"-126"15,0 0 39 1,0 0-45-16,0 0-30 0,0 0 29 15,-139 22-5-15,126-19-12 16,4-1-1-16,4-2-14 16,5 0 8-16,0 0-6 15,0 0-21-15,0 0-11 16,14 0-5-16,34 0-13 16,19 0 13-16,8 0 17 15,20 0-8-15,15 0 13 16,1 0-16-16,13 0-6 15,4 0-1-15,-13 0 1 16,-15 4 0-16,-10 0-4 16,-19-4-1-16,-5 0 0 15,-8 3-5-15,-14-2 0 16,-17 5-38-16,-12 1-69 16,-15 4-26-16,0-2-79 0</inkml:trace>
  <inkml:trace contextRef="#ctx0" brushRef="#br0" timeOffset="67761.9534">5553 10789 480 0,'0'0'130'0,"0"0"-101"16,0 0 116-16,0 0-26 16,0 0-74-16,0 0-33 15,0 0-12-15,57-82-2 16,-39 53-8-16,-3 1-33 0,-1 6 7 16,-3 6 11-16,-7 9 17 15,1 5 3-15,-5 2 4 16,0 0 0-16,0 7-3 15,0 23 4-15,0 8 77 16,0 5 2-16,0-3-31 16,0-8-22-16,4-4-9 15,5-10-9-15,6-11-4 16,-6-4 1-16,11-3 1 16,9-8 1-16,8-19 17 15,-3-13-11-15,-1-2-7 16,-13 3-4-16,-3 8 3 0,-6 9-5 15,-6 10-2-15,-5 6 2 16,0 6 2-16,0 0-1 16,0 0 9-16,0 13-8 15,0 12 2-15,0 3 13 16,0-3 3-16,0-3-5 16,0-4-14-16,20-7-1 15,-3-7-1-15,3-1-1 16,9-3-11-16,-7 0 5 15,14-7-1-15,-14-11 2 16,6 0 2-16,-8 3 3 16,-6 2 2-16,-8 6-1 15,-6 4 1-15,0 3-1 0,0 0-5 16,0 0 4 0,0 16-5-16,0 6 7 0,0 3 0 15,0 0 0-15,0-2-29 16,9-9-92-16,15-5-230 15</inkml:trace>
  <inkml:trace contextRef="#ctx0" brushRef="#br0" timeOffset="68359.3666">6402 10803 853 0,'0'0'44'0,"0"0"13"16,0 0 42-16,0 0-83 16,0 0-16-16,0 0-17 15,66-68-7-15,-48 48-8 16,2 4 15-16,-11 2 15 16,-9 11 0-16,0 2 2 15,0 1 12-15,0 0 15 16,0 1-24-16,0 20 17 15,0 0 7-15,0-2-10 16,0-1-4-16,0-5-10 16,0-5 6-16,0 0 2 15,0-8-6-15,15 0-4 0,14 0-1 16,0 0 0-16,4-16-9 16,-4-2 0-1,-5 0 9-15,-11 4 4 0,-4 0-4 16,2 7 5-16,-11 3-1 15,0 4 13-15,0 0 3 16,0 0-6-16,0 0-2 16,0 14-4-16,0 8 11 15,0 4 6-15,0-6-8 16,18-8-14-16,11-2-3 16,-5-10-1-16,13 0 0 15,-3 0 0-15,10-13-14 16,-2-6-7-16,-9-6 11 0,-4 3 9 15,-5-3 2-15,-11 8 2 16,-6 9 0-16,-7 2 5 16,0 6 20-16,0 0-27 15,0 0 0-15,0 14-12 16,0 7 7-16,-7 7 0 16,7-6-95-16,0-7-109 15,0-2-285-15</inkml:trace>
  <inkml:trace contextRef="#ctx0" brushRef="#br0" timeOffset="100972.743">9823 15039 689 0,'0'0'61'15,"0"0"101"-15,0 0-62 16,0 0-46-16,0 0-17 16,0 0 5-16,0 0-5 0,0 0 3 15,-38 0-3-15,38 0-2 16,0 0-14-16,0 0-10 15,0 0-11-15,5 0-1 16,28 0-5-16,16 0 4 16,4 0 2-16,-2-2-8 15,-3-1-39-15,-6 3-31 16,-17 0-39-16,-17 0-98 16,-8 10-157-16</inkml:trace>
  <inkml:trace contextRef="#ctx0" brushRef="#br0" timeOffset="101171.7757">9586 15448 830 0,'0'0'62'0,"0"0"125"16,0 0-61-16,199-48-38 15,-141 33-35-15,-5 5-42 16,-11 3-8-16,-4 4-3 15,6-2-19-15,9 5-70 16,2 0-75-16,-6 0-251 16</inkml:trace>
  <inkml:trace contextRef="#ctx0" brushRef="#br0" timeOffset="101863.894">10663 14846 553 0,'0'0'60'15,"0"0"11"-15,0 0-25 16,0 0-45-16,0 0 1 15,0 0 66-15,124 145-34 16,-71-92-16-16,-2 2 4 16,-11 1-4-16,-22-9-3 15,1-1 20-15,-19-9 11 16,0-4-3-16,0-8-4 16,-8-8 1-16,-12-7-1 15,-5-7 11-15,12-3-8 16,-11 0-26-16,4-15 4 0,-4-13-10 15,19-7-10-15,5-5-1 16,0-3-4-16,24-4 1 16,30-3 4-16,7-8-1 15,-3 5-5-15,-7-4 1 16,-7 3 2-16,-15 10-2 16,-20 4 5-16,-9 4 3 15,0 9 6-15,0 4 14 16,-25 4 12-16,-12 6-6 15,-5 3-6-15,-7 8-13 16,7 2 1-16,2 0-6 0,7 4-5 16,4 17-4-1,7 6 0-15,16 6-26 0,6 1-27 16,0 2-6-16,6-4-72 16,32-5 1-16,-1-4-172 15,8-5-186-15</inkml:trace>
  <inkml:trace contextRef="#ctx0" brushRef="#br0" timeOffset="102454.3154">11369 14636 359 0,'0'0'203'16,"0"0"-101"-16,0 0 11 15,0 0-34-15,0 0-43 16,0 0-9-16,0 5-7 16,0 15 14-16,0 10 24 15,0 10-31-15,0 2-10 16,0 12-13-16,0-2 0 16,0-4-2-16,0-3-2 0,0-13 5 15,0-7-4-15,0-10-1 16,20-5 3-16,2-5-7 15,7-2 0-15,-5-3 0 16,0 0-4-16,-11 0-12 16,7-15-36-16,0-8-30 15,-6 1-71-15,5-14-37 16,-10-3-123-16</inkml:trace>
  <inkml:trace contextRef="#ctx0" brushRef="#br0" timeOffset="102666.0379">11645 14656 299 0,'0'0'275'0,"0"0"-135"0,0 0 28 16,0 0-91-1,0 0-5-15,24 120 17 0,-19-44-5 16,13 6-37-16,-12 8-24 16,8 1-9-16,-14-1-14 15,0-2-2-15,0-13-1 16,0-10-9-16,0-18-23 15,8-15-46-15,8-15-1 16,-3-16-170-16,3-1-319 16</inkml:trace>
  <inkml:trace contextRef="#ctx0" brushRef="#br0" timeOffset="102951.4325">12087 15180 682 0,'0'0'331'0,"0"0"-307"15,0 0 44-15,0 0-36 16,0 0-23-16,0 0 3 15,0 150-6-15,0-95-4 16,0 0-2-16,0-5-3 16,0-4-23-16,0-16-39 0,0-9-82 15,0-12-129 1,0-9-311-16</inkml:trace>
  <inkml:trace contextRef="#ctx0" brushRef="#br0" timeOffset="103377.059">12379 14708 670 0,'0'0'32'15,"0"0"13"-15,0 0 47 16,5 113-30-16,4-68-18 16,2 3-18-16,6-10-16 15,3-11-7-15,5-7-1 16,-8-12 2-16,3-3-1 16,0-5 0-16,-2-5-1 15,6-20 14-15,0-18-6 16,-6-12-8-16,-2-6-2 15,-12 4-2-15,-4 5-7 16,0 2 3-16,0 8 1 16,-29 13 5-16,-13 4 1 0,9 12 4 15,-7 8 13-15,7 5-8 16,4 0-10-16,7 14-13 16,7 8-21-16,6 8-51 15,9-3-75-15,0 3-28 16,0-2-190-16</inkml:trace>
  <inkml:trace contextRef="#ctx0" brushRef="#br0" timeOffset="103438.0558">12379 14708 430 0</inkml:trace>
  <inkml:trace contextRef="#ctx0" brushRef="#br0" timeOffset="103653.1774">12379 14708 430 0,'177'158'229'0,"-159"-113"-72"0,-3 6-9 0,3 1-94 15,2-2-7-15,-7 8-13 0,-2-11 1 16,3-1-19-16,-14-13 27 15,0-4 2-15,0-4-13 16,0-2-8-16,-9-5-5 16,-20-1-1-16,0 0-8 15,-4-1-3-15,0-9-6 16,-5-2 5-16,-1-5-5 16,21 0-1-16,-2 0-4 15,7 0-16-15,8 0-7 16,5 0-28-16,0-10-63 15,0-2-25-15,18 2-154 16,15-3-101-16</inkml:trace>
  <inkml:trace contextRef="#ctx0" brushRef="#br0" timeOffset="106299.2076">13036 14658 801 0,'0'0'60'0,"0"0"48"16,0 0-38-16,0 0-66 16,0 0-2-16,0 0-2 0,0-7-4 15,29 7 4 1,0 0 2-16,15 0-1 0,-15 0 0 16,-1 0-1-16,-1 0 2 15,-12 3 4-15,-10 16-4 16,-5 1 4-16,0 8-1 15,0 2 0-15,-29 2 7 16,-9-1-11-16,1-2 5 16,-7-6 1-16,19-5-1 15,12-9-4-15,0 0-2 16,13-9 1-16,0 0-1 16,0 0-5-16,17 0-5 0,21 0 10 15,15 0 3 1,-4 0 4-16,2 2-1 0,-3 21 6 15,-15 7-4-15,-13 4 2 16,-11 4 10-16,-9-3 6 16,0 5 26-16,-29-4-27 15,-8-7 0-15,-1-4-5 16,-6-3-8-16,11-1 0 16,-5-9-6-16,10-1 2 15,-6-9 6-15,14 1-2 16,3-3-4-16,6 0-8 15,6 0-10-15,5 0-19 16,0 0-53-16,0 0-75 0,33-13-90 16,5-6-278-1</inkml:trace>
  <inkml:trace contextRef="#ctx0" brushRef="#br0" timeOffset="106801.2504">13481 14676 932 0,'0'0'94'0,"0"0"-86"16,0 0 71-16,0 0-48 16,0 0-31-16,0 0 0 15,143-46 0-15,-96 46 2 0,-10 6-2 16,3 14 0-16,-22 5 1 15,-3 0-1-15,-10 2 0 16,-5 4 2-16,0-6 1 16,-5 4 0-16,-23-1 4 15,3 0 7-15,-8-9-6 16,9-1-3-16,4-5-1 16,2-3-4-16,14-3 0 15,4-5-2-15,0 2-4 16,0 1-6-16,4 2 1 15,29 8 11-15,9 2-2 16,-2 6 2-16,-18 2 0 16,-6 0 0-16,-12 8 0 0,-4-3 3 15,0-2 1 1,-24 0 43-16,-14-9-19 0,1-1 7 16,-8-4-17-16,3-3-14 15,5-8 0-15,-3 1 0 16,14-4 2-16,6 0-6 15,0 0-24-15,6-3-31 16,14-9-68-16,0-2-60 16,0-4-358-16</inkml:trace>
  <inkml:trace contextRef="#ctx0" brushRef="#br0" timeOffset="107274.3759">13839 14661 967 0,'0'0'121'0,"0"0"-120"15,0 0 5-15,0 0-4 16,0 0-2-16,0 0-1 16,157-45-1-16,-128 50-2 15,-1 15-1-15,-10 7 4 16,2 6 1-16,-16-1 0 15,-4 3 1-15,0 1 8 16,0-4 9-16,0-2-7 0,-24-3-5 16,0-9 3-1,2-2-2-15,6-9-6 0,3 0 0 16,13-7-1-16,0 0 2 16,0 0-2-16,0 0-4 15,29 0-3-15,4-2 6 16,13-1-1-16,-6 3 1 15,-13 0 0-15,8 16 0 16,-17 6 1-16,-10 8 13 16,-8 0 12-16,0 0 29 15,-13-3-18-15,-24-2-11 16,-1 0-1-16,-11-4-4 16,12-3-16-16,4-4 2 15,4-6-2-15,9-5-3 0,11-3-1 16,9 0-38-16,0 0-46 15,0-14-76-15,9-12-298 16</inkml:trace>
  <inkml:trace contextRef="#ctx0" brushRef="#br0" timeOffset="107823.9389">14462 14553 880 0,'0'0'95'0,"0"0"-64"16,0 0 30-16,0 0-49 0,0 0-6 15,0 0 7 1,111 12 7-16,-73 9-3 0,-1 1 6 16,5 0-12-16,2-1-9 15,-6 1 0-15,-9-2-2 16,-9 3 0-16,-7 0 0 15,-13-1 2-15,0 3 3 16,-38 3 29-16,-19 4-4 16,-1-1-3-16,1-4 0 15,-1-4 0-15,21-7-4 16,-1-2-12-16,18-9-1 16,16-3-2-16,4-2-8 0,0 0-2 15,0 0-1-15,0 0-10 16,0 0 4-16,29 0 5 15,4 0 4-15,4 0 0 16,3 0 1-16,-7 15-4 16,-8 10 3-16,-8 8-6 15,-17 4-3-15,0 4 9 16,0-7 1-16,-8-3 4 16,-26-6-1-16,1-3 8 15,4-4 7-15,1-5-13 16,3-6-1-16,5-2-1 15,3-5-4-15,-3 0 0 16,15 0-3-16,-3 0-21 0,8 0-8 16,0-8-39-1,0 1-62-15,22-3-52 0,13-2-261 16</inkml:trace>
  <inkml:trace contextRef="#ctx0" brushRef="#br0" timeOffset="107989.0185">14991 15165 576 0,'0'0'663'0,"0"0"-661"16,0 0-2-16,0 0-1 16,0 0-69-16,0 0-34 15,73 4-169-15,-60-4-520 0</inkml:trace>
  <inkml:trace contextRef="#ctx0" brushRef="#br0" timeOffset="108162.5216">15312 15149 1035 0,'0'0'163'0,"0"0"-149"15,0 0 46-15,0 0-54 16,0 0-6-16,0 0-35 15,57 0-35-15,-15-5-106 16,7 1-157-16,-7-7-184 16</inkml:trace>
  <inkml:trace contextRef="#ctx0" brushRef="#br0" timeOffset="108400.3633">15712 15099 802 0,'0'0'172'0,"0"0"-118"16,0 0 43-16,0 0-48 15,0 0-49-15,0 0-28 16,24 0-23-16,-2 0 15 16,12 0-34-16,1 0-83 15,-2-8 33-15,-11 1 34 16,-2 5 22-16,-15-1 56 16,-5 3 8-16,0 0 86 0,0 0 20 15,0 0-19 1,0 0-73-16,0 10-14 0,0-2-82 15,0-1-46-15,15 1-274 16</inkml:trace>
  <inkml:trace contextRef="#ctx0" brushRef="#br0" timeOffset="109234.1919">16269 15224 107 0,'0'0'332'15,"0"0"-181"-15,0 0-26 16,0 0 49-16,0 0-74 15,0 0-50-15,0 0-35 16,0 0-11-16,0-4 6 16,0-1 22-16,0-1 0 15,0-4-7-15,0-2-12 16,0-10-12-16,0-3-2 16,0-11 0-16,29-6-5 15,0-8-11-15,8-8 3 0,-4-3 9 16,-8 4 1-16,-5 10 0 15,-11 16 4-15,-9 14 0 16,0 12 27-16,0 5 11 16,0 12-1-16,0 33-8 15,0 16-17-15,0 1 8 16,0 4-7-16,0-14-5 16,0-7 8-16,13-9-3 15,-2-17-3-15,-2-12-1 16,0-4-6-16,-5-3-3 15,20-3 4-15,5-23-3 16,9-15 7-16,-3-11 1 16,-2-6-7-16,-4 3-1 0,-11 5 1 15,-3 14-2-15,-15 17 1 16,5 11 2-16,-5 8 7 16,0 0 7-16,0 18-5 15,0 22 4-15,0 8 1 16,0 2-7-16,0-8-9 15,0-4 6-15,0-8-4 16,0-10 2-16,8-11-5 16,1-6-6-16,11-3 1 15,-7 0-11-15,16-12 6 16,7-13 0-16,-10-8 7 16,3-7 2-16,-9-1 0 0,0 2-7 15,-7 9 4-15,-9 10 4 16,1 12 2-16,-5 8 3 15,0 0 10-15,0 0-11 16,0 28 3-16,0 5-6 16,0 9 2-16,0 0-1 15,0-4-2-15,0-3-7 16,0-2-36-16,6-1-73 16,21-3-73-16,-7-3-97 15,9-5-200-15</inkml:trace>
  <inkml:trace contextRef="#ctx0" brushRef="#br0" timeOffset="109841.5484">17267 15162 907 0,'0'0'110'16,"0"0"-22"-16,0 0 32 15,0 0-90-15,13-103-7 16,7 68-6-16,2-5-11 15,2-1-5-15,0 12-1 16,-19 6 0-16,10 11 1 16,-15 12 3-16,0 0-4 15,0 14 10-15,0 17-7 16,0 9 15-16,0 3-6 16,5-3-11-16,-1-8 1 15,1-9 6-15,10-6-7 0,-6-9 0 16,0-6-1-16,6-2-7 15,7 0 0-15,7-13-1 16,4-16 0-16,0-6 0 16,-4-3 1-16,-4-2 0 15,-6 0 6-15,-1 10 0 16,-7 10-3-16,-2 10 3 16,-9 4 2-16,0 6 14 15,0 11 14-15,0 24-16 16,-9 8 2-16,-2 4-1 15,7-7-6-15,4-7 2 16,0-11-9-16,0-6 3 0,0-7-4 16,0-9-3-16,24 0-1 15,14-2-6-15,15-26-4 16,-5-7-3-16,-1-8-19 16,6 1 2-16,-20-5 22 15,-4 4 5-15,-5 2 5 16,-11 14 2-16,-8 13 4 15,-1 5 19-15,-4 9 25 16,0 11-11-16,0 21-16 16,-4 18-7-16,-9 7-4 15,4-6-4-15,9-11-6 16,0-5-21-16,37-15-94 16,10-7-165-16</inkml:trace>
  <inkml:trace contextRef="#ctx0" brushRef="#br0" timeOffset="111889.0827">6882 4326 650 0,'0'0'246'0,"0"0"-97"15,0 0-62-15,0 0-20 0,0 0-38 16,0 0-10-16,0 0-4 15,0 0-3-15,29 0 13 16,24 0-6-16,4 0-5 16,14 0-8-16,-5 0-4 15,3 0-2-15,-23 0 1 16,-13 0 2-16,-22 0-5 16,-2 0 2-16,-9 0-3 15,0 0-2-15,0 0-27 16,-20 13-17-16,-17 1-111 15,-12-1-276-15</inkml:trace>
  <inkml:trace contextRef="#ctx0" brushRef="#br0" timeOffset="113096.6848">6849 5905 300 0,'0'0'393'15,"0"0"-288"-15,0 0 75 16,0 0-94-16,0 0-53 16,0 0-23-16,0 0-2 15,0-2-5-15,28 2-2 16,17 0 30-16,6-3-5 15,21 0-14-15,-5 1-1 16,-5-1-1-16,-9 1-8 0,-11 2-2 16,-5 0-1-1,-17 0-6-15,-6 0-18 0,-10 0-40 16,-4 0-10-16,0 0-100 16,-27 0-230-16</inkml:trace>
  <inkml:trace contextRef="#ctx0" brushRef="#br0" timeOffset="114259.6725">6712 7785 419 0,'0'0'144'0,"0"0"-45"16,0 0-11-16,0 0 5 16,0 0-18-16,0 0 3 15,0-3-28-15,0 3-21 16,0-2-3-16,0 0-12 15,0-1-4-15,17 3 8 16,27-5-10-16,14 0 3 16,-1 3-8-16,10-1 2 0,-10 0-4 15,-10 3-1-15,-10 0 0 16,-17 0-2-16,0 0-13 16,-20 0-14-16,5 3-12 15,-5 5-37-15,0 4-39 16,0 1-123-16,-11-6-404 15</inkml:trace>
  <inkml:trace contextRef="#ctx0" brushRef="#br0" timeOffset="115135.3201">6849 9113 336 0,'0'0'319'15,"0"0"-279"-15,0 0 84 16,0 0-38-16,0 0-9 16,0 0-17-16,-34-9-19 15,34 9-6-15,0 0 19 16,0 0-4-16,0 0-15 15,0 0-22-15,0 0-11 16,34 0-1-16,39 0 9 16,11 0 8-16,22 0-1 15,-7 0-5-15,7-5-9 16,-21-1-3-16,-17 1-3 16,-21 3-1-16,-14 2-26 0,-9 0-29 15,-15 0-13 1,-5 0-32-16,-4 7-151 0,0 6-290 15</inkml:trace>
  <inkml:trace contextRef="#ctx0" brushRef="#br0" timeOffset="116169.4557">7888 10668 430 0,'0'0'156'0,"0"0"-83"15,0 0 52-15,0 0 17 0,0 0-53 16,0 0-29-16,-9-6 8 16,9 6-2-1,0 0-22-15,0 0-12 0,0 0-17 16,0 0-9-16,0 0-6 16,38 0 0-16,24-2 0 15,15-3 3-15,3 3-3 16,-3-2 0-16,-11 0-29 15,-28 4-42-15,0 0-34 16,-27 0-97-16,-11 17-108 16,0 3-189-16</inkml:trace>
  <inkml:trace contextRef="#ctx0" brushRef="#br0" timeOffset="117054.6607">7298 12316 485 0,'0'0'123'0,"0"0"-82"16,0 0 12-16,0 0-3 16,0 0-15-16,0 0 26 15,-16 0-12-15,16 0-10 16,0 0 7-16,16 0 12 16,12 0-13-16,10 0-3 15,4 0-13-15,11 0-9 0,20 6-10 16,-7-1 0-16,5 2-9 15,-9-4-1-15,-13-3-2 16,-16 4-29-16,-15 2-33 16,-18-3-42-16,0 2-231 15</inkml:trace>
  <inkml:trace contextRef="#ctx0" brushRef="#br0" timeOffset="120685.2492">8593 3848 10 0,'0'0'24'0,"0"0"42"16,0 0-11-16,0 0 10 16,0 0 26-16,0 0 15 15,0 0 19-15,29-13-28 16,-29 13-18-16,0 0 50 15,0 0 3-15,0 0-49 16,0 0-17-16,0 0 10 16,0 0-27-16,0 0-8 15,0 0-9-15,0 0-26 16,0 0-6-16,0 20-11 16,0 15-12-16,0 13 15 0,33 4 2 15,12 0-24 1,-8-3 14-16,-8-5 10 0,-11-6-11 15,-18-2 7-15,0-2 8 16,0-4 2-16,-34 0 5 16,-16-5 3-16,-8-2-3 15,1-8-4-15,4-5 7 16,11-4-1-16,17-6 0 16,12 0 1-16,6 0 9 15,7-6-13-15,0-13-4 16,0-12-4-16,40-11-1 15,11-6 0-15,11-4 0 16,-5-1 4-16,-4 0-4 16,-11 1-8-16,-13-4-6 0,-4 6 11 15,-17 5 7-15,-8 5 1 16,0 9 6-16,0 12 19 16,-8 11 7-16,-12 8 21 15,-2 0-21-15,-3 2-28 16,-8 23-4-16,9 11-6 15,-5 6-9-15,16 1-21 16,13-1-29-16,0 0-72 16,0-13-30-16,17-7-86 15,17-12-119-15</inkml:trace>
  <inkml:trace contextRef="#ctx0" brushRef="#br0" timeOffset="121111.5611">9005 3796 469 0,'0'0'307'0,"0"0"-272"15,0 0-3-15,0 0-28 16,0 0 3-16,0 0 9 16,33 69 60-16,-29-31-35 15,-4 1-3-15,0-1 3 16,0-1-10-16,0-1-17 15,0-8-9-15,0-8-4 16,9-11-1-16,11-6-4 0,4-3-6 16,-1 0 2-16,16-25 2 15,-5-12-1-15,-6-11-1 16,-6-5-1-16,-6 1-4 16,-3 2 9-16,-13 9 1 15,0 11 3-15,0 17 19 16,0 6 23-16,0 7 34 15,0 0-22-15,0 32-19 16,0 29-28-16,-13 14 3 16,4 15 9-16,-6-2-15 15,10-5-3-15,5-3-1 16,0-7-2-16,0-14-23 16,0-10-60-16,0-23-41 0,0-13-98 15,0-13-396-15</inkml:trace>
  <inkml:trace contextRef="#ctx0" brushRef="#br0" timeOffset="122036.6513">9575 4193 74 0,'0'0'588'0,"0"0"-556"16,0 0 103-16,-37 125-45 15,32-82-78-15,1-3-11 16,-7-5 0-16,11-7-2 15,0-8-51-15,0-10-74 0,0-10-84 16,0 0-252-16</inkml:trace>
  <inkml:trace contextRef="#ctx0" brushRef="#br0" timeOffset="122464.635">9900 3702 607 0,'0'0'157'0,"0"0"-12"0,0 0-94 16,0 0-27-16,-28 126-4 15,23-81-9-15,5-5 6 16,0-13-4-16,0-2-10 16,5-15-3-16,8-3 0 15,22-7-3-15,-2 0 3 16,1-9 7-16,3-19-2 16,-4-7 0-16,1-8 5 15,-15 1-8-15,-14 2-1 16,-5 1-1-16,0 10-1 15,-5 7 1-15,-23 6 4 16,-5 8 3-16,-5 8 3 0,3 0-2 16,12 0-8-16,-5 3-13 15,8 15-32-15,15 3-101 16,1-5-75-16,4 0-174 16</inkml:trace>
  <inkml:trace contextRef="#ctx0" brushRef="#br0" timeOffset="122727.2457">9900 3702 294 0,'47'58'113'16,"-36"-48"-73"-16,7 15 80 16,10 18-12-16,-3 11 30 15,-1 7-48-15,-4 1-48 16,-11-1 7-16,-5-3-14 16,-4-6-5-16,0-2-20 0,0-10 5 15,-29-5 12 1,5-10-4-16,2-4-7 0,-2-12 1 15,4-4 11-15,-5 0-12 16,3-5-2-16,2 0-2 16,-4 0-12-16,-5-12-8 15,12 5-13-15,1 1-24 16,7 1-12-16,0 2-7 16,9-4-199-16,0-3-234 15</inkml:trace>
  <inkml:trace contextRef="#ctx0" brushRef="#br0" timeOffset="123208.8018">10424 3764 506 0,'0'0'508'15,"0"0"-503"-15,0 0 4 16,0 0 20-16,0 0-24 15,0 0-5-15,124-15 0 16,-108 36 0-16,-12 4 3 16,-4 5 0-16,0-2-3 15,0 1-1-15,0 2-7 16,-29-4-3-16,-8-2-7 16,-3-5-5-16,11-4 10 15,12-8 5-15,1-2 5 0,16-6 2 16,0 0-29-16,0 0-50 15,40 0 54-15,2 0 26 16,0 0 13-16,2 5 40 16,-15 10-23-16,0 3 1 15,-12 5 4-15,-17 2 5 16,0 0-16-16,0 5 2 16,-8-2 7-16,-30 1-4 15,-11 1-8-15,-4-2-5 16,7-3 0-16,-7-7-9 15,15-6-1-15,18-6-3 16,7-4-1-16,13-2-2 0,0 0-12 16,0 0-44-16,0-18-29 15,13-2-60-15,27-10-113 16,-2-5-182-16</inkml:trace>
  <inkml:trace contextRef="#ctx0" brushRef="#br0" timeOffset="123714.9414">10997 3746 1053 0,'0'0'86'0,"0"0"-80"16,0 0 9-16,0 0-15 0,0 0-13 15,0 0 11-15,71 0 2 16,-56 0 0-16,3 8 1 15,-9 2-1-15,6 1 0 16,-1 6-4-16,-3-2-19 16,-2 3-8-16,-9 5-5 15,0-1-3-15,0 6 15 16,-5-1 8-16,-19 1 4 16,-5-3 8-16,5 0 4 15,2-8 3-15,2-2 0 16,7-8 4-16,6-4-5 15,3 0 1-15,4-3-5 0,0 0 2 16,0 0-13 0,4 0-14-16,25 0 26 0,10 0 1 15,-1 0 0-15,0 0 3 16,-5 3-2-16,-9 19 2 16,-4 6 3-16,-20 2 22 15,0 5 17-15,-20 5 10 16,-22 0-10-16,-11-2-23 15,0-6 22-15,11-9 7 16,13-5-36-16,14-9-14 16,10-9-1-16,5 0-1 15,0 0-59-15,0 0-43 16,9-20-51-16,31-8-131 16,2 1-227-16</inkml:trace>
  <inkml:trace contextRef="#ctx0" brushRef="#br0" timeOffset="123912.579">11807 4070 897 0,'0'0'164'16,"0"0"-158"-16,0 0 12 0,0 0-18 15,0 0-68 1,0 0-128-16,86 6-55 0</inkml:trace>
  <inkml:trace contextRef="#ctx0" brushRef="#br0" timeOffset="124051.2949">12094 4128 387 0,'0'0'609'16,"0"0"-609"-16,0 0-26 16,0 0-157-16,0 0-209 15</inkml:trace>
  <inkml:trace contextRef="#ctx0" brushRef="#br0" timeOffset="124189.3053">12499 4117 997 0,'0'0'63'16,"0"0"-63"-16,0 0-56 15,0 0-245-15</inkml:trace>
  <inkml:trace contextRef="#ctx0" brushRef="#br0" timeOffset="125566.8904">12884 3684 346 0,'0'0'602'16,"0"0"-577"-16,0 0 50 16,0 0-22-16,0 0-29 15,0 0-16-15,-14-10 2 16,14 10 3-16,0 0-8 15,0-3 17-15,0 3-1 16,0 0 1-16,0 0-11 0,0 0-1 16,0 0-2-16,0 25-3 15,0 25 3-15,0 29 23 16,20 13-16 0,-11 14-10-16,0 5-3 0,-5-2-2 15,7-6-5-15,-11-13 0 16,0-15-8-16,0-22 3 15,0-20 10-15,0-13 0 16,0-10 1-16,0-8-2 16,0-2-20-16,-15 0-80 15,-3-7-137-15,-2-11-583 16</inkml:trace>
  <inkml:trace contextRef="#ctx0" brushRef="#br0" timeOffset="126328.5797">9690 5423 486 0,'0'0'389'15,"0"0"-311"-15,0 0 14 16,0 0-44-16,0 0-36 15,0 0-11-15,0 0-1 16,0 141 0-16,-9-94-2 16,-6 2-1-16,2-9-15 15,4-8-48-15,9-9-125 16,0-15-113-16</inkml:trace>
  <inkml:trace contextRef="#ctx0" brushRef="#br0" timeOffset="126484.5462">9900 5549 643 0,'0'0'450'16,"0"0"-374"-16,0 0-7 15,0 0-46-15,0 0-23 16,0 130-2-16,0-74-35 16,25-3-79-16,-3-6-171 15,-2-10-475-15</inkml:trace>
  <inkml:trace contextRef="#ctx0" brushRef="#br0" timeOffset="127434.8398">12837 5173 681 0,'0'0'140'0,"0"0"-69"0,0 0 32 16,0 0-60 0,0 0-35-16,0 0 7 0,0 5 2 15,0 23 10-15,0 17 44 16,0 15-4-16,0 13-42 16,0 2-16-16,0-2-6 15,0-6-1-15,-4-6-1 16,-7-14-1-16,2-12-1 15,9-10 0-15,0-10-11 16,0-7-42-16,0-6-25 16,0 1-7-16,0-3-131 15,0 0-128-15</inkml:trace>
  <inkml:trace contextRef="#ctx0" brushRef="#br0" timeOffset="128510.4849">9480 7334 839 0,'0'0'106'15,"0"0"-14"-15,0 0-43 16,0 0-19-16,0 0-18 0,0 0 21 16,0-5-7-16,0 18-8 15,0 9-3-15,-9 11-10 16,1 2-5-16,-8-3-4 16,12 3-34-16,4-6-11 15,0-10-30-15,0-6-129 16,8-9-125-16,12-4-181 15</inkml:trace>
  <inkml:trace contextRef="#ctx0" brushRef="#br0" timeOffset="128650.3507">9644 7349 585 0,'0'0'323'0,"0"0"-281"0,0 0-6 15,0 0-6 1,22 135-29-16,2-83-1 0,9 2-5 15,-8-9-173-15,4-2-342 16</inkml:trace>
  <inkml:trace contextRef="#ctx0" brushRef="#br0" timeOffset="129507.0363">12895 7191 701 0,'0'0'218'0,"0"0"-127"15,0 0-22-15,0 0-17 16,0 0-20-16,0 0-14 16,0-5 0-16,0 12-15 0,0 18 7 15,0 11 15 1,0 14-6-16,0 10-7 0,0 18 0 15,0 8-4-15,-5 8-6 16,-1 2-2-16,-8-9-3 16,5-10 2-16,-6-13-3 15,2-14 4-15,-3-18-1 16,7-7 3-16,1-12-4 16,8-5 4-16,-7-6-4 15,2-2-13-15,-8 0-73 16,-7 0-46-16,3 0-467 15</inkml:trace>
  <inkml:trace contextRef="#ctx0" brushRef="#br0" timeOffset="130661.699">9443 9104 166 0,'0'0'97'0,"0"0"42"0,0 0 7 16,0 0-44-16,0 0-22 15,0 0 10-15,8-58-47 16,-8 48 31-16,5 2-19 16,-5 4-21-16,0-2-15 15,0 6 0-15,0 0 8 16,0 0-3-16,0 15-13 16,0 18-8-16,0 9-2 15,0 1-1-15,-5-2 0 16,5-9-23-16,0-12-4 15,0-7-22-15,16-13-117 16,13 0-39-16,-7-19-150 0</inkml:trace>
  <inkml:trace contextRef="#ctx0" brushRef="#br0" timeOffset="130802.6075">9443 9104 750 0,'201'-146'160'16,"-201"146"-54"-16,0 0-60 15,0 25-44-15,13 10-2 16,-4 10 0-16,11 4-3 16,-16-5-121-16,5-1-297 15</inkml:trace>
  <inkml:trace contextRef="#ctx0" brushRef="#br0" timeOffset="131889.0934">12861 8750 729 0,'0'0'55'15,"0"0"55"-15,0 0-21 16,0 0-55-16,0 0-30 16,0 0 5-16,-11-7-7 15,11 7-1-15,0 10 0 16,0 18 20-16,0 15 20 15,0 7-14-15,0 12-20 0,0 10-2 16,0 8-1-16,0 6-3 16,0-6 1-1,-4-10-4-15,4-12 2 0,-4-15-1 16,4-14 0-16,0-11-1 16,0-5 2-16,0-5 0 15,0-1-8-15,0-2-35 16,0 0-22-16,0-5-136 15,0 5-183-15</inkml:trace>
  <inkml:trace contextRef="#ctx0" brushRef="#br0" timeOffset="132701.0044">9575 10557 562 0,'0'0'89'15,"0"0"-18"-15,0 0 58 16,0 0-97-16,0 0-32 15,0 0 3-15,0 124 1 16,0-84-4-16,0-5-1 16,0-9-15-16,0-5-66 15,0-10-36-15,0-11-83 16,7 0-38-16</inkml:trace>
  <inkml:trace contextRef="#ctx0" brushRef="#br0" timeOffset="132842.4376">9715 10484 283 0,'0'0'285'0,"0"0"-160"16,0 0 1-16,0 0-119 15,0 106-4-15,0-51-3 16,8 6-69-16,12-3-34 16,5-8-207-16</inkml:trace>
  <inkml:trace contextRef="#ctx0" brushRef="#br0" timeOffset="133690.9114">12890 10184 32 0,'0'0'630'0,"0"0"-556"16,0 0 74-16,0 0-34 16,0 0-67-16,0 0-19 15,0-22 13-15,0 22 0 16,0 27-23-16,0 16 0 16,0 9 42-16,0 11-40 15,-11 2-4-15,2-5-14 16,0 3 2-16,-2-3-4 0,11-6-1 15,0-10-6 1,0-6-4-16,0-16-10 0,0-1-25 16,0-13-35-16,0-1-61 15,0-6-295-15</inkml:trace>
  <inkml:trace contextRef="#ctx0" brushRef="#br0" timeOffset="134801.4268">9443 12082 606 0,'0'0'179'16,"0"0"-37"-16,0 0-24 16,0 0-78-16,0 0-18 15,0 0-9-15,-34 45-13 16,26-10-1-16,-8 2 1 15,16-2 0-15,0-5-10 0,0-7-28 16,0-8-56 0,9-9-137-16,15-6-169 0</inkml:trace>
  <inkml:trace contextRef="#ctx0" brushRef="#br0" timeOffset="134949.8766">9624 12094 929 0,'0'0'79'16,"0"0"-60"-16,0 0-11 16,9 113-6-16,15-61-4 15,0-2-29-15,1-1-200 16,-16-10-461-16</inkml:trace>
  <inkml:trace contextRef="#ctx0" brushRef="#br0" timeOffset="135777.014">12813 11864 587 0,'0'0'178'0,"0"0"-101"16,0 0 34-16,0 0-43 15,0 0-44-15,0 0 12 16,0-33 22-16,0 33-14 15,0 0-3-15,0 0-25 16,0 17-9-16,0 26 1 16,0 12 20-16,0 15-13 15,0 1-4-15,-20 1-4 16,2 6-6-16,9-7 0 16,-6-4 0-16,2-14-2 15,-7-13-8-15,11-11-3 0,-2-14-4 16,11-9-20-16,-5-6-74 15,-3 0-65-15,3-15-383 16</inkml:trace>
  <inkml:trace contextRef="#ctx0" brushRef="#br0" timeOffset="136953.2225">13742 4066 187 0,'0'0'762'16,"0"0"-686"-16,0 0-25 0,0 0 13 15,0 0-42-15,0 0-21 16,101-3 3-16,-43 3-3 16,17 0-1-16,2 0-17 15,3 0-54-15,-7 0-96 16,-18 0-239-16</inkml:trace>
  <inkml:trace contextRef="#ctx0" brushRef="#br0" timeOffset="137147.3997">13861 4314 679 0,'0'0'174'0,"0"0"-116"15,0 0 58-15,0 0-86 16,0 0 31-16,0 0 14 16,119 39-5-16,-52-39-27 15,-5 0-20-15,11 0-23 16,-11 0-12-16,17 0-72 15,-1 0-67-15,-12 0-212 16</inkml:trace>
  <inkml:trace contextRef="#ctx0" brushRef="#br0" timeOffset="137810.2859">13748 5442 528 0,'0'0'146'0,"0"0"20"16,0 0 10-16,0 0-101 16,0 0-9-16,0 0-35 15,-20-6-31-15,45-1 2 16,17 1-2-16,6 2 9 15,10 2-8-15,-7 2-1 0,-3 0-15 16,-6 0-68-16,-13 0-46 16,-5 2-172-16,-24 10-287 15</inkml:trace>
  <inkml:trace contextRef="#ctx0" brushRef="#br0" timeOffset="137980.3514">13819 5650 1065 0,'0'0'46'16,"0"0"24"-16,0 0 14 16,0 0-70-16,0 0 14 15,0 0 14-15,181 3-30 16,-119-3-11-16,5 0-1 16,10 0-80-16,-15 0-115 15,0 0-344-15</inkml:trace>
  <inkml:trace contextRef="#ctx0" brushRef="#br0" timeOffset="138784.012">13543 7592 270 0,'0'0'125'0,"0"0"65"16,0 0-49-16,0 0 75 16,0 0-92-16,0 0-27 15,-5-6-23-15,5 6-23 16,0 0-12-16,0 0-15 16,5 0-18-16,32 0-1 15,16-1-1-15,9-5-4 0,-4 2-6 16,8 1-31-16,-13 0-46 15,-7 3-66-15,-21 0-149 16,-21 3-225-16</inkml:trace>
  <inkml:trace contextRef="#ctx0" brushRef="#br0" timeOffset="138959.066">13501 7841 802 0,'0'0'116'16,"0"0"-77"-16,0 0 70 15,0 0-54-15,0 0 14 16,0 0-4-16,179 37-10 0,-106-37-26 16,2-8-29-16,-13 4-7 15,-5 4-65-15,-8 0-122 16,-31 0-383-16</inkml:trace>
  <inkml:trace contextRef="#ctx0" brushRef="#br0" timeOffset="139562.8355">13399 9083 1080 0,'0'0'58'0,"0"0"-40"0,0 0 7 16,0 0-25-16,0 0 2 15,0 0-1-15,252-22-1 16,-175 19-50-16,-15 3-20 16,-9 0-69-16,-15 0-107 15,-18 0-178-15</inkml:trace>
  <inkml:trace contextRef="#ctx0" brushRef="#br0" timeOffset="139757.9475">13543 9329 453 0,'0'0'814'0,"0"0"-767"0,0 0-33 16,0 0 20-16,0 0-3 16,0 0-16-16,161-50-15 15,-99 43-31-15,15 4-79 16,-10 1-125-16,-1 2-546 15</inkml:trace>
  <inkml:trace contextRef="#ctx0" brushRef="#br0" timeOffset="140539.1442">13680 10518 473 0,'0'0'208'0,"0"0"-202"16,0 0 1-16,0 0 25 15,0 0-20-15,0 0 21 16,110-21-7-16,-61 14-25 16,-7-1-1-16,15 1 0 15,-15 4-6-15,-8-1-52 16,-1 1-13-16,-13 0-22 15,-16 3 5-15,-4 0-44 16,0 0 26-16,0 0-34 16</inkml:trace>
  <inkml:trace contextRef="#ctx0" brushRef="#br0" timeOffset="140727.83">13781 10580 785 0,'0'0'291'0,"0"0"-230"16,0 0 49-16,0 0-24 16,0 0-43-16,0 0-32 15,87-58-11-15,-37 54 0 16,12 1-50-16,5 3-49 16,-5 0-89-16,-9 0-281 15</inkml:trace>
  <inkml:trace contextRef="#ctx0" brushRef="#br0" timeOffset="141581.4615">13596 12046 894 0,'0'0'202'15,"0"0"-201"-15,0 0 6 0,0 0 1 16,0 0-5 0,0 0-3-16,227 0-6 0,-169 0-59 15,-1 0-139-15,-4 0-54 16,-19 0-142-16</inkml:trace>
  <inkml:trace contextRef="#ctx0" brushRef="#br0" timeOffset="141842.5873">13624 12340 873 0,'0'0'436'0,"0"0"-417"0,0 0-18 16,0 0 38-16,0 0-9 16,195-28-22-16,-113 16-8 15,-3 2-6-15,8 4-75 16,-6 1-78-16,-10 3-54 16,-9 2-256-16</inkml:trace>
  <inkml:trace contextRef="#ctx0" brushRef="#br0" timeOffset="150502.1032">15460 3930 75 0,'0'0'394'16,"0"0"-129"-16,0 0-118 15,0 0-20-15,0 0-55 16,0 0-22-16,0 0 3 16,-7 0-5-16,7 0-19 15,0 0 9-15,-9-7 0 16,9-11-10-16,0-2-22 15,-9-8-6-15,-2 3 0 16,7 0 0-16,-5 6 0 0,5 6 1 16,-7 2-1-16,11 10 0 15,-5 1 0-15,1 0-2 16,-1 1-10-16,-8 30-13 16,2 22 10-16,2 16 9 15,5 12 1-15,4 5-4 16,0-9 6-16,0 0-1 15,0-8-3-15,0-10-1 16,0-9 4-16,0-19 4 16,-5-12 0-16,-6-6 1 15,2-6 1-15,1-7 19 16,-12 0 1-16,-5 0-9 16,-8 0-9-16,9 0-1 15,6-7 9-15,3 5-4 16,10-3-4-16,1 2 2 0,-1 3-3 15,1 0 3-15,-7 0-3 16,2 0 0-16,-4 0-3 16,13 0-2-16,0 0 1 15,0 0-13-15,0 0-17 16,0 0-37-16,42 0-15 16,11-5 50-16,13-2-42 15,1-3-63-15,-1-1-98 16,-4 2-211-16</inkml:trace>
  <inkml:trace contextRef="#ctx0" brushRef="#br0" timeOffset="150687.3282">15701 4346 233 0,'0'0'454'16,"0"0"-402"-16,0 0 45 15,0 0 57-15,0 0-66 16,0 0-26-16,11 146-17 15,-11-99-34-15,-20 0-9 16,2 3-2-16,7-7-55 16,2-5-35-16,5-13-139 15,4-17-243-15</inkml:trace>
  <inkml:trace contextRef="#ctx0" brushRef="#br0" timeOffset="151097.6173">16055 4106 586 0,'0'0'108'15,"0"0"-84"-15,-38 117 53 16,38-74 0-16,0-2-32 16,13-7-15-16,21-2-10 0,-1-9-13 15,0-8-7-15,7-10-1 16,2-5 1-16,6-9 9 16,3-32 6-16,-2-7 7 15,-12-7-10-15,-12-2-12 16,-12-1 2-16,-13 2-2 15,0 2 6-15,-27 4 2 16,-30 7 14-16,-12 5-9 16,-1 19 8-16,-12 16-13 15,2 3-1-15,7 40-7 16,18 17-14-16,15 12-20 16,40-4-96-16,0 0-197 15</inkml:trace>
  <inkml:trace contextRef="#ctx0" brushRef="#br0" timeOffset="153392.2276">17065 3739 508 0,'0'0'78'0,"0"0"-39"16,0 0 53-16,0 0-25 15,0 0-7-15,0 0 4 16,0 0-5-16,0 0-10 16,0 0-4-16,-4-1-19 15,-1-2-7-15,-6 3 14 16,3 0-7-16,-17 0-6 15,-4 0-5-15,-21 19-5 16,-19 30-7-16,-11 18-6 16,-10 26 5-16,-1 10-2 0,9-2 3 15,25 3 6-15,28-9-7 16,29-17-2-16,0-15 0 16,58-13-11-16,15-25-24 15,-3-10 17-15,1-15 12 16,2 0-5-16,-15-20 0 15,-16-13 8-15,-9-4-1 16,-13-4 4-16,-20-2 5 16,0 6 0-16,-7 2 4 15,-26 10 5-15,0 8 8 16,-9 15 22-16,-11 2-32 16,-1 9-12-16,8 23-3 0,4 9-7 15,27 2-27 1,15-6-38-16,0-4-19 0,37-11-112 15,21-12-92-15</inkml:trace>
  <inkml:trace contextRef="#ctx0" brushRef="#br0" timeOffset="153873.6567">17609 3815 463 0,'0'0'218'16,"0"0"-123"-16,0 0 29 15,0 0-46-15,0 0-38 16,0 0-20-16,-62 63 11 15,18-18-2-15,-7 5 1 16,-6 5 11-16,4 12-5 16,4 4-7-16,11 9-13 15,30-5-2-15,8-7-13 16,0-9-1-16,28-13-1 0,19-13-13 16,6-16-21-16,0-14 12 15,0-3-2-15,2-3 18 16,-15-24 5-16,2-13 2 15,-22-1 2-15,-11-2 1 16,-9 3 6-16,0 8 8 16,-13 7 10-16,-23 10 4 15,-10 10 10-15,2 5-16 16,2 0-24-16,0 31-1 16,8 8-4-16,10 11-31 15,20-2-60-15,4-6-53 16,4-4-225-16</inkml:trace>
  <inkml:trace contextRef="#ctx0" brushRef="#br0" timeOffset="154106.9162">17895 4398 1086 0,'0'0'56'0,"0"0"-44"16,0 0-12-16,0 0-12 16,0 0-58-16,0 0-129 0,48 0-140 15</inkml:trace>
  <inkml:trace contextRef="#ctx0" brushRef="#br0" timeOffset="159221.2498">18204 3821 538 0,'0'0'0'0,"0"0"0"0,0 0 31 15,0 0-1-15,0 0-7 16,0 0 17-16,0-6-2 16,0 6-11-16,0 0 10 15,0 0 19-15,0 0 2 16,0 0-8-16,0 0-6 15,0 0-3-15,0 0-11 16,0 0-6-16,0 0-4 16,0 0-4-16,-13 10 10 15,-16 20-23-15,-20 10-3 16,12 13 0-16,-5 4 7 16,9 5-7-16,8 2 0 15,10-7 0-15,15 1-5 0,0-8 5 16,20-10 0-16,4-10-6 15,9-10-3-15,-15-10 5 16,2-5 0-16,-7-5-1 16,3 0 4-16,-8 0 1 15,12-10 11-15,9-13-9 16,-5-6-2-16,-1-1-2 16,-8 5-11-16,-11 2 4 15,-4 8 6-15,0 7 2 16,0 6 1-16,-33 2 3 15,-11 0 2-15,-18 23-5 16,-4 11 0-16,4 5 5 0,-4-3-1 16,32-3 1-16,14-2-5 15,20-6-21-15,0-5-16 16,40-5-65-16,22-5-102 16,5-8-88-16</inkml:trace>
  <inkml:trace contextRef="#ctx0" brushRef="#br0" timeOffset="160112.3123">18872 3667 338 0,'0'0'131'16,"0"0"-33"-16,0 0-28 16,0 0-32-16,0 0 3 15,0 0 26-15,-148 154 39 16,90-87-33-16,-8 5-10 15,13 2-27-15,11-2-10 16,13-5-9-16,20-4-4 0,9-11-11 16,0-6-2-16,9-14 0 15,20-12-1-15,4-5-3 16,-4-9-4-16,-5-6-3 16,9 0 9-16,-8-9 2 15,3-13 2-15,-6-8 1 16,-2-2-2-16,-15-4 0 15,-5 9 0-15,0 2 0 16,0 5 0-16,-33 10 5 16,-9 5-1-16,-7 5 13 15,-4 5-14-15,-2 25-4 16,-3 12-3-16,25 6 0 16,13 2-29-16,20-9-41 0,9-7-169 15,31-9-89 1</inkml:trace>
  <inkml:trace contextRef="#ctx0" brushRef="#br0" timeOffset="160496.5034">18943 4477 696 0,'0'0'176'16,"0"0"-151"-16,0 0-25 15,0 0-63-15,0 0-75 0,0 0-168 16</inkml:trace>
  <inkml:trace contextRef="#ctx0" brushRef="#br0" timeOffset="160650.9624">19339 4419 821 0,'0'0'62'0,"0"0"-62"15,0 0-23-15,0 0-142 16,0 0-80-16</inkml:trace>
  <inkml:trace contextRef="#ctx0" brushRef="#br0" timeOffset="160804.0608">19812 4414 513 0,'0'0'530'15,"0"0"-485"-15,0 0-45 16,0 0-1-16,0 0-127 16,0 0-150-16,37-18-383 15</inkml:trace>
  <inkml:trace contextRef="#ctx0" brushRef="#br0" timeOffset="165986.6605">15148 5464 138 0,'0'0'85'0,"0"0"22"16,0 0 28-16,0 0-25 15,0 0-55-15,0 0-13 16,0 0-2-16,0 0-3 16,0-10 26-16,0 10 18 15,0 0-18-15,0 0-10 16,0 0 55-16,0 3-89 15,0 19-16-15,0 10 5 16,0 9 0-16,0-1 1 16,0-4-4-16,0-11-4 15,40-8-2-15,6-12-4 16,3-5-6-16,2-3 10 0,-3-27-1 16,-10-13 2-16,-14-7 6 15,-15-10-6-15,-9 0 0 16,0 3 0-16,-18 3 6 15,-26 14 1-15,-7 10 11 16,-2 10-10-16,-9 8 1 16,9 12-5-16,0 0-4 15,7 27-4-15,17 19-5 16,9 12-6-16,20 4-34 16,0-2-39-16,49-7-198 15,13-11-167-15</inkml:trace>
  <inkml:trace contextRef="#ctx0" brushRef="#br0" timeOffset="166453.0792">15754 5499 556 0,'0'0'55'16,"0"0"14"-16,0 0 11 16,0 0 0-16,0 0 9 15,0 0-16-15,0 5-46 16,0 15-12-16,0 13 20 15,0 5 6-15,0 3-21 16,0 2-16-16,0-2-4 0,0-1-6 16,0-8-31-1,0-2-58-15,0-10-188 0,0-12-172 16</inkml:trace>
  <inkml:trace contextRef="#ctx0" brushRef="#br0" timeOffset="173632.9667">16351 5191 159 0,'0'0'41'0,"0"0"2"16,0 0 14-16,0 0-12 15,0 0 25-15,0 0 11 16,0 0 9-16,190-38-18 16,-190 36 23-16,0 2 15 15,0 0-33-15,0 0-10 16,-20 0-37-16,-8 0-21 0,-10 0-3 16,0 0-6-1,-6 8 2-15,-2 6 4 0,1 1 2 16,3 6-4-16,5 4-2 15,13 0 2-15,15 2-4 16,9 5-2-16,9 1 2 16,39 5-1-16,14-8-1 15,0 3 2-15,4-1-1 16,-4-7 1-16,-20 5 0 16,-13-8 0-16,-9 1 2 15,-20 0-2-15,0-6 6 16,-16 4 15-16,-26-2 5 15,-11 2 7-15,-9-6 11 16,5 2-10-16,-5-6-9 0,11-7-14 16,22 0-1-16,5 0 2 15,15-4-8-15,-2 0-4 16,11 0-9-16,0 0-17 16,16 0-54-16,21 0-24 15,25 0 25-15,5-18-86 16,-6-1-47-16,1-5-212 15</inkml:trace>
  <inkml:trace contextRef="#ctx0" brushRef="#br0" timeOffset="174092.8877">17028 5198 572 0,'0'0'87'0,"0"0"38"15,0 0-3-15,0 0-54 16,0 0-20-16,0 0-27 16,-129 40-5-16,85 8 19 15,-2 5 14-15,2 12 3 16,10 0-16-16,14 0-24 15,20-7 3-15,0-8-15 16,16-7 0-16,22-11 0 0,15-9-3 16,4-8-18-16,-6-10 7 15,-2-5 0-15,-12 0-1 16,12-10 12-16,-16-12 3 16,-4-6 2-16,-20 0 0 15,-1-2-1-15,-8 5 2 16,0 0 5-16,-17 12-1 15,-21 4 4-15,5 9 14 16,-11 0-15-16,2 7-10 16,9 20-9-16,-1 5 0 15,15 2-42-15,19-1-33 16,0-8-50-16,0-8-193 0,28-7-316 16</inkml:trace>
  <inkml:trace contextRef="#ctx0" brushRef="#br0" timeOffset="174569.467">17623 5128 0 0,'0'0'860'0,"0"0"-775"16,0 0-5-16,0 0-41 0,0 0-24 16,0 0 1-16,-157 120 14 15,119-62 2-15,5 5 17 16,4 10-5-16,9-4-20 16,11-1-10-16,9-8-9 15,0-14-5-15,33-9 0 16,16-9 0-16,6-11-6 15,3-14-6-15,4-3-3 16,-9-3 9-16,4-24 6 16,-15-6 1-16,-2-4 2 15,-18-4 2-15,-11-2-1 16,-11 1-1-16,0 2 1 16,0 5 4-16,-11 5-1 0,-26 5-1 15,-12 9 1-15,3 7 7 16,-7 9-13-16,6 0-1 15,-6 17-2-15,0 19-8 16,11 8 1-16,22-1-20 16,20 2-60-16,0-9-22 15,20-7-162-15,26-11-288 16</inkml:trace>
  <inkml:trace contextRef="#ctx0" brushRef="#br0" timeOffset="175019.6496">18237 5138 742 0,'0'0'186'16,"0"0"-160"-16,0 0 35 15,-161 103-28-15,119-51-21 16,-2 6 11-16,10 10 3 16,6-1 2-16,14 1 5 15,10-8-9-15,4-7-16 16,4-10 0-16,34-8-8 0,11-10-1 16,6-13 0-16,2-6-11 15,-8-6 8-15,-2 0 4 16,6-16 1-16,-20-6 3 15,-4-8 6-15,-5-1 8 16,-15 2-10-16,-9 1 0 16,0 3 6-16,0 2 6 15,-29 6 9-15,0 7 3 16,-8 7-7-16,-5 3-19 16,-7 10-6-16,7 21-6 15,2 3-3-15,14-2-13 16,26 2-48-16,0-9-96 15,17-13-82-15,32-4-361 0</inkml:trace>
  <inkml:trace contextRef="#ctx0" brushRef="#br0" timeOffset="175179.0705">18620 5611 545 0,'0'0'598'16,"0"0"-559"-16,0 0-28 15,0 0-6-15,0 0-5 16,0 0-66-16,57-1-8 16,-28 1-174-16,-2 0-245 15</inkml:trace>
  <inkml:trace contextRef="#ctx0" brushRef="#br0" timeOffset="175315.5828">18620 5611 964 0,'243'67'43'0,"-230"-67"-43"16,7 0-102-16,27 0-95 15,-3-8-250-15</inkml:trace>
  <inkml:trace contextRef="#ctx0" brushRef="#br0" timeOffset="175463.1795">19325 5653 1054 0,'0'0'45'15,"0"0"-45"-15,0 0-35 0,0 0-166 16,0 0-73-16,0 0-140 16</inkml:trace>
  <inkml:trace contextRef="#ctx0" brushRef="#br0" timeOffset="192562.4736">15044 7557 366 0,'0'0'335'0,"0"0"-306"15,0 0 58-15,0 0-22 0,0 0-53 16,0 0-10-16,0 0 28 16,0 0-6-16,0 3-17 15,0 16 3-15,-20 9 15 16,16 5-7-16,4 5-8 16,0-1 12-16,0 1-16 15,4-9-2-15,36-6-1 16,-7-8 2-16,5-10-3 15,4-5 0-15,6-9 3 16,-1-25 11-16,-7-10 2 16,-12-9-4-16,-14-7-8 15,-14-1-6-15,0 7 0 16,0-2-6-16,-25 13 5 16,-12 9-4-16,-5 11-3 0,-2 11 8 15,6 8 8-15,-4 4 4 16,13 14-8-16,-4 20-4 15,17 14-4-15,16 2-6 16,0 1-13-16,20-1-36 16,22-3-69-16,7-7-82 15,-11-12-212-15</inkml:trace>
  <inkml:trace contextRef="#ctx0" brushRef="#br0" timeOffset="192811.9">15787 7542 282 0,'0'0'421'0,"0"0"-357"15,-13 118 88-15,-7-65-77 16,7-1-54-16,2-1-15 15,-7-4-3-15,7-10-3 16,2-6-18-16,9-12-32 16,0-12-114-16,0-7-53 15,0-1-210-15</inkml:trace>
  <inkml:trace contextRef="#ctx0" brushRef="#br0" timeOffset="193210.4345">16245 7274 641 0,'0'0'34'0,"0"0"36"15,0 0 10-15,-9 120-54 0,18-103-17 16,11-4-7-16,4-8 1 16,9-5-3-16,-4 0 13 15,17-22 10-15,-8-11-4 16,-3-3 2-16,-12 0-6 16,-8-3 4-16,-15 5-12 15,0 2 4-15,-20 7 8 16,-22 4-1-16,-7 8 11 15,-4 9-2-15,-2 4-24 16,6 0-3-16,-4 22-6 16,20 3 2-16,24 0-14 15,9 0-74-15,0-4-113 16,5-7-1-16,24-3-157 16</inkml:trace>
  <inkml:trace contextRef="#ctx0" brushRef="#br0" timeOffset="193477.9733">16245 7274 198 0,'106'0'216'15,"-106"0"-86"-15,9 10-35 16,0 23 24-16,6 14 5 16,-2 11-23-16,-2 4-51 15,-6 4-25-15,-1-1 0 16,-4-8-1-16,0-4 3 16,0-10-16-16,0-8 2 15,-20-13-1-15,3-4 13 0,-12-5-8 16,0-12-7-1,-15-1 2-15,-7 0-7 16,11 0-2-16,-2-1-3 0,5-12-2 16,12 2-3-16,17 3-9 15,8 0-16-15,0-1-32 16,0-1-13-16,0 1-99 16,33-4-65-16,4-2-98 15</inkml:trace>
  <inkml:trace contextRef="#ctx0" brushRef="#br0" timeOffset="194257.7616">17023 7193 390 0,'0'0'272'0,"0"0"-204"15,0 0 16-15,0 0-33 16,0 0-44-16,0 0 28 16,100-30 15-16,-58 28-22 15,2 2-1-15,-2 0-15 0,-13 2-7 16,-5 11 3 0,-15 4-1-16,-9 3 3 0,0 8 1 15,-9 0-4-15,-24 2-6 16,-11 0 2-16,6-2 2 15,5-3-1-15,4-5-4 16,9-8 2-16,16-2 0 16,4-2-2-16,0-6-3 15,0 3 1-15,0 0-2 16,15-2-1-16,14 4 5 16,0 0 6-16,-7 4-1 15,-2 1 0-15,-7 8 3 16,-2 0-1-16,-11 10 8 15,0-5 2-15,-11 7-6 16,-22 0 6-16,-5-3-1 0,-4-1-6 16,-6-6 7-16,15-9-5 15,4-3-11-15,20-8 4 16,-2-2-1-16,6 0-4 16,1 0-17-16,4-9-49 15,0-4-2-15,0-5-51 16,9-1-104-16,11-4-146 15</inkml:trace>
  <inkml:trace contextRef="#ctx0" brushRef="#br0" timeOffset="194782.7465">17656 7163 648 0,'0'0'233'16,"0"0"-185"-16,0 0-16 15,0 0-26-15,0 0-1 16,0 0 0-16,115 0 2 16,-91 11 2-16,0 6-7 15,-10-2 9-15,-6 1-10 16,-1-2 4-16,-7 4-2 0,0 0 9 15,-20 2 0-15,-17-1-1 16,-12 1-6-16,3-2 1 16,17-3 4-16,9-2-2 15,11-6-6-15,5 1-4 16,4-6-1-16,0 1 2 16,8-1-7-16,21 3 3 15,9-2 5-15,-5 4 2 16,-4 3 3-16,-5 5 1 15,-11 3 2-15,-13 7 2 16,0 0 13-16,0 4 18 16,-37-1 17-16,-1 0-25 15,-15-1-6-15,11-3-11 0,-2-4-11 16,11-5-3-16,-5-3 0 16,18-5-1-16,-2 1-1 15,11-8-6-15,11 0-14 16,0 0-42-16,4-10-69 15,45-20-88-15,9-5-71 16,3-9-157-16</inkml:trace>
  <inkml:trace contextRef="#ctx0" brushRef="#br0" timeOffset="195284.0515">18151 7163 440 0,'0'0'223'16,"0"0"-202"-16,0 0 72 0,0 0-17 16,0 0-18-16,0 0-18 15,192 5 7-15,-154 8-26 16,-14-1-6-16,1 6-8 16,-12-3-1-16,-13 6-1 15,0-2 7-15,-9 7-9 16,-24-5 2-16,-7 0 3 15,3 2-6-15,8-6-2 16,11-7 1-16,3 0-2 16,15-7 0-16,0-1-1 15,0-2-4-15,0 0-12 16,4 0 11-16,20 0 5 0,-4 3 2 16,2 4 0-16,3 8 0 15,-1 8 7-15,-15 4-4 16,-9 9 3-1,0-2 2-15,0 4 6 0,-33-5 11 16,-5-1 37-16,-11-4 10 16,-1 2-33-16,-12-5-16 15,-7 0-8-15,-2-2-6 16,5-6 8-16,4-2-3 16,25-7-5-16,12-2 4 15,25-6-13-15,0 0-12 16,0-4-39-16,33-11-18 15,16-5-24-15,2 0-16 0,2 8-139 16,-4-3-234-16</inkml:trace>
  <inkml:trace contextRef="#ctx0" brushRef="#br0" timeOffset="195480.1849">18971 7725 1125 0,'0'0'10'0,"0"0"-9"16,0 0-2 0,0 0-78-16,0 0-299 0,0 0-300 15</inkml:trace>
  <inkml:trace contextRef="#ctx0" brushRef="#br0" timeOffset="195630.565">18971 7725 945 0,'219'-18'108'0,"-219"18"-108"15,0 0-16-15,25 0-152 0,19 0-92 16,-6-7-311-16</inkml:trace>
  <inkml:trace contextRef="#ctx0" brushRef="#br0" timeOffset="195758.8644">19507 7680 1030 0,'0'0'65'0,"0"0"-33"15,0 0-32-15,0 0-30 16,0 0-159-16,0 0-213 15</inkml:trace>
  <inkml:trace contextRef="#ctx0" brushRef="#br0" timeOffset="197737.0342">15064 8946 394 0,'0'0'213'0,"0"0"-162"15,0 0 29-15,0 0-5 16,0 0-28-16,0 0 3 0,4-8 11 16,-4 2-4-16,5 0-12 15,-1-7-13-15,-4-1 2 16,9-7-2-16,-2-4 0 15,2 0-18-15,-9 4 3 16,0 2-1-16,0 5-9 16,0 3 1-16,0 5 4 15,0 4-3-15,0 2-9 16,0 0 4-16,0 0-4 16,0 13-2-16,0 25-5 15,0 13 6-15,0 20 1 16,0 4-3-16,0 1 4 15,0 4-2-15,0-10 1 0,0-10 0 16,0-10 0-16,0-13 0 16,-16-12 1-16,3-4 0 15,-7-11 0-15,-9-3 2 16,11-3 2-16,-21-3-5 16,1-1 9-16,14 0 3 15,-9 0 8-15,15 0-1 16,18 0 0-16,0 0-10 15,0 0 1-15,0-5-7 16,0 1-3-16,13-2-3 16,16-4 2-16,4 3-2 15,5 2 3-15,1-1-1 0,-10 4 0 16,0 0-21-16,0 2-52 16,-3-3-49-16,14-2-58 15,-18-2-186-15</inkml:trace>
  <inkml:trace contextRef="#ctx0" brushRef="#br0" timeOffset="197933.8754">15535 9204 747 0,'0'0'224'15,"0"0"-156"-15,0 0 5 0,0 122-36 16,0-81-26-1,0 2-9-15,0-2-2 0,0 5-7 16,0-3-44-16,0-8-26 16,0 0-122-16,-9-13-184 15</inkml:trace>
  <inkml:trace contextRef="#ctx0" brushRef="#br0" timeOffset="198754.9242">16179 8793 481 0,'0'0'151'0,"0"0"-96"15,0 0 63-15,0 0-50 16,0 0-21-16,0 0-20 16,-71 123-7-16,71-108-12 15,33-5 4-15,5-5-10 16,4-5 2-16,2 0 0 15,9-18 5-15,-11-11 1 16,-5-4-8-16,1-5 4 16,-18-5-4-16,-11 1 1 15,-9 2 6-15,0 5 11 16,-18 10 19-16,-20 7 17 0,-6 6-10 16,2 9-16-16,-2 3-14 15,11 0-8-15,0 22-8 16,8 3-6-16,17 6-13 15,8-6-37-15,0 0 9 16,8-6-12-16,26-1-12 16,-6-2 4-16,1-1 20 15,-5-3 34-15,-4 2 13 16,-15 3 1-16,4 8 68 16,-5 4 7-16,-4 9-24 15,0 7-23-15,0 2 7 16,0 3-17-16,-18 4 6 0,3-12-5 15,-10-2 14-15,3-8-20 16,-2-7 11-16,0-4-10 16,-1-9-7-16,8-2-5 15,-3-5 2-15,-5-3-4 16,-3-2 8-16,10 0-9 16,3 0-10-16,6-7-9 15,4-8-37-15,5 0-64 16,0 0-103-16,5-2-282 15</inkml:trace>
  <inkml:trace contextRef="#ctx0" brushRef="#br0" timeOffset="199250.8537">16818 8785 868 0,'0'0'304'15,"0"0"-301"-15,0 0 34 16,0 0 16-16,0 0-45 16,0 0-6-16,205-78 0 15,-176 78-2-15,-7 11-10 16,-2 14-9-16,-11 6 6 16,-9 2-12-16,0 3-2 15,0-1 6-15,-29 5 6 16,-17-7 8-16,1-6 5 15,-1-2 1-15,17-10 1 0,5-5 1 16,15-5-1-16,9-2 0 16,0-3 0-16,0 0-6 15,0 0-15-15,33 0 16 16,5-5 5-16,-5 2 5 16,-4 3 4-16,0 0-7 15,-5 3-2-15,-15 19 1 16,-9 4 2-16,0 8-1 15,0-1 2-15,-42 2 6 16,-3 1 31-16,-5-4 0 16,-3-2-23-16,11-5 3 15,-3-7-12-15,17-11-2 0,23-2-6 16,1-5-1-16,4 0-3 16,0 0-31-16,0-20-49 15,0-2 9-15,24-6-34 16,14-2-190-16</inkml:trace>
  <inkml:trace contextRef="#ctx0" brushRef="#br0" timeOffset="199762.5893">17532 8730 468 0,'0'0'683'0,"0"0"-648"0,0 0-25 16,0 0 6-16,0 0-16 16,0 0-17-16,86-2 16 15,-44 2 1-15,-6 0-1 16,1 0 1-16,-8 0-5 16,-11 7-9-16,-7 11-8 15,-11 7 12-15,0 4 8 16,0 5 2-16,-34 0 2 15,-10-2-1-15,-2-1 19 16,-3-3-5-16,12-6 1 16,8-4-3-16,13-6-13 15,12-4 0-15,4-6-9 16,0 1-19-16,11-3-8 0,22 0 33 16,9 0 2-16,0 0 1 15,-6 0 0-15,1 12-1 16,-13 8 0-16,-10 5 2 15,-14 6 2-15,0 1 2 16,0 5 4-16,-29-4 31 16,-17 0 3-16,-3-5-10 15,0-6-4-15,20-7-6 16,3-5-4-16,6-5 8 16,20-5-27-16,-4 0-6 15,-1 0-17-15,5-5-52 16,0-15-53-16,0 0-44 0,22-2-233 15</inkml:trace>
  <inkml:trace contextRef="#ctx0" brushRef="#br0" timeOffset="200326.0274">18248 8688 1095 0,'0'0'168'0,"0"0"-154"16,0 0 44-16,0 0-58 15,0 0-8-15,0 0 2 16,56-8 2-16,-17 23-11 15,-14 0 3-15,-12 5 3 16,7 7-2-16,-20-3 2 16,0 2 5-16,0 2 4 15,0-3 1-15,-33 1 1 16,-3-6 1-16,8-2 2 16,14-6 5-16,6-5-10 15,3-1 0-15,-2-2-1 0,3 1-2 16,4-2-6-1,0 4-14-15,0 1 13 0,0 4 2 16,0 3 1-16,20 3 4 16,-2 2 0-16,2 2-2 15,-12 3-1-15,-8 0 6 16,0 0 5-16,0 6-2 16,-28-1 20-16,-14-5 7 15,-11 0-8-15,6 0-6 16,-2-7-2-16,16-1 10 15,9-7-20-15,6-5 4 16,18-5-8-16,0 0-11 16,0 0-68-16,25-7-51 15,21-11 38-15,7-2-178 16,-6 3-236-16</inkml:trace>
  <inkml:trace contextRef="#ctx0" brushRef="#br0" timeOffset="200512.5848">18914 9151 709 0,'0'0'430'16,"0"0"-413"-16,0 0-15 15,0 0-2-15,0 0-39 16,0 0-74-16,29 28-164 0,-1-28-299 15</inkml:trace>
  <inkml:trace contextRef="#ctx0" brushRef="#br0" timeOffset="200653.4603">18914 9151 514 0,'254'50'539'15,"-254"-42"-509"-15,0-5 8 16,0 2-38-16,14-3 0 15,14 3-50-15,10-5-103 16,6 0-179-16</inkml:trace>
  <inkml:trace contextRef="#ctx0" brushRef="#br0" timeOffset="200797.1047">19630 9176 1068 0,'0'0'146'16,"0"0"-74"-16,0 0-32 15,0 0-40-15,0 0-8 16,0 0-73-16,58 37-116 16,-16-37-650-16</inkml:trace>
  <inkml:trace contextRef="#ctx0" brushRef="#br0" timeOffset="205193.2416">15159 10557 154 0,'0'0'83'15,"0"0"-56"-15,0 0 43 16,0 0 25-16,0 0-28 0,0 0-2 16,0 0-19-16,0-4-12 15,0 4-10-15,0 0 4 16,0 0-4-16,0 0 0 15,0-3-3-15,0-2 9 16,0 0-11-16,0 0-13 16,0 2 8-16,0 3 12 15,0 0 13-15,0 0 14 16,-11 0 10-16,2 0-16 16,-11 21-31-16,-2 8-13 15,2 4 4-15,16 5 11 16,4-6-14-16,0-4 0 0,4-9 0 15,21-2-3-15,-1-16-1 16,9-1 1-16,5-10 4 16,-1-23 5-16,1-12-5 15,-14-10-4-15,0 1 1 16,-15-6 0-16,-9 7 2 16,0 6-2-16,0 5 0 15,-17 10 2-15,-8 12 3 16,-8 13-4-16,0 7 18 15,0 2-19-15,-7 30-2 16,18 10-9-16,15 2-5 16,7 1-36-16,0-2-40 15,25-8-197-15,8 0-214 16</inkml:trace>
  <inkml:trace contextRef="#ctx0" brushRef="#br0" timeOffset="205403.3379">15639 10401 540 0,'0'0'278'0,"0"0"-239"16,-13 149 21-16,4-89 1 15,-7 0-48-15,7 2-10 16,-6-5-3-16,-3-7-26 15,7-11-107-15,2-14-40 0,1-12-183 16</inkml:trace>
  <inkml:trace contextRef="#ctx0" brushRef="#br0" timeOffset="205971.371">15940 10279 565 0,'0'0'78'0,"0"0"-25"16,0 0 23-16,0 0-5 15,0 0 13-15,0 0-19 16,115-17-35-16,-91 9 5 16,0 5-6-16,-15 1-10 15,-4 0 19-15,-5-1 2 16,0 3 8-16,0 0-10 16,0 0-6-16,0 0 6 0,-14 0-15 15,-21 0-20 1,-3 7-3-16,1 14 2 0,-5-1-2 15,13 5-2-15,5 1 1 16,8-5 0-16,16 4-5 16,16-2-4-16,21 2 1 15,12 0-1-15,8-5 0 16,-15 3 3-16,5-3 7 16,-27 0-1-16,0 3 1 15,-20-1 0-15,0 0 2 16,0 3 6-16,-40 0 5 15,7-2-3-15,-9-1-1 16,9-1-6-16,-5-6-3 16,14-5 0-16,8-2 0 15,7-5-14-15,9-3-23 16,0 0-25-16,0 0-85 16,33-3-73-16,16-23-87 0</inkml:trace>
  <inkml:trace contextRef="#ctx0" brushRef="#br0" timeOffset="206376.9997">16899 10121 843 0,'0'0'100'16,"0"0"-34"-16,0 0-1 0,0 0-39 15,0 0-7-15,-214 148 2 16,174-85 6-16,3 2 6 16,17-3 6-16,20-1-15 15,0-6-8-15,6-8-13 16,41-4-2-16,1-13-2 16,3-10-6-16,-7-11-10 15,10-9 2-15,-17 0 13 16,1-29 2-16,4-4 0 15,-22-4-1-15,-12-1-1 16,-8 4-2-16,0 3 3 16,0 10 1-16,-37 7 5 15,-10 9-1-15,-10 5 10 16,4 0-12-16,0 25-1 16,6 11-1-16,14 8-3 0,22-1-27 15,11 1-87-15,0-15-50 16,40-11-255-16</inkml:trace>
  <inkml:trace contextRef="#ctx0" brushRef="#br0" timeOffset="206807.8835">17466 10106 888 0,'0'0'130'16,"0"0"-104"-16,0 0 34 16,0 0-30-16,0 0-21 15,-166 120 21-15,133-64 12 16,-3 9-9-16,14 0 12 16,2-5-6-16,11 0-20 15,9-7-3-15,9-6-14 16,29-5-2-16,10-16-1 15,10-8-4-15,-12-12 0 16,16-6-5-16,0 0 6 16,-4-31 4-16,-1-7 6 15,-19-2-1-15,-5-3-1 0,-18 3-1 16,-15 1 1 0,0 8 0-16,-8 6-1 0,-32 10 1 15,-7 15-2-15,-15 0-2 16,-4 10-4-16,-7 23-3 15,16 11-9-15,15 4-20 16,33-2-22-16,9-6-99 16,13-9-85-16,36-12-321 15</inkml:trace>
  <inkml:trace contextRef="#ctx0" brushRef="#br0" timeOffset="207202.6687">18056 10104 949 0,'0'0'102'0,"0"0"-70"16,0 0 8-16,-170 120-3 16,125-52 11-16,-5 2-12 15,10 0-3-15,7-2-10 16,19-8-2-16,14-8-5 15,0-4-14-15,5-15-2 16,28-13-2-16,16-12-2 16,8-8-1-16,9-8 2 15,5-24-2-15,0-9 0 16,-14-2-9-16,-19 1 6 16,-18 5 8-16,-20 3 1 15,0 12 1-15,0 3 11 0,-33 13 21 16,-5 6-13-16,-10 0-11 15,-14 28-10-15,9 12-3 16,6 8 3-16,23 2-1 16,19-4-22-16,5-10-74 15,25-8-71-15,26-16-139 16,13-12-317-16</inkml:trace>
  <inkml:trace contextRef="#ctx0" brushRef="#br0" timeOffset="207376.7225">18576 10547 1245 0,'0'0'54'16,"0"0"-48"-16,0 0 0 16,0 0-6-16,0 0-52 15,0 0-46-15,73 33-77 16,-51-26-272-16</inkml:trace>
  <inkml:trace contextRef="#ctx0" brushRef="#br0" timeOffset="207523.7338">18934 10595 1006 0,'0'0'133'0,"0"0"-98"15,0 0 0-15,0 0-35 16,0 0-66-16,0 0-12 15,119 0-182-15,-86 0-392 16</inkml:trace>
  <inkml:trace contextRef="#ctx0" brushRef="#br0" timeOffset="207662.4053">19334 10572 458 0,'0'0'675'15,"0"0"-566"-15,0 0-58 16,0 0-3-16,0 0-48 0,0 0-37 15,24 0-72-15,5 0-19 16,-4 6-237-16</inkml:trace>
  <inkml:trace contextRef="#ctx0" brushRef="#br0" timeOffset="209534.3187">15197 12154 667 0,'0'0'69'0,"0"0"-30"15,0 0 56-15,0 0-45 16,-71 110-28-16,71-62 8 0,0-2-15 16,0-9 4-16,0-10-13 15,33-9 0-15,5-11-4 16,10-7-1-16,-1-4 5 15,-10-27-2-15,3-12 3 16,-22-7-5-16,-9-5-1 16,-9 0 1-16,0 5 1 15,0 7-2-15,-27 5 2 16,-13 9 2-16,-2 6-2 16,-6 11 5-16,1 7-2 15,-1 5 9-15,6 10-15 16,13 24-1-16,9 12-12 0,20 7-27 15,0-1-83-15,24-2-101 16,18-7-258-16</inkml:trace>
  <inkml:trace contextRef="#ctx0" brushRef="#br0" timeOffset="209815.3638">15692 12337 606 0,'0'0'65'16,"0"0"-13"-16,-29 123 61 15,16-78-43-15,-11-3-31 16,4-4-39-16,6-5-3 16,-1-12-122-16,15-13-95 15,0-8-368-15</inkml:trace>
  <inkml:trace contextRef="#ctx0" brushRef="#br0" timeOffset="210262.8615">16179 11826 660 0,'0'0'166'16,"0"0"-126"-16,0 0 77 15,0 0-55-15,0 0-49 16,0 0 11-16,-71 107 6 16,31-51-4-16,2 7 41 15,14 4-17-15,2 5-23 16,22 1-9-16,0-7-6 0,13-9-8 16,20-11-4-1,16-17-2-15,2-11 1 0,-2-11-9 16,-1-7 3-16,-10 0 7 15,-1-12 4-15,-12-16-2 16,-8-7 6-16,-10 0-1 16,-7 5-2-16,0 2-5 15,-11 11 10-15,-22 6-8 16,-9 10 3-16,-7 1-4 16,3 7-1-16,-7 26-15 15,15 2-8-15,14 3-18 16,24-4-77-16,0-11-54 15,37-5-353-15</inkml:trace>
  <inkml:trace contextRef="#ctx0" brushRef="#br0" timeOffset="211049.9614">16988 11786 608 0,'0'0'47'0,"0"0"-43"16,0 0 29 0,0 0-33-16,0 0-18 0,0 0 15 15,-38 17 1-15,38-9-2 16,-4-1 3-16,-5-2 1 15,9-2 0-15,0-3 17 16,0 0 35-16,0 0 33 16,0 0-29-16,0 0-11 15,0 0-13-15,0 0-11 16,0 0 0-16,0 0-7 16,0 0 5-16,0 0 0 15,0 0-4-15,0 0-3 0,0 0 1 16,0 0 6-1,0 0-12-15,0 0 5 0,0 0-10 16,0 0 17-16,0 0-7 16,0 0-3-16,0 0-7 15,0 0 5-15,0 0 4 16,0 0 1-16,0 0-2 16,0 0-7-16,0 0-2 15,0 0 7-15,0 0-6 16,0 0 11-16,0 0-2 15,-4 10 2-15,-16 7-10 16,0 11 0-16,-9 14-2 16,3 8 4-16,-3 11-2 15,4 4 1-15,6 8 0 16,14-1 2-16,5-1-3 0,0-9-3 16,38-11-1-16,15-14 0 15,0-15-6-15,-7-9 0 16,7-13-1-16,-11 0 2 15,7-5 6-15,-11-22 4 16,10-8-2-16,-10-7-2 16,-18 3-8-16,-16-1 1 15,-4 7 7-15,0 8 3 16,-33 8 0-16,-7 9 6 16,-6 8 5-16,-12 0-2 15,5 21-9-15,7 13-3 16,13 4-3-16,8-2 1 0,21-4-5 15,4-6-44-15,9-9-70 16,33-13 30-16,11-4-241 16,9-2-42-16</inkml:trace>
  <inkml:trace contextRef="#ctx0" brushRef="#br0" timeOffset="211506.9941">17722 11772 415 0,'0'0'245'15,"0"0"-191"-15,0 0 83 0,0 0-16 16,0 0-46-16,0 0-28 16,-75 24-43-16,26 19 19 15,-2 14 24-15,-2 9 24 16,5 3-24-16,6 7-10 15,13-4-8-15,24-1-11 16,5-5-11-16,0-10-5 16,42-12-4-16,20-13 1 15,7-10-4-15,-3-9 1 16,5-12-4-16,0 0 7 16,6-12 0-16,-15-26 1 15,9-8 0-15,-18-8 0 0,-4-4 0 16,-23 2 1-1,-10 6 5-15,-16 8-4 0,0 7 1 16,0 10 2-16,-29 7 7 16,-13 13 0-16,-11 5 0 15,-9 12-11-15,-9 26-2 16,-6 18-1-16,19 1 2 16,12 3-1-16,26-8-14 15,20-10-67-15,24-13-48 16,27-11-71-16,18-15-259 15</inkml:trace>
  <inkml:trace contextRef="#ctx0" brushRef="#br0" timeOffset="212136.5308">18591 11758 462 0,'0'0'145'0,"0"0"-86"15,0 0 99-15,0 0-18 16,0 0-73-16,0 0-34 15,-49 60-31-15,12-7 10 16,4 9 28-16,-5 6 14 16,9 2-4-16,18-4-12 15,7-1-12-15,4-10-18 0,11-4-8 16,27-18-1 0,4-9-2-16,11-14-19 0,-5-10 5 15,-1 0 12-15,-10-13 5 16,3-15 7-16,-13-4-2 15,-12-1-2-15,-6 3 3 16,-9 3 1-16,0 9 4 16,-13 3 16-16,-25 10-14 15,-15 5 3-15,0 3-1 16,0 27-15-16,-2 7-2 16,10 6 1-16,28-3-4 15,17-1-37-15,0-8-68 16,37-6-40-16,10-10-207 15,6-7-181-15</inkml:trace>
  <inkml:trace contextRef="#ctx0" brushRef="#br0" timeOffset="212315.3623">19239 12241 1191 0,'0'0'104'0,"0"0"-73"16,0 0 0-16,0 0-31 16,0 0-21-16,0 0-64 15,66 36-97-15,-37-36-238 16</inkml:trace>
  <inkml:trace contextRef="#ctx0" brushRef="#br0" timeOffset="212459.3321">19544 12290 1003 0,'0'0'204'16,"0"0"-195"-16,0 0-9 15,0 0-21-15,0 0-52 16,0 0-24-16,173-6-280 16</inkml:trace>
  <inkml:trace contextRef="#ctx0" brushRef="#br0" timeOffset="212593.6392">20015 12232 1079 0,'0'0'205'16,"0"0"-143"-16,0 0-7 15,0 0-55-15,0 0-9 16,0 0-87-16,82-5-65 16,-62 2-308-16</inkml:trace>
  <inkml:trace contextRef="#ctx0" brushRef="#br0" timeOffset="216516.6184">21884 4326 176 0,'0'0'93'0,"0"0"-93"16,0 0-38-16,0 0-86 15</inkml:trace>
  <inkml:trace contextRef="#ctx0" brushRef="#br0" timeOffset="217876.4561">21809 4527 241 0,'0'0'163'16,"0"0"-69"-16,0 0 9 15,0 0-30-15,0 0-8 16,0 0 16-16,0-18-22 0,0 6-10 15,0-8-17 1,9-9-10-16,2-5 3 0,-11-14-15 16,4-11-2-16,-4-5 0 15,0-6 3-15,0-5-9 16,0 3 4 0,0 6-6-16,0 13 0 0,-4 21 2 15,4 20 16-15,-7 9 26 16,7 3-16-16,0 5-12 15,0 35-16-15,7 18-9 16,26 14 9-16,9 2 3 16,0-5-1-16,2-6-1 15,-11-8 0-15,-4-12-1 0,-16-16-1 16,-2-11 1 0,-11-14-6-16,18-2 1 0,2-13-3 15,0-22 8-15,-3-15 5 16,3-2-4-16,-2-6 1 15,-11 8-2-15,-3 2-3 16,1 8-8-16,-1 12 2 16,0 13 5-16,1 10 3 15,-5 5 1-15,0 5 7 16,0 26-7-16,11 16 3 16,-2 8-3-16,0 8 1 15,15-3 0-15,-4-4 0 16,-3-6-1-16,8-6 0 15,8-11-2-15,0-8 2 0,11-7-2 16,7-11 1-16,-2-7-4 16,-3 0-3-16,7-18 1 15,-8-14 7-15,1-11-4 16,-17-5-5-16,-5-2 6 16,-19 3 2-16,-5 4 1 15,0 11 0-15,0 14 1 16,-9 11 18-16,-7 7 34 15,7 0 4-15,-11 10-28 16,7 25-29-16,4 8-6 16,3 1 4-16,6 4-2 15,0-15 2-15,6-6-2 16,16-6 3-16,3-12-2 0,-1-4-1 16,9-5-1-16,5 0 5 15,-9-5 3-15,15-15-3 16,-18 0-1-16,3 1-5 15,-5 5 3-15,-24 7-1 16,16 5 2-16,-16 2 3 16,4 0-1-16,-4 2 0 15,18 15 3-15,2 3-3 16,18 0 2-16,-14-4 0 16,14-9-1-16,-5-2-1 15,-5-5-4-15,1 0 4 16,4-12 2-16,-4-11 6 0,-5-6-1 15,-4-2-3-15,-11-7-3 16,-9 3-1-16,0 0-3 16,0 5 2-16,-20 8-2 15,-13 2-5-15,-9 15-4 16,9 5 1-16,-5 0-2 16,14 30-20-16,9 10-21 15,10 2-25-15,5-2-147 16,0-10-167-16</inkml:trace>
  <inkml:trace contextRef="#ctx0" brushRef="#br0" timeOffset="218708.8866">23505 3707 289 0,'0'0'713'16,"0"0"-680"-16,-33 114-33 15,28-50 11-15,5 1 10 16,0 0 6-16,0 4-1 16,20-5 1-16,4 1-21 15,10-10-5-15,8-7 1 16,0-18-2-16,-3-10-4 15,-10-13-6-15,9-7 6 0,-5 0-9 16,5-14 3-16,-5-17 2 16,-4-1 4-16,-10-3 4 15,-1 5 1-15,-11 12-1 16,-7 8 2-16,0 10 12 16,0 0 28-16,0 0 10 15,0 20-27-15,0 10-25 16,0 3 2-16,0-1-2 15,0-7 0-15,13-11-5 16,2-5 3-16,8-7-5 16,1-2 4-16,5 0 3 15,4-15 3-15,0-10 0 16,0-2-2-16,0-3 0 0,-8 5-1 16,-16 2-4-16,-3 9 3 15,-6 11 0-15,0 3 1 16,0 0 3-16,0 0 8 15,0 20-8-15,0 7-3 16,0 1-1-16,5-2-2 16,8-7-2-16,7-9 2 15,0-5 0-15,-7-5-8 16,11 0 7-16,9-5 1 16,1-20 2-16,3-8 0 15,1-7 0-15,-9 3 0 16,-5-3-19-16,-24 5 6 0,0 4 6 15,0 6 1 1,0 8 7-16,-29 6 0 0,-13 11 4 16,-2 0 5-16,2 13-9 15,-7 23-4-15,12 15 2 16,23 5-2-16,14-6-3 16,0-5-12-16,29-17-11 15,22-13 17-15,6-8 13 16,1-4 23-16,-9-3 47 15,-16 0-7-15,-4 0 0 16,-16 0-16-16,-4 0-29 16,-3-5-18-16,8-2-6 15,-10-4-54-15,0-3-72 0,-4-4-165 16,0-2-494-16</inkml:trace>
  <inkml:trace contextRef="#ctx0" brushRef="#br0" timeOffset="218897.892">24007 4030 768 0,'0'0'436'15,"0"0"-436"-15,0 0-6 16,0 0-18-16,0 0-67 15,0 0-75-15,51 0-260 0</inkml:trace>
  <inkml:trace contextRef="#ctx0" brushRef="#br0" timeOffset="219226.6466">23253 4070 536 0,'0'0'416'0,"0"0"-374"15,0 0-27-15,0 0-15 16,0 0-18-16,0 0-94 16,20-15-118-16,8 15-314 15</inkml:trace>
  <inkml:trace contextRef="#ctx0" brushRef="#br0" timeOffset="219713.6767">22877 4038 682 0,'0'0'152'0,"0"0"-106"0,0 0 47 16,0 0-13-16,132-103-40 16,-78 75-27-16,-8 6-13 15,-2-3-8-15,3-3-46 16,-14 3-192-16,-4 3-278 16</inkml:trace>
  <inkml:trace contextRef="#ctx0" brushRef="#br0" timeOffset="220417.3444">25075 4241 485 0,'0'0'89'16,"0"0"-14"-16,0 0 5 15,0 0-16-15,0 0-20 16,0 0 17-16,91 45-9 15,-54-45-1-15,1 0-11 16,4 0-9-16,6-27-3 16,1-9 0-16,-7-9-11 15,-13 2-2-15,-9 0-6 16,-20 6-3-16,0 5-1 16,0 4 0-16,-20 8 4 15,-22 8 6-15,-7 6 3 16,-4 6-7-16,7 8-11 15,-12 22-8-15,5 16-22 0,16 8-64 16,28-3-104-16,9-4-255 16</inkml:trace>
  <inkml:trace contextRef="#ctx0" brushRef="#br0" timeOffset="221122.0297">25628 3476 690 0,'0'0'171'16,"0"0"-17"-16,0 0-85 0,0 0-49 16,0 0-20-16,-25 176 0 15,21-86 2-15,4 3 4 16,0-3 10-16,0-2 3 15,24-20-10-15,14-14-5 16,0-11-4-16,4-18-3 16,-9-12-3-16,15-13-16 15,1-10 0-15,2-20 18 16,-7-5 1-16,-26 0-3 16,-3 5 6-16,-10 9 0 15,-5 11 0-15,0 10 15 16,0 0 36-16,0 0 2 0,0 10-34 15,0 11-19-15,-9 9 0 16,9-1-1-16,0-3-1 16,0-9 3-16,0-9-1 15,0-3 1-15,0-5 3 16,18 0-3-16,6-3 5 16,0-19-6-16,5-3-4 15,0-7-4-15,-12-7-3 16,-6 4-13-16,-2-5 14 15,-9 2-6-15,0 9-1 16,-9 4 17-16,-19 10 0 16,-1 9 11-16,-4 6 20 15,-7 0 3-15,13 13-16 0,-1 9-18 16,12 3-7 0,16-2 0-16,0-6-6 0,29-9-53 15,37-6-17-15,12-2 5 16,-8 0 3-16,-3-4 37 15,-14-2 29-15,-7 2 9 16,-17 4 2-16,-9 0 26 16,-16 23 61-16,-4 11-16 15,0 4-29-15,-4 5 1 16,-34 0-8-16,10-1-28 16,-1 0-9-16,5-4 0 15,6-12-34-15,18-12-105 16,0-14-507-16</inkml:trace>
  <inkml:trace contextRef="#ctx0" brushRef="#br0" timeOffset="222305.4498">21946 5486 360 0,'0'0'275'16,"0"0"-193"-16,0 0 84 0,0 111-75 15,0-79-40 1,0-1-20-16,11-6-29 0,13-7-1 16,-6-6 0-16,6-7-1 15,1-5-8-15,-1 0 7 16,2-25 1-16,3-10 3 15,-5-8-2-15,-4-7 3 16,-2-3-4-16,-18-2-2 16,0 5 0-16,0 7 2 15,-4 6 2-15,-30 9 6 16,6 11 18-16,-5 11 22 16,-5 6 5-16,-6 8-36 15,11 29-17-15,-1 17-5 16,17 8-7-16,12 1-13 0,5-1-19 15,0-9-5-15,0-10-28 16,22-17-70-16,3-12-41 16,3-14-118-16,-3 0 24 15</inkml:trace>
  <inkml:trace contextRef="#ctx0" brushRef="#br0" timeOffset="223632.3493">22313 5028 44 0,'0'0'523'0,"0"0"-430"0,0 0 74 16,0 0-13 0,0 0-70-16,0 0-27 0,-18-18-18 15,-6 46-34-15,0 7-5 16,-1 9-3-16,8 7 3 15,8 2 4-15,2 10 13 16,7 4-2-16,0 5 8 16,0 4-12-16,0-5-7 15,20-9-2-15,13-9-2 16,0-16-2-16,12-9 0 16,-3-11 1-16,-9-9-4 15,-5-8-9-15,10 0 6 16,-5-12 8-16,7-19 3 15,-11-12 2-15,-3-7-5 0,-6-5-5 16,-15-2 3-16,-5 2-7 16,0 6 9-16,0 15 4 15,0 11-1-15,-18 16 6 16,2 7 14-16,-1 0 19 16,-8 22-34-16,14 20-8 15,3 14-6-15,8 1 6 16,0-9 0-16,8-10-2 15,12-10 2-15,9-6-3 16,0-5-1-16,-5-9-4 16,-6-5 1-16,11-3 3 0,4-3 4 15,0-19 3 1,7-8 0-16,-7-5 1 0,4-11-2 16,-3-1 0-16,-6-1-2 15,-3 10 0-15,-1 11 0 16,-6 12 1-16,-3 5-2 15,-6 10 0-15,-5 0-6 16,5 0 7-16,2 23 2 16,14 14 9-16,-12 3 2 15,7 3-8-15,-2-1-3 16,-3 1 1-16,-6-8-1 16,6 1-2-16,-6-10-1 0,9-5 0 15,-7-6 2 1,2-5-2-16,-8-5-4 0,10-5 2 15,-6 0-4-15,11 0 4 16,4-13 3-16,5-18 8 16,-11-5-4-16,6-10 2 15,-11-4-5-15,7 0-1 16,-20 3 1-16,13 9 0 16,-6 11 0-16,-3 7 1 15,5 7 2-15,0 2 7 16,2 7-9-16,-2-1 2 15,0 5-4-15,-2 0 0 16,10 0-1-16,-8 0 1 16,11 0 1-16,0 0 3 15,-2 8 0-15,6 1 5 0,-4 8-8 16,2 4 8 0,7 4-8-16,-14 8 4 0,9-3 3 15,-15 5-1-15,5 0 5 16,-8-2-9-16,8-4 2 15,-10-1 3-15,11-6-7 16,-10-8-1-16,4-7 0 16,6-2-2-16,-2-5 1 15,3 0-3-15,2 0 3 16,-3-15 1-16,3-13 9 16,6-5-3-16,-4-9-1 15,-11 2-2-15,11 2-2 0,-16 11-1 16,5 9 3-1,-5 11-2-15,-4 7 1 0,0 0 5 16,0 0 8-16,0 0-11 16,0 0 4-16,0 0-8 15,0 0 0-15,0 0-2 16,0 0 2-16,0 0 2 16,0 0-2-16,0 0-1 15,0 0 1-15,0 0 3 16,0 0-3-16,0 0 0 15,0 0 2-15,0 0-2 16,0 0 0-16,0 0-3 16,0 0 3-16,0 0 4 15,0 0-4-15,0 0 0 16,0 2 0-16,0 1 0 0,0-1-2 16,0 3 2-16,0 0-19 15,0 0-35-15,0 3-76 16,0-6-112-16,-4-2-610 15</inkml:trace>
  <inkml:trace contextRef="#ctx0" brushRef="#br0" timeOffset="226104.0025">23901 5632 95 0,'0'0'100'15,"0"0"-18"-15,0 0 9 16,0 0 16-16,0 0-3 16,0 0-45-16,0 0-26 15,33-40 11-15,-27 15 24 16,-1-6 1-16,-1-1 6 0,-4 0-23 16,0 4-10-16,0 3-20 15,0 4-9-15,0 2-4 16,0 1-8-16,0 8 6 15,0 3 10-15,0 2 9 16,0 0-14-16,9-3-3 16,7 0-6-16,12 1-3 15,1 2 0-15,4 5 0 16,14 0 0-16,-3 0 0 16,-6 0-2-16,-1 0 2 15,1 0 0-15,-9 0 0 16,-5 0 0-16,-15 0 0 0,6 0 1 15,-15 0 0 1,0 0 4-16,0 0 20 0,0 8 10 16,0 19 20-16,0 11-20 15,0 6-7-15,0 5-18 16,0-2-7-16,0-2 4 16,0-2-4-16,0-8-3 15,5-5 2-15,3-5 0 16,8-11-2-16,-12-5-1 15,10-4 0-15,-3-5-4 16,6 0 1-16,12-3 4 16,0-19 2-16,-5-11 3 15,1-5-4-15,-3-2-1 0,-7 5-7 16,-6 3 1 0,6 9-2-16,-10 13 5 0,-1 3 0 15,-4 4 2-15,0 3 1 16,5 0 2-16,-5 10 0 15,0 15 3-15,11 5 2 16,-7 3-5-16,1-3 0 16,-1-5-1-16,9-4 0 15,-2-4-1-15,7-8 0 16,-7-2 0-16,7-4-4 16,-3-3-1-16,3 0 0 15,-3 0 0-15,10 0 4 16,-8-3 1-16,3-5 0 0,-6-3 0 15,6 4 0-15,-7 4 0 16,-2 0-2-16,-7 3 2 16,1 0 0-16,-1 0-2 15,12 0 4-15,-8 0-2 16,6 0 0-16,-14 0-1 16,15-4 1-16,-6-7 3 15,7-4-1-15,-8-10-2 16,1-4 0-16,-9-9-6 15,0 3-6-15,0-1-2 16,0 6 5-16,-17 8 8 16,-23 2 1-16,-2 8 0 15,0 8 0-15,-3 4 8 0,3 11 0 16,-2 22-8-16,11-1 0 16,11 1 0-16,11-6-2 15,11-9-5-15,0-9-6 16,44-9-20-16,27 0-7 15,20-22 19-15,-1-13 6 16,-4-8 5-16,10-2 10 16,-10 8 12-16,-7 5 1 15,-12 11 16-15,-19 11-11 16,-10 10-16-16,-9 0 1 16,-1 23 4-16,1 17 22 15,-13 4-8-15,-3 10-9 16,-9-7-10-16,-4-2 10 0,0-3 6 15,-4-8 3-15,-20-4-4 16,-10-10 3-16,1-4-4 16,5-5-11-16,-1-8-5 15,11-3-4-15,-2 0-41 16,11-11-53-16,-6-17-67 16,2-1-85-16,-3-4-248 15</inkml:trace>
  <inkml:trace contextRef="#ctx0" brushRef="#br0" timeOffset="226514.647">24383 5073 574 0,'0'0'99'16,"0"0"29"-16,0 0 40 16,0 0-84-16,0 0-17 15,0 0 13-15,-33-7-34 16,33 1-3-16,0 2-23 16,0-7-14-16,19 4 0 15,-1-3-6-15,-2 2-1 16,-3 5-28-16,-9 3-99 15,-4 0-180-15</inkml:trace>
  <inkml:trace contextRef="#ctx0" brushRef="#br0" timeOffset="227376.7602">26696 4970 670 0,'0'0'166'0,"0"0"-40"16,0 0-7-16,0 0-17 15,0 0-43-15,0 0-23 16,-49 0-22-16,49 0-7 16,5 0-6-16,39 0 5 15,2 0 2-15,7 0 9 0,0 0-13 16,-6 0-4-16,-5 6-6 16,-7-2-37-1,-6 7-43-15,-7 3-41 0,-6 1-83 16,-16 6-129-16</inkml:trace>
  <inkml:trace contextRef="#ctx0" brushRef="#br0" timeOffset="227587.5049">26537 5449 601 0,'0'0'276'15,"0"0"-232"-15,0 0 41 16,0 0 43-16,0 0 28 0,196 23-57 15,-142-23-31-15,-17 0-38 16,-4-3-14-16,-4 3-12 16,-11-2-4-16,6 2-6 15,0 0-49-15,10 0-71 16,-6 0-142-16,-3 0-671 16</inkml:trace>
  <inkml:trace contextRef="#ctx0" brushRef="#br0" timeOffset="267727.2772">28082 4976 403 0,'0'0'90'0,"0"0"13"16,0 0-34-16,0 0-17 15,0 0-5-15,0 0 6 16,0 0 0-16,-4 0-10 16,4 0 22-16,0 0-4 15,0 0-19-15,0 0 20 16,0 0-17-16,-15 0-6 15,-3 9-21-15,-22 23-6 16,7 18-10-16,-9 11 2 16,18 4-3-16,19-2-1 15,5-10-1-15,5-11-6 16,39-12-1-16,-2-14-18 16,11-16 9-16,2-18-7 0,3-35 15 15,-1-20 8-15,-8-7 0 16,-21 5 2-16,-23 8 1 15,-5 3-1-15,0 12-1 16,-9 4 0-16,-40 16 3 16,1 12-2-16,-14 16-1 15,11 4 0-15,-7 37-10 16,10 15-16-16,10 13-9 16,34-2-53-16,4-3-250 15</inkml:trace>
  <inkml:trace contextRef="#ctx0" brushRef="#br0" timeOffset="267988.3769">28553 5148 659 0,'0'0'196'0,"0"0"-121"15,-95 166-11-15,53-94-42 0,14-1-16 16,-10-6-6 0,9-8-1-16,0-7-107 0,10-15-155 15,19-14-182-15</inkml:trace>
  <inkml:trace contextRef="#ctx0" brushRef="#br0" timeOffset="268408.2116">29093 4753 314 0,'0'0'285'0,"0"0"-247"16,0 0 31-16,-49 114 21 16,41-76-24-16,8-5-31 15,0-8-22-15,0-10 4 16,24-5-11-16,9-7 6 15,5-3-7-15,15-6-2 16,4-24 1-16,1-10-4 16,-16-8-4-16,-9 4 1 15,-9 0 2-15,-24 7 1 16,0 2 3-16,-4 13 38 0,-40 4 3 16,-3 8-1-16,-2 10-26 15,3 0-17-15,-3 0-2 16,21 22 1-16,10 6-20 15,11-3-78-15,7 0-141 16,0-7-166-16</inkml:trace>
  <inkml:trace contextRef="#ctx0" brushRef="#br0" timeOffset="268486.212">29093 4753 470 0</inkml:trace>
  <inkml:trace contextRef="#ctx0" brushRef="#br0" timeOffset="268675.5417">29093 4753 470 0,'223'26'161'0,"-218"12"-113"0,-5 12 93 0,20 6-78 0,-16 5-28 16,-4 3-16-16,0 1 11 16,0 3 0-16,0-6 24 15,-29-7-34-15,-13-5 11 16,-6-9 12-16,-3-8 11 16,-11-6-25-16,4-7-11 15,1-7-8-15,8-9-4 16,7-4-2-16,9 0-2 15,4 0-2-15,14-2-31 16,15-10-28-16,0 1-31 16,0-1-93-16,44-6-233 0</inkml:trace>
  <inkml:trace contextRef="#ctx0" brushRef="#br0" timeOffset="269563.7608">29942 4786 509 0,'0'0'341'0,"0"0"-267"16,0 0-24-16,0 0-41 15,0 0-9-15,0 0 0 16,91-14-1-16,-69 9 1 0,-2 5-2 15,-16 0 4-15,-4 0-1 16,0 0 2-16,0 0 24 16,0 0 43-16,-24 0-32 15,-9 0-27-15,-14 0-9 16,-19 5-2-16,9 9 0 16,-5 7 4-16,9 0 18 15,15 4-5 1,14 0-11-16,24 2-6 0,0 3-2 15,37 2-4-15,30-1 7 16,14-1-1-16,-5 2 1 16,-3 0 2-16,-12 4-3 15,-23-1 1-15,-18 3-1 16,-20-1 24-16,0 3 11 16,-24 4-7-16,-25-5 2 0,-17-2-5 15,8-4-15-15,-4-5-4 16,5-5-1-16,15-6-5 15,9-5 2-15,13-4-4 16,20-8-10-16,0 0-45 16,0 0-45-16,24-17-61 15,29-6-203-15</inkml:trace>
  <inkml:trace contextRef="#ctx0" brushRef="#br0" timeOffset="271752.6556">30499 4850 280 0,'0'0'104'0,"0"0"-39"16,0 0 73-16,0 0-51 0,0 0-43 16,0 0 7-16,-4-33 1 15,4 31 5-15,0-3-5 16,0 5-5-16,0 0 10 15,0 0-19-15,4 0-26 16,14 0-12-16,18 0 5 16,10 0 5-16,16 1 0 15,-13-1-8-15,-3 0 0 16,-17 0 1-16,-14 0-1 16,-6 0-1-16,-9 0 2 15,0 0 14-15,-4 0 32 16,-34 0-9-16,-15 0-38 0,-5 0 5 15,-3 6-7-15,-10 12 0 16,13 4 3-16,-4 3 1 16,23 0 2-16,5 6-6 15,30-4-3-15,4 3 0 16,0 3 2-16,38-2-6 16,15 2-13-16,13 1 6 15,3-1-1-15,-3 1 6 16,-15 4 8-16,-11-1-1 15,-18-1-1-15,-22 1-1 16,0-1 2-16,-14-4 2 16,-34-2 6-16,-3 0 30 0,-2-7-24 15,4-4-4 1,3-1 2-16,-3-8-9 16,27-2 1-16,2-6-2 0,16 1-15 15,4-3-60-15,4 0-69 16,38-3-217-16</inkml:trace>
  <inkml:trace contextRef="#ctx0" brushRef="#br0" timeOffset="272283.0681">31280 4865 679 0,'0'0'13'0,"0"0"5"16,0 0-5-16,0 0 5 16,0 0-3-16,0 0 1 15,148-45 10-15,-143 45 22 16,-5 0 92-16,0 0-14 15,0 0-7-15,-33-3-92 16,-10 3 6-16,-10 0-19 0,0 0 2 16,2 11-14-1,-2 9-2-15,16-1 2 16,4-1-2-16,13 2 0 0,15 3-3 16,5 8-5-16,5-2-11 15,37 3-13-15,6 4 11 16,5-4-7-16,-6 6-3 15,2-1 4-15,-21-2 18 16,-10 3-4-16,-18-1 8 16,0 1 5-16,-13-1 31 15,-20-1 12-15,-21-6-12 16,-3-5 1-16,0 0 6 16,1-5-11-16,-1-5-11 15,17-3-7-15,18-4-5 16,6-3-4-16,12-5-11 0,4 0-91 15,0 0-65-15,33-5-86 16,16-10-197-16</inkml:trace>
  <inkml:trace contextRef="#ctx0" brushRef="#br0" timeOffset="273896.985">31672 5373 24 0,'0'0'114'0,"0"0"-27"0,0 0 86 15,0 0 38-15,0 0-79 16,0 0 19-16,4 0-68 16,-4 0-28-16,0 0-19 15,0 0-3-15,0 0 1 16,4-4 1-16,7-9-3 16,14-12-15-16,8-13-14 15,13-12-3-15,12-5-11 16,-10 3 4-16,-5 4-10 15,-19 13 0-15,-6 16 6 16,-12 8 8-16,-6 11 3 16,0 0 1-16,0 12-1 15,0 24-9-15,-6 16 9 0,-12 6 0 16,13-1 0-16,-1-6 0 16,-3-17 3-16,9-9-3 15,0-14 2-15,0-11-5 16,20 0 2-16,17-20-3 15,12-18-8-15,-7-10 4 16,0 1 7-16,-22 2 0 16,4 12 0-16,-19 6-1 15,-1 14 2-15,-4 10 3 16,0 3 51-16,0 0-26 16,0 16-9-16,-4 11-15 15,-5 6 0-15,-2-3-3 16,11-5 0-16,0-13-1 0,0-4-2 15,4-8-6 1,32 0-17-16,-3-18 1 0,13-12 14 16,-8 1 7-16,-14-7 3 15,-8 4-2-15,-3 4 2 16,-9 7 0-16,-4 10 0 16,0 8 4-16,0 3 23 15,0 0-17-15,-13 31-10 16,-16 8-10-16,14 9-48 15,2-6-120-15,13-2-294 16</inkml:trace>
  <inkml:trace contextRef="#ctx0" brushRef="#br0" timeOffset="274490.4098">32567 5134 618 0,'0'0'183'16,"0"0"-144"-16,0 0 1 16,0 0-3-16,0 0-9 15,0 0-13-15,181-86 3 16,-127 58-11-16,-12 3 2 16,-7 0 3-16,-17 14 22 15,-14 0-14-15,-4 8-5 16,0 3 32-16,0 3-8 15,0 22-38-15,-22 11-1 0,6-3 2 16,-3-2-1-16,14-8-1 16,5-10-4-16,0-6 1 15,0-6 1-15,5-1-4 16,23 0-10-16,1-19 1 16,15-3 12-16,-2-3 1 15,-13 2 2-15,-9 4 4 16,-16 2-4-16,1 10 1 15,-5 2 16-15,0 5 16 16,0 0 4-16,0 4-6 16,0 17-25-16,0 9 1 15,0 1-6-15,0-9 2 0,0-1 1 16,0-14-3-16,4-6-2 16,21-1-1-16,17 0-9 15,2-19 6-15,2-6-4 16,-13 0 9-16,-4-6 0 15,-5 9 1-15,-4 3 0 16,-15 8 8-16,-5 5 9 16,0 6 18-16,0 0 2 15,0 0-35-15,0 19-3 16,-16 12-1-16,3 1-4 16,13 0-68-16,0-7-72 15,9-6-141-15,28-2-277 16</inkml:trace>
  <inkml:trace contextRef="#ctx0" brushRef="#br0" timeOffset="280431.1095">13018 15515 201 0,'0'0'122'16,"0"0"-95"-16,0 0 57 16,0 0 17-16,0 0-37 15,0 0-39-15,-4 68-14 16,4-65-11-16,0-3 6 15,0 0-6-15,0 0-6 16,0 0-54-16,0 0-39 16,0 0-31-16,0 0-22 15</inkml:trace>
  <inkml:trace contextRef="#ctx0" brushRef="#br0" timeOffset="287907.7254">26729 7524 237 0,'0'0'212'0,"0"0"-102"16,0 0-13-16,0 0-15 15,0 0 2-15,0 0-27 0,0 0 5 16,0 4-11-16,0-4 5 16,18 0-6-16,2 0-23 15,4 0 1-15,9 0-24 16,0 0-4-16,9 0 0 15,3 0-53-15,-12 0-72 16,-9 11-204-16</inkml:trace>
  <inkml:trace contextRef="#ctx0" brushRef="#br0" timeOffset="288109.5475">26660 7843 651 0,'0'0'101'0,"0"0"-98"16,0 0 79-16,0 0 44 16,0 0-65-16,215-15-28 15,-142 7 6-15,-27 1-30 16,7 4-9-16,-15 0-2 16,-5 3-34-16,-4 0-123 15,-9 0-200-15</inkml:trace>
  <inkml:trace contextRef="#ctx0" brushRef="#br0" timeOffset="288744.6142">27695 7263 299 0,'0'0'200'0,"0"0"-55"15,0 0-16-15,0 0-3 0,0 0-58 16,0 0-3-16,0-54-26 16,0 51-1-16,0 3 2 15,0 0-11-15,0 0-16 16,0 27-1-16,0 17-8 16,0 17 18-16,0 12-3 15,0 5-9-15,0-3-8 16,0 1-2-16,0-6 2 15,0-8-4-15,0-9 2 16,0-15-1-16,0-13-1 0,0-7 2 16,-13-8 0-1,-11-5 1-15,4-5 1 0,-2 0 10 16,6 0 10-16,-1 0-6 16,-3 0 3-16,15 0 3 15,1 0-3-15,-3 0-5 16,7 0-7-16,0 0 0 15,0-3-7-15,16-2-4 16,26-5 4-16,2 0 2 16,2 2-2-16,-6 1 0 15,2 4-1-15,-22 2-3 16,-2 1-33-16,-3-4-38 16,-10 4-30-16,8 0-3 0,-9-2-93 15,-4-3-33 1,0-2-126-16</inkml:trace>
  <inkml:trace contextRef="#ctx0" brushRef="#br0" timeOffset="293706.3742">28520 7675 112 0,'0'0'189'16,"0"0"-105"-16,0 0-2 15,0 0 10-15,0 0-37 16,0 0-38-16,0 0-17 15,11-25 25-15,-11 22 28 16,0 3 17-16,0-3 23 16,0 3-22-16,0 0-30 15,0 0-22-15,-15 0-8 16,6 0-6-16,-6 11 5 16,6-1-4-16,-7-3 2 15,12 1 4-15,-1-3-3 16,5-2 2-16,0-3-7 0,0 0 10 15,0-3-1-15,25-19 2 16,12-13 2-16,12-8-16 16,-3 0 0-16,-6 4-1 15,-13 3 2-15,-16 13-2 16,6 11 1-16,-17 4-1 16,0 8 0-16,7 10-11 15,-7 28 11-15,9 12 2 16,-5 3 24-16,1-3-21 15,15-10-3-15,4-12-2 16,-2-8 1-16,2-11 0 16,10-9 3-16,10-4-4 0,2-29 1 15,3-9-1 1,-11-7-2-16,-1 8 0 0,-17 5-4 16,-11 11-10-16,2 12-1 15,-7 12 17-15,-4 1 1 16,0 14-1-16,0 18 13 15,-4 13 27-15,-7 1-16 16,11-6-19-16,0-10-5 16,0-12 0-16,20-11-1 15,9-7-19-15,4 0 10 16,9-20 1-16,-5-13-3 16,3-2 1-16,-16-2 10 15,-6-1 1-15,2 10 0 0,-16 8-1 16,-4 10 2-1,0 10 0-15,0 0 5 0,0 15-5 16,-19 17 3-16,1 10 0 16,7-1-4-16,11-5-33 15,0-6-67-15,20-8-231 16,22-9-332-16</inkml:trace>
  <inkml:trace contextRef="#ctx0" brushRef="#br0" timeOffset="294294.4927">29840 7604 868 0,'0'0'67'0,"0"0"-20"16,0 0 0-16,0 0-18 15,0 0-11-15,0 0-15 16,169-93-1-16,-141 64 4 15,-6 1-4-15,-2 8 15 16,-15 10-8-16,-1 10 4 16,-4 0-11-16,0 8 2 15,0 24 1-15,0 14 24 16,0 1 3-16,0-4-24 16,0-8-6-16,0-7 8 15,11-11-4-15,14-12-2 16,8-5 0-16,4 0 0 0,16-22 1 15,-6-9 0-15,1-4 0 16,-14 2 9-16,-6 4 6 16,-10 5-14-16,-14 7-1 15,3 9-4-15,-7 6 15 16,0 2-1-16,0 0-10 16,0 20-2-16,-11 11 9 15,-7 1-6-15,14-2 3 16,4-8-9-16,0-6 0 15,13-7-2-15,16-9 2 16,4 0-13-16,9 0 5 16,11-19-9-16,0-12-3 0,0 1 14 15,-11 1 6 1,-4 4 0-16,-23 7 0 0,-6 10 1 16,-9 6 12-16,0 2 16 15,0 4-20-15,-13 29-9 16,-22 9 0-16,17 1-3 15,18 0-18-15,0-8-90 16,13-12-61-16,40-3-161 16,-4-10-349-16</inkml:trace>
  <inkml:trace contextRef="#ctx0" brushRef="#br0" timeOffset="303790.4287">12123 14377 87 0,'0'0'44'0,"0"0"-44"16,0 0-11-16,0 0-24 16</inkml:trace>
  <inkml:trace contextRef="#ctx0" brushRef="#br0" timeOffset="303933.4596">12123 14377 66 0,'-86'-42'34'16,"86"31"-22"-16,-11 7-12 0,2-4-112 15</inkml:trace>
  <inkml:trace contextRef="#ctx0" brushRef="#br0" timeOffset="304511.2493">11935 14262 153 0,'0'0'14'0,"0"0"-14"16,0 0 109-16,0 0-98 16,0 0 21-16,0 0 7 15,-33-21 1-15,33 20 3 16,0-2-19-16,0 3-10 16,-5-3-8-16,1 3 22 15,4 0-10-15,0 0 0 16,0 0 30-16,-5 0-14 15,5 0-6-15,-4 0 9 0,4 0-2 16,0-1-1-16,0 1 9 16,0 0-11-16,0 0 18 15,-4 0-10-15,4 0-4 16,0 0-11-16,0 0-3 16,-11 0-8-16,11 0-6 15,-5 0 2-15,5 0-10 16,-9 19 0-16,-2 9 0 15,11 7 0-15,-4 5 0 16,-1 10 0-16,-3 13 1 16,3 5-1-16,5 7 0 15,0 3 0-15,0 6 0 0,0 2 0 16,0-2-1-16,0-3 1 16,0-1 0-16,0-12 0 15,0-6-1-15,0-6 2 16,0-6-3-16,0-5 4 15,0 0-2-15,0-2 1 16,0-4 0-16,0 3 6 16,0 0 1-16,-15-2 9 15,1 7-2-15,3 1-6 16,-2-2-7-16,0-2 4 16,6 2-6-16,-2-9-6 15,0-2-14-15,9-5-14 16,-4-7-42-16,4-9-91 0,-7-8-106 15</inkml:trace>
  <inkml:trace contextRef="#ctx0" brushRef="#br0" timeOffset="307736.5906">22275 10976 43 0,'0'0'600'15,"0"0"-517"-15,0 0 22 16,0 0 6-16,0 0-55 16,0 0 1-16,0 0-8 15,25-33-26-15,8 6-12 16,-9-6 1-16,-11 3-6 0,3 1 0 15,-16-2 0-15,0 3 0 16,0 3-2-16,0 6 3 16,-20 5-1-16,-13 10 7 15,-14 4-8-15,-17 12-5 16,2 37-9-16,-4 15 3 16,0 19 6-16,13 5 0 15,19 0 2-15,26-8 7 16,8-5-2-16,24-13-7 15,22-12-3-15,23-17 2 16,-3-12 0-16,5-14 1 16,6-7 5-16,-21 0 8 0,-3-21 8 15,-16 2 6 1,-12 3-4-16,-10 1-23 0,-15 0-38 16,0 0-16-16,0 1-92 15,0 3-269-15</inkml:trace>
  <inkml:trace contextRef="#ctx0" brushRef="#br0" timeOffset="308016.7549">22881 10996 609 0,'0'0'116'0,"0"0"-8"15,0 0 21-15,0 0-44 16,0 0-35-16,0 0-10 16,162 0-21-16,-123 0-18 15,3 0-1-15,-8 0-41 16,8 0-59-16,-14 3-115 15,-8 6-267-15</inkml:trace>
  <inkml:trace contextRef="#ctx0" brushRef="#br0" timeOffset="308193.7655">22890 11326 368 0,'0'0'451'0,"0"0"-391"15,0 0 27-15,0 0 27 16,0 0-1-16,0 0 11 15,164 25-66-15,-113-37-21 16,6-1-32-16,1 6-5 16,-1 6-23-16,-4-3-106 15,2 4-111-15,-10 0-566 16</inkml:trace>
  <inkml:trace contextRef="#ctx0" brushRef="#br0" timeOffset="309102.3078">24369 10757 894 0,'0'0'74'16,"0"0"-44"-16,0 0 42 16,0 0-46-16,0 0-26 15,0 0 13-15,-114 17 0 16,109 2-3-16,5 2 8 15,0 8 4-15,0 2-17 16,5 3 4-16,37 4-5 0,6 5-3 16,-1-4 3-1,-8 6-3-15,-5-4-1 0,-12-4 0 16,-16-4 0-16,-6-8 3 16,0 0 2-16,-15-5 8 15,-14-5 17-15,0-5-14 16,5-5 8-16,2-5 0 15,2 0-10-15,11-5-7 16,9-20-7-16,0-5-6 16,0-10-2-16,9 0 2 15,24-3 0-15,5-5 4 16,10 3-7-16,-14 1-3 16,-1 1-2-16,-13 0-8 15,-11 8 11-15,-9-2 11 16,0 5 0-16,0 4 5 0,-20 6 4 15,-22 4 3-15,13 7 7 16,-24 9 0-16,15 2-6 16,-4 14-12-16,-2 25-1 15,11 8-2-15,20 11 0 16,13-6-17-16,13-2-75 16,44-7-91-16,5-15-199 15</inkml:trace>
  <inkml:trace contextRef="#ctx0" brushRef="#br0" timeOffset="309762.6334">24978 10775 678 0,'0'0'176'0,"0"0"-114"0,0 0 34 16,0 0-46-1,0 0-23-15,0 0 1 0,-9-11-5 16,9 11-16-16,0 0-2 16,0 0 1-16,0 0-1 15,15-3 2-15,-6-1-5 16,4 3 0-16,-6-2 0 16,-7 3-2-16,0 0 1 15,0 0 6-15,0 0 20 16,0 0 23-16,0 0-10 15,-24 0-29-15,-21 0-10 16,3 0-1-16,0 15 1 16,-2 6 6-16,11 4-3 15,9-3-1-15,10 6-2 0,14-1-1 16,0 0 0-16,25-2 0 16,26 0 0-16,6-2-2 15,1-6 1-15,-5 1 0 16,-25 2 1-16,-3 1-3 15,-16 1 3-15,-9 3 3 16,0-2 7-16,-9-1 17 16,-31 1 5-16,-2-6-3 15,-2-2-4-15,-3 0-9 16,19-7-5-16,8-1-9 16,6-7 0-16,14 0-4 15,0 0-26-15,5 0-58 16,43 0-64-16,8-5 2 0,17-10-299 15</inkml:trace>
  <inkml:trace contextRef="#ctx0" brushRef="#br0" timeOffset="310718.6569">25822 10681 289 0,'0'0'300'0,"0"0"-257"16,0 0 74-16,0 0 63 15,0 0-84-15,0 0-40 16,0-19 15-16,0 19-43 15,0 19-27-15,0 10 35 16,0 11-10-16,0 6-26 16,0 4 3-16,0 0 1 0,0 0-4 15,0-2-22-15,0-9-60 16,0-5-27-16,0-12-142 16,5-12-224-16</inkml:trace>
  <inkml:trace contextRef="#ctx0" brushRef="#br0" timeOffset="310924.2876">25628 10949 760 0,'0'0'297'16,"0"0"-255"-16,0 0 8 15,0 0-34-15,0 0 15 16,0 0-2-16,223-41-4 0,-165 36-25 15,-5 5-4-15,-11 0-20 16,-5 0-62-16,-12 8-98 16,-21 7-306-16</inkml:trace>
  <inkml:trace contextRef="#ctx0" brushRef="#br0" timeOffset="311116.8568">25718 11276 1080 0,'0'0'133'0,"0"0"-131"0,0 0 105 15,0 0-30-15,204-27-72 16,-127 12-5-16,-10 5-1 16,-5 3-47-16,-20 4-61 15,-7 3-48-15,-22 0-192 16</inkml:trace>
  <inkml:trace contextRef="#ctx0" brushRef="#br0" timeOffset="312055.3426">26866 10765 506 0,'0'0'118'0,"0"0"-52"16,0 0 20-16,0 0-17 15,0 0-45-15,0 0 26 16,5-103-2-16,-5 96 1 16,0 5 7-16,0-1 12 15,0 2-24-15,0 1-23 16,0 0 3-16,0 0-16 15,-9 0-8-15,0 16-7 16,-11 19 3-16,11 8 3 16,5 7 0-16,-3 8-2 15,-2-1 3-15,9 3 0 0,0-2-1 16,0-6-2-16,0-6-2 16,0-6-11-16,0-15 7 15,9-7 8-15,-2-8 0 16,-7-5-1-16,0-3 2 15,0-2 0-15,0 0 5 16,-16 0 10-16,-13 0 4 16,-13 0 0-16,-6 0 26 15,-3 0 0-15,11 0-3 16,3 0-12-16,12 5-11 16,21-2 6-16,4-1-25 15,0-2-1-15,0 0-12 0,29 0-4 16,24 0 15-16,-3 0 1 15,8 0-5-15,-9 0-17 16,-12 0-48-16,1 0-66 16,-14 0-117-16,-8-2-486 15</inkml:trace>
  <inkml:trace contextRef="#ctx0" brushRef="#br0" timeOffset="313183.2695">27118 10490 452 0,'0'0'194'0,"0"0"-119"16,0 0 29-16,0 0 17 15,0 0-39-15,0 0-35 16,0 0-7-16,0-8-21 16,11 8-11-16,22 0-1 15,-4 8 10-15,9 14 9 16,-5 16 6-16,-4 15-15 16,-1 12-4-16,-19 17-11 0,-9 11-2 15,0 5-4 1,-9 2-10-16,-28-2-17 15,-16-5 15-15,-9-11-26 0,4-9 39 16,-4-7 0-16,1-11-65 16,3-8-91-16,16-9-246 15</inkml:trace>
  <inkml:trace contextRef="#ctx0" brushRef="#br0" timeOffset="313968.9279">24206 10443 378 0,'0'0'142'0,"0"0"9"16,0 0 2-16,0 0-24 15,0 0-45-15,0 0-41 0,-128 8-18 16,81 38-18-16,-1 25 21 15,-1 21 24-15,20 19 6 16,11 4-35-16,18 0 3 16,0-7-18-16,58-8-8 15,13-8-15 1,19-11-38-16,1-16-47 0,-5-7-20 16,-15-10-206-16</inkml:trace>
  <inkml:trace contextRef="#ctx0" brushRef="#br0" timeOffset="315620.9836">27848 11159 267 0,'0'0'140'0,"0"0"16"15,0 0-59-15,0 0-24 16,0 0 25-16,0 0-4 15,0 42-17-15,0-39-37 16,0-3-10-16,0 0 7 16,0 0-2-16,4-10-3 0,21-20-24 15,4-13-7 1,-1-7-2-16,5 3-19 0,-17 6-10 16,2 9-19-16,-14 14 14 15,-4 9 22-15,0 9 13 16,0 0 1-16,0 12 11 15,0 26-11-15,0 9 13 16,15 3 1-16,-6-7-8 16,7-4-6-16,-3-8 4 15,7-11-2-15,-11-12-2 16,4-8 1-16,11 0 5 16,5-20 4-16,9-19-3 0,-14 0-8 15,0-2-7 1,-4 7 1-16,-11 9-3 0,-4 14 8 15,-5 4 1-15,0 7 1 16,0 0 36-16,0 20-2 16,0 17-16-16,0 9 25 15,15-1-28-15,-2-10-9 16,12-10-7-16,-1-12-2 16,14-8 1-16,-10-5-6 15,19-8-16-15,-7-22 11 16,-3-10 9-16,-8-1-3 15,-11 7 6-15,-12 6-1 16,-6 8 1-16,0 11 0 0,0 5 1 16,0 4 6-1,0 0 12-15,-6 25-19 0,-12 11-2 16,13 4 1-16,5-5-24 16,0-5-46-16,47-10-29 15,-3-7-227-15,7-13-380 16</inkml:trace>
  <inkml:trace contextRef="#ctx0" brushRef="#br0" timeOffset="316217.3005">29126 11194 874 0,'0'0'105'0,"0"0"-91"15,0 0 19-15,0 0-5 16,0 0-9-16,0 0 2 16,62-52 1-16,-33 22-17 15,0 2 0-15,-12 3 12 16,-6 5-6-16,-6 9-5 16,-1 7 0-16,-4 4 4 15,0 0-5-15,0 4 14 16,0 21 1-16,5 9 4 15,6 0-8-15,-7-6-12 16,14-5 1-16,-7-11-1 16,7-4-2-16,6-8-2 0,13 0 3 15,12-18 1-15,13-12-4 16,9-11-10-16,2 0-6 16,-22 3 2-16,-3 8 12 15,-19 10 0-15,-11 7 2 16,-18 8 0-16,0 5 2 15,0 0 39-15,0 18-23 16,0 11-3-16,0 12 11 16,0-9-13-16,0-5-8 15,0-6-2-15,24-8-3 16,-4-11-1-16,13-2-8 16,5 0-8-16,-1-22 13 0,21-8 0 15,-10-4-4 1,-6 5-3-16,-4 1 7 0,-18 8 4 15,-11 10 2-15,-9 8 4 16,0 2 1-16,0 0 17 16,0 30-10-16,0 7-10 15,0 5-3-15,0-8-1 16,44-9-90-16,9-13-122 16,-2-12-389-16</inkml:trace>
  <inkml:trace contextRef="#ctx0" brushRef="#br0" timeOffset="350800.6342">21652 10179 178 0,'0'0'63'0,"0"0"-2"16,0 0 8-16,0 0 32 15,0 0-31-15,0 0-35 16,0 0 12-16,-91-70-16 16,91 60-8-16,-4 2 48 15,-1 5 4-15,-6 2 11 16,11 1-59-16,-4 0 27 16,-1 0-23-16,-4 0-31 0,-2 14-2 15,-6 16 2-15,1 15 4 16,-13 13 3-16,5 9-4 15,6 25 2-15,-6 16 7 16,4 23-4-16,3 19-3 16,8 11-5-16,2 10 0 15,7-1 0-15,0-1 0 16,0-10 0-16,11-15-2 16,7-7 2-16,-7-11 3 15,2-8 7-15,-8-8 2 16,-5-10 6-16,0-25-1 15,0-22 3-15,0-23-7 0,0-17 0 16,0-11 3-16,0 0 22 16,0-2 11-16,0 0-1 15,0 0-16-15,0 0-27 16,0-4-5-16,0 4 0 16,0 0 0-16,0 0 0 15,0 0-8-15,0 0-14 16,0-3-13-16,28-2 0 15,10-2 20-15,11-3 0 16,4-3-5-16,4 1 3 16,14-1 4-16,0-2-23 15,19 3-1-15,-3 0 5 16,23 4 12-16,23-9-9 0,24 6-15 16,0-3 3-16,-5 6 19 15,-12 2 9-15,-21 4 1 16,5-1 12-16,-5 3 1 15,14 0 0-15,0 0 3 16,2-7 6-16,17 1 8 16,-19-3 16-16,11-1 12 15,-7-3-24-15,7 2-5 16,4 3 35-16,9 0-26 16,4-1-25-16,-4 7 5 15,16-3-1-15,12 0-4 16,6 1-2-16,5 1-3 15,-5 0-8-15,-1 0-8 0,-5-1 11 16,-8-6 5-16,9-1-2 16,-9 2 6-16,-7-1 0 15,-2 4 0-15,-15 2-2 16,-11 1 1-16,6 1 1 16,-20 2 0-16,-4 0-3 15,0 0 1-15,-9 0 2 16,4 0 2-16,5 0-2 15,4 0 0-15,20-5 0 16,20-3 0-16,-2 1 1 16,-9 2-5-16,-9 0 4 15,-4 0 0-15,-7 5-10 0,-9 0 2 16,-13 0 0 0,-8 0 5-16,-17-3 0 0,-10-4 3 15,-7 4 0-15,-7-4 6 16,-8-4-3-16,-12 4 17 15,-2-3 1-15,-15 2 6 16,9 1-1-16,-5 0-15 16,-4 7-9-16,-1-8 0 15,-6 5-4-15,3 3 0 16,-5-2-4-16,0 0 0 16,-7-1 6-16,7 1-3 15,2-3 3-15,2-1 0 16,1-1 0-16,-1 2 0 15,-6-3 6-15,-3 6-6 0,3-3-3 16,-12 0 3-16,8 0 0 16,-6-3 5-16,8-2-5 15,-7-5 10-15,11-5-10 16,-16-8 3-16,16-7 5 16,-16-7-4-16,10-12 2 15,-14 3 3-15,4-10-9 16,1 4 0-16,1 1 4 15,-6-4-4-15,0-7 0 16,0-9 0-16,0-9 1 16,0-15 0-16,0-13-1 15,9-9-4-15,11-9-5 16,-2-2-14-16,6 10 7 0,0 8 8 16,-6 12 8-16,2 10 0 15,-16 11 0-15,-4 4 1 16,0 13 8-16,0 10-4 15,0 10 0-15,0 9-2 16,-24 7-3-16,2 6 0 16,2 6 0-16,-4 2-9 15,6 2-6-15,-2 2 6 16,0 4-8-16,-2 0-3 16,-2-1 11-16,-5 5 8 15,0 2-1-15,-15 1-2 16,-2 0 4-16,-8 0 1 0,-12 0-1 15,-9 4-1-15,-16 4 1 16,-10-1-2-16,-8 3 2 16,-26 1-8-16,-2 0-5 15,-20 3 2-15,0-4-16 16,-11 2-10-16,-9-2 1 16,-9 2 20-16,-8-1 16 15,-7-1-8-15,6 0-2 16,5 0 8-16,13 5 1 15,-13-3-3-15,0 6-17 16,8-1-25-16,5-2 12 16,0-5-7-16,5-2-8 15,-7-6 27-15,6-2 8 0,1 0 13 16,2 0 1-16,1-4 14 16,4-7 7-16,-3-1 7 15,-3 2 14-15,10 7-15 16,8 3 37-16,5 0-63 15,9 0 1-15,6 0-2 16,-6 5 1-16,11 1 10 16,-10 1-9-16,15 0-2 15,-8-4 3-15,7 5 7 16,-4-1-8-16,-5 5-1 16,-2 7-1-16,-2 2 0 15,2 8 0-15,3-3 0 16,3 3 3-16,10 0-1 15,0-8-2-15,-1-9 0 16,16-4 0-16,-6-8 7 0,15 0-1 16,8 0 10-16,3-8 27 15,-2 3-22-15,0-2-17 16,-9 7 6-16,0 0 2 16,-11 0 15-16,2 0-27 15,-3 0 13-15,12 0 0 16,9 0 1-16,15 2-13 15,18 0-1-15,20 1-10 16,24-1-25-16,9-2-153 16,20 0-70-16,38-9-158 0</inkml:trace>
  <inkml:trace contextRef="#ctx0" brushRef="#br0" timeOffset="1.13166E6">21689 15052 248 0,'0'0'45'0,"0"0"-36"0,0 0 23 16,0 0 17-16,0 0-5 16,0 0-11-1,9 17 22-15,-9-17 37 0,0 0-15 16,0 0-20-16,0 0-9 16,7 0-4-16,-7 0-7 15,0 0-6-15,0 0-4 16,0 0 8-16,0-7 10 15,0-14-14-15,0-16-26 16,0-13-3-16,0-11 0 16,0-9-2-16,0-2-1 15,0-11 0-15,0 1-11 16,0 6-14-16,0 9 19 0,0 17 4 16,-11 17 3-1,2 13 6-15,9 13-1 0,0 7 6 16,0 0-11-1,0 10-3-15,0 30 3 0,9 17 14 16,19 13-6-16,1 3-3 16,0 2-3-16,0-2-2 15,-9 2 0-15,2 3-3 16,-2-10 1-16,-7-13-2 16,2-13-1-16,-10-17 5 15,-5-15-1-15,4-10 0 16,12 0-8-16,1-40-15 15,-1-13 24-15,8-16 0 16,-6-4 0-16,2 7 0 16,-11 14 1-16,-1 17-1 0,-1 12 0 15,-2 14 0-15,-5 9 3 16,0 0-2-16,0 0 5 16,0 17 5-16,0 16-1 15,4 14 0-15,-4 3-7 16,4 2-2-16,5-1 6 15,2-6 0-15,7-7-3 16,6-11 3-16,5-7-7 16,0-10 5-16,0-10-3 15,13 0-1-15,-3-13 5 16,-1-21 15-16,0-9-3 0,-10 1-8 16,-14-3-7-16,-3 6-3 15,-11 5 2-15,0 3-2 16,0 4 0-16,-20 12 2 15,-5 7 5-15,3 8 9 16,11 0 12-16,-6 20-13 16,-3 18-14-16,6 10 2 15,14 5-1-15,0-8 3 16,0-6 2-16,5-3 2 16,28-14 0-16,0-9 2 15,0-9-6-15,0-4-5 16,5 0 11-16,11-12 2 15,-16-10-6-15,0 4 3 0,-4 3-6 16,-25 3-3-16,1 7-1 16,-5 5 2-1,0 0-2-15,4 0-2 0,7 2 0 16,-11 18 2-16,13 3 1 16,12-1 0-16,-5-2 4 15,2-10-5-15,-2-7-1 16,0-3 0-16,-7 0 1 15,11 0 0-15,0-23 1 16,-1-7 8-16,-8-10-9 16,-11 0-2-16,-4 0-2 15,0 2-8-15,-13 6-12 16,-27 1 14-16,-17 12 7 0,2 9-13 16,-3 10-7-16,9 0 2 15,3 17 2-15,17 21-4 16,18 7 17-16,11 5-13 15,0-5-47-15,40-10-131 16,11-12-230-16</inkml:trace>
  <inkml:trace contextRef="#ctx0" brushRef="#br0" timeOffset="1.13247E6">22757 14385 206 0,'0'0'713'0,"0"0"-646"15,0 0-22-15,-20 115 4 16,20-57-10-16,0 2-4 16,5 5 1-16,15-5-13 15,0 1-6-15,8 1-13 16,1-14-4-16,4-8 0 15,-10-20-1-15,1-12-1 16,5-8-3-16,-5 0-4 16,9-30 9-16,-9-8 5 15,5-8 0-15,-5 7-3 16,-15 12-1-16,0 8 0 16,-4 12-1-16,-5 7 1 0,0 0-1 15,0 5 10-15,0 23 12 16,0 15-9-16,0-2-2 15,0 9 2-15,15-11-9 16,-2-14 6-16,12-8-9 16,-1-9-1-16,14-8 0 15,-1 0 0-15,3-18 5 16,-2-12 6-16,-1-2-6 16,-13-4-1-16,5 6 1 15,-15 10-4-15,-3 8 2 16,-3 1-3-16,-3 11 0 15,-5 0-1-15,0 0 0 16,0 11 1-16,0 17 10 0,0 4-9 16,0 3 1-16,4-5 1 15,5-10-2-15,11-5-1 16,4-7-1-16,-6-8-1 16,6 0 2-16,10-15 1 15,5-18 5-15,-6-9-3 16,-4-6-3-16,-11 2-3 15,-3 4 2-15,-15 7-7 16,0 3-10-16,-15 7 1 16,-9 7 6-16,-23 8 8 15,3 10-16-15,-7 0 13 16,-2 28 4-16,0 11-2 0,6 11 4 16,19 9 2-1,12-7-2-15,16-4 0 0,20-16 0 16,29-14 0-16,6-13 1 15,14-5 4-15,1 0 10 16,-17-8-1-16,-6-12-1 16,-23 5 0-16,-4 0-10 15,-7-2-3-15,-8-4-45 16,-5-4-37-16,0 2-96 16,0-4-411-16</inkml:trace>
  <inkml:trace contextRef="#ctx0" brushRef="#br0" timeOffset="1.13263E6">23195 14597 1333 0,'0'0'54'16,"0"0"-47"-16,0 0-7 15,0 0-26-15,0 0-68 16,0 0-19-16,44 4-269 15</inkml:trace>
  <inkml:trace contextRef="#ctx0" brushRef="#br0" timeOffset="1.13289E6">22415 14597 806 0,'0'0'203'0,"0"0"-194"15,0 0 3-15,203-104 8 16,-112 81-20-16,-1-2-90 15,-8 0-307-15</inkml:trace>
  <inkml:trace contextRef="#ctx0" brushRef="#br0" timeOffset="1.13385E6">24425 14843 468 0,'0'0'83'0,"0"0"-59"15,0 0-17-15,0 0-7 0,0 0 11 16,0 0-10-16,177 34 8 16,-149-68 2-16,-8-5-7 15,-6-9 14-15,-14 0 36 16,0 1-27-16,0 0-17 16,-14 9 7-16,-19 8 11 15,-11 12 26-15,11 11 9 16,-9 7 7-16,9 1 11 15,-7 35-63-15,7 10-17 16,10 8-2-16,12 2 1 16,11-6-1-16,0-10-8 15,16-10-43-15,13-12-46 16,-7-14-22-16,7-4-10 0,-5-7-40 16,0-28-96-16</inkml:trace>
  <inkml:trace contextRef="#ctx0" brushRef="#br0" timeOffset="1.13445E6">24573 14087 151 0,'0'0'679'16,"0"0"-548"-16,0 0-82 15,0 0 3-15,-29 160-18 16,29-85-1-16,20 8-13 15,4 12-6-15,1 2-7 16,1-3-7-16,3-12 0 16,4-17-4-16,3-19-5 0,-14-16 3 15,2-17 5-15,5-13-12 16,0 0-11-16,-1-18 11 16,5-17 11-16,-4-1-3 15,-20 12-1-15,-9 6 6 16,4 15 1-16,-4 3 2 15,0 0 15-15,0 13 8 16,0 17-16-16,0 8-10 16,0 2 5-16,0-2 1 15,16-13-2-15,2-8-2 16,-3-9-1-16,9-8-1 16,5 0 8-16,0-30 5 0,4-8 8 15,-15-12-2 1,2-5-11-16,-11 5-6 0,-9 0-2 15,0 4-3-15,0 6-6 16,-29 5 8-16,-9 10 1 16,9 6 0-16,-4 10 1 15,0 9 16-15,4 0-3 16,1 9-10-16,8 13-4 16,-2 6-1-16,17-3 0 15,5-3-2-15,0-4-3 0,9-6-15 16,29-5-11-1,-10-4 9-15,1-3 8 16,9 0 5-16,-18 0 9 0,-7 0-6 16,-2-3-12-16,-7 3-38 15,1 0-150-15,-5 0-327 16</inkml:trace>
  <inkml:trace contextRef="#ctx0" brushRef="#br0" timeOffset="1.13552E6">25113 14731 403 0,'0'0'304'16,"0"0"-156"-16,0 0-66 15,0 0-12-15,0 0-45 16,0 0-16-16,0-25-7 16,0 23 0-16,0-1-1 15,0-2 3-15,0 0 5 16,0 0-2-16,0 0-5 15,17-5 0-15,3-3 0 16,4-2-2-16,5 5 0 16,4-2 2-16,-4 5-2 15,9-3-1-15,-5 10 0 16,-13 0 0-16,4 0-3 0,-15 0-1 16,4 12 5-16,-6 13 3 15,-7 5 3-15,0 0 3 16,0 0-5-16,0 3 1 15,-16-8-3-15,3 2 4 16,-7-5-4-16,-4-4 6 16,15-6 4-16,-11-3 8 15,2-4-13-15,7-5-1 16,-2 0-6-16,9 0 0 16,4 0-18-16,0 0-26 15,0-8-14-15,0-3-39 16,28 2-5-16,19-2-45 0,-3 2-116 15,7-2-136 1</inkml:trace>
  <inkml:trace contextRef="#ctx0" brushRef="#br0" timeOffset="1.13589E6">25871 14856 521 0,'0'0'247'0,"0"0"-189"15,0 0-36-15,0 0 31 16,51 106-32-16,-27-94-4 16,14-4-14-16,-18-8 9 15,0 0 14-15,2 0 9 0,2-25-12 16,5-8 5 0,0-12-19-16,-16-7-8 0,2 1-1 15,-15 6-11-15,0 5 7 16,0 10 4-16,-24 8 0 15,-14 9 5-15,5 9 5 16,-11 4 27-16,2 0-10 16,4 29-17-16,-6 9-9 15,15 4-1-15,12 6-1 16,8 0-1-16,9-9-8 16,4-6-40-16,29-14-30 15,9-10-50-15,-4-9 0 16,2-9-37-16,-11-18-74 15,-7-10 18-15</inkml:trace>
  <inkml:trace contextRef="#ctx0" brushRef="#br0" timeOffset="1.13748E6">26132 14172 476 0,'0'0'308'0,"0"0"-130"15,0 0-72-15,0 0-60 16,0 0-38-16,0 0-8 16,-29 111 6-16,29-51 0 15,0-1 4-15,5 4 11 16,6 5 11-16,-11 0-7 0,17-1-6 16,12-4-13-16,0-5 3 15,8-6-9-15,-1-11 0 16,6-9-1-16,4-10-1 15,3-15-9-15,-7-7 2 16,-2 0 1-16,6-11-2 16,-6-19 9-16,-7-9 0 15,-4 3-1-15,-16-2-3 16,-8 3 2-16,-5 2-1 16,0 3 4-16,0 10 0 15,-9 5 4-15,-7 10-4 16,3 5 8-16,4 0 14 0,-11 0-7 15,11 25-15 1,-10 10 2-16,19 2-6 0,0-2 6 16,0 0-4-16,0-10 4 15,15-5-4-15,7-9 2 16,7-6-2-16,0-5-5 16,15 0-2-16,-7-25 7 15,5-6 0-15,-13-9 2 16,9 0-2-16,-23 1 4 15,3 1-1-15,-3 8-1 16,-6 8-3-16,-9 5 0 16,5 13 3-16,-5 4 0 15,11 0 2-15,-7 23 8 16,5 12 0-16,7 7-5 16,-8 4 2-16,1-6-6 0,-4-3 1 15,-5 1 5-15,0-10 2 16,0-6-6-16,0-8 9 15,0-5-10-15,0-4 6 16,0-5 4-16,0 0-5 16,0 0 5-16,0 0-1 15,0 0 8-15,0-5-15 16,0-6-1-16,0 4-3 16,0 0-5-16,0-2 2 15,11 2 2-15,6 3-1 16,-6-4 1-16,12-3 1 15,1 0-4-15,9-7-1 0,-4-7 3 16,4-1-8-16,-13-1 0 16,4-3-7-16,1 2 15 15,-12-2 0-15,0 3 2 16,-13 2 0-16,16 6 0 16,-12 8 0-16,-4 8 0 15,0 3 0-15,4 0 0 16,-4 0 8-16,16 13-7 15,-7 13 10-15,4 8 2 16,2-1-13-16,-6-4 3 16,2-4-1-16,-6 0 0 15,8-10-2-15,-8-5 0 16,1-5 0-16,-1-5-2 0,12 0-2 16,3-9-12-1,4-16 16-15,5-8 0 0,-7-7 10 16,3 7-9-16,-5 1 2 15,-3 10-2-15,-1 7 1 16,-3 6-2-16,-13 9 0 16,7 0 0-16,-3 6 7 15,-4 22 4-15,18 6 6 16,-14 7-8-16,12-7-3 16,-12-1-5-16,12-6 6 15,1-6-4-15,3-9-3 16,9-12-7-16,4 0 3 0,0-5-4 15,0-17 4 1,5-3 4-16,-9 2 1 0,-5 0 1 16,-4 6-1-16,-11 5 0 15,-5 6-1-15,-4 4-1 16,0 2 0-16,0 0 1 16,0 0 0-16,0 12 7 15,0 11 7-15,0 4-7 16,0-2-2-16,0-4 3 15,16 1-2-15,-12-6-1 16,9-7-5-16,7-2-2 16,-2-7 2-16,22 0-1 15,-11 0-6-15,-3-20 7 16,14-10-2-16,-11 1 2 0,-12-4-8 16,-6 0 2-16,-6 3-7 15,-5 3 0-15,0 0 3 16,0 3 7-16,-16 6 3 15,-6 10 0-15,-2 2 3 16,-9 6 0-16,4 0 4 16,5 13-4-16,15 2-3 15,2 0-1-15,7-8 0 16,11-4-7-16,40-3-25 16,13 0 3-16,3-7 11 15,-6-4 11-15,-3 1 5 16,-20 10 3-16,-10 0 3 15,1 0 3-15,-20 18 6 0,0 3 9 16,-9 8 8-16,0-4-9 16,0 3-5-16,0-9-15 15,-18-1 0-15,18-11-6 16,-4-7-45-16,-3-5-48 16,-2-24-145-16,0-9-555 15</inkml:trace>
  <inkml:trace contextRef="#ctx0" brushRef="#br0" timeOffset="1.13762E6">27906 14443 1055 0,'0'0'95'0,"0"0"-81"0,0 0-12 16,0 0-2-1,0 0-71-15,0 0-159 0,-54 17-427 16</inkml:trace>
  <inkml:trace contextRef="#ctx0" brushRef="#br0" timeOffset="1.13992E6">15267 2907 416 0,'0'0'124'16,"0"0"-68"-16,0 0 23 15,0 0-36-15,0 0-25 16,0 0-4-16,0 0 19 15,0 0 19-15,0 0 3 0,0 0-14 16,0 0-4-16,0 0-2 16,0 0-1-16,0 0 1 15,0 0 4-15,-4 0-13 16,4 0 2-16,0 0-3 16,0 0-3-16,0 0-5 15,0 0-9-15,0 0-1 16,0 0-4-16,0 0 3 15,0 0-5-15,0 0 2 16,0 0 0-16,0 0-2 16,0 0 1-16,0 0-2 15,0 16-9-15,0 9 0 16,0 12 9-16,0 13 1 0,0 3 1 16,0-6-2-1,0 2 0-15,-4-10 0 0,-1-6 0 16,1-5-2-16,4-11 1 15,0-7-7-15,0-8-40 16,-5-2-34-16,-6 0-47 16,-2-10-127-16</inkml:trace>
  <inkml:trace contextRef="#ctx0" brushRef="#br0" timeOffset="1.14028E6">15097 2925 830 0,'0'0'236'0,"0"0"-182"16,0 0 9-16,0 0-49 15,0 0-14-15,0 0 22 16,175-5 5-16,-113 8-22 16,-5 16-5-16,-4 12 1 15,-15 1-2-15,-5 11 1 16,-13 3-8-16,-16-2 1 15,-4 2-8-15,-4-2 6 16,-38-3 6-16,-7-7 2 16,-8-3 1-16,-1-12 1 15,12-3-1-15,-3-3 5 16,7-9-4-16,9 1 10 16,9-2-1-16,8-1 8 0,12-2-9 15,4 0-4-15,0 0-5 16,0 0-14-16,0 0-33 15,24-7-69-15,14-9-26 16,2 0-214-16</inkml:trace>
  <inkml:trace contextRef="#ctx0" brushRef="#br0" timeOffset="1.14078E6">15922 2973 241 0,'0'0'264'0,"0"0"-182"16,0 0 1-16,0 0 15 15,0 0-2-15,0 0-18 16,-53-13-2-16,33 13-50 16,-2 0-5-16,6 0-5 15,8 0-4-15,-3 0 2 16,6 0-7-16,5 0 4 0,0 0-11 16,-9 3-2-16,0 11-3 15,3 9 1-15,-7 0 1 16,4 6-1-16,4 2 4 15,-1-4-1-15,-3 4 1 16,0-2 0-16,4 4 0 16,-6-2 0-16,7-2 3 15,4-1 2-15,0-6-3 16,0-7 0-16,0-5-1 16,29-4-1-16,0-4 1 15,8-2 1-15,3 0 3 16,-3 0-4-16,1-2-1 0,-18-11-9 15,-2 1-72 1,-7-4-98-16,-11-3-76 0</inkml:trace>
  <inkml:trace contextRef="#ctx0" brushRef="#br0" timeOffset="1.14095E6">15679 3184 750 0,'0'0'172'0,"0"0"-119"16,0 0-19-16,0 0 4 16,0 0-27-16,0 0-11 15,194-32-6-15,-145 32-114 16,-11 0-156-16</inkml:trace>
  <inkml:trace contextRef="#ctx0" brushRef="#br0" timeOffset="1.14137E6">16413 2940 150 0,'0'0'654'0,"0"0"-619"0,0 0 37 16,0 0-26-1,0 0-30-15,-201-2-8 0,168 16-8 16,4 4 2-16,9 0 4 16,11 1-1-16,9 4-5 15,0-1-10-15,20 2-11 16,18-2-1-16,10 3-1 16,3-4 12-16,-7-2 6 15,-15 2 4-15,-16-2-3 16,-8-1 4-16,-5-3 22 15,0 2 20-15,-29-1 3 16,-9-1-14-16,-4 2-21 16,-2-7 3-16,7-2-6 15,8-4-1-15,9-4-5 16,15 0 5-16,5 0-6 16,0 0-38-16,0-2-97 15,20-16-18-15,14 1-49 0,3 0-199 16</inkml:trace>
  <inkml:trace contextRef="#ctx0" brushRef="#br0" timeOffset="1.14175E6">16554 2917 733 0,'0'0'161'0,"0"0"-49"15,0 0-42-15,0 0-53 16,0 0-4-16,62 110 48 0,-28-57-29 16,-6 0-27-16,-3-2 1 15,-5-12-3-15,-3-1-2 16,-1-15 1-16,-7-11 2 16,-9-5-2-16,8-7 3 15,-1 0 2-15,2-19 1 16,15-14 30-16,-6-9 5 15,-7-7-18-15,2 2-5 16,-13 3-7-16,0 2-5 16,0 7-4-16,0 10-3 15,0 10 3-15,0 8-3 16,0 7-1-16,-4 0-4 16,-5 0-8-16,5 7-29 0,4 14-50 15,0 1-59-15,0 0-214 16,0-4-285-16</inkml:trace>
  <inkml:trace contextRef="#ctx0" brushRef="#br0" timeOffset="1.14199E6">17098 2882 344 0,'0'0'665'0,"0"0"-617"0,0 0-27 16,0 0 10-16,-13 123-10 16,13-80-11-16,0 0 0 15,0-4-6-15,0 0-4 16,0-7 0-16,0-10-16 16,0-1-28-16,0-12-60 15,0-1-175-15,0-8-432 16</inkml:trace>
  <inkml:trace contextRef="#ctx0" brushRef="#br0" timeOffset="1.14241E6">17503 2965 686 0,'0'0'292'0,"0"0"-223"16,0 0 15-16,0 0-18 16,0 0-39-16,0 0-17 15,-42 8-9-15,5 17 3 16,3 9-2-16,6 3 0 16,17-1-1-16,11 3-1 15,0-7 0-15,0 1-1 16,44-8 0-16,2-11-1 15,7-6-3-15,0-8 1 16,14 0 4-16,-5-22 0 0,8-16 1 16,-12-6 3-16,-21-6 0 15,-12 5 0-15,-25 5 0 16,0 0 9-16,0 8 10 16,-25 10-3-16,-8 1-11 15,-13 11-4-15,-3 10-5 16,7 0-5-16,-6 12-23 15,23 16-14-15,25 5-95 16,0-6-147-16,25-9-385 16</inkml:trace>
  <inkml:trace contextRef="#ctx0" brushRef="#br0" timeOffset="1.14281E6">18343 2788 972 0,'0'0'142'0,"0"0"-96"15,0 0 14-15,0 0-23 16,0 0-15-16,-230 33-16 16,180-12-5-16,10 7 1 15,7-6-2-15,24 3 0 16,9 3-2-16,0 0-5 15,9-1-10-15,48 0-8 0,9-3 2 16,7-2 0-16,3-4 14 16,-19-4 3-16,-19 4 3 15,-14-8 1-15,-24-2 2 16,0 2 14-16,-4 2 53 16,-49 6 2-16,-14 4-14 15,-10-2-26-15,-3 1-19 16,7-6 1-16,7-1-11 15,24-3 0-15,9-1-6 16,13-6-31-16,20-4-50 16,0 0-73-16,0 0-207 15,15-4-218-15</inkml:trace>
  <inkml:trace contextRef="#ctx0" brushRef="#br0" timeOffset="1.14313E6">17052 2792 730 0,'0'0'277'0,"0"0"-240"16,0 0 9-16,0 0-46 15,0 0-2-15,0 0-180 16,0-3-183-16</inkml:trace>
  <inkml:trace contextRef="#ctx0" brushRef="#br0" timeOffset="1.14431E6">15329 3473 286 0,'0'0'221'0,"0"0"-115"16,0 0 3-16,0 0-33 15,0 0-35-15,0 0-26 0,34 0-14 16,14 0 40-16,10 3 4 16,21 3-26-16,12 1-7 15,24-2-12-15,13-1 2 16,25 0-1-16,33-4-1 16,10 0-26-16,14-8 18 15,1-17-13-15,-4-3 4 16,-14-2-22-16,-19 3 26 15,-25 12-17-15,-43 5-27 16,-40 8 40-16,-28 2 12 16,-23 0-20-16,-15 0-100 15,0 9-116-15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2T19:31:49.6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9042 3853 80 0,'0'0'38'0,"0"0"-18"0,0 0 3 15,0 0-11-15,0 0-7 16,0 0-2-16,14 0 2 16,-8 0-3-16,-1 0 3 15,-1 0-5-15,1 0 0 16,-1 0-13-16,-4 0-87 16</inkml:trace>
  <inkml:trace contextRef="#ctx0" brushRef="#br0" timeOffset="12148.1887">3308 3771 116 0,'0'0'134'0,"0"0"-121"0,0 0 30 16,0 0-17-16,0 0-25 16,0 0 5-16,0 0-1 15,0 64 34-15,0-44 134 16,0-5-107-16,0 0 19 16,0-5-1-16,0-2-3 15,0-6-28-15,0-2-25 16,0 0-1-16,0 0-4 15,0 0-8-15,0-5-7 16,0-13 11-16,0-1-7 16,0-6-10-16,0 7 6 15,0 2 8-15,0 7-5 16,0 2-4-16,0 7 10 16,0 0-2-16,0 0-12 0,0 27-3 15,0 23 0-15,0 20 10 16,0 12 17-16,0 7-20 15,-6 6-1-15,-8-5-2 16,-10-5-3-16,0-14-1 16,10-21 0-16,-1-20 0 15,11-21-1-15,4-9-26 16,0-4-20-16,0-39-7 16,0-17-103-16,0-18-104 15,4-5-30-15</inkml:trace>
  <inkml:trace contextRef="#ctx0" brushRef="#br0" timeOffset="12476.3297">3222 3695 662 0,'0'0'106'0,"0"0"-11"16,0 0-60-16,0 0-35 16,0 0 0-16,0 0 23 15,108 59-6-15,-55-25 7 16,0 3 23-16,-10 3-24 15,-6 8-3-15,-13 4 1 16,-8 9-8-16,-16 4 6 16,0-3-4-16,0-4-9 15,-11-3 4-15,-18-7-10 16,-8-5 7-16,-1-9-6 0,0-9 1 16,-6-5 2-16,2-9 0 15,-2-1 0-15,2-10-4 16,4 0-2-16,9 0-6 15,14 0-26-15,6 0 11 16,9-9-6-16,0 5-69 16,5-4-148-16,23 4 21 15,10-1-106-15</inkml:trace>
  <inkml:trace contextRef="#ctx0" brushRef="#br0" timeOffset="13195.3023">3545 4393 588 0,'0'0'75'16,"0"0"-38"-16,0 0 56 15,0 0-20-15,0 0-20 16,82 104-11-16,-58-92-19 16,5-4-11-16,-7-1-11 15,2-7-1-15,1 0-1 16,12-2 1-16,7-23 12 15,-2-8-11-15,-4-8-1 16,-14-6-8-16,-15 3-15 16,-9-4 3-16,0 2 1 15,0 9-42-15,-26 12 26 0,-14 8 35 16,2 14 25 0,5 3 36-16,0 0-41 0,0 25 1 15,4 7 1-15,9 1-10 16,16-1-7-16,4-3 0 15,0-10-5-15,0-9-8 16,19-7-7-16,24-3 13 16,5-3 2-16,14-26 0 15,0-12-11-15,4-2-54 16,-13-2-10-16,-19 5-3 16,-17 11-17-16,-6 8 64 15,-11 11 31-15,0 10 112 16,0 0 68-16,0 0-116 15,-15 23-26-15,-9 7-28 0,10 5-2 16,10-3-2-16,4-7-6 16,0-7-1-16,9-8-8 15,19-8 2-15,6-2-2 16,14-2-7-16,8-23 10 16,-3-5-7-16,4-7-16 15,1 6 24-15,-1 6-15 16,-15 7-24-16,-4 17-12 15,-14 1 39-15,-4 4 17 16,-2 29 13-16,-3 12 101 16,-2 2-39-16,-13 6-43 15,0-5-14-15,0-5 10 16,0-14-7-16,-13-1 1 0,-11-13 2 16,6-3-8-16,-26-6-5 15,-3-6-5-15,-10 0-6 16,-1 0-18-16,14-18-28 15,7-7-76-15,12-11-62 16,3 0-33-16,7-5-289 16</inkml:trace>
  <inkml:trace contextRef="#ctx0" brushRef="#br0" timeOffset="13367.182">4180 3890 689 0,'0'0'277'0,"0"0"-231"16,0 0-46-16,0 0 0 15,0 0-186-15,0 0-277 16</inkml:trace>
  <inkml:trace contextRef="#ctx0" brushRef="#br0" timeOffset="14039.0778">5743 3735 440 0,'0'0'154'0,"0"0"-25"16,0 0 37-16,0 0-82 0,0 0-40 16,0 0-35-16,0 25-8 15,0 19-1-15,-18 22 38 16,-6 12 20-16,-9 2-35 15,8 2 2-15,1-6-18 16,4-6-2-16,16-12-2 16,4-15-3-16,0-14-2 15,4-8-4-15,25-12-3 16,20-9 6-16,-1 0-26 16,8-7-19-16,-8-20-43 15,-6-9-132-15,-17-3-289 16</inkml:trace>
  <inkml:trace contextRef="#ctx0" brushRef="#br0" timeOffset="14211.1378">5495 4041 787 0,'0'0'4'16,"0"0"7"-16,0 0 20 15,210-18-3-15,-143 15-28 16,-10 3-52-16,-15 0-165 16</inkml:trace>
  <inkml:trace contextRef="#ctx0" brushRef="#br0" timeOffset="15447.3544">5929 4382 462 0,'0'0'445'0,"0"0"-424"15,0 0 32-15,0 0-48 16,0 0 2-16,0 0-7 16,124-116-32-16,-91 76-66 15,-5 0-9-15,-8 2 26 0,-11 13 16 16,-9 8 65-16,0 9 3 15,0 8 103-15,0 0-7 16,0 8-47-16,-17 21-39 16,-3 14 3-16,6 5 17 15,3-6-15-15,11-3-4 16,0-12 18-16,0-10-13 16,0-4-6-16,5-11-13 15,23-2-11-15,17 0-4 16,6-30-15-16,6-10-23 15,-8-5 18-15,-12 3 24 0,-8 0 6 16,-16 9 5 0,-2 5 6-16,-11 13-5 0,0 9 25 15,0 6 45-15,0 0-25 16,0 3-8-16,0 22-25 16,-11 8-13-16,7 7 1 15,4-8-1-15,0-2 1 16,0-5 0-16,0-10 1 15,15-2 3-15,-1-5 2 16,-3-1 0-16,6-7-7 16,3 0-10-16,-2 0-11 15,17 0 3-15,3-25 6 0,4-10-26 16,7-12 6 0,-12-6 32-16,1-11 1 0,-9-8-1 15,-5-10 0-15,-11-8-3 16,-2-1-39-16,-11 8-75 15,0 18-14-15,0 25 81 16,0 17 50-16,0 21 25 16,-11 2 109-16,-7 25-86 15,-1 27-33-15,1 22 56 16,2 13-3-16,12 9-41 16,4 1-10-16,0-2-9 15,0-9-6-15,0-16-2 16,0-20-4-16,0-17 0 15,0-16 1-15,13-11-9 16,-2-6-47-16,11-6 30 0,7-27 29 16,11-9 0-16,-2-8-11 15,-5 5-9-15,-5 5 10 16,1 16-11-16,-15 13 6 16,1 8 12-16,-6 3 3 15,6 7 6-15,3 17 27 16,6 5 9-16,-4 0-8 15,-11 2-23-15,0-1 2 16,-5-2-5-16,-4-6-4 16,0 1-1-16,0-6 1 15,0 1-1-15,11 3-2 16,-2-10 0-16,11 0-1 0,-2-4 0 16,2-7-2-16,13 0 2 15,5 0 0-15,6-20 3 16,-2-18-2-16,0-6-1 15,-13-4-18-15,-10-2-54 16,-19-1 10-16,0 8-20 16,0 6 2-16,-42 10 65 15,-2 12 15-15,7 7 134 16,3 8-62-16,6 0-33 16,3 10-4-16,21 20-29 15,4 1-6-15,0-1-14 16,4-10-18-16,41-5-54 15,16-10 66-15,10-5-7 0,11 0-11 16,2-4 12-16,-6-4 22 16,-17 0 4-16,-14 5 5 15,-18 3 28-15,-14 0 31 16,-6 11-4-16,-9 14 42 16,0 7-50-16,0 3-14 15,-29 5-15-15,-4-5-16 16,9-8-7-16,6-2-8 15,14-12-45-15,4-6-203 16,0-7-111-16</inkml:trace>
  <inkml:trace contextRef="#ctx0" brushRef="#br0" timeOffset="17088.3055">4237 5344 381 0,'0'0'137'16,"0"0"-34"-16,0 0-32 16,0 0-36-16,0 0 29 15,0 0-16-15,4-5 1 16,-4 5-5-16,0 0 10 15,0 0 0-15,0-3-29 0,0 3 11 16,0 0-7-16,0 0-21 16,0 0 6-16,0 0-11 15,0 11-3-15,0 14-13 16,0 20 13-16,0 15 11 16,0 7-1-1,0 9-3-15,-4 1-2 0,4-4-3 16,0-3-1-16,0-15 2 15,0-12-2-15,0-18 0 16,0-10-1-16,0-9-3 16,0-6-5-16,0 0 5 15,0 0 1-15,0 0 1 16,0 0 1-16,24-6 3 0,5-2 14 16,0-2 4-16,4 3-8 15,9 2 3-15,0-1-11 16,7 5-4-16,-12 1-1 15,3 0 0-15,-22 0 0 16,6 0-27-16,-4 0-33 16,-2 9-43-16,2 1-269 15</inkml:trace>
  <inkml:trace contextRef="#ctx0" brushRef="#br0" timeOffset="17635.4588">4962 5795 655 0,'0'0'106'16,"0"0"-3"-16,0 0-39 15,0 0-43-15,0 0-12 16,0 0 11-16,0 0-5 15,0 0-1-15,0 0 7 16,0 0-4-16,0 0-7 16,0 0-8-16,0 10-1 15,0 13 1-15,0 4 5 16,0 8 1-16,0 9 4 0,0 0-1 16,0-1-4-1,0-3 2-15,0-8-7 0,0-4 4 16,0-8-2-16,0-8 3 15,0-4-2-15,0-6-1 16,5 1-1-16,-5-3 6 16,0 0-2-16,0 0 4 15,0 0 19-15,0 0-4 16,-5 0-18-16,-15 0 4 16,12 0 0-16,-3 0-6 15,-3 0-1-15,5 2-4 16,-6 1-1-16,15-3 0 15,0 0 0-15,0 0 0 0,0 0-3 16,0 0-10-16,0 0-18 16,0 0 0-16,20 0 8 15,4 0 18-15,9-8-25 16,5-4-19-16,8-5-56 16,3-8-125-16,0-11-240 15</inkml:trace>
  <inkml:trace contextRef="#ctx0" brushRef="#br0" timeOffset="17854.2362">5606 5635 337 0,'0'0'232'0,"0"0"-174"16,0 0 40-16,0 0-26 15,0 0-24-15,219-6-3 16,-173 6-45-16,-2 0-9 16,-2 0-116-16,-8 0-107 15,-14 0-292-15</inkml:trace>
  <inkml:trace contextRef="#ctx0" brushRef="#br0" timeOffset="18057.3304">5425 5975 236 0,'0'0'591'0,"0"0"-575"0,0 0 147 16,218-2-50-16,-127-8-59 16,-11 2-11-16,-16 3-26 15,-9 5-17-15,3 0-17 16,-10 0-60-16,-10 10-136 15,-9 3-534-15</inkml:trace>
  <inkml:trace contextRef="#ctx0" brushRef="#br0" timeOffset="26732.1728">7231 5561 173 0,'0'0'174'0,"0"0"-119"16,0 0-23-16,0 0-14 15,0 0-9-15,0 0 4 16,0 0 40-16,0 0 16 15,0 0 8-15,0 0 3 16,0 0-8-16,0 0-13 16,0 0-23-16,0 0-10 15,0 0-10-15,0 0 14 16,0 0-9-16,0-4 8 16,18-14-12-16,2-12 5 15,4-12-14-15,0-8-7 16,-1-8 4-16,-8 8-3 15,-6 9-2-15,-9 11 0 0,0 10 1 16,0 13 0-16,0 7 4 16,0 0-5-16,-9 23-23 15,-15 32 15-15,4 25 8 16,15 15 0-16,5 2 3 16,0 2-5-16,0-9 4 15,20-2-3-15,-6-16 2 16,-10-12 2-16,-4-14-3 15,0-16 2-15,0-15-1 16,0-5-1-16,0-6 0 16,-27-1 5-16,-21-3 5 15,-10 0-1-15,12 0-4 0,2 0 13 16,15 0 1-16,11 0-7 16,3 0 5-16,10 0-7 15,5 0 2-15,0 0-12 16,0 0-3-16,0 0-15 15,0 0 8-15,14 0 3 16,14 0 6-16,17 0-9 16,1 0-43-16,7-3-65 15,-4-1-122-15,-12-6-339 16</inkml:trace>
  <inkml:trace contextRef="#ctx0" brushRef="#br0" timeOffset="26935.286">7669 5860 771 0,'0'0'343'16,"0"0"-342"-16,0 0 14 15,0 0 19-15,0 150-21 16,-4-99-8-16,-1-1-5 16,-6-8-4-16,7-2-39 15,-1-7-16-15,5-12-89 16,0-14-121-16,0-7-320 15</inkml:trace>
  <inkml:trace contextRef="#ctx0" brushRef="#br0" timeOffset="30472.5211">8189 5434 184 0,'0'0'143'16,"0"0"-75"-16,0 0 2 16,0 0-17-16,0 0-29 15,0 0-8-15,0 0 6 16,0 0 8-16,0 0-12 0,0 0-7 15,0 0 20 1,0 0-9-16,0 2-4 0,0 1-6 0,-9 15-9 16,-7 4 5-16,-8 13 7 15,2 8-7-15,2 4-6 16,-4 9 8 0,19-5-1-16,1 8-5 0,4-9-4 15,0-3-1-15,0-5-2 16,0-21-9-16,20-3 12 15,-2-11-9-15,6-7 0 16,0 0 9-16,9-13 13 16,-4-19-1-16,0-8 5 15,-5-8-5-15,-6-4-5 16,-9-1-7-16,-3 0-13 16,-6 0 9-16,0 6-20 15,-11 12-17-15,-17 8 36 16,-6 14-8-16,1 13 13 15,-4 0-20-15,-5 25 4 0,2 18 10 16,7 3-15-16,8 1-28 16,21 0-45-16,4-4-19 15,0-3-78-15</inkml:trace>
  <inkml:trace contextRef="#ctx0" brushRef="#br0" timeOffset="30941.2625">8585 5670 387 0,'0'0'113'16,"0"0"-89"-16,0 0 49 16,-20 130-32-16,11-83-6 15,4 3 8-15,5-2 6 16,0-5-23-16,0-10 16 16,0-8-19-16,0-10-16 15,14-10-5-15,6-3-2 16,0-2-1-16,8-2 1 0,-1-26 17 15,17-18 2-15,-6-5 19 16,-5-10-27-16,-24 1-8 16,2 3 3-16,-11-3-6 15,0 4 0-15,0 4-1 16,-25 6-4-16,-8 16 5 16,4 13 8-16,1 14-8 15,3 3 7-15,-8 20-3 16,0 20-4-16,9 11-36 15,2 0-57-15,15 3-40 16,7-9-56-16,0-5-103 16</inkml:trace>
  <inkml:trace contextRef="#ctx0" brushRef="#br0" timeOffset="31347.5011">8976 5729 538 0,'0'0'57'0,"0"0"-41"16,-24 111 4-16,24-73 12 16,0 4 0-16,0-2-11 15,0-2 4-15,13-8 14 16,11-8-31-16,5-9-1 15,-5-5-7-15,1-8 2 0,8 0 2 16,-4-15 32-16,13-18 13 16,-9-9-23-16,-4-9-3 15,-14-1-7-15,-11-4 0 16,-4 4-9-16,0-3-2 16,-4 4-2-16,-29 7 0 15,-11 8-3-15,2 11 0 16,-3 15-6-16,8 10 6 15,-5 0-2-15,9 30-5 16,4 13-24-16,13 7-27 0,12 3-65 16,4-6-47-16,4-4-161 15</inkml:trace>
  <inkml:trace contextRef="#ctx0" brushRef="#br0" timeOffset="34019.9523">9670 5532 134 0,'0'0'55'15,"0"0"19"-15,0 0 7 16,0 0-31-16,0 0 10 15,0 0 4-15,0-3-21 16,0 3-4-16,0 0 6 16,0 0 10-16,0 0-14 15,0 0 5-15,-4 0-9 16,0 0-16-16,-5 3-21 16,0 14 14-16,-11 8-4 15,-4 11 0-15,-1 4 7 16,8 2-4-16,1 6-2 15,16-3-2-15,0 2-1 0,0-1-8 16,0-8-6-16,29-9 2 16,0-11-10-16,4-8-8 15,-4-8 14-15,4-2 6 16,0-5 2-16,7-24 9 16,-3-17 6-16,-4-9-7 15,5-13-1-15,-14 3-7 16,-10-6-5-16,-8 5-14 15,-6-5-18-15,0 11 16 16,-35 15-7-16,2 15 21 16,-14 20 7-16,-6 10 18 0,0 25-18 15,7 27-10-15,1 16 8 16,12 3-23-16,33 1-36 16,0-4-117-16,20-8-141 15</inkml:trace>
  <inkml:trace contextRef="#ctx0" brushRef="#br0" timeOffset="35145.3296">10668 5459 12 0,'0'0'85'0,"0"0"-39"16,0 0-29-16,0 0 20 15,0 0-18-15,0 0-4 16,-33-65-4-16,28 57 9 16,5 1 14-16,-4 0 7 15,-3 4 16-15,3-2-18 16,-1 2-7-16,1 1-19 16,4 2 21-16,0-5 26 15,0 2-4-15,0 0 10 16,0 3-11-16,0 0 4 15,0 0 1-15,-9 0-6 16,9 3-18-16,-4 27-27 0,-3 11-3 16,2 14 1-16,-3-3-3 15,3 3-4 1,1 0 3-16,-3-8-3 0,3-4-1 16,4-12-40-16,0-6-90 15,0-10-28-15,-5-10-183 16</inkml:trace>
  <inkml:trace contextRef="#ctx0" brushRef="#br0" timeOffset="35379.7008">10329 5660 982 0,'0'0'39'0,"0"0"-38"0,0 0 8 15,0 0 6-15,0 0 5 16,219 0-1-16,-148 0-16 16,-2 0-1-16,-12 0-2 15,-6 0-34-15,-13 0-68 16,-19 0-113-16,-10 0-182 16</inkml:trace>
  <inkml:trace contextRef="#ctx0" brushRef="#br0" timeOffset="35598.4655">10128 6096 392 0,'0'0'698'0,"0"0"-679"15,0 0-12-15,0 0 22 16,0 0 0-16,243-35-10 15,-165 24-17-15,-12 3-2 16,-8 4-41-16,4 4-84 16,-16 0-131-16,-6 0-282 15</inkml:trace>
  <inkml:trace contextRef="#ctx0" brushRef="#br0" timeOffset="36395.335">11353 5507 592 0,'0'0'120'16,"0"0"-51"-16,0 0-13 16,0 0-14-16,0 0-2 15,-70 150 2-15,70-97-1 16,0-3-14-16,0 0-13 15,0-5 2-15,24-3-14 0,0-9-1 16,14-10-1 0,-5-9-4-16,-4-8 2 0,4-6-2 15,4 0 4-15,3-18 7 16,-2-17 14-16,-1-15-3 16,-12-5 1-16,-8-5-10 15,-10-3-7-15,-7 3 5 16,0 2-7-16,-15 3 0 15,-23 5 0-15,-11 12 0 16,7 16-2-16,5 11 2 16,8 11 10-16,5 6-6 15,4 29-4-15,2 10-13 16,14 10-22-16,4 5-27 16,0-5-58-16,17-5-51 15,3-7-81-15,5-12-198 0</inkml:trace>
  <inkml:trace contextRef="#ctx0" brushRef="#br0" timeOffset="36629.7129">11844 5660 546 0,'0'0'141'15,"0"0"-98"-15,-26 145 46 16,6-85-22-16,11 5-54 0,-11-4-13 16,7-4-72-16,2-12 25 15,2-15-27-15,9-12 6 16,0-11-72-16,0-7-159 16</inkml:trace>
  <inkml:trace contextRef="#ctx0" brushRef="#br0" timeOffset="39224.2388">12284 5452 23 0,'0'0'397'16,"0"0"-315"-16,0 0-14 16,0 0 13-16,0 0-22 15,0 0-24-15,0 0 6 16,-4-5 0-16,4 5 2 15,-7 0 16-15,7 0-1 16,-4 0-18-16,-1 0-11 16,-8 0-13-16,-11 12-9 15,4 15-4-15,-9 11 2 16,7 5 1-16,7 1-5 0,6 5 1 16,9-2-4-16,0-4 2 15,0-3-1 1,4-8-4-16,25-7 2 0,-9-9-6 15,6-9-12-15,-1-7 6 16,12 0 10-16,3-28 5 16,6-14 9-16,3-8-2 15,-7-11-3-15,-13 1-2 16,-14-2-2-16,-10-1 0 16,-5 3-3-16,0 10 1 15,-25 15 2-15,-8 15 4 16,-4 10 5-16,-8 10-1 15,-1 0 2-15,6 30-10 0,3 8-4 16,8 7-3-16,20 2-32 16,9-2-78-16,0-2-80 15,0-10-125-15</inkml:trace>
  <inkml:trace contextRef="#ctx0" brushRef="#br0" timeOffset="39630.5022">12680 5572 696 0,'0'0'27'15,"0"0"-25"-15,0 0 35 0,-15 131-5 16,15-98-13-16,0 3-6 15,15-3-4-15,3-6-2 16,2-4-5-16,-11-11-2 16,10-4 0-16,-10-3 0 15,7-5-1-15,-3 0 1 16,3-10 29-16,12-20 21 16,-6-10-14-16,-2-5-28 15,-11-3-2-15,-9 1 1 16,0-2-4-16,0 5-2 0,-24 4-1 15,-9 7 0 1,-1 13 0-16,-3 10 10 0,-1 10 13 16,-10 0-22-16,6 25-1 15,-3 13-36-15,19 2-52 16,19-3-40-16,7-2-27 16,0-4-208-16</inkml:trace>
  <inkml:trace contextRef="#ctx0" brushRef="#br0" timeOffset="40036.7617">13175 5567 186 0,'0'0'509'0,"0"0"-500"15,0 0-6-15,-37 125 31 16,37-88 23-16,0 4-26 16,0-1 2-16,0-3-23 15,18-4 7-15,6-3-14 16,0-10-3-16,1-9-11 16,-3-7 3-16,-7-4 1 15,9 0 7-15,-1-23 33 16,12-9 0-16,3-16-15 15,-14 1-7-15,-11-1 7 16,-13 1-8-16,0-3-7 0,-13 3 2 16,-27 3-4-16,-2 12-1 15,-7 9 4-15,12 16 2 16,8 7 0-16,0 0-6 16,1 22-2-16,10 11-47 15,7 4-48-15,11 3-30 16,0-9-96-16,6-12-106 15</inkml:trace>
  <inkml:trace contextRef="#ctx0" brushRef="#br0" timeOffset="40568.1902">13680 5356 616 0,'0'0'213'16,"0"0"-205"-16,0 0-7 15,0 0 11-15,0 0-6 16,-56 128-1-16,50-98 0 16,-3-2 4-16,9 0-1 15,0-6 6-15,0-4 4 16,0 1-5-16,0-6-11 0,9-2-2 15,15-4 0 1,0-6-8-16,1-1 8 0,-1 0 6 16,3 0-2-16,-3 0-4 15,0-11 0-15,-4-15 0 16,-2-3 0-16,-3-7 6 16,3-6-1-16,-7-6-1 15,-7 2 5-15,1 7-5 16,-5 9 2-16,0 12 14 15,0 11 37-15,0 7 12 16,0 0-33-16,0 35-24 16,-9 20-4-16,-11 15 4 0,-4 8 4 15,15 2-6-15,-7-2-2 16,12 0-7 0,-9-3 9-16,8-12-9 0,-10-16-2 15,15-18 0-15,-5-12-19 16,5-10 4-16,0-7-34 15,0 0-30-15,0-6-101 16,5-19-162-16</inkml:trace>
  <inkml:trace contextRef="#ctx0" brushRef="#br0" timeOffset="42912.3187">4257 7218 208 0,'0'0'205'0,"0"0"-116"16,0 0 23-16,0 0-38 0,0 0-6 15,0 0-12-15,0 0 22 16,0-9-26-16,0 6 1 16,0 1-6-16,0 2-14 15,0 0-6-15,0 0-16 16,0 0-3-16,0 0 3 16,0 0-9-16,0 0 1 15,0 0-2-15,0 0 4 16,0 0-5-16,0 0 0 15,0 0-3-15,0 14-12 16,0 20 4-16,0 16 11 16,0 12 2-16,-7 13-2 15,-15 3-7-15,-2 2 2 0,0-9-3 16,-10-9 1-16,14-12 1 16,3-10 5-16,-3-11 0 15,20-12 2-15,0-8-2 16,0-9-1-16,0 3-7 15,0-3 3-15,20 0 6 16,17 0 2-16,1 0 5 16,15-3 11-16,5-2-2 15,-1 1-8-15,-11 4-7 16,3-3-1-16,-20 3-1 16,0 0-2-16,-12 0-21 15,8 0-8-15,-1 0-100 0,0 0-125 16,-2-6-309-1</inkml:trace>
  <inkml:trace contextRef="#ctx0" brushRef="#br0" timeOffset="43271.9485">4761 7644 726 0,'0'0'230'15,"0"0"-229"-15,0 0 9 16,0 0-2-16,0 0-6 16,0 0 5-16,71 0-1 15,-56 0 1-15,-1 0-6 0,-10 3-1 16,3 5 5-16,-7 5-5 16,0 7 0-16,0 7 1 15,0 5 13-15,-7 6-10 16,-15-3 5-16,-2 1 5 15,4-10 0-15,11-2-1 16,9-9-4-16,-5-8-7 16,5-3-1-16,0 0-1 15,0-4-4-15,18 0 4 16,6 0 2-16,5 0-2 16,0 0-11-16,0 0-52 15,-1-11-91-15,-3 2-94 16</inkml:trace>
  <inkml:trace contextRef="#ctx0" brushRef="#br0" timeOffset="43537.6075">5781 7479 220 0,'0'0'764'15,"0"0"-763"-15,0 0-1 0,0 0-11 16,0 0 7-16,0 0 4 16,148-1 0-16,-104 1-3 15,2-4-116-15,3 4-63 16,-11 0-202-16</inkml:trace>
  <inkml:trace contextRef="#ctx0" brushRef="#br0" timeOffset="43725.0738">5849 7785 840 0,'0'0'58'15,"0"0"-9"-15,0 0 2 0,0 0-28 16,199-7-23-16,-141 4-6 16,-16-2-120-16,-9 5-238 15</inkml:trace>
  <inkml:trace contextRef="#ctx0" brushRef="#br0" timeOffset="56956.1392">7249 7474 72 0,'0'0'151'16,"0"0"-119"-16,0 0 31 15,0 0 2-15,0 0-11 16,0 0-10-16,0 0 11 16,0 0 11-16,40-52-36 15,-40 44 22-15,0 1-18 16,0-1-6-16,4-5 4 16,1 1-16-16,-1 2 30 15,0-5-5-15,-4 0-28 16,5-2 14-16,1 4 15 15,-6-5-13-15,0 6-5 16,0 7-1-16,0 2-2 0,0 3 0 16,0 0-13-16,0 0-4 15,0 0-4-15,0 8-23 16,0 15 23-16,0 11 6 16,-11 9-3-16,3 7 6 15,-1 0-8-15,9 5-2 16,0-5 4-16,0 1-4 15,0-6 1-15,0-13 0 16,0 1 1-16,0-10 3 16,0-8-4-16,0-3 0 15,0-7 2-15,0-5-2 16,0 0 2-16,0 0 1 16,0 0-1-16,0 0 11 15,0 0 3-15,-16 0-6 0,-1 0-4 16,-8 0-3-16,5 0-1 15,0 0 1-15,7 0 6 16,13 0-8-16,-4 0 4 16,4 0-1-16,0 0-4 15,0 0-1-15,0 0-8 16,0 0 3-16,0 0 2 16,0-2 2-16,28-3 2 15,1 2 2-15,0-2 2 16,0 3-4-16,-7 2-2 15,7 0-35-15,-5 0-26 0,-4 0-69 16,-2 0-101-16,-14 0-230 16</inkml:trace>
  <inkml:trace contextRef="#ctx0" brushRef="#br0" timeOffset="57190.7562">7512 7665 566 0,'0'0'83'15,"0"0"-5"-15,0 0 59 16,0 132-49-16,-4-84-45 16,-7-2-17-16,2-5-17 15,4-7-9-15,5-14-13 0,0-5-36 16,0-10-41-16,0-5-113 15,0 0-106-15</inkml:trace>
  <inkml:trace contextRef="#ctx0" brushRef="#br0" timeOffset="57972.0066">7808 7334 95 0,'0'0'193'16,"0"0"-158"-16,0 0 24 0,0 0 46 15,0 0-20-15,0 0-34 16,14 0-26-16,-5 0 24 16,-3 0-20-16,-1 0 5 15,-5 0-1-15,4 0 4 16,-4 0-2-16,0 0 10 16,4 0-7-16,-4 0 1 15,0 0-1-15,0-3-16 16,0-4-7-16,0 5 2 15,0-7-10-15,0 9 1 0,0-2-4 16,-13 2 12-16,-7 0-15 16,-8 2-2-16,-1 19 1 15,0 6 0-15,5 1 1 16,10 0-1-16,10-1-1 16,4 1 0-16,0-3-8 15,29 2-1 1,17-7 5-16,-2 5 5 0,7 0 1 15,-6 0 0-15,-12 6-1 16,-9 4 2-16,-15 0 0 16,-9 0 4-16,0 3-1 15,0-7 1-15,-24-6 0 16,-10-4 1-16,1-6 1 16,-4-4-2-16,3-4-1 15,10-7 0-15,4 0-2 0,7 0 1 16,8-7-4-16,5-4 0 15,0 1-5-15,0 1-13 16,0-4-27-16,23 1-35 16,10 1-115-16,-4 1-204 15</inkml:trace>
  <inkml:trace contextRef="#ctx0" brushRef="#br0" timeOffset="58409.5222">8198 7644 585 0,'0'0'94'15,"0"0"-71"-15,-51 106 53 16,51-71-8-16,0-4-42 15,0-4-9-15,0-4-3 16,22-8-10-16,7-5-2 16,-1-5 9-16,6-5 5 15,-1 0-1-15,2 0 13 16,-2-14 1-16,0-12-10 16,5-6-12-16,-14-10 4 0,-10 0-4 15,-10-3-1-15,-4 0-4 16,0-1 4-16,-9 3-3 15,-24 6 2-15,-5 5-3 16,-1 12 0-16,1 9 1 16,9 11-1-16,-4 0-2 15,0 23-2-15,-5 21 0 16,14 3-2-16,15 6-18 16,9-6-77-16,0-2-29 15,5-8-9-15,23-9-162 16,-3-13-62-16</inkml:trace>
  <inkml:trace contextRef="#ctx0" brushRef="#br0" timeOffset="58815.7745">8660 7665 448 0,'0'0'113'16,"0"0"-61"-16,0 0 49 16,-27 115-22-16,27-90-37 15,0-5-8-15,9 0-7 16,9-5-20-16,6-1-4 0,5-10-3 16,0-4 0-1,4 0 3-15,0 0 8 0,0-18 18 16,-4-7-17-16,0-7 5 15,-14-6-3-15,-6-5-5 16,-9-1 7-16,0 1-6 16,-13-2 8-16,-16 5-4 15,-20 1-5-15,12 12-4 16,-1 10-4-16,-6 14-1 16,11 3 9-16,0 8-6 15,-1 24-3-15,6 8-6 16,19 2-40-16,9 4-75 0,0-3-35 15,4-11-12 1,25-4-134-16</inkml:trace>
  <inkml:trace contextRef="#ctx0" brushRef="#br0" timeOffset="59191.1581">9047 7703 567 0,'0'0'95'0,"0"0"-76"16,0 0 23-16,0 0-4 16,-29 121-12-16,29-104-8 0,0-5 2 15,16-2-18-15,1-5 4 16,8-3 0-16,-1-2 10 15,5 0 10-15,8-14 6 16,5-17-17-16,-9-4-5 16,-4-5-2-16,-18-5-3 15,-6 3 4-15,-5-3-2 16,0 5 1-16,-25 1-2 16,-17 7 0-16,-2 9-6 15,-2 13 0-15,6 10 5 16,-2 0 10-16,0 30-15 15,22 10-1-15,7 2-52 0,13 4-124 16,4-8-71-16</inkml:trace>
  <inkml:trace contextRef="#ctx0" brushRef="#br0" timeOffset="60894.3215">10020 7409 155 0,'0'0'44'0,"0"0"4"0,0 0 48 16,0 0-42-16,0 0 24 16,0 0-2-16,29-55-10 15,-25 45-12-15,0 2 13 16,5 6 14-16,-2-3-25 16,-7 3-11-16,0 2-4 15,0 0-1-15,0 0-8 16,0 0-3-16,0 0-5 15,0 0-15-15,0 17 0 16,0 16-9-16,0 14 17 16,-20 11-3-16,11-1-5 15,-2-2-6-15,2-9-3 16,5-11-4-16,-1-5-28 0,5-10-46 16,0-10-160-16,0-10-185 15</inkml:trace>
  <inkml:trace contextRef="#ctx0" brushRef="#br0" timeOffset="61097.4216">9938 7569 660 0,'0'0'253'15,"0"0"-236"-15,0 0 39 16,0 0 13-16,0 0-26 0,0 0-20 15,234-5-8 1,-181 1-15-16,-6 1-16 0,2 0-30 16,-7 3-104-16,-14 0-213 15</inkml:trace>
  <inkml:trace contextRef="#ctx0" brushRef="#br0" timeOffset="61285.4313">9995 7918 911 0,'0'0'61'0,"0"0"25"0,0 0-16 16,235-5-26-16,-156-5-28 16,-17 0-16-16,-13 2-4 15,-7 8-68-15,-18 0-70 16,-15 0-205-16</inkml:trace>
  <inkml:trace contextRef="#ctx0" brushRef="#br0" timeOffset="61754.1675">11110 7675 667 0,'0'0'305'15,"0"0"-305"-15,0 0 5 16,0 0 15-16,-38 130-15 15,54-107-4-15,17-6-2 16,0-6 0-16,-8-10 1 16,8-1 11-16,-5 0 7 15,10-12 6-15,4-20-9 16,-9-11-6-16,11-9 2 0,-15-3-6 16,-15-5-5-16,-14-1 0 15,0 3 7-15,0 8-3 16,-34 10 5-16,-19 10 6 15,7 15 11-15,-3 10 14 16,3 5-26-16,-7 10-8 16,15 20-5-16,5 15-1 15,17 5-3-15,16 6-42 16,0-5-51-16,0-2-102 16,20-9-176-16</inkml:trace>
  <inkml:trace contextRef="#ctx0" brushRef="#br0" timeOffset="61972.8973">11674 7635 82 0,'0'0'932'15,"0"0"-900"-15,-20 143-3 16,7-91 18-16,-3 0-35 15,3-2-12-15,-2-6-28 16,1-9-27-16,10-18-116 16,4-9-89-16,0-8-217 15</inkml:trace>
  <inkml:trace contextRef="#ctx0" brushRef="#br0" timeOffset="62629.3834">12017 7454 419 0,'0'0'230'16,"0"0"-160"-16,0 0 29 15,-47 140 8-15,47-90-50 16,0 1-22-16,0-6-7 15,0-10-17-15,22-10-2 16,12-7-8-16,5-11 8 16,8-7-1-16,1 0 0 15,14-18 12-15,0-14-3 16,-4-8-16-16,-7-10-1 16,-18 0-13-16,-13 0 0 15,-20 0 0-15,0 1 11 16,-14 10-1-16,-34 6-2 0,-10 11 5 15,-4 12 3-15,5 10 3 16,-1 0 1-16,12 12-7 16,13 16-6-16,13 4 1 15,20 6-36-15,0-1-94 16,15-5-147-16,27-8-232 16</inkml:trace>
  <inkml:trace contextRef="#ctx0" brushRef="#br0" timeOffset="63004.3784">12647 7550 559 0,'0'0'404'0,"0"0"-369"15,-44 113-2-15,44-81 16 16,0-2-29-16,0-8-14 15,11 1 1-15,11-8-6 16,7-5-1-16,-1-5-8 16,1-5 4-16,4 0 4 15,5-15 3-15,2-15 3 16,-3-5-6-16,-8-7 2 16,-20-1-2-16,2-2 1 15,-11 2 4-15,0 3 1 16,-29 2 3-16,-19 8 2 15,-6 8 5-15,4 12-3 0,-8 10-2 16,5 0-10-16,15 15-1 16,5 17-3-16,13 3-6 15,16 4-34-15,4-3-15 16,4-8-62-16,38-10-123 16,16-10-103-16</inkml:trace>
  <inkml:trace contextRef="#ctx0" brushRef="#br0" timeOffset="63348.353">13043 7561 81 0,'0'0'665'16,"0"0"-551"-16,0 0-10 0,-7 121-30 16,7-90-46-16,0-6-12 15,7-3 2-15,15-4-6 16,7-6-8-16,-1-7-4 15,6-5 2-15,-1 0 5 16,11-2 2-16,-2-26-9 16,-4-5-3-16,10-11 1 15,-23-4-2-15,-25-7 0 16,0-2 0-16,0 1 1 16,-20 6-10-16,-33 7 11 15,-3 16-4-15,-6 11 3 16,5 16 3-16,-1 0 4 0,10 28-2 15,10 12-2-15,9 8-3 16,29-1-7-16,0-2-36 16,0-7-129-16,29-13-119 15,13-14-199-15</inkml:trace>
  <inkml:trace contextRef="#ctx0" brushRef="#br0" timeOffset="63895.2329">13658 7174 160 0,'0'0'579'0,"0"0"-541"15,0 0-18-15,0 0 64 16,0 0-19-16,0 0-8 15,8 80-18-15,-8-42-19 16,0 1-12-16,0 2 3 16,0 1 14-16,0-4-2 15,0-6-15-15,0-9 5 16,0-6-7-16,5-2-6 16,15-7 0-16,4-2 0 15,9-5 5-15,-11-1-2 0,11 0-3 16,-8 0 0-1,8 0-1-15,-9-19 1 0,-8-9 2 16,6-1-1-16,-7-5 3 16,-6-1 1-16,-4 3-2 15,-5-1 6-15,0 8-3 16,0 5 4-16,0 9 4 16,0 7 10-16,0 4-3 15,0 0 6-15,0 0-5 16,-14 35-20-16,-6 20 8 15,-4 15 5-15,2 8-1 16,-2 3-3-16,4 1-7 16,-5-4 1-16,3-6-5 0,7-19-18 15,2-16-26 1,8-12 14-16,5-14-33 0,0-6-41 16,0-5-120-16,0 0-333 15</inkml:trace>
  <inkml:trace contextRef="#ctx0" brushRef="#br0" timeOffset="66020.4834">14314 5088 257 0,'0'0'146'16,"0"0"-11"-16,0 0-29 15,0 0-44-15,0 0-4 16,0 0 6-16,0 0 16 15,0-10-14-15,0 10-11 0,0 0-19 16,0 0-4-16,0 0-4 16,0 0-9-16,0 0-1 15,0 0 0-15,0 0-6 16,0 0-4-16,0 0-8 16,5 0-6-16,15 3-5 15,22 19 9-15,11 11 2 16,-5 9-4-16,-6 16 3 15,-17 15 1-15,-16 12-1 16,-9 10 2-16,-5 0 3 16,-37-7-3-16,-7-3 1 15,1-7 0-15,1-13 0 16,3 1-1-16,18-15-2 0,-3-9-6 16,13-13-45-16,8-16-201 15,8-13-194-15</inkml:trace>
  <inkml:trace contextRef="#ctx0" brushRef="#br0" timeOffset="67333.2695">6984 5048 237 0,'0'0'63'0,"0"0"5"16,0 0 34-16,0 0-36 15,0 0-30-15,0 0-9 0,0 0-13 16,0 0-6-16,0 0 29 16,0 0 6-16,0 0-12 15,0 0-6-15,0 0-4 16,0 0-7-16,0 0 7 15,0 0 2-15,0 0 12 16,0 0 20-16,0 0-8 16,-11 15-33-16,-27 13 0 15,-9 17-6-15,3 17-8 16,-2 16 6-16,2 19 0 16,6 14 1-16,0 8-4 15,14 6-3-15,-5-6-6 0,9-7-13 16,7-15-26-1,4-22-6-15,9-18 22 0,0-23-27 16,18-22-102-16,6-12-127 16</inkml:trace>
  <inkml:trace contextRef="#ctx0" brushRef="#br0" timeOffset="68646.1711">7045 7156 230 0,'0'0'75'0,"0"0"-40"16,0 0-10-16,0 0 7 0,0 0-8 15,0 0 8-15,0 0-20 16,-4-18 1-16,4 18 9 16,0 0 27-16,0 0-17 15,0 0-18-15,-7 0 16 16,-6 0-4-16,9 3 0 16,-21 19 11-16,-8 12-19 15,-4 16 15-15,-3 16 47 16,2 15-18-16,9 14 5 15,12 10-14-15,6 6-29 16,11 2-19-16,0-7 3 16,4-9-7-16,36-12 0 15,-2-15 1-15,-1-9-1 0,7-16-1 16,-2-10-36-16,-4-15-72 16,-5-8-75-16,-13-7-45 15</inkml:trace>
  <inkml:trace contextRef="#ctx0" brushRef="#br0" timeOffset="70005.7174">14385 7166 715 0,'0'0'82'0,"0"0"-26"16,0 0 23-16,0 0-17 15,0 0-43-15,0 0-11 16,-4-3-1-16,4 3-7 16,0 0 0-16,0 0 5 15,0 18 12-15,0 2-2 16,11 10 2-16,2 11 10 16,7 11-7-16,-11 21 2 15,-9 14-5-15,0 14-10 16,-5 11-2-16,-39 4-4 0,-7-4-1 15,-15-9-4-15,4-15-1 16,4-21 4-16,1-16 1 16,19-18 2-16,18-16-2 15,1-7 0-15,14-10-36 16,5 0-46-16,-9-2-149 16,5-14-221-16</inkml:trace>
  <inkml:trace contextRef="#ctx0" brushRef="#br0" timeOffset="73709.6164">15024 5689 106 0,'0'0'221'16,"0"0"-101"-16,0 0 10 16,0 0-45-16,0 0-26 15,0 0 6-15,0 14 1 16,0-14-21-16,0 0-15 0,0 0 3 16,0 0-7-1,0 0-3-15,0 0-8 0,0-14-4 16,20-5-4-16,-11-15-7 15,11-3 0-15,0 2 0 16,-3 5-2-16,-1 5-4 16,-3 10-1-16,-4 10 1 15,2 0 1 1,-11 5-2-16,0 0-5 0,0 8-15 16,4 17 19-16,1 7 8 15,-1 1 5-15,1-4 0 16,-5-4 4-16,4-4-7 15,7-8 0-15,-6-5-2 16,15-8-6-16,2 0-21 16,11-6 1-16,7-16 2 0,2-8-17 15,-9-1 18-15,-4 6 22 16,-10 10-3-16,-10 8 4 16,-9 4 5-16,0 3-3 15,0 0 19-15,9 10 4 16,2 8 16-16,3-1-16 15,-6-2-20-15,8-3 0 16,4-3-5-16,-3-9-4 16,3 0-18-16,13 0 6 15,1-17 4-15,3-9 1 16,-8-2-15-16,0-2 26 16,-14 10 0-16,-1 7 2 0,-14 6 6 15,0 7 14-15,0 0 16 16,0 10-17-16,0 23 4 15,0 6-11-15,0 7-14 16,8-3 0-16,12-7-136 16,0-5-210-16</inkml:trace>
  <inkml:trace contextRef="#ctx0" brushRef="#br0" timeOffset="75008.0316">14940 7757 292 0,'0'0'191'16,"0"0"-97"-16,0 0-36 15,0 0-3-15,0 0-14 16,0 0-7-16,0 0-20 16,0 56-6-16,0-56 0 15,0 0 32-15,0 0 17 16,0 0-16-16,0-13-1 15,9-12-7-15,9-15-15 16,6-7-9-16,9-6-3 0,-9 0-5 16,5 6-1-1,-4 9-9-15,-8 15 7 0,-10 10 2 16,2 13 2-16,-9 0-2 16,4 0 0-16,5 31 0 15,11 9 8-15,-7 10 5 16,3-2-10-16,4-3-1 15,-12-10 0-15,1-10-2 16,-4-13 0-16,6-6 0 16,-7-6-3-16,14-6-8 0,6-26 5 15,9-8 5-15,1-10 1 16,-1 3-4-16,-5 5 4 16,-8 10 4-16,5 12-2 15,-12 14-2-15,-9 6-6 16,3 0 5-16,2 19 1 15,0 19 29-15,6 6-3 16,-2-1-15-16,-4-8-5 16,7-4-5-16,-3-12-2 15,2-6 0-15,10-13-5 16,-7 0-5-16,10-7-10 16,10-24 5-16,-3-8 12 15,-8-10-4-15,-7-1-3 0,0 9 10 16,-12 5-12-1,1 13 10-15,-2 13 3 0,-7 10 16 16,0 0 14-16,0 30 1 16,0 10-29-16,-7 16-2 15,7-5 0-15,0-5-1 16,0-8-41-16,0-15-161 16,7-13-452-16</inkml:trace>
  <inkml:trace contextRef="#ctx0" brushRef="#br0" timeOffset="77105.187">3731 9911 326 0,'0'0'123'15,"0"0"-89"-15,0 0 35 16,0 0-7-16,0 0-26 0,0 0 3 16,-5-80 120-1,5 73-142-15,0 7-13 0,0-3 5 16,0 3 5-16,0-3 0 16,0-8 4-16,0 3 8 15,5-6 5-15,10 0 0 16,-10 0 2-16,3 0 6 15,-1 2-16-15,-7 1 4 16,0 6-4-16,4 2-4 16,-4 3 0-16,0 0 0 15,0 0-13-15,0 8-6 16,0 22-21-16,0 20 21 0,-19 24 12 16,-10 13-4-16,-4 14-8 15,4 4 0-15,0-10-4 16,16-13 4-16,2-14-7 15,2-23 6-15,9-7-2 16,0-8 3-16,0-12 1 16,0-8 0-16,0-3-2 15,0-5-2-15,0-2-4 16,0 0 7-16,0 0-7 16,0 0 1-16,24 0 4 15,5 0 2-15,13 0 4 16,7 0 1-16,-7 0-2 15,11 0-2-15,-11 0 1 16,-2 0-2-16,-3 0-1 16,-19 0-24-16,2 0-56 0,-16 0-88 15,-4 0-360-15</inkml:trace>
  <inkml:trace contextRef="#ctx0" brushRef="#br0" timeOffset="77795.677">4122 10329 276 0,'0'0'187'16,"0"0"-101"-16,0 0 22 15,0 0-34-15,0 0-9 16,0 0 11-16,0-7-16 0,0 7-12 16,0 0 6-16,0 0-29 15,0 15-25-15,0 12 0 16,0 18 5-16,0 8 2 15,-13 7-3-15,-3 11-3 16,7-2 4 0,-6 1-5-16,15-3 2 0,0-20-5 15,0-10 6-15,0-17-7 16,15-9 4-16,14-11-11 16,13 0 3-1,7 0 7 1,4-21-17-16,-15-4-26 0,-21-7-115 15,-6-1-123-15</inkml:trace>
  <inkml:trace contextRef="#ctx0" brushRef="#br0" timeOffset="78014.4259">4014 10643 722 0,'0'0'121'0,"0"0"-113"16,0 0 99 0,0 0-35-16,0 0-52 0,0 0-17 15,232-13-3-15,-183 13-8 16,-12 0-73-16,-4 0-71 16,-8 0-115-16,3 0-267 15</inkml:trace>
  <inkml:trace contextRef="#ctx0" brushRef="#br0" timeOffset="78858.1889">4436 10728 709 0,'0'0'30'0,"0"0"-5"0,0 0 50 16,0 0-17-16,0 0-24 15,0 0 5-15,53 108-17 0,-29-103-7 16,1-5 2-16,-12 0-9 15,11 0 0-15,-4 0-6 16,-6-2 2-16,1-13-3 16,-2-3-1-16,-8-6-13 15,-5 3-5-15,0-2 5 16,0 6 8-16,-25 6 4 16,3 4-7-16,-11 4 8 15,9 3 19-15,8 0-6 16,7 0-13-16,5 0 3 15,4 3-3-15,0 7-2 16,0-5-2-16,0 1-4 0,0 1 8 16,18-6 5-1,2-1-5-15,0 0 2 0,2 0 1 16,-2 0-3-16,4-22 14 16,0-7-14-16,-2-9-2 15,-6-8 0-15,4-1 1 16,-11-3-1-16,-9-6-1 15,0 5 3-15,0 1 0 16,0 4 0-16,-9 11-3 16,-7 12 3-16,7 13 7 15,5 7 8-15,4 3-10 16,-7 0-5-16,7 18 0 16,0 22-7-16,0 19 7 0,0 5 1 15,0 4-1 1,0 2 0-16,0-3 3 0,11-9-3 15,14-13 0-15,-8-7-1 16,12-17 1-16,4-13 0 16,-4-4-4-16,-5-4 4 15,10 0 0-15,-15-5 3 16,4-8 5-16,-4 2-7 16,-19 7 4-16,5 4-3 15,-5 0 1-15,0 0 16 16,0 0-4-16,0 0-6 15,0 3 1-15,15 9 0 0,-1 1-5 16,1-4-1-16,-2-6-4 16,1-3 1-16,6 0 1 15,-5 0 7-15,7 0-4 16,-2-19 12-16,0-9-8 16,-2-5 2-16,-14 1-8 15,-4-6-1-15,0 5-2 16,-4 1-3-16,-30 7 2 15,-3 4-6-15,4 14-5 16,-5 4-1-16,9 3-2 16,5 0-14-16,4 21-28 15,11 6-69-15,9-2-78 16,0 2-229-16</inkml:trace>
  <inkml:trace contextRef="#ctx0" brushRef="#br0" timeOffset="79233.5359">5228 10724 63 0,'0'0'555'0,"0"0"-532"15,0 0 10-15,0 0 32 16,0 0-12-16,0 0-29 16,33 8 25-16,-26-15 5 15,10-15 6-15,-1-11-15 16,-7-7-23-16,4-8-7 15,-13-2-12-15,0-2-3 16,0-6-7-16,0-5-8 0,-18 3-21 16,-11 8 7-1,5 17 29-15,4 17 5 0,11 16 47 16,-4 2-4-16,2 32-27 16,7 31-20-16,-1 19 0 15,5 11 8-15,0-2 7 16,20-7-2-16,2-8-5 15,14-15-9-15,-8-20-5 16,-1-15-8-16,2-18-3 16,-5-8-20-16,-4 0-14 15,-11-28-86-15,-5-15-94 16,-4-7-289-16</inkml:trace>
  <inkml:trace contextRef="#ctx0" brushRef="#br0" timeOffset="79405.4403">4542 10312 662 0,'0'0'62'16,"0"0"-19"-16,305-30-5 15,-210 30-25-15,1 0-13 16,-10 0-69-16,-20 0-133 15</inkml:trace>
  <inkml:trace contextRef="#ctx0" brushRef="#br0" timeOffset="79702.2925">6168 10276 1030 0,'0'0'81'15,"0"0"-78"-15,0 0-3 0,0 0 2 16,0 0 3-16,205 0-5 15,-130 0-16-15,-8-7-58 16,-10 5-98-16,-13 2-104 16</inkml:trace>
  <inkml:trace contextRef="#ctx0" brushRef="#br0" timeOffset="79889.794">6311 10653 1121 0,'0'0'144'0,"0"0"-139"0,0 0 14 15,0 0 10-15,0 0-9 16,252 0-16-16,-165 0-4 16,-1 0-54-16,-11 0-100 15,-9 0-228-15</inkml:trace>
  <inkml:trace contextRef="#ctx0" brushRef="#br0" timeOffset="94112.3758">1709 3955 88 0,'0'0'35'16,"0"0"26"-16,0 0 36 16,0 0-14-16,0 0 25 15,0 0 12-15,0 0-38 16,0 0-14-16,-4 0 9 15,4 0-10-15,0 0-36 16,0 0 2-16,0 0 6 16,0 0-6-16,0-17-28 15,4-11 12-15,16-12 4 0,-6-2 8 16,5 2-3-16,-3-2-1 16,-12 10 3-16,1 6-16 15,-5 2-5-15,0 12 10 16,0 4-4-16,0 8 8 15,0 0-3-15,0 0-16 16,0 10-2-16,0 31-2 16,-9 21 2-16,-7 26 5 15,12 5-3-15,0-1-2 16,-1-6-3-16,5-14 3 16,-6-9 0-16,6-13 0 15,0-10 0-15,-5-13 0 16,5-9 0-16,-4-8 2 0,-5-10-2 15,9 0 6 1,0 0-6-16,-5 0 11 0,-10 0 1 16,2 0 1-16,-12 0-8 15,5 0 7-15,3 0-2 16,6 0 1-16,6 0-1 16,5 0 0-16,0 0-10 15,0 0 0-15,0 0-1 16,0 0-6-16,11 0-8 15,11-3 2-15,12-4 9 16,-6 0 2-16,12 1 0 16,-2-1-27-16,8-2-39 0,-2-2-33 15,3-1-94-15,-18 1-208 16</inkml:trace>
  <inkml:trace contextRef="#ctx0" brushRef="#br0" timeOffset="94284.6733">2245 4286 503 0,'0'0'198'0,"0"0"-7"16,0 0-31-16,0 0-76 15,0 0-42-15,0 0-15 16,181-13-16-16,-157 13-11 16,14 0-5-16,4 0-52 15,-5 0-107-15,3 0-335 0</inkml:trace>
  <inkml:trace contextRef="#ctx0" brushRef="#br0" timeOffset="95816.1672">2105 12701 784 0,'0'0'178'0,"0"0"-147"16,0 0 10-16,0 0-41 15,0 0-12-15,0 0 12 16,58-20 3-16,-30 17 0 16,-3 0 3-16,-1 3-2 0,-6 0-2 15,-3 0-2-15,-6 0-5 16,0 0 5-16,-2 3-1 16,-7 12 1-16,0 10 0 15,0 10 11-15,-16 10 5 16,-37 15-3-16,-13 5-5 15,-5 3-4-15,0-2-3 16,18-11-1-16,0-10 3 16,29-13 10-16,15-12-2 15,4-4-3-15,5-7-8 16,18-3 4-16,22-5 1 16,11-1-1-16,-7 0 7 15,2 0 4-15,-17 0-6 0,-9-1-3 16,0 1-6-16,-11 0-4 15,4 0-75-15,3 0-93 16,-3 0-309-16</inkml:trace>
  <inkml:trace contextRef="#ctx0" brushRef="#br0" timeOffset="96019.2692">2596 13144 896 0,'0'0'189'16,"0"0"-185"-16,0 0 40 15,0 0-20-15,0 0-23 0,0 0 4 16,144-3-5-16,-95 3-67 16,1 0-89-16,-5 0-289 15</inkml:trace>
  <inkml:trace contextRef="#ctx0" brushRef="#br0" timeOffset="97322.9244">4007 12608 385 0,'0'0'277'0,"0"0"-206"16,0 0 31-16,0 0 1 0,0 0-68 16,0 0-4-16,0-12 9 15,0 12-23-15,0 0-2 16,0 0 2-16,0 0-4 15,0 0 7-15,0 7-15 16,0 12 1-16,0 17 14 16,0 12 0-16,0 10-10 15,0 9-9-15,0 4 6 16,0-2-4-16,0-4-3 16,0-12-9-16,0-13-8 15,0-12-13-15,0-11-8 16,0-12 4-16,0-5-21 0,0-2-18 15,-13-28-112-15,-12-15-246 16</inkml:trace>
  <inkml:trace contextRef="#ctx0" brushRef="#br0" timeOffset="97619.7994">3919 12631 349 0,'0'0'209'0,"0"0"-103"15,0 0-29-15,0 0 13 16,227-31-6-16,-189 31-52 16,-5 14 1-16,7 5 2 15,-22 6-13-15,2 6-13 0,-20-2 0 16,0 1-8 0,-25 0 10-16,-23-5-10 0,-8-5-1 15,12-2 1-15,-2-6 0 16,1-4 4-16,12-1-2 15,4-4-2-15,16-3 2 16,2 2-3-16,7-2-7 16,4 0-6-16,0 0-71 15,0 0-158-15,24 0-27 16,5 3-123-16</inkml:trace>
  <inkml:trace contextRef="#ctx0" brushRef="#br0" timeOffset="98588.7546">4246 13187 638 0,'0'0'88'0,"0"0"-51"0,0 0 56 16,0 0-18-16,0 0-40 15,0 0-19-15,164 0-9 16,-147-15-3-16,8-3-1 15,-1-7 3-15,5-5-6 16,-12-5-15-16,-6-1-14 16,-6 4 13-16,-5 2 9 15,0 3-12-15,-11 7 19 16,-3 9 6-16,-5 9 24 0,1 2 21 16,2 0-21-16,-8 15-21 15,11 20-8-15,4 3 2 16,9 4-4-16,0-1 3 15,29-9 1-15,4-7-3 16,-4-7 1-16,8-4-2 16,-4-11-1-16,1-3-4 15,3 0-4-15,-4-3 8 16,7-22-1-16,-2-4-3 16,-14-1-5-16,-2 0 6 15,-11 10 5-15,-6 12 0 16,-1 3 11-16,-4 5 21 0,0 0-15 15,0 0-8-15,0 9-3 16,0 15 0-16,0 3-2 16,0-7 1-16,4-5-4 15,1-5 1-15,2-7-1 16,1-3-1-16,10 0-10 16,2-8-10-16,13-17 17 15,0-5 3-15,-8 2 0 16,-10 6 3-16,7 7 1 15,-17 7-3-15,1 8 6 16,3 0-3-16,-9 0 15 16,0 3 4-16,5 14-19 15,3 8 18-15,8 3-4 0,-3-5-4 16,7-3-9-16,0-8 0 16,-2-4-5-16,6-6 0 15,5-2-8-15,4 0-5 16,0-10 8-16,5-10-1 15,-5-5-5-15,-13 5-3 16,0 5 14-16,-16 8 1 16,5 2 4-16,-5 5-2 15,-4 0 4-15,0 0 4 16,5 0-1-16,-5 17-7 16,15 3 13-16,-2 5-3 15,3-5-8-15,2-5-1 0,6-5 1 16,-4-5-2-16,4 0-3 15,5-5-3-15,0 0-3 16,-3-3 6-16,10-16 4 16,-10-6-4-16,-2-11-13 15,-4 2-4-15,-11-4 6 16,-9-3-14-16,0 4 19 16,-13 4 4-16,-36 6-1 15,-4 12-12-15,-13 7 14 16,8 8-6-16,3 15 7 15,2 23-3-15,24 12-4 16,14 3-22-16,15-5-57 16,0-8-114-16,35-13-91 15</inkml:trace>
  <inkml:trace contextRef="#ctx0" brushRef="#br0" timeOffset="99729.5377">5577 12460 911 0,'0'0'71'0,"0"0"-63"15,9 118 50-15,15-49-25 16,9 5-14-16,-8 6 3 0,-3 2-4 15,7-1-12-15,-5-9-5 16,9-14-2-16,-9-15-3 16,1-18-8-16,-12-10 11 15,7-15-5-15,-11 0-13 16,15-8-2-16,-4-22 13 16,-2-10 8-16,-3-5-11 15,-10 2-12-15,-5 10 17 16,0 14 6-16,0 8 4 15,0 11 14-15,0 0 9 16,0 0 17-16,0 18-19 16,0 10-25-16,0 6 7 15,4-1 1-15,16-5 6 0,-2-8-5 16,2-7 0-16,4-3-3 16,-6-5-6-16,10-5-12 15,1 0 1-15,4-13 0 16,5-12-9-16,-9-8 1 15,-5 1-8-15,-15 1 21 16,-3 6 6-16,-6 13 0 16,0 5 0-16,0 7 11 15,0 0 21-15,0 0-9 16,0 15-7-16,0 10-13 16,0 8 3-16,5-4-2 15,8-3 6-15,7-9-4 0,-7-5 0 16,3-6-6-16,-3-6 0 15,7 0-5-15,0 0 1 16,6-23 4-16,10-10 2 16,-3-12-2-16,-4-7-2 15,-1-9 1-15,-10-4 0 16,-9 0-9-16,-2 1-10 16,-7-4 20-16,0 0-1 15,-29-2-7-15,-11 12 2 16,2 16 6-16,14 14 1 15,11 17 7-15,4 11 16 16,2 3-13-16,7 37-9 16,0 20-1-16,0 18 6 15,36 5 2-15,-3-1-6 0,-4-6 5 16,8-6-6-16,-4-12-2 16,-4-16 0-16,0-14-4 15,-11-10-1-15,1-16-2 16,1-2-6-16,3 0 4 15,5-18 4-15,-3-4 4 16,-6 5 1-16,-10 4 0 16,-4 8 3-16,-5 5-6 15,4 0 2-15,-4 12 0 16,11 13 1-16,11 7 25 16,3 4-1-16,-5-6-8 0,4-12-7 15,-6-6-2-15,1-12 0 16,-5 0-7-16,10 0 4 15,0-15-4-15,5-20 5 16,-5-12 8-16,-6-7-13 16,-13 2-9-16,-5-1-8 15,0 6 0-15,-27 4-7 16,-26 11 15-16,0 14 9 16,0 12 3-16,2 6 12 15,7 11 1-15,6 27-7 16,9 5 1-16,25 1-7 15,4-6-3-15,0-11-7 16,42-9-19-16,15-11-24 16,16-7-39-16,-17 0-57 15,-16-4-263-15</inkml:trace>
  <inkml:trace contextRef="#ctx0" brushRef="#br0" timeOffset="100807.6841">4489 12722 136 0,'0'0'249'0,"0"0"-188"15,0 0 70-15,0 0-19 16,0 0-47-16,0 0 14 15,-4 0-5-15,4 0-29 16,0 0-12-16,0 0 4 16,0 0-19-16,0 0-8 15,0 0-2-15,0 0 0 0,0 0 2 16,0 0 9-16,0 0 0 16,0 0-1-16,-5 0 3 15,5 0-6-15,0 0 2 16,0 0-5-16,-9 0-1 15,3 4-5-15,-3 3-5 16,0-1 0-16,-2-4 0 16,7 5 1-16,-1-4-2 15,-8 2 0-15,9 0 0 16,-3 2 1-16,2-4-1 16,1 4 1-16,0-4 0 15,4-1-1-15,0-2 0 0,0 0-2 16,0 0 1-16,0 0-13 15,0 0-9-15,24-7 21 16,9-3 2-16,-4 0 7 16,0 2-4-16,-12 8 1 15,-17 0-2-15,11 0 2 16,-11 0 12-16,9 10-6 16,4 10 12-16,3 0-1 15,2-4-13-15,2-4-8 16,8-5-32-16,5-7-92 15,-8 0-220-15</inkml:trace>
  <inkml:trace contextRef="#ctx0" brushRef="#br0" timeOffset="106009.4233">4241 14004 398 0,'0'0'303'16,"0"0"-225"-16,0 0 33 15,0 0-54-15,0 0-35 16,0 0-20-16,0 0 19 15,0-2 5-15,0 2 0 16,0 0-4-16,0 0 2 0,0 0-13 16,0 0 1-1,0 0 1-15,0 0 0 0,0 0-6 16,0 0 7-16,0 0-9 16,0 2-4-16,0 21-1 15,0 12 9-15,0 10 6 16,0 10-6-16,-8 5-1 15,-3 1-5-15,-7-1-3 16,9-3 0-16,-2-5 2 16,11-11-2-16,0-12 3 15,0-11-3-15,0-11 0 16,0-4-3-16,0-3-9 16,0 0-4-16,0 0 9 15,0 0 7-15,33-7 29 0,-4 0-5 16,8-1-10-16,-1 1-6 15,-7 0-3-15,-7 3-5 16,11 2-2-16,-4 2 0 16,4 0-4-16,-4 0-9 15,-1 0-25-15,5 0-23 16,-4 0-9-16,4 6-146 16,1-6-152-16</inkml:trace>
  <inkml:trace contextRef="#ctx0" brushRef="#br0" timeOffset="106259.4001">4900 14262 1013 0,'0'0'13'0,"0"0"-11"16,0 0 14-16,0 0-6 16,0 0-10-16,233-3-3 15,-185 3-81-15,-6 0-98 16,-9 0-49-16,-17 3-220 16</inkml:trace>
  <inkml:trace contextRef="#ctx0" brushRef="#br0" timeOffset="106431.2837">5000 14503 933 0,'0'0'54'0,"0"0"-21"0,0 0 42 16,0 0-26-16,219 0-35 15,-157 0-8-15,-9-3-6 16,-7 3-20-16,-6 0-48 15,-2 0-92-15,-21 10-377 16</inkml:trace>
  <inkml:trace contextRef="#ctx0" brushRef="#br0" timeOffset="111620.0016">6181 13921 662 0,'0'0'80'16,"0"0"-28"-16,0 0 59 0,0 0-48 16,0 0-36-1,0 0 8-15,0 0-19 0,0 0-2 16,0 0 7-16,0 0-6 15,0 0 5-15,0 0-9 16,0 0 0-16,0 0-1 16,0 0-8-16,0 0-2 15,11 3-5-15,18 5 5 16,8-1 2-16,1 0 0 16,-1 4-2-16,-8 1 0 15,-5 3-9-15,-8 5 9 16,-16 8-3-16,0 4 3 15,-11 11 1-15,-27 4 4 16,-15 1-2-16,2 2 0 16,3-7 0-16,6-5-1 0,9-9 8 15,4-6 1-15,13-11 2 16,3-7-10-16,13 1 0 16,0-6-1-16,0 0-2 15,0 0-2-15,24 0-3 16,14 0 5-16,8-3 2 15,3-2 5-15,-3-2-2 16,-1 4-5-16,-8-2-16 16,-8 5-25-16,0 0-45 15,-9 0-187-15,-16 0-270 16</inkml:trace>
  <inkml:trace contextRef="#ctx0" brushRef="#br0" timeOffset="111823.1306">6658 14283 1070 0,'0'0'55'0,"0"0"-54"16,0 0 16-16,0 0-14 16,0 0 1-16,0 114-4 15,0-71-7-15,-8-6-51 16,-3-4-26-16,-3-10-91 15,5-9-92-15,3-8-214 16</inkml:trace>
  <inkml:trace contextRef="#ctx0" brushRef="#br0" timeOffset="112542.1462">6915 13986 204 0,'0'0'468'0,"0"0"-411"16,0 0 50-1,0 0-13-15,0 0-44 0,0 0-12 16,0-14 1-16,0 14-16 15,0 0 2-15,0 0 20 16,0 0-12-16,0 0-22 16,0 0-5-16,0 0 9 15,0 0-13-15,0 0-2 16,0 0 2-16,0 0 4 16,0 0-6-16,0 0 5 15,0 0-5-15,0 0 0 16,0 0-2-16,0 0 2 15,0 0 0-15,0 0 0 16,0 0 2-16,0 0-2 16,0 0 5-16,0 0 1 0,0 0-6 15,0 0-2-15,0 5-2 16,0 22 2-16,0 10 2 16,0 13 6-16,7 0-3 15,-3 0-1-15,-4 0 0 16,0-8-2-16,0-13 1 15,0-4 0-15,0-10 2 16,0-5-3-16,0-10 1 16,0 0-1-16,0 0 3 15,0 0 4-15,0 0 0 16,-4 0 7-16,-12 0-2 16,3 0-2-16,-7 0-10 0,-4 0 18 15,19 0-5-15,-8 0-9 16,13 0-2-16,0 0 3 15,0 0-5-15,0 0-4 16,0 0-10-16,18 0 1 16,26 0 13-16,-2 0 3 15,-4 0-2-15,10 0 2 16,-10 0-3-16,-5 0-14 16,0 0-22-16,-13 0-13 15,4 0-45-15,-19 0-155 16,-5 0-270-16</inkml:trace>
  <inkml:trace contextRef="#ctx0" brushRef="#br0" timeOffset="115683.3544">7497 14158 22 0,'0'0'145'15,"0"0"-133"-15,0 0 39 16,0 0 11-16,0 0-20 15,0 0 19-15,0 0 49 16,-9-17-39-16,9 15-19 16,0 2 9-16,0-2-18 15,-5-1 9-15,1 1-19 0,4 2-8 16,0-3-14-16,0 3-2 16,0 0 28-16,-5 0 20 15,1 0 5-15,-11 0-18 16,-5 12-15-16,-2 11-21 15,2 7-6-15,11 3-2 16,9 2 4-16,0-2-2 16,0-4 4-16,18-6-5 15,21-8-1-15,-1-5-9 16,0-10 1-16,4 0-2 16,6-10-1-16,-6-17 10 15,-2-9 1-15,-2-8-2 16,-19-7 1-16,-10-4-3 0,-4-3-8 15,-5 6-4 1,0 4 10-16,-14 9 3 0,-25 6 2 16,-3 12 1-16,0 12 0 15,-3 9 26-15,3 0-10 16,3 25-15-16,12 14-1 16,7 10-3-16,20 1-10 15,0 0-64-15,0-3-95 16,29-6-104-16,-11-9-217 15</inkml:trace>
  <inkml:trace contextRef="#ctx0" brushRef="#br0" timeOffset="116058.3578">7884 14149 650 0,'0'0'319'16,"0"0"-316"-16,0 0 3 15,-25 113 22-15,25-91-25 16,20 6 8-16,5-7 3 16,3-9-9-16,-6-5-3 15,3-4 2-15,-1-3-3 16,0 0-1-16,14-20 0 15,-5-10 11-15,-4-9-4 0,-9-3-7 16,-16 1 5-16,-4-3-1 16,0 7 3-16,-4 4-5 15,-29 5 3-15,-7 14-1 16,-2 9 0-16,4 5 3 16,-6 0-7-16,11 22-6 15,4 11 1-15,16 4-5 16,13 3-27-16,0 3-82 15,0-7-65-15,29-7-124 16</inkml:trace>
  <inkml:trace contextRef="#ctx0" brushRef="#br0" timeOffset="116386.4827">8408 14183 662 0,'0'0'159'0,"0"0"-147"16,0 0 35-16,11 108-18 16,22-84-12-16,-11-2 0 15,2-7-4-15,-4-7-2 16,5-8 2-16,-3 0 14 16,6-8-13-16,6-22-3 15,-1-9 2-15,-13-11 3 16,-5 0-5-16,-15-1-8 0,0-2-2 15,-6 11-1 1,-32 7 0-16,-8 5 0 0,-3 15 3 16,0 10 0-16,7 5 3 15,5 20-6-15,8 19-5 16,13 12-27-16,16 3-87 16,0-4-83-16,49-4-310 15</inkml:trace>
  <inkml:trace contextRef="#ctx0" brushRef="#br0" timeOffset="116730.2431">9500 13914 863 0,'0'0'97'0,"0"0"-44"16,0 0-11-16,0 0-32 15,0 0-8-15,-33 120 14 16,22-75 2-16,2-2-4 15,5 1-12-15,4-8-2 0,0-4-12 16,0-8-47-16,0-10-148 16,0-14-63-16,0 0-279 15</inkml:trace>
  <inkml:trace contextRef="#ctx0" brushRef="#br0" timeOffset="116933.3739">9215 14072 678 0,'0'0'406'0,"0"0"-390"15,0 0 6-15,0 0 18 0,0 0-3 16,203-8-16 0,-141 8-14-16,-4 0-7 0,-1 0-20 15,-15 0-11-15,-9 0-36 16,-8 13-45-16,-21 1-158 15,-4 7-245-15</inkml:trace>
  <inkml:trace contextRef="#ctx0" brushRef="#br0" timeOffset="117136.5036">9299 14452 859 0,'0'0'254'0,"0"0"-213"15,0 0 11 1,0 0 20-16,0 0-39 0,0 0-23 16,219 0-10-1,-166 0-2-15,-9 0-48 0,-2 0-21 16,-4 0-62-16,-10 0-429 16</inkml:trace>
  <inkml:trace contextRef="#ctx0" brushRef="#br0" timeOffset="118246.155">10453 14094 16 0,'0'0'35'16,"0"0"58"-16,0 0-17 0,0 0 13 16,0 0 5-16,0 0-8 15,0-22 18-15,0 16-41 16,0 6-4-16,0-2 11 16,0 2 4-16,0 0-15 15,0-2 2-15,0 2-15 16,0 0-11-16,0 0-4 15,0 0 7-15,0 0-2 16,0 0-9-16,-9 0-3 16,-2 17-12-16,-11 13-9 0,7 5 3 15,6 8-6 1,9-3 3-16,0-5 1 16,9-2 2-16,19-6-6 0,1-9-2 15,-9-6 0-15,9-4 0 16,-7-8-12-16,11 0-3 15,7 0 7-15,6-27 0 16,7-11 5-16,-10-10 0 16,-4-9-6-16,-17-1 3 15,-11-2 0-15,-11 2 4 16,0 5-3-16,-15 6-2 16,-23 6 9-16,-19 12 2 15,-1 13 2-15,1 11 11 16,-5 5 10-16,4 10-8 15,8 28-8-15,12 12-9 0,18 11 0 16,20 4-1-16,0-3-23 16,20-7-31-16,18-4-18 15,8-14-178-15,-2-17-157 16</inkml:trace>
  <inkml:trace contextRef="#ctx0" brushRef="#br0" timeOffset="118449.2848">11006 14062 949 0,'0'0'61'16,"0"0"1"-16,0 112 12 0,0-62-51 15,0 9-23-15,-20-2 0 16,16 0-55-16,-10-9-88 15,-5-10 18-15,10-16-154 16</inkml:trace>
  <inkml:trace contextRef="#ctx0" brushRef="#br0" timeOffset="119308.9364">11174 14079 20 0,'0'0'111'16,"0"0"-58"-16,0 0-19 15,0 0 3-15,0 0-37 16,0 0-68-16,190-47-63 0</inkml:trace>
  <inkml:trace contextRef="#ctx0" brushRef="#br0" timeOffset="119730.8139">11431 14014 452 0,'0'0'129'0,"0"0"-21"0,0 0-5 16,0 0-16-16,0 0-25 16,0 0 3-16,-82-5-38 0,64 28-17 15,-2 7 9-15,7 5 12 16,13 5-4-16,0-3-2 16,0-2-3-16,33-4-8 15,5-9-9-15,4-10-2 16,2-3 1-16,2-9-3 15,8 0-1-15,-6-9 5 16,-1-16 2-16,1-12-7 16,-1-3 6-16,-14-5 3 15,-18 0-9-15,-10 2-1 16,-5 3-2-16,0 2 3 16,-33 9 0-16,-16 0 0 15,-2 12 0-15,-6 12 5 0,-1 5 5 16,-4 8-7-1,9 27-2-15,7 13-2 0,21 2 1 16,14 0-1-16,11-3-33 16,0-7-22-16,49-12-21 15,4-13-186-15,13-13-210 16</inkml:trace>
  <inkml:trace contextRef="#ctx0" brushRef="#br0" timeOffset="120121.4641">11941 13941 827 0,'0'0'141'16,"0"0"-134"0,0 0 57-16,-39 138-31 0,39-98-20 15,11-5 8-15,17-2-5 16,1-5-10-16,18-9-3 15,-5-6-3-15,11-11-2 16,0-2-14-16,4-5 9 16,-6-17 6-16,-2-16 0 15,-12-2-3-15,-12-2 3 16,-10-6 1-16,-15 3 0 16,0 0 1-16,-40 2 0 15,-10 8 1-15,-23 7-1 16,2 9 6-16,-7 13-6 0,8 6 0 15,8 13 1-15,13 19-2 16,27 9-2-16,18 1-13 16,4 4-22-16,22-4-114 15,31-7-60-15,9-10-167 16</inkml:trace>
  <inkml:trace contextRef="#ctx0" brushRef="#br0" timeOffset="120465.3832">12589 14041 879 0,'0'0'194'0,"0"0"-183"16,0 0 34-16,-48 121-3 0,63-100-27 15,27-5-10-15,7-6-5 16,-3-7 0-16,-1-3-6 15,1 0 1-15,3-21 2 16,-12-6-5-16,-8-8-1 16,0-7-14-16,-16-4 3 15,-9 4-1-15,-4-4 6 16,-8 9 7-16,-39 5 8 16,-10 9 1-16,-16 14-1 15,11 9 9-15,-9 1 11 0,22 30-8 16,12 6-5-1,19 8-7-15,18-2-6 0,0-5-24 16,29-11-39-16,26-10-157 16,14-14-104-16</inkml:trace>
  <inkml:trace contextRef="#ctx0" brushRef="#br0" timeOffset="120949.7575">13348 13746 947 0,'0'0'46'0,"0"0"-38"0,0 0 22 16,0 0-20-16,0 0-4 16,0 0 7-16,0 0-3 15,124-18-8-15,-115 13 6 16,-9 3 6-16,0-5 9 15,0 4 8-15,0 0 11 16,-38 3-15-16,-11 0-17 16,-13 0-6-16,1 13 1 15,3 7-1-15,12 3-4 16,17 4 8-16,9 1-8 16,20 1-1-16,0 4 1 15,20-3-3-15,31-2-11 16,11-3 0-16,0 2-2 0,6-4 5 15,-13 2-5-15,-15 0 14 16,-15 2-2-16,-25-2 4 16,0 3 9-16,-20 0 13 15,-47-6 0-15,5 0-10 16,-11-1-5-16,3-6-5 16,12-2-2-16,5-6-6 15,24-7-5-15,20 0-25 16,9 0-5-16,0 0-23 15,0 0-93-15,9 0-112 16,31-7-190-16</inkml:trace>
  <inkml:trace contextRef="#ctx0" brushRef="#br0" timeOffset="121293.6815">13938 13505 573 0,'0'0'255'15,"0"0"-184"-15,14 103 43 16,10-64-45-16,0 5-18 15,9 11-16-15,-8 10-1 0,-12 8-23 16,3 12 1-16,-16 3-11 16,0-1 2-16,-34-1 2 15,-19-11-2-15,-9-5 0 16,-4-10 0-16,-3-6-1 16,3-13-2-16,20-13-13 15,6-14-75-15,13-14-253 16</inkml:trace>
  <inkml:trace contextRef="#ctx0" brushRef="#br0" timeOffset="122887.6211">6114 13680 352 0,'0'0'143'0,"0"0"-58"16,0 0 7-16,0 0-11 16,0 0-6-16,0 0 13 15,0-4-32-15,0 4-20 0,0 0-3 16,0 0-14-16,0 0-9 15,0 0-6-15,0 0 5 16,0 0 2-16,0 0-6 16,0 0 7-16,0 0 7 15,0 0-1-15,0 0-5 16,-4 0-6-16,-29 20-7 16,-16 15 0-16,-13 25 1 15,7 15 0-15,2 20 4 16,15 16 5-16,14 4 16 15,24-5-16-15,0-10-2 16,24-12-3-16,18-9-5 0,7-17 2 16,-7-12-2-16,-4-10-2 15,-14-13-11-15,5-6-22 16,-9-14-54-16,-7-7-105 16,-9 0-257-16</inkml:trace>
  <inkml:trace contextRef="#ctx0" brushRef="#br0" timeOffset="124466.0242">14697 14149 264 0,'0'0'150'15,"0"0"-85"-15,0 0 11 16,0 0 3-16,0 0-16 16,0 0-11-16,-58 10 42 15,58-7-27-15,-11-3 1 16,7 2-6-16,4-2-31 16,0 2-2-16,0-2-3 15,0 0-2-15,0 3 0 16,0-3-3-16,0 0-2 15,0 3-6-15,0-3-5 16,0 0-5-16,0 0-2 16,0 0 1-16,0 0-2 0,0 0-1 15,0-6-8-15,0-23 6 16,29-11 3-16,-1-16 1 16,1 1-1-16,0-3-9 15,-9 7-5-15,-3 7-3 16,-12 22 12-16,-5 9 5 15,11 11 4-15,-11 2 7 16,0 15 16-16,0 26-17 16,0 13 2-16,0 9-1 15,0-5-2-15,4-6-2 16,5-12-5-16,11-12-1 16,-2-16-1-16,2-12-1 15,8 0-7-15,10-18 8 0,0-14 6 16,1-11-3-16,-5-1-1 15,-21 4 2-15,11-1-2 16,-15 16 0-16,-2 11 2 16,-3 3-3-16,-4 11-1 15,0 0 13-15,0 0 23 16,0 20-8-16,0 8-25 16,0 5 1-16,0-6-1 15,0-4-2-15,0-8-1 16,13-8-6-16,16-4-7 15,13-3-21-15,16-8 4 16,-1-17 3-16,-4-7 6 0,-11-4-7 16,-13 1 17-16,-5 2 11 15,-4 8 5-15,-6 13-4 16,-10 10 10-16,-4 2 28 16,0 9 12-16,-4 37-17 15,-30 17-25-15,10 12-3 16,20-8-3-16,4-7-3 15,0-10-3-15,48-15-69 16,10-14-70-16,-3-21-363 16</inkml:trace>
  <inkml:trace contextRef="#ctx0" brushRef="#br0" timeOffset="130572.8659">4332 16390 538 0,'0'0'112'0,"0"0"-6"15,0 0 3-15,0 0-64 16,0 0-26-16,0 0 10 16,0 0-15-16,16-13-2 0,6-6 19 15,11-12-11-15,-4-1-14 16,-5-1-5-16,-4-2-1 15,-16 7-5-15,-4 6-7 16,0 4 12-16,0 8 3 16,-9 9-2-16,-10 1 12 15,-6 0 14-15,8 14-13 16,-3 14-13-16,4 17 3 16,16-3-3-16,0 4 0 15,7-9 4-15,30-10-5 16,-3-6 0-16,8-6-1 15,11-9-27-15,0-6-79 16,-2 0-194-16</inkml:trace>
  <inkml:trace contextRef="#ctx0" brushRef="#br0" timeOffset="131166.6182">5323 15989 688 0,'0'0'260'15,"0"0"-188"-15,0 0-16 16,0 0-51-16,0 0 0 16,0 0 4-16,124-10 14 15,-67 10-16-15,-4 0-6 16,0 0-1-16,-15 0-23 16,-1 0-23-16,-12 0-95 0,-10 2-88 15,-15 11-178-15</inkml:trace>
  <inkml:trace contextRef="#ctx0" brushRef="#br0" timeOffset="131338.7351">5199 16270 632 0,'0'0'311'0,"0"0"-297"16,0 0 49-16,0 0 21 15,230 0-37-15,-135 0-6 16,-13-5-5-16,-16 0-16 15,-13 5-20-15,-11 0-7 16,-4 0-60-16,-5 10-70 16,-4 5-338-16</inkml:trace>
  <inkml:trace contextRef="#ctx0" brushRef="#br0" timeOffset="133589.1142">6782 15972 474 0,'0'0'126'16,"0"0"-54"-16,0 0 33 15,0 0-39-15,0 0-17 16,0 0 12-16,-4-3-24 15,-1 1-5-15,5 2 7 16,-4 0 2-16,-3 0 5 16,-1 0-12-16,-1 0-16 15,-11 0-1-15,-9 10-3 16,-4 7-12-16,-9 8-2 16,4 8 2-16,3 7-1 0,13-1 1 15,11-3-4 1,11-5-2-16,0-6 4 0,33-11-10 15,20-6 3-15,4-8-16 16,1-2 5-16,4-21 16 16,-9-10 2-16,-15-6 1 15,-19-10 2-15,-10-3-1 16,-9-6-2-16,0 3-8 16,-4 5 6-16,-29 9-13 15,-12 14 13-15,-1 13 0 16,-3 8-17-16,7 6 7 15,-6 20-2-15,15 20-19 0,4 13-20 16,24 7-76-16,5 0-48 16,9-5-183-16</inkml:trace>
  <inkml:trace contextRef="#ctx0" brushRef="#br0" timeOffset="133792.2352">7121 16024 802 0,'0'0'59'0,"0"0"-29"16,-18 153 9-16,11-93-39 15,-6-2-37-15,-2-3-118 16,-3 0-435-16</inkml:trace>
  <inkml:trace contextRef="#ctx0" brushRef="#br0" timeOffset="136728.5415">7488 15947 521 0,'0'0'65'16,"0"0"35"-16,0 0 15 0,0 0-54 15,0 0-31-15,0 0 6 16,-14 0-6-16,10 0-9 16,-7 0 15-16,-7 7-19 15,-2 16-6-15,1 9-2 16,1 6 11-16,7 2-5 16,11-3 5-16,0-5 0 15,0-7-17-15,0-8 0 16,20-9-2-16,4-2-2 15,5-6-1-15,4 0-4 16,5-6 6-16,4-20 0 16,-3-6 3-16,-5-17-3 0,-21-1-7 15,-9-5 5-15,-4 8-33 16,0-3 15-16,-37 9-2 16,-1 9-5-16,0 4 10 15,-1 18 17-15,1 10 10 16,5 0 22-16,4 20-32 15,5 17-1-15,15 9-9 16,9 4-25-16,4-2-95 16,41-8-35-16,1-11-274 15</inkml:trace>
  <inkml:trace contextRef="#ctx0" brushRef="#br0" timeOffset="137181.6683">8127 15784 714 0,'0'0'87'0,"0"0"-18"15,0 0-3-15,0 0-66 16,0 0 0-16,0 0 0 0,86-5 10 16,-53 5 7-1,0 0-3-15,-13 0-1 0,-2 0-7 16,-18 0 15-16,11 12-17 16,-11 8 12-16,0 5 6 15,-11 13-1-15,-18 0-8 16,-13 4 3-16,5 8 0 15,-8-2-7-15,8 2 9 16,-1-4-15-16,10-7 3 16,-1-3 1-16,20-11-7 15,9-5-11-15,0-11 2 16,0-3-23-16,9-6 15 16,24 0-3-16,9 0 12 0,2-6 1 15,3-9-9 1,1 1-78-16,-6-4-127 0,-13 6-277 15</inkml:trace>
  <inkml:trace contextRef="#ctx0" brushRef="#br0" timeOffset="138775.6266">8713 15929 76 0,'0'0'46'0,"0"0"-4"16,0 0 18-16,0 0-18 15,0 0-6-15,0 0 18 16,0 0 0-16,0 0-5 16,0 0 6-16,0 0 3 15,0 0-22-15,0 0-16 0,0 0 10 16,0 0 8-16,0 0-23 15,0 0 11-15,0 0 5 16,0 0 14-16,0 0-2 16,0-2-3-16,4-1-27 15,1-7-9-15,6 2 13 16,-7-1-8-16,5-7-1 16,-5 2 8-16,3-7-2 15,-2 4-1-15,-1-1 10 16,0 3-10-16,-4 3 2 15,0 1 4-15,0 4-13 16,0 7 9-16,0 0-3 0,0 0 10 16,0 0-17-16,0 0-5 15,0 2-1-15,0 21-2 16,0 10 3-16,0 10 2 16,5 4 0-16,15 3 8 15,-3-2-10-15,-1 5 4 16,-12-9-2-16,16-4 1 15,-11-8-3-15,-5-8 0 16,1-11 0-16,-5-4 3 16,0-6-3-16,0-3 1 15,0 0 6-15,0 5-4 16,-9-3 14-16,-20-2-11 16,1 3-2-16,-1 0 2 0,-4-3-6 15,13 5 0-15,6-5 1 16,6 0 11-16,8 0-4 15,0 0 7-15,0 0-15 16,0 0-2-16,0 0-11 16,13 0 5-16,20 4 6 15,0-4 2-15,0 0 0 16,-4 0 0-16,0 0-3 16,0 0-39-16,-1 0-36 15,-8 0-89-15,-2-4-188 16</inkml:trace>
  <inkml:trace contextRef="#ctx0" brushRef="#br0" timeOffset="140369.7328">9252 15752 516 0,'0'0'390'0,"0"0"-361"15,0 0 51-15,0 0-17 16,0 0-63-16,0 0-11 16,0 0 0-16,38-6 11 15,15 6 6-15,-2 0-1 16,2 0-5-16,0 0 2 15,-15 0-2-15,-10 0-1 16,-3 8 1-16,-21-6-1 16,1 8 1-16,-5 1 2 15,0 3 8-15,-9 6 16 16,-24 0-3-16,-12 5-15 16,3-4-5-16,9-1-2 0,0-8 1 15,13 1-2 1,16-8 0-16,4-1-8 15,0-1-10-15,0 2-9 0,24 5 24 16,14 3 3-16,-10 2-2 16,6 0 2-16,-10-1 0 15,-15 4 1-15,-5-5 0 16,-4 2 2-16,0 0-1 16,0-1 7-16,-9 4-4 15,-19-2 8-15,-6-4-9 16,10-2 1-16,0 1-2 15,10-11-2-15,6 0-1 0,1 0-1 16,7 0-27-16,0 0-12 16,0-11-27-16,7 1-102 15,26-2-60-15,13-1-201 16</inkml:trace>
  <inkml:trace contextRef="#ctx0" brushRef="#br0" timeOffset="140994.748">10119 15708 558 0,'0'0'23'15,"0"0"-21"-15,0 0 21 16,0 0 0-16,0 0-4 16,0 0 20-16,87-10-9 15,-83 8 20-15,-4 2 34 16,0 0-15-16,0 0-5 15,0 0-7-15,0 0-11 16,0 0-7-16,0 0-12 0,-4 0-5 16,-30 0-22-16,1 0 0 15,-7 0 0-15,7 2 1 16,4 8-1-16,12-2-1 16,8 3-3-16,2-2 1 15,7 3-10-15,0 6-12 16,0 2 17-16,29 0 2 15,11 1 5-15,-3-2 1 16,10 2 0-16,-3 1 0 16,-2 1 0-16,-13-1-2 15,-5-2 0-15,-19 3-12 16,-5-3-1-16,0 0 6 16,-14-6 8-16,-25 2 2 0,-3-7 1 15,4 2 5-15,-11-4-7 16,7-2 11-16,9-3-5 15,9-2-2-15,15 0 5 16,2 0-6-16,7 0-3 16,0 0-14-16,0 0-14 15,0 0-4-15,0 0-69 16,16 0-76-16,8-2-128 16</inkml:trace>
  <inkml:trace contextRef="#ctx0" brushRef="#br0" timeOffset="141588.4989">10668 15618 857 0,'0'0'109'15,"0"0"-54"-15,0 0 13 16,0 0-68-16,0 0 1 16,0 0-1-16,-42 55 7 15,22-24-5-15,7-2 10 16,1 4 7-16,4-3-7 16,3 1-5-16,5-4-3 15,0-9 7-15,0-4-10 0,5-3 1 16,19-6-2-16,-2-1 0 15,-2-4-6-15,0 0 6 16,-7 0-1-16,3 0 2 16,1-4 1-16,3-14-2 15,-6-5 2-15,5-4 0 16,-10-1 4-16,-9-1-3 16,0 0 5-16,0 8-7 15,0 5 3-15,0 9 5 16,0 1 7-16,0 6-1 15,0 0-6-15,0 0-9 16,0 38 7-16,0 5-4 0,0 14 20 16,0 13-10-16,0 3-3 15,0-3 1-15,0-2-7 16,0-8-2-16,-9-13-1 16,-4-13 1-16,2-15-1 15,7-9-1-15,4-4 0 16,0-6-15-16,0 0-20 15,0 0-21-15,0-16-38 16,0-3-15-16,0-2-129 16,0 7-225-16</inkml:trace>
  <inkml:trace contextRef="#ctx0" brushRef="#br0" timeOffset="144120.7765">11588 15604 193 0,'0'0'403'0,"0"0"-320"16,0 0 24-16,0 0 10 15,0 0-67-15,0 0-10 16,0 0-6-16,0-8 3 16,0 8-15-16,0 0 77 15,0 0-94-15,0 0 2 16,0 0-4-16,0 10 0 15,0 7 4-15,0 8-6 16,0 3-1-16,-5 9 0 0,1-4 0 16,4-2-4-16,0-2-29 15,0-8-44-15,0-5-73 16,0-5-191-16</inkml:trace>
  <inkml:trace contextRef="#ctx0" brushRef="#br0" timeOffset="144339.5281">11291 15796 1024 0,'0'0'8'16,"0"0"44"-16,0 0 35 15,0 0-15-15,259-40-46 16,-188 30-12-16,0 5-14 15,2 5-8-15,-16 0-47 16,-10 0-70-16,-10 7-181 16</inkml:trace>
  <inkml:trace contextRef="#ctx0" brushRef="#br0" timeOffset="144558.3131">11393 16119 1117 0,'0'0'51'0,"0"0"-25"16,0 0 11-16,0 0-37 16,0 0 13-16,223-4-2 15,-147 4-11-15,1 0-10 16,-6 0-60-16,-9 0-55 15,-14 0-263-15</inkml:trace>
  <inkml:trace contextRef="#ctx0" brushRef="#br0" timeOffset="146828.6711">12499 15881 99 0,'0'0'178'16,"0"0"-51"-16,0 0-10 16,0 0 12-16,0 0-52 15,0 0 51-15,0 0-29 16,0-45-22-16,0 43-30 15,0 2-5-15,0 0-6 16,-5 0-4-16,-6 0-17 0,-6 0 2 16,-12 15-8-1,0 15-3-15,0 13-4 0,9 2-1 16,12 0 2-16,8-1-3 16,0-8 0-16,0-9-1 15,20-9-4-15,8-7-3 16,10-11-6-16,4 0 5 15,11-17 2-15,-11-16 6 16,-2-16 0-16,-14-6 0 16,-10 0 1-16,-12 2 2 15,-4-2-2-15,0 5-2 16,0 5-1-16,-33 5-4 0,-5 12 4 16,5 11-4-1,-11 12 6-15,6 5 1 0,1 10-1 16,4 30 1-16,8 12-4 15,21 11-3-15,4 0-49 16,0 0-41-16,33-6-114 16,9-14-130-16</inkml:trace>
  <inkml:trace contextRef="#ctx0" brushRef="#br0" timeOffset="147063.0437">12937 15836 250 0,'0'0'506'0,"0"0"-493"16,0 0-6-16,0 141 27 16,-5-99-19-16,-8 8-12 15,-11 0-3-15,-1-2-56 16,1-9 0-16,6-2-15 15,3-20-18-15,15-9-125 16</inkml:trace>
  <inkml:trace contextRef="#ctx0" brushRef="#br0" timeOffset="147516.4271">13213 16019 650 0,'0'0'87'15,"0"0"-56"-15,0 0 73 16,0 0-51-16,-18 118-20 15,18-96-1-15,0-4-14 16,14-5-2-16,10-4-11 0,0-3-5 16,9-6 2-16,1 0-1 15,8-15 8-15,2-16 3 16,7-5-1-16,-3-13-6 16,-6 2-4-16,-17-3-1 15,-16 0 0 1,-9 2 0-16,0 5 3 0,-5 3 5 15,-37 10-3-15,-2 7-1 16,-7 11 2-16,-6 10 11 16,19 2 15-16,-15 7-26 15,9 18-6-15,6 7-4 16,25 6-23-16,13 3-18 0,0-4-52 16,0 1-76-1,33-8-126-15</inkml:trace>
  <inkml:trace contextRef="#ctx0" brushRef="#br0" timeOffset="147907.0755">13803 15886 678 0,'0'0'56'0,"0"0"-33"15,0 0 14-15,0 0-21 16,0 0 1-16,0 126 20 16,0-91-4-16,16-9-19 0,4-7 14 15,-7-6 11-15,11-12-27 16,1-1-6-16,-3 0 5 16,22-7 22-16,-11-18-7 15,9-10 2-15,-13-7-15 16,-9-1 3-16,-20 1-8 15,0 2-5-15,0 2 2 16,-20 6 2-16,-26 7-7 16,-3 4 0-16,-9 17 0 15,1 4-10-15,6 0 9 16,2 25 1-16,16 4-23 16,13 7-3-16,20-1-45 0,0 2-106 15,29-4-57-15,24-11-241 16</inkml:trace>
  <inkml:trace contextRef="#ctx0" brushRef="#br0" timeOffset="148266.5821">14392 15872 111 0,'0'0'697'15,"0"0"-687"-15,0 0 8 16,-33 122 32-16,33-92-37 0,17-2 0 16,16-7 3-1,-8-7-2-15,8-3-13 0,-4-11 31 16,4 0-1-16,11 0 7 16,-6-29-12-16,4-6 7 15,-14-5-9-15,-8-7-15 16,-20-3-7-16,0 2 4 15,0 1-5 1,-44 6-2-16,-7 7-7 0,-6 13 8 16,-10 13-18-16,-1 8 18 15,13 8-5-15,1 22-6 16,17 11-2-16,30 0-29 0,7 5-89 16,0-4-103-1,40-4-196-15</inkml:trace>
  <inkml:trace contextRef="#ctx0" brushRef="#br0" timeOffset="152555.4293">15102 15746 274 0,'0'0'81'0,"0"0"62"0,0 0-73 16,0 0-44-16,0 0-11 15,0 0 5-15,13-5 7 16,-13 5 1-16,0 0 34 16,0 0 20-16,0 0-11 15,0 0-30-15,0 0-1 16,0 0-6-16,0 0-3 15,0 0-3-15,0 0-11 16,0 20 13-16,-18 7-22 16,-11 12-5-16,9 1-3 15,16-1 0-15,4-3-1 16,0-1 1-16,20-6-4 16,18-8-5-16,19-9-6 0,1-12 6 15,-3 0-4-15,2-10 12 16,-4-17-13-16,-15-8 14 15,-14-5 0-15,-4-6 3 16,-20-1 0-16,0-1-3 16,-4 5-1-16,-36 6-7 15,-2 7 0-15,-16 12-2 16,1 11 3-16,0 7-9 16,-5 0-1-16,15 22-4 15,14 9-43-15,17 6-74 16,16-1 15-16,0 0-95 15,38 0-168-15</inkml:trace>
  <inkml:trace contextRef="#ctx0" brushRef="#br0" timeOffset="152946.0686">15787 15773 590 0,'0'0'89'0,"0"0"-66"16,0 0 46-16,-51 129-23 16,51-94-24-16,0-3 17 15,14-4-4-15,23-6-24 0,-4-7-7 16,0-12 3-16,-4-3-7 15,15 0 10-15,-6-15 11 16,0-15 11-16,1-13-16 16,-25-4-13-16,6-6 0 15,-20 6-2-15,0 1-1 16,-20 6-4-16,-18 10 4 16,-11 7-7-16,-12 16-2 15,7 7-31-15,-1 0-2 16,-2 30-4-16,23 11 19 0,10 5-39 15,24 2-27 1,0-5-132-16,18-5-171 0</inkml:trace>
  <inkml:trace contextRef="#ctx0" brushRef="#br0" timeOffset="155152.3713">16397 15626 128 0,'0'0'219'0,"0"0"-112"16,0 0 45-16,0 0-46 16,0 0-40-16,0 0 19 15,0-8-7-15,0 8-33 16,0 0-6-16,0 0-11 16,0 0-14-16,0 0-5 15,0 0-6-15,0 0-2 16,38 0-1-16,6 0 4 15,-2 0-3-15,7 0-1 0,-11 5-1 16,-14 8 0-16,-11 2-7 16,-13 5 5-16,0 5 3 15,-4 10 3-15,-43 5 1 16,-15 5 0-16,-15 6 4 16,2-4-2-16,6 3 8 15,7-10 4-15,34-10 5 16,10-8-8-16,13-11-5 15,5-4-10-15,0-4-4 16,38-1 2-16,20-2 2 16,8 0 5-16,9 0 3 15,-17-6-8-15,-1-5 0 0,-13 5-20 16,-15 2-49-16,-7 1-29 16,-17 3-191-16,-5 0-358 15</inkml:trace>
  <inkml:trace contextRef="#ctx0" brushRef="#br0" timeOffset="159713.047">3751 16337 184 0,'0'0'122'15,"0"0"-62"-15,0 0 1 16,0 0-28-16,0 0 13 15,0 0 18-15,0 0-20 16,0 0-8-16,0 0 36 16,-5 3-8-16,5 2-15 0,-9 0-2 15,-2 3-18-15,2 2 2 16,0-1 7-16,9 1-10 16,-6 1-1-1,6-11-2-15,0 2-6 0,0-2-5 16,0 0-1-16,0 0 8 15,0 0-8-15,0 0-4 16,0 0-5-16,0 0-4 16,6-10 2-16,12-15 9 15,11-20 1-15,4-7 3 16,-4-17-15-16,-5-3-3 16,-4 1 2-16,-11 7-14 15,-5 9 14-15,-4 11-3 16,0 15 4-16,0 8 2 15,0 12-1-15,0 2 3 16,0 7 2-16,0 0-6 16,0 0 0-16,0 0-4 15,5 0-5-15,6 0 1 16,7 0 8-16,1 2 1 0,6 3-1 16,-12-3 0-16,2 4 0 15,-1-5-2-15,-5 2 2 16,2 3 3-16,2-2-3 15,-9 7-10-15,1 1-5 16,6 8 2-16,-11 8 7 16,0 7 6-16,0 7 8 15,0 6-1-15,-11 9 9 16,2 4 14-16,0-7-21 16,9-8-3-16,0-8 2 0,0-9-8 15,24-8-6-15,3-11 0 16,-3-1 1-16,-4-6-3 15,-7 0-12-15,3-3-32 16,-12 0-76-16,-4-8-292 16</inkml:trace>
  <inkml:trace contextRef="#ctx0" brushRef="#br0" timeOffset="170842.2243">3861 17466 435 0,'0'0'27'0,"0"0"-27"15,0 0 31-15,0 0-24 16,0 0-5-16,0 0-2 15,0 0 16-15,0 0-8 16,0-18 22-16,0 15-18 0,0-1-12 16,0-1-5-16,0-1-7 15,0-4 3-15,0 1-5 16,9-1 7-16,0-5-2 16,6-1 8-16,-10 1 1 15,4 2 13-15,2 1 19 16,-11 2 25-16,0 2-1 15,0 4-2-15,0-4 4 16,0 6 3-16,0 2-2 16,0 0-21-16,0 0-2 15,0 0 5-15,0 0-15 16,0 0-26-16,0 22-8 0,0 13 8 16,0 18 6-16,-20 9 2 15,-5 9-6-15,1 6 0 16,2-3 1-16,6-7-3 15,8-12 3-15,3-7-3 16,-1-18 0-16,6-5-1 16,0-11 1-16,0-3-4 15,0-11-7-15,0 0 3 16,11 0-4-16,6 0 12 16,23 0 0-16,2-11 19 15,7-3 1-15,2 1-9 16,-3 6-4-16,-10 2-7 15,-5 0-3-15,-13 5 3 0,-2 0-4 16,-7 0-2-16,2 0-28 16,7 0-80-16,-11 0-133 15</inkml:trace>
  <inkml:trace contextRef="#ctx0" brushRef="#br0" timeOffset="171353.9486">4427 17636 671 0,'0'0'166'0,"0"0"-149"16,0 0 4-16,0 0-18 15,0 0 3-15,0 0 19 16,-37 140 13-16,37-94-5 16,0-4-1-16,0 8-20 15,0-2-5-15,13-8 2 0,7 0-9 0,4-5 0 16,5-10-1-16,8-4 1 15,-3-11-25-15,-1-6-38 16,-13-4-35-16,-16 0-21 16,1-2-61-16,-5-21-46 15</inkml:trace>
  <inkml:trace contextRef="#ctx0" brushRef="#br0" timeOffset="171557.1111">4184 17904 396 0,'0'0'250'0,"0"0"-240"0,0 0 86 16,0 0 0-16,0 0-56 16,0 0-16-16,226-40-19 15,-193 40-5-15,9 0-36 16,0 0-62-16,-2 0-58 15,-18 0-151-15</inkml:trace>
  <inkml:trace contextRef="#ctx0" brushRef="#br0" timeOffset="172385.4283">4575 18002 594 0,'0'0'41'0,"0"0"-5"16,0 0 35-16,0 0-30 0,0 0-14 15,0 0 14-15,87 21-4 16,-63-21 6-16,5 0-14 16,-16-17-14-16,7 0-4 15,-2 1-2-15,-14-3-8 16,-4 2 1-16,0 2 1 16,0 5-2-16,-4 2 13 15,-14 8-3-15,-2 0 4 16,-13 0 3-16,8 0 3 15,6 0-20-15,1 15-1 0,13-3 0 16,5-1-1 0,0-4-1-16,0-2-4 15,5 0 3-15,19-2-3 0,14-3 1 16,-1 0 5-16,1-13 5 16,2-12-5-16,-3-7 2 15,-8-13-2-15,-5-5-5 16,-6-8 0-16,-13 0 2 15,-5 0 3-15,0 8 0 16,-9 3-2-16,-24 7-10 16,-1 8 10-16,6 14 2 15,3 11 0-15,21 7 17 16,-16 0-10-16,20 16 1 0,-4 30-8 16,4 14 0-1,0 10 1-15,19 2 0 0,19 7 1 16,4-9 3-16,-2-8-5 15,-3-10 0-15,5-16-2 16,-13-14 1-16,-4-12-5 16,3-10-2-16,-8 0 0 15,-2-5 8-15,6-15 1 16,-4-6 0-16,-11 2 0 16,-5 6 0-16,1 9 0 15,-5 6 1-15,0 3 0 16,0 0 26-16,0 0 1 15,4 0-29-15,7 12-3 16,-2-1 3-16,7 3 4 16,-8-8-3-16,6-4-1 0,6-2 1 15,0 0-3-15,-7 0 4 16,11-2 2-16,-6-23 3 16,2-3 0-16,-5-9-5 15,-10 7-2-15,-5 0-9 16,0-1-4-16,-34 6 8 15,-5 11-13-15,10 3 12 16,0 11 6-16,7 0 0 16,2 25 0-16,7 3-12 15,6 5-37-15,7 2-81 16,0-6-64-16,16-6-166 16</inkml:trace>
  <inkml:trace contextRef="#ctx0" brushRef="#br0" timeOffset="172744.7863">5425 17967 587 0,'0'0'72'16,"0"0"-4"-16,0 0-6 16,0 0-11-16,0 0-16 15,0 0 2-15,70 22-10 16,-61-22-17-16,7-8 9 15,-3-11 3-15,7-16-17 0,0 0-5 16,-16-13-14-16,-4-4-16 16,0-6 7-1,0 0-12-15,-11 0 5 0,-22 11 24 16,0 9 6-16,8 21 4 16,8 17 76-16,-3 0 3 15,7 25-48-15,1 25-35 16,8 18 21-16,4 4-2 15,0-2-4-15,33-2 7 16,11-10-22-16,7-11 0 16,-2-9-3-16,-7-16-32 15,-2-14-16-15,-7-8-66 16,-15 0-188-16</inkml:trace>
  <inkml:trace contextRef="#ctx0" brushRef="#br0" timeOffset="172947.9202">4646 17701 392 0,'0'0'678'0,"0"0"-678"15,0 0 0-15,219-9 41 16,-93-2-35-16,7 1-6 15,-9 10-8-15,-9 0-85 16,-20 0-242-16</inkml:trace>
  <inkml:trace contextRef="#ctx0" brushRef="#br0" timeOffset="173307.2847">6358 17661 653 0,'0'0'472'0,"0"0"-441"16,0 0 6-16,0 0-15 15,0 0-22-15,0 0-3 16,57 0 3-16,-8 0 5 16,-7 0-5-16,-5 0-7 15,8 0-18-15,-8 0-54 16,-4 0-50-16,-17 2-77 15,-16 11-169-15</inkml:trace>
  <inkml:trace contextRef="#ctx0" brushRef="#br0" timeOffset="173495.9463">6238 17944 898 0,'0'0'54'0,"0"0"-9"0,0 0 49 16,197 5-31-16,-102-5-28 15,-9-7 9-15,-6-1-36 16,-14 1-8-16,-4 7-21 16,-4 0-45-16,-14 0-153 15,-6 0-301-15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4311.44727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6-25T11:00:33.649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8107 9961 527 0,'0'0'206'16,"0"0"-177"-16,0 0 89 16,0 0 3-16,0 0-81 15,0 0-7-15,0 0 9 16,0-8 2-16,0 8-9 0,0-2-4 16,0 2-13-16,0 0-15 15,11 0-3-15,27-2-5 16,19 2 5-16,5 0 0 15,0 0 0-15,-16 0 0 16,-10 12-4-16,-10 13-9 16,-15 7-8-16,-11 12 14 15,-4 13 7-15,-49 6 6 16,-9 2-5-16,0 2 4 16,-4 1-3-16,4-6-1 15,4 1 9-15,5-2-4 16,11-9 5-16,13-10-5 15,14-9-5-15,15-7-1 16,0-15-4-16,0-3 0 16,38-5 0-16,15-3 4 0,13 0 2 15,3-5 3-15,-8-9 5 16,-14 3-6-16,-14 1-4 16,5 2-20-16,-14 6-51 15,-4 2-62-15,-16 0-216 16</inkml:trace>
  <inkml:trace contextRef="#ctx0" brushRef="#br0" timeOffset="234.0445">8728 10412 331 0,'0'0'742'0,"0"0"-725"15,0 0-2-15,0 0 16 16,0 0-31-16,0 0-5 16,0 108 5-16,0-46 2 15,-15-1-2-15,-3-1-21 16,3-10-13-16,6-10-128 16,9-9-67-16,0-19-111 15</inkml:trace>
  <inkml:trace contextRef="#ctx0" brushRef="#br0" timeOffset="813.2697">9257 9911 340 0,'0'0'201'0,"0"0"-160"0,0 0 36 16,0 0-18-16,0 0-27 15,0 0-2-15,53-10 6 16,-53 10 5-16,0 0 26 15,0 0 17-15,0 0-34 16,0 0-8-16,-33 0-19 16,-11 10-16-16,-3 3-5 15,-2 4 0-15,12 3-1 16,17 2-1-16,2 6 0 16,18 2-1-16,0 5-2 15,38 1 2-15,19-4 1 16,14 0 0-16,-5 1 0 15,-4 0 0-15,-13 4 3 16,-11 3-3-16,-18 0-1 16,-12 2 1-16,-8 1 8 0,0 0-3 15,-24-5 8-15,-9-1 21 16,-9-6-12-16,2-6-3 16,2-6-10-16,10-3-4 15,-1-12-5-15,16-1 7 16,-3-3-6-16,12 0 1 15,4 0-2-15,0 0-17 16,0-11-41-16,0-6-38 16,29-3-94-16,4 1-187 15</inkml:trace>
  <inkml:trace contextRef="#ctx0" brushRef="#br0" timeOffset="1237.6185">9885 10301 1017 0,'0'0'66'16,"0"0"-66"-16,0 0 12 15,0 0 14-15,-55 111-16 16,55-73-2-16,0-1-2 15,8-2-1-15,21-2 1 16,4-6 4-16,5-12-6 0,-5-5-2 16,0-10 0-1,0 0 6-15,3-14-4 0,1-19 2 16,-8-7 7-16,0-12-2 16,-20-1-11-16,-5-3 5 15,-4-2-5-15,0 8-1 16,-29 0 1-16,-13 5 0 15,-11 10 4-15,7 5-3 16,-12 18 2-16,14 9 5 16,2 3-2-16,13 15-6 15,14 25-7-15,6 13 1 16,9 5-23-16,9-1-59 0,40-12-61 16,-1-5-115-16,-1-12-237 15</inkml:trace>
  <inkml:trace contextRef="#ctx0" brushRef="#br0" timeOffset="1622.3711">10440 10324 884 0,'0'0'73'0,"0"0"-46"15,-7 123 56-15,7-83-39 16,16-5-22-16,1 3-6 16,8-5-5-16,-1-8-8 0,5-11-2 15,-5-3-1-15,1-11 2 16,-3 0-1-16,6-21-1 16,17-16 0-16,-8-11-6 15,-4-7-25-15,-24-1-6 16,-9-1 13-16,0-5 11 15,-37-1 0-15,-30 1-5 16,-3 11 14-16,-3 16 4 16,15 20 25-16,7 15-3 15,7 2-2-15,15 36-20 16,12 10 0-16,17 5 0 16,4-1-4-16,53-4-119 0,14-16-174 15,4-4-233-15</inkml:trace>
  <inkml:trace contextRef="#ctx0" brushRef="#br0" timeOffset="1964.9285">11110 10332 942 0,'0'0'37'15,"0"0"25"-15,-4 133-9 16,23-101-32-16,15-7-20 0,3-7 1 16,3-13-1-16,-13-5-1 15,8 0 1-15,-2-15-1 16,5-22 34-16,-5-12-14 16,-20-6-2-16,-13-5-11 15,0-5 1-15,-13 2-4 16,-45 6-2-16,-12 4 12 15,-12 18-8-15,0 12-5 16,16 21 2-16,8 2 5 16,21 35-8-16,12 23-5 15,25 12-10-15,7 8-87 16,48-11-135-16,31-9-481 0</inkml:trace>
  <inkml:trace contextRef="#ctx0" brushRef="#br0" timeOffset="3437.6814">12455 9831 305 0,'0'0'679'16,"0"0"-638"-16,0 0-5 15,0 0-4-15,0 0-16 16,0 0-7-16,0 0 3 16,15 19-4-16,-11 9 25 15,5 5-8-15,2 7-4 0,-2 2 0 16,-4 6-13-16,-1-1-8 15,0 2 5-15,3-4-10 16,-2-5-6-16,-1-8-66 16,5-7-72-16,-5-12-265 15</inkml:trace>
  <inkml:trace contextRef="#ctx0" brushRef="#br0" timeOffset="3656.0627">12309 10163 346 0,'0'0'780'0,"0"0"-726"15,0 0-10-15,0 0 23 16,0 0-36-16,0 0 2 16,146-57-15-16,-93 57-18 15,-5 0 0-15,19 0-17 16,-10 7-55-16,-15 11-58 15,-4 0-172-15,-23 0-508 16</inkml:trace>
  <inkml:trace contextRef="#ctx0" brushRef="#br0" timeOffset="3836.2148">12393 10509 1149 0,'0'0'58'15,"0"0"-33"-15,0 0 31 16,0 0-11-16,196 3-15 16,-105-3-19-16,-5-3-11 15,-6-5-14-15,-7 7-122 16,-11-4-199-16</inkml:trace>
  <inkml:trace contextRef="#ctx0" brushRef="#br0" timeOffset="10564.4534">13963 10006 1 0,'0'0'569'0,"0"0"-475"16,0 0 23-16,0 0 3 15,0 0-75-15,0 0 5 16,0 0 5-16,-7-18-23 0,3 18-3 16,4 0-10-1,-5 0 6-15,-8 13-14 0,-3 17-6 16,-1 8 10-16,-3 10 2 16,15 4-8-16,5 1 2 15,0-6-6 1,14-9-5-16,19-11 2 0,20-10-2 15,4-9-2-15,5-8-2 16,9-10 1-16,7-27 3 16,-8-16 3-16,-17-5-3 15,-15-6-4-15,-14 3 2 16,-19 6-3-16,-5 5 1 0,0 5 3 16,-25 9-4-1,-21 9 1-15,-3 13 3 0,-13 11 1 16,0 3-6-16,5 15-3 15,11 23-1-15,6 9-12 16,26 8-13-16,14-2-22 16,0 2-84-16,34-13-197 15</inkml:trace>
  <inkml:trace contextRef="#ctx0" brushRef="#br0" timeOffset="10796.6402">14801 9949 413 0,'0'0'418'0,"0"0"-240"16,0 130-96-16,0-67-44 15,-9 2-24-15,-7 0-12 16,-1-5-2-16,6-8-3 15,-3-4-41-15,6-11-73 16,1-13-147-16,7-12-233 16</inkml:trace>
  <inkml:trace contextRef="#ctx0" brushRef="#br0" timeOffset="11194.9299">15082 9991 854 0,'0'0'155'0,"0"0"-96"16,-38 110 1-16,38-69-24 16,0-1-32-16,0-5 0 15,9-8 4-15,11-4-8 16,4-8 1-16,-2-10-1 15,7-5 0-15,11 0 6 16,-3-15 1-16,10-20 1 0,1-15-5 16,-14-6-3-16,-6-4-11 15,-19 2 9 1,-9 3-2-16,0 5 4 0,-22 5-1 16,-18 13 1-16,-6 8 0 15,-12 16 2-15,5 8 13 16,0 4-13-16,7 29-1 15,8 12-1-15,18 5-5 16,20 2-3-16,0 2-53 16,25-10-78-16,28-8-159 15,13-15-244-15</inkml:trace>
  <inkml:trace contextRef="#ctx0" brushRef="#br0" timeOffset="11562.9637">15721 9958 844 0,'0'0'163'15,"0"0"-114"-15,-47 143 7 16,47-90-25-16,0-3-20 16,9-3 6-16,15-9-4 15,-1-10-9-15,10-8-1 16,-4-10-2-16,6-6-1 15,-2-4 0-15,9-8 0 16,7-28 6-16,-7-9-6 16,-5-13-1-16,-12-2 1 0,-12-3 0 15,-13 6 1-15,0 4-1 16,-4 10 2-16,-30 8-2 16,-12 16 7-16,2 10 6 15,-3 9 9-15,-10 6-12 16,8 26-10-16,-2 14 0 15,16 4-2-15,17 0-13 16,18-5-63-16,0-8-10 16,18-6-152-16,31-11-126 15</inkml:trace>
  <inkml:trace contextRef="#ctx0" brushRef="#br0" timeOffset="11930.8633">16278 9921 114 0,'0'0'819'15,"0"0"-740"-15,0 0-26 16,-99 130-1-16,99-90-20 16,0 0-16-16,0 0 2 15,0-2-14-15,24-8-2 16,0-7 5-16,-6-3-7 15,15-10 0-15,16-10-1 16,13 0 1-16,4-30 0 0,0-15 0 16,-17-10 0-16,-3-1 0 15,-26 1 1-15,-20 5 1 16,0 5-2-16,-9 10 6 16,-39 4 0-16,-14 12 9 15,-4 13-3-15,-1 6 2 16,5 6-14-16,5 24 0 15,19 10-3-15,14 0 0 16,24 0-39-16,18-10-79 16,39-2-251-16</inkml:trace>
  <inkml:trace contextRef="#ctx0" brushRef="#br0" timeOffset="12429.9867">17123 9687 868 0,'0'0'218'0,"0"0"-181"16,0 0 26-16,0 0-59 16,0 0-3-16,0 0 0 15,71 145 0-15,-18-94 5 16,0 2-3-16,-7 2 8 15,-2-5-8-15,-22 0 1 16,-6-7-3-16,-16-6 5 16,0-7-1-16,-16-9-3 0,-26-11 5 15,-11-3-2-15,3-7-5 16,-8 0-2-16,14-5 1 16,6-7-1-16,9-11 1 15,16-5-2-15,13-1-3 16,0-4-12-16,38-2 12 15,19-1-5-15,14-1 8 16,6-6 2-16,3-2-2 16,2-3 2-16,-11-2 0 15,-14-2 1-15,-28-1 0 0,-9 5 3 16,-20 4 11 0,0-2 15-16,-25 11-1 0,-23 8 6 15,-3 7 6-15,-18 17-27 16,-1 3-13-16,3 13-1 15,-3 27-7-15,21 10-9 16,20 10-37-16,29-5-105 16,5-4-490-16</inkml:trace>
  <inkml:trace contextRef="#ctx0" brushRef="#br0" timeOffset="12796.2144">18282 9249 716 0,'0'0'146'16,"0"0"-67"-16,0 0 24 16,0 0-3-16,46 108-15 15,7-47-18-15,-11 6-20 16,7 10-26-16,-25 8 5 0,-15 5-14 16,-9 4-6-1,-24 1-4-15,-38 5 1 0,-25 0-2 16,-12-7 2-16,4-8-3 15,4-10-15-15,5-11-51 16,0-12-76-16,6-19-304 16</inkml:trace>
  <inkml:trace contextRef="#ctx0" brushRef="#br0" timeOffset="14087.4255">7831 9657 430 0,'0'0'226'0,"0"0"-194"15,0 0 19-15,0 0 29 16,0 0 3-16,0 0-39 15,-47-17-1-15,47 14-12 16,0 3-12-16,0 0 1 16,0 0-14-16,0 0-5 15,0 0-2-15,-11 0-2 16,2 18-6-16,-24 24 7 16,-9 21 2-16,-20 17 1 15,-11 21 8-15,16 16 10 16,10 14 16-16,27 9-16 15,20 3-1-15,0-3-1 16,49-2-14-16,13-14-3 0,13-11 0 16,2-16-12-1,-6-12-30-15,-4-7-17 0,-10-11-71 16,-8-9-141-16</inkml:trace>
  <inkml:trace contextRef="#ctx0" brushRef="#br0" timeOffset="16028.1073">18768 10112 708 0,'0'0'149'16,"0"0"-95"-16,0 0 54 15,0 0-87-15,0 0-19 16,0 0 0-16,0 0 2 16,9-6 3-16,0-9 5 15,11-10-1-15,-3-8-7 16,19-7-4-16,-10-2-9 16,-1-3-12-16,-1 2-29 15,-15 11-32-15,6 7 50 16,-6 12 32-16,-5 13 2 15,-4 0 16-15,0 7 6 16,5 24-15-16,2 9 67 16,-7 5-24-16,8-3-26 0,-3-9-1 15,15-6-10-15,-7-8-10 16,2-13-5-16,8-6 0 16,10 0 4-16,11-17 5 15,-2-18-1-15,11-5-8 16,-15 2-5-16,-5 3-22 15,-9 7 16-15,-8 9-4 16,-12 9 15-16,0 10 0 16,-4 0 23-16,0 0 5 15,14 17-2-15,1 16 55 0,10 2-14 16,-3 5-54 0,17-8-6-16,8-9-4 0,-3-11-3 15,11-12-3-15,3 0 2 16,19-22-3-16,-6-18-1 15,-9-8 4-15,-24-2 1 16,1-3 2-16,-10 6 0 16,-7 6-2-16,-6 16 1 15,-7 10 0-15,-9 13 8 16,4 2 5-16,-4 0 2 16,0 30 1-16,0 15 1 15,4 10 13-15,21-5-31 16,19-10-2-16,22-4-91 15,14-11-135-15,6-13-669 16</inkml:trace>
  <inkml:trace contextRef="#ctx0" brushRef="#br0" timeOffset="56706.5834">21389 12006 465 0,'0'0'165'0,"0"0"-133"16,0 0 1-16,0 0 36 15,0 0-29-15,0 0-26 16,-18 0 27-16,18 0 11 16,0 0 0-16,0 0-1 15,0 0-17-15,0 0-15 16,0 0-13-16,0 0 0 0,18 0-5 15,19 0 19-15,27 3-1 16,25 9 4-16,8-2-10 16,20 0-7-16,14-5-6 15,21 2 0-15,1-1-11 16,13-3-18-16,-5-1-3 16,-13-2 1-16,-13 0-1 15,-22 0 7-15,-31 0 16 16,-16 0 4-16,-22 0 5 15,-26 0 5-15,2 0 31 0,-11 0-17 16,0 0-16 0,6 0-2-16,-2 0-1 0,12 0-73 15,-1 0-161-15,-4 0-344 16</inkml:trace>
  <inkml:trace contextRef="#ctx0" brushRef="#br0" timeOffset="57988.069">21579 11675 145 0,'0'0'192'16,"0"0"-171"-16,0 0-17 0,0 0 15 16,0 0-10-16,0 0 2 15,6-3 40-15,-6 3 11 16,0 0 6-16,0 0 14 15,0 0-6-15,0 0-18 16,0 0 12-16,-6 24-19 16,-32 5-32-16,9 17-12 15,-4-1-6-15,-4 5-1 16,3-2-4-16,10-6-45 16,4-11-76-16,11-12-130 0,9-16-246 15</inkml:trace>
  <inkml:trace contextRef="#ctx0" brushRef="#br0" timeOffset="58206.9069">21879 11583 372 0,'0'0'426'16,"0"0"-418"-16,-90 107-6 15,57-61 4-15,8 4 6 16,8 3-12-16,-3-6 0 16,11-7-5-16,9-13-56 0,0-11-78 15,0-14-142-15,29-2-16 16</inkml:trace>
  <inkml:trace contextRef="#ctx0" brushRef="#br0" timeOffset="58381.3272">22036 11678 646 0,'0'0'78'15,"0"0"-60"-15,-108 113 17 16,79-68-11-16,1 0-21 16,12-10-3-16,16-10-2 15,0-10-66-15,0-13-124 0,20-2-74 16</inkml:trace>
  <inkml:trace contextRef="#ctx0" brushRef="#br0" timeOffset="58560.1164">22271 11697 10 0,'0'0'538'0,"0"0"-440"15,-82 106-67-15,44-61 10 16,14 3-3-16,2-7-33 15,15-12-4-15,7-8-1 16,0-17-47-16,25-4-105 16,23-4-23-16,10-21 10 0</inkml:trace>
  <inkml:trace contextRef="#ctx0" brushRef="#br0" timeOffset="58724.3521">22687 11696 318 0,'0'0'244'16,"0"0"-56"-16,0 0-66 15,0 0-55-15,0 0-28 16,-115 140-27-16,86-93 4 16,0-9-16-16,29-8-2 15,0-15-16-15,0-12-95 16,58-3-22-16,17-25-6 16,15-23-125-16</inkml:trace>
  <inkml:trace contextRef="#ctx0" brushRef="#br0" timeOffset="58851.9718">23162 11593 396 0,'0'0'320'0,"0"0"-219"16,0 0 11-16,-137 146-39 15,84-79-35-15,11-2-38 16,18-8 0-16,24-19-170 16,0-15-469-16</inkml:trace>
  <inkml:trace contextRef="#ctx0" brushRef="#br0" timeOffset="64148.0361">22342 12127 30 0,'0'0'57'0,"0"0"17"15,0 0-16-15,0 0 4 16,0 0 1-16,0 0-10 16,0 0 25-16,0 0-1 15,0 0-30-15,0 0-19 16,0 0-7-16,0 0-4 0,0 0 2 15,0 0 3-15,0 0 1 16,0 0-5-16,0 2-7 16,0 6-4-16,0-4-5 15,0 4 4-15,-5 5-4 16,5 2 7-16,0 2 29 16,0 3-32-16,0 3-5 15,0-1 7-15,0 9-8 16,0-2 0-16,-4 7 1 15,-5-4-1-15,9-3-2 16,0 2 2-16,0 0 0 16,0-4-2-16,0 1 1 0,0 4-4 15,0-1 1 1,0 1-16-16,0-2 10 0,0 1 9 16,0-5-4-16,0 5 2 15,0-4 2-15,0 1 0 16,0-1 1-16,0 3 1 15,0-2-1-15,0 5 0 16,0-4 0-16,0 1-1 16,0 3 2-16,0-3 0 15,0 3-1-15,0 0 0 16,0-1 3-16,0 1-2 16,-11-1-1-16,6 4 0 15,-3-7 0-15,3 4 0 0,1-1 2 16,-1 0-2-1,5 2 0-15,-11-1 1 0,7-1-1 16,-1 3 0-16,5-2 3 16,-15 5 11-16,11-4 2 15,4 1-11-15,0-3-1 16,0-3 4-16,0 1-8 16,0 0 4-16,0 0 0 15,-5 0 3-15,1 1-4 16,4 1 2-16,0 3 1 15,-5-1 9-15,1 4-9 16,4-2 3-16,-7 1 1 16,7 1-5-16,0-1 0 15,-4 1 3-15,4-3-4 16,-5 0 1-16,1 1-1 0,-5-4-3 16,9 5 4-16,0-4-1 15,0 2-3-15,0-3 4 16,0 9-5-16,0-4 1 15,0 4-1-15,0-1 0 16,0 0 0-16,0 0-1 16,0-2 1-16,0-1 0 15,0 1-1-15,0-1 2 16,0 4-3-16,0 1-5 16,0 0 7-16,0 6 3 15,0-5-3-15,0-1-6 16,0-1 1-16,-11-1 4 0,-2 0-6 15,8-2 1-15,1-1-2 16,-12-7 4-16,16 0-1 16,0-5-4-16,-4-5-4 15,0 3-1-15,-1 0-5 16,1-7 1-16,-3 2-8 16,-6 0 10-16,-3-4-19 15,12 3 2-15,-9-10-21 16,8 3-101-16,1-8 25 15,-3-2-9-15</inkml:trace>
  <inkml:trace contextRef="#ctx0" brushRef="#br0" timeOffset="66606.5384">22003 15512 88 0,'0'0'65'0,"0"0"-33"16,0 0-19-16,0 0 8 16,0 0 3-16,0 0 10 15,0 0 23-15,-46-19 15 16,41 16-36-16,-1-1-6 15,1 4-3-15,5-6-2 16,0 6-23-16,-8 0 1 16,8 0 7-16,-5 0 5 15,1 0-2-15,-1 0 2 16,-6 0-8-16,7 0 6 16,4 0 15-16,0 0-9 15,-5 0-8-15,-3 0 1 0,1 0 1 16,-2 0-11-16,-4 10 7 15,2 4 1-15,-3-3 8 16,6 7-6-16,-12 0-6 16,11-1 1-16,-7 2-2 15,3 2 9-15,-2 2-5 16,15-3 18-16,0 0-13 16,0 5-10-16,0-5 0 15,0 10-3-15,0-3 1 16,20-4 3-16,-12 8-5 15,12-6 0-15,-6-3 1 16,1 1 2-16,7-6-1 0,-2 3 13 16,9-2-9-1,-5 2 4-15,5-3-7 16,-5 0 5-16,14 1 0 0,-14-5-7 16,5 2 0-16,-7-5-1 15,2-5 1-15,1 2-1 16,-1-7 0-16,-2 0 1 15,7 0-1-15,0 0 0 16,-1 0 0-16,10 0 0 16,-9-7 0-16,-1-1-1 15,-3 1 0-15,-1-3 0 16,0-1 0-16,-2-3-1 16,-2 1-2-16,-11-4 3 15,11-1 1-15,-7-2 0 16,3-2 1-16,-7-1-1 0,6 0-2 15,-2 3-1-15,-4 1-4 16,-9 1-3-16,0 0 5 16,0-2 5-16,0 0 0 15,0 0 3-15,0 1 0 16,0-2-1-16,-4-2 1 16,-9-2 2-16,4 3-4 15,-2 2 3-15,-3 0-2 16,-5 7 1-16,5 1 6 15,-6-1 2-15,-8 6 13 16,3-7-8-16,-3 7 5 0,-6-2-13 16,1 0 2-16,-4 1 14 15,-1-3-15-15,-2-2-4 16,14 8 5-16,-3-2-2 16,0 4-2-16,-4 3 8 15,4 0-13-15,1 0-1 16,-12 8-1-16,13 9-1 15,-13 5-2-15,3 2-3 16,12-5 1-16,1 2-6 16,2-4 6-16,18-4-2 15,-7 4-19-15,2 1-28 16,9-1-29-16,0 8-1 16,0-2-76-16,0-2-184 15</inkml:trace>
  <inkml:trace contextRef="#ctx0" brushRef="#br0" timeOffset="67995.5375">21966 15568 239 0,'0'0'132'0,"0"0"-57"16,0 0 11-16,0 0-9 16,0 0-26-16,0 0-4 15,-9-2-7-15,4 2-15 16,-1 0-1-16,1 0 20 16,-3 0-7-16,3 0-9 15,-4 0-23-15,-6 0 0 16,6 10 4-16,-2 0-2 15,2 0 0-15,0 5 2 16,5 0 1-16,-3 0 2 16,7 2-3-16,-4 1-1 0,-1 2 0 15,5 0-7-15,0 2 1 16,0 3 2-16,0-4 2 16,0-1 0-16,0-3 8 15,0-2-8-15,0 5 3 16,5-2 1-16,-1-3-5 15,3 2 2-15,2-4 2 16,-5 2 0-16,0-2-2 16,1-4-5-16,2 4 4 15,-3-3-3-15,5-2 0 16,-9-1 0-16,15-2 3 16,-6 2-4-16,4-4-1 15,-2 0-1-15,-2 2 1 0,5 0 3 16,-8 0-3-1,7-1-1-15,-4 2 0 0,7-1 2 16,-7-3-2-16,-5-2-1 16,12 0 1-16,-12 3-2 15,5-3 2-15,6 0 3 16,-1 0-3-16,-6 0 0 16,12 0 0-16,-4 0-1 15,-3 0 2-15,-9 0-1 16,16 0 0-16,-6-3 0 15,1-2 0-15,3 0-4 16,-3 0 4-16,-1 0-4 0,5 0 1 16,-14-2-7-1,-1 4 2-15,7-2 2 16,3 0 4-16,-1-2 2 0,7-1-3 16,-11-4 1-16,11 4 0 15,-12-2-5-15,3 0 6 16,-2 0 1-16,-4 3 0 15,4-3-1-15,2-1 0 16,-7 2-1-16,9 4-5 16,-8-6-3-16,1 4-3 15,8 0 3-15,-6-6 4 16,-1-5 3-16,-2 9 2 16,-5-9 0-16,4 2-1 0,-4 0 2 15,4 2 1 1,-4-1 0-16,0 3-2 0,5-3 0 15,-5 2 1-15,0 1 1 16,0 2-1-16,0-3 0 16,0-2 0-16,-5 3 0 15,-3-3-1-15,3 2 1 16,-2 1 0-16,3 2 1 16,0 0 1-16,-10-3-2 15,8 1 0-15,-12 2 1 16,14-4-1-16,-16 6 0 15,0 0 3-15,-7-2 1 16,3 3-1-16,0-1 1 16,-5 5-2-16,5-3-2 0,-14 6-3 15,5 0 3-15,4 0-5 16,-4 6-48-16,0 6-11 16,8 4-62-16,5 0-87 15,12 1-151-15</inkml:trace>
  <inkml:trace contextRef="#ctx0" brushRef="#br0" timeOffset="70331.9675">23753 12084 395 0,'0'0'78'15,"0"0"8"-15,0 0 35 16,0 0-40-16,0 0-28 15,0 0-13-15,0 0 23 16,-9-25-17-16,9 23-22 16,0-2-2-16,0 4 1 0,0 0-5 15,0 0 2-15,0 0 0 16,0 0-12-16,0 0-6 16,0 0-2-16,0 0-6 15,48 0 5-15,-1 0 1 16,26 0 5-16,2-1-1 15,2-5-4-15,7 1 1 16,-11 1-3-16,-15 4-2 16,-21 0-34-16,-3 0-39 15,-21 0-46-15,2 0-50 16,-15 0-97-16</inkml:trace>
  <inkml:trace contextRef="#ctx0" brushRef="#br0" timeOffset="71998.2354">24064 12084 212 0,'0'0'81'0,"0"0"-41"16,0 0 16-16,0 0 13 15,0 0-45-15,0 0-7 16,0 0 24-16,0 0-9 16,0 0 12-16,0 0-12 15,0 5-7-15,0 13 21 16,0 2-20-16,0 10-17 16,0 7-3-16,0 6-2 15,0 3-4-15,0 4 5 16,0 4-5-16,0-1 0 0,0 0 0 15,0-1-1-15,0-4 1 16,0-1-1-16,0-1 1 16,0-4 0-16,0-2 1 15,0 0-1-15,0-5 0 16,0 0 0-16,0 1 0 16,0-4 1-16,0 0-1 15,9-1 0-15,-9 1-1 16,0-1 1-16,0 1 1 15,0 1 1-15,0-1-2 16,0 7 0-16,0 0 1 16,0 1-1-16,0 3-1 0,0-3-1 15,0-2 4-15,0-3-2 16,0 2 0-16,0-7 1 16,0 6 8-16,0-2-3 15,5-3 2-15,-1 1 0 16,-4 3-6-16,15-2 1 15,-6 2-3-15,-4 0 2 16,-1-2-2-16,1 1-1 16,1-1 1-16,-6 2 0 15,0 1 2-15,0-4-2 16,0 0 0-16,0-1 0 16,0-4 1-16,0 1-1 15,0 2 0-15,0-3 0 0,0-2 0 16,0 6 0-16,0-5-2 15,0 5 2-15,0-1 0 16,0 5 3-16,0 0-3 16,0-5 0-16,0 3-2 15,0-4 2-15,5-3 0 16,-1-1 0-16,-4 0 0 16,9 0 1-16,-9 0-2 15,4-1 2-15,-4 3-2 16,0-4 2-16,0 2-1 15,0 0 0-15,0-6 0 16,0 2 0-16,0-9 0 0,0 1 0 16,0-3 0-1,0-1 1-15,0-1-1 0,0 0 0 16,7 1 0-16,-7-3 6 16,0 1 1-16,4 0 4 15,-4 2 0-15,0-2 7 16,0 2 8-16,0-3-16 15,0 4-2-15,0-1-1 16,0 2 0-16,0-1-3 16,0 0 1-16,0 2 2 15,0 1-4-15,0 0 6 16,0-3 1-16,0-3-2 16,0-2 11-16,0 0-12 15,0-3 3-15,0 1-3 16,0-3 9-16,0 5-4 0,0 0 1 15,-4 5-7-15,4 5-2 16,-7 0-4-16,7 5 3 16,-4-2-3-16,4-1 0 15,0-1 0-15,0-2 0 16,0 1 0-16,0-4 0 16,0 3 0-16,0 0 1 15,0-3-1-15,-9 4 0 16,9 0 0-16,0-5-2 15,0 1 2-15,0-4 0 16,0 1 0-16,-4-3 1 16,4 0 0-16,-5-1 0 0,5-1-1 15,-6 3 0-15,6-4-2 16,0 6 3-16,0-1-1 16,0-2 1-16,0 2-1 15,-5 1-1-15,5-3 1 16,-4 5 1-16,4-5-1 15,0 0 1-15,-5 0-3 16,5 0 2-16,0 0 0 16,0 0 0-16,0 3 0 15,0-6 0-15,0 0 2 16,0 1-2-16,0-3-2 16,0 0 2-16,0 0 1 15,0 0 1-15,0 0-2 0,0 0 1 16,0 0-1-16,-4 0 0 15,4 3-1-15,0-3 0 16,0 4-4-16,0 2-15 16,0-4-19-16,-5 3-10 15,5 0-16-15,0 2 1 16,-11-4 5-16,11 5 5 16,0-6-65-16,0 3-43 15,-4-2-30-15,4-1-46 16</inkml:trace>
  <inkml:trace contextRef="#ctx0" brushRef="#br0" timeOffset="72402.3712">23983 15375 270 0,'0'0'199'16,"0"0"-87"-16,0 0-6 0,0 0-29 15,0 0-2 1,0 0 6-16,-5-2-18 0,5 2-25 15,0-3-16-15,0 3-9 16,9-2-8-16,40-1 15 16,-3-2 10-16,27 0-21 15,-7-2-6-15,5 2 5 16,0-1-4-16,-9 4 0 16,-9 2-1-16,-16 0-3 15,-17 0-3-15,-11 0-7 16,-4 0-15-16,1 8 2 15,-6 1-55-15,0-6-184 16</inkml:trace>
  <inkml:trace contextRef="#ctx0" brushRef="#br0" timeOffset="73380.6091">24622 13458 426 0,'0'0'129'0,"0"0"-29"16,0 0 5-16,0 0-25 16,0 0-4-16,0 0 1 15,0-23-33-15,0 21-7 16,4 2-7-16,-4 0-5 16,0 0-14-16,0 0-3 15,0 0-8-15,0 25-5 16,4 7 5-16,1 17 15 15,-5 2-11-15,0-1-3 16,0 8 4-16,0 0-5 16,0 5-1-16,0-4 0 0,0-5-2 15,0-4 3-15,0-10 2 16,0-13 0-16,0-12-4 16,0-7 2-16,0-6-3 15,0-2 2-15,15 0-2 16,3 0 3-16,31-10 20 15,-3-5 4-15,3-2 5 16,-1 4-18-16,-10 3 0 16,0 5-4-16,-14 3-7 15,-6-1 1-15,-3 3-2 16,5 0 1-16,-7 0-5 16,3 0-25-16,1 0-34 15,8 0-15-15,-1 0-126 0,-6 0-207 16</inkml:trace>
  <inkml:trace contextRef="#ctx0" brushRef="#br0" timeOffset="80113.4174">24148 15335 56 0,'0'0'7'16,"0"0"-7"-16,0 0-7 15,0 0-31-15</inkml:trace>
  <inkml:trace contextRef="#ctx0" brushRef="#br0" timeOffset="80742.1292">24148 15335 66 0,'0'-10'25'0,"0"10"28"15,0 0-6-15,0 0-12 16,0 0 7-16,0 0 13 15,0 0-10-15,0 0-18 16,0 0-8-16,0 0-14 0,0 0 4 16,0 0 10-16,0 0 16 15,0 10-19-15,0 0 6 16,0 5-11-16,0 0-8 16,0 5 3-16,0 6-2 15,0-1-3-15,0 8 2 16,0-4-3-16,0 9 0 15,0-5 1-15,0 6-1 16,0 1 2-16,0-2-2 16,0 2 2-16,0-8-2 15,0-4 1-15,0-3-1 16,0-10 1-16,0 3 3 16,0-8 19-16,0-6-1 0,0 2 9 15,0-3-23 1,0-1 22-16,0 3-3 0,0-3 9 15,0 4 11-15,0-1-34 16,0 0 15-16,0-1-10 16,0-1-7-16,0 2 0 15,0-2-6-15,0 4 8 16,0 0-6-16,0 4 0 16,0 1 2-16,0 6-3 15,0 4-6-15,0 1 1 16,0-3 9-16,0-5-1 15,0 0-7-15,7-13 3 16,-7 2 0-16,0-4 3 16,0 0 20-16,0 0 9 0,0 0-7 15,0 0-5-15,0 0-15 16,0 0-8-16,0 0-2 16,0 0-92-16,0 0-118 15,-7 0-179-15</inkml:trace>
  <inkml:trace contextRef="#ctx0" brushRef="#br0" timeOffset="81868.8321">24040 16081 194 0,'0'0'49'0,"0"0"12"16,0 0 32-16,0 0 29 16,0 0-52-16,0 0-17 15,-15 0-3-15,15 0-12 16,0 0 25-16,0 0 6 16,-5 0-1-16,5 0-1 15,0 0-16-15,0 0-23 16,0 0-10-16,16 0-12 15,26 0 34-15,11 0 2 16,-2 0-21-16,13 0-11 0,-9 0-9 16,-2 0 4-16,-4 0-5 15,-12 0-2-15,-4 0-1 16,-8 0-17-16,-8 0-25 16,-5 0-18-16,-12 0-129 15,0 3-314-15</inkml:trace>
  <inkml:trace contextRef="#ctx0" brushRef="#br0" timeOffset="82743.015">24902 15716 210 0,'0'0'88'0,"0"0"6"15,0 0 21-15,0 0-40 16,0 0 3-16,0 0-20 16,-13 80 5-16,13-52-11 15,0 0 6-15,0-3-1 16,0 0-21-16,5-3 2 15,12-4-15-15,8-8-16 16,-1-8-4-16,9-2-3 0,5 0-1 16,6-12 1-16,-6-16 1 15,4-2 3-15,-14-8-4 16,1 5 0-16,-9-1 3 16,-7 1-1-16,-2 3-1 15,-11 0-2-15,0 10 1 16,0 0-2-16,-11 7 1 15,-22 6-3-15,0 7-1 16,-16 0-5-16,3 17 0 16,-7 13-1-16,6 3-2 15,3 2-12-15,20-3-8 16,15-3 4-16,9-4-42 16,0-6-76-16,9-6-97 15,31-5-35-15</inkml:trace>
  <inkml:trace contextRef="#ctx0" brushRef="#br0" timeOffset="83084.159">25113 15315 524 0,'0'0'163'0,"0"0"-87"16,0 0 36-16,0 0-81 15,0 0-13-15,0 0 67 16,-25 164-44-16,12-85-20 15,-16 11-13-15,-4 8 1 16,-7-1-9-16,3 2 0 16,3-7-54-16,6-11-40 15,14-19-53-15,8-15-43 16,6-19-124-16</inkml:trace>
  <inkml:trace contextRef="#ctx0" brushRef="#br0" timeOffset="90222.4621">22147 15666 41 0,'0'0'13'16,"0"0"-6"-16,0 0 33 16,0 0 18-16,0 0-16 15,0 0 4-15,0 0 8 16,0 0-9-16,0 0-2 15,0 0-12-15,0 0-1 16,-9 0-12-16,-2 0-6 16,2 0-6-16,5 5-3 15,-16 0-3-15,16 5-1 16,-10 0 0-16,10 0 2 16,-3 0 0-16,-2 1 2 15,5 0-3-15,4 7 1 0,0 3-1 16,0-2 0-1,0 3 0-15,0 6 0 0,0 0 0 16,0 0 2-16,0-1-1 16,20-2 1-16,-2-7 3 15,-3 4-5-15,14-10 5 16,4 1-1-16,0-3-2 16,5-5-1-16,-5-2 2 15,0-3-2-15,5 0 5 16,-10 0 0-16,-3-10 2 15,-1-5 0-15,0-3-3 16,-10-4 3-16,1-3 9 16,-2-8 2-16,-8 3-2 15,-1 0-1-15,-4-3-9 0,0 3 0 16,0-5 6-16,-22 8-7 16,-13-4-6-16,2 6 1 15,-9 6-1-15,4 1 1 16,0 11-1-16,-1 4-1 15,1 3 1-15,5 0 1 16,4 10 0-16,0 10-1 16,5 0-1-16,6 2-3 15,7 7-10-15,-2-4-1 16,4 0 6-16,-6 2 1 16,15-4-12-16,0 2 16 0,0-3-6 15,0 1-7 1,0-3-11-16,8 0 5 0,17-3 14 15,-5-2 2-15,4-3 3 16,-2-4 3-16,2-3-2 16,-4-5-3-16,-2 0 4 15,-2 0 2-15,1-7 0 16,3-13 8-16,-15-3-1 16,-1-4 0-16,-4-1 7 15,0 0 5-15,0 1-2 16,0 2-14-16,-4 2 2 15,-21-2-4-15,3 0 0 0,-2 0-1 16,-5 2-4 0,-4 8-5-16,-5 0-1 0,14 13-7 15,-5 2 8-15,0 0-3 16,1 0 4-16,3 20 0 16,3 2-2-16,2 7 5 15,5 0 2-15,15 6 3 16,0-2 2-16,0-3-2 15,20 0 0-15,4-5-1 16,5 0 0-16,-5-10 1 16,-6-2 0-16,2-3-1 15,-3-5 0-15,3-5 1 16,0 0 3-16,-2 0 3 16,2 0 6-16,9-18 8 15,-5-4-17-15,-2-6-3 0,-6-2 0 16,1-3-11-1,-17-2 9-15,0 1 2 0,0 3 0 16,0-2 2-16,0 3 2 16,-22 5-3-16,-2 3-1 15,-1 4 0-15,1 13 2 16,11-2 1-16,-7 7 18 16,2 0-18-16,-2 0-3 15,-4 10-6-15,0 10 5 16,10 2 1-16,-5 8-5 15,5-2 5-15,10 8 5 16,4-4-5-16,0 0 0 0,0-2 3 16,24-2-3-16,-2-5 0 15,7-6 0-15,0-7-1 16,4-7 0-16,-4-3 1 16,-1 0 2-16,-3 0 22 15,4-13 10-15,8-12-6 16,-8-3-15-16,0-4-9 15,-5-1 0-15,-6 0-2 16,-18 1-1-16,0-1-1 16,0 6 1-16,-18-1 2 15,-6 3-2-15,-10 8-1 16,1 2 0-16,0 12 0 16,4 3-6-16,-4 0 6 15,9 23 1-15,0 2 2 16,6 7-3-16,2 1 2 0,12-2-1 15,4-2-1-15,0-4-5 16,4-4 5-16,16-2 3 16,2-4-3-16,7-5-1 15,4 0 1-15,3-10 0 16,-3 0 1-16,-11 0 3 16,13 0-4-16,-13-4 2 15,-6-14 1-15,2 0 3 16,-18-2-1-16,0-5 5 15,0 0 15-15,0 0-3 16,-18 0-9-16,-6 5 4 16,-5 0-3-16,5 5-5 0,-14 5-2 15,5 5-5-15,0 5-2 16,4 0 0-16,-9 10 0 16,14 10 2-16,0 10-2 15,19 0 0-15,5 0-2 16,0 1 0-16,5-4 2 15,28-4 0-15,0-4-1 16,0-4 2-16,-9-2-1 16,14-6 0-16,-18-2 0 15,0-5 0-15,-2 0 0 16,1 0 0-16,1 0 5 16,-6-9-3-16,-6-1-2 15,-3-1 0-15,2 4 0 0,-7 4 3 16,0-1 2-16,0 4-5 15,-7 0 9-15,-6 4 5 16,-1 17-12-16,-1-2-1 16,15 4 3-16,0-3 0 15,0-2 2-15,0-9-4 16,0-1-4-16,20-8 2 16,-7 0 0-16,7 0 2 15,4-2 6-15,3-13 2 16,-7-5-9-16,-5 2 1 15,-6 1-2-15,-9-1-1 16,0 0-1-16,0 4 2 0,0-1 5 16,0-1-5-16,-15 7 2 15,1-2-3-15,-6 6 1 16,-2 0 0-16,7 5-6 16,2 0 5-16,-7 0-5 15,6 0 3-15,3 0-2 16,7 3 3-16,4-1-5 15,0 0-12-15,0 1-3 16,0-1-2-16,15-2 5 16,-1 0-4-16,10 0 16 15,-6-16 7-15,-3-5 2 16,-6-2-2-16,-9-4 4 16,0-3 0-16,0 5 7 15,0 0-2-15,-4 5 0 16,-16 0-4-16,-2 7 6 0,-12 6-2 15,10 2 7-15,-16 5 15 16,14 0-10-16,-3 15-19 16,-4 2-2-16,13 6 0 15,0-3-2-15,2 2 1 16,18 1-9-16,0-6-3 16,0 1-14-16,0-1 5 15,29-4 4-15,4-3 6 16,0-10-9-16,1 0 5 15,-1 0 10-15,-9 0 5 0,0-20 1 16,-10-5 7-16,-6-3 2 16,-8 1-2-16,0 4 1 15,0 3 1-15,-13 3 7 16,-16 7-4-16,-4 3-5 16,0 7 6-16,0 0-6 15,-7 4-2-15,7 17-5 16,0 1-4-16,4 6 4 15,16 1 3-15,13-4-3 16,0 3-3-16,0-3 0 16,0 0 1-16,17-7 2 15,8-4-1-15,-5-3 1 16,4-4-2-16,-2-7 2 16,-2 0-5-16,-7 0 5 15,3 0 5-15,-7-2 1 0,-5-11 3 16,-4-2-9-16,0-5 9 15,0 0-3-15,-13 0-5 16,-16 1 6-16,-4 0-1 16,0 7-6-16,8 4 4 15,1 8 4-15,11 0 12 16,-7 0-16-16,2 23-3 16,12 4-2-16,1 6 1 15,5 0 0-15,0-6-1 16,5-4 1-16,19-9-2 15,0-8-5-15,5-6 0 16,-5 0 1-16,-2-6 6 0,3-10 4 16,-10-5-3-1,-2 1 5-15,-13 0-3 0,0 2-3 16,0 1-3-16,0 7-1 16,-17 0-1-16,-3 7 3 15,0 3 2-15,-2 0 1 16,-2 0-1-16,-5 10 0 15,9 13 3-15,-4 2 3 16,15 2 10-16,9 1-15 16,0 0-1-16,28-5-11 15,21-6-24-15,6 3 4 16,18-5-39-16,-6-2-132 16,3-3-223-16</inkml:trace>
  <inkml:trace contextRef="#ctx0" brushRef="#br0" timeOffset="187995.1327">16904 15355 315 0,'0'0'100'16,"0"0"-53"-16,0 0 84 16,0 0-100-16,0 0-25 15,0 0 3-15,0 0 7 16,0 0 3-16,0 0 8 15,-5-5 2-15,5 5-2 16,0 0 9-16,0 0 4 16,0 0-14-16,0 0-6 15,0 0 4-15,0 0 5 0,0 0 8 16,0 0 3-16,0 0-10 16,0 23-23-16,34 12-2 15,16 12 10-15,12 16-1 16,-4 6-8-16,-5 12-3 15,-15 7 1-15,-14 12-4 16,-11-2 0-16,-13 4-5 16,0-9 1-16,-22-7 3 15,-18-13 1-15,-2-16 3 16,9-14 4-16,0-14-2 16,9-8-5-16,10-17-18 15,-6-4-124-15,5 0-326 0</inkml:trace>
  <inkml:trace contextRef="#ctx0" brushRef="#br0" timeOffset="189536.5076">6530 15656 220 0,'0'0'27'16,"0"0"19"-16,0 0 33 16,0 0-11-16,0 0-13 0,0 0 13 15,0-10-4-15,0 10-11 16,0 0-24-16,0 0-2 16,0-3-1-16,0 3 14 15,0 0-3-15,0 0-5 16,0 0 21-16,-4 0-9 15,-16 0-18-15,11 0-1 16,-20 15-10-16,-4 20-14 16,-7 18 1-16,-2 19 1 15,18 19 2-15,6 17 0 16,3 12 1-16,10 11-4 0,5 6-2 16,0-5 1-1,0-6-1-15,20-18-11 0,22-28-12 16,16-19-43-16,-1-17-39 15,10-13-19-15,-5-16-140 16</inkml:trace>
  <inkml:trace contextRef="#ctx0" brushRef="#br0" timeOffset="191505.1258">17390 15972 210 0,'0'0'44'16,"0"0"14"-16,0 0 45 15,0 0-11-15,0 0 19 16,0 0-18-16,0 5-23 0,0-5 66 16,0 0-64-1,0 0-49-15,0 0 5 0,0 0-9 16,0 0-5-16,0 0-3 15,0 0-1-15,0 0 2 16,0 0-1-16,0 0-6 16,9-18-2-16,-4-4 7 15,-5-16 6-15,4-2 1 16,7-3-17-16,-2 4-1 16,4 8-3-16,-2 6 1 15,-2 10 0-15,-4 7 0 16,-5 8 3-16,4 0-1 15,0 6-7-15,16 19 2 16,9 12 6-16,-5 8 9 16,5 0-6-16,4-4-3 0,-4-7 1 15,-7-9-3-15,-6-9 1 16,4-9 1-16,-7-7 0 16,-4 0-9-16,11-25 5 15,-7-5 4-15,7-10 9 16,-20 2-9-16,15 3-1 15,-15 10-5-15,5 10 5 16,-5 10-1-16,0 5 1 16,0 0-1-16,0 5 2 15,4 20 15-15,5 10-12 16,0 1 7-16,6-6-10 16,-2-13 1-16,12-2-1 0,-5-7 0 15,-3-8-13-15,17 0 1 16,-10-20 8-16,16-13 4 15,-7-5 0-15,-11 1 2 16,-2 1-2-16,-16 6 1 16,1 10 0-16,-1 10-2 15,-4 10 3-15,0 0 0 16,0 23 7-16,0 22 6 16,0 10-14-16,7 8-1 15,10-10 0-15,21-13-60 16,-3-15-259-16</inkml:trace>
  <inkml:trace contextRef="#ctx0" brushRef="#br0" timeOffset="214382.0479">21879 12099 267 0,'0'0'78'16,"0"0"-76"-16,0 0 17 15,0 0 6-15,0 0-14 16,0 0 0-16,0 0-10 16,0 0 12-16,-13 0 9 15,9 0-3-15,4 0 7 0,-7 0-7 16,3 0-16 0,-1 0 3-16,-4 0 10 0,5 0 7 15,4 0 18-15,0 0 5 16,-4 0 5-16,4 0-10 15,0 0-17-15,0 0-2 16,0 0-3-16,0 0-2 16,0 0-6-16,0 0-5 15,0 0-6-15,0 0 0 16,0 3-3-16,0-2-9 16,26 3 12-16,3 1 16 15,11-3-6-15,-7 0 4 16,9 4 0-16,2-1 6 15,3 5-10-15,-10-3-9 0,7 1-1 16,3-1 4 0,6 3-4-16,18-2 2 0,6-6-2 15,18-2 11-15,5 0-9 16,-5 0-2-16,0-7 0 16,-13-3-10-16,-5-3-14 15,-11 5-15-15,-19 4 22 16,-18-1 6-16,-5 2-3 15,-9 3 11-15,-15 0 3 16,0 0 0-16,0 0 18 16,0 0-2-16,0 0-15 15,0 0-1-15,5 0 0 16,-1 0 2-16,-4 0-2 0,0 0 0 16,0 0 0-1,0 0 5-15,0 0 2 0,0 0 3 16,0 0 0-16,0 0-1 15,0 0-5-15,0 0 1 16,0 0 7-16,0 0-6 16,0 0-6-16,-4 0-3 15,-16 0 3-15,-4 0-1 16,10 0-2-16,-14 0 2 16,-6 0-4-16,-3 0 1 15,-21 0-30-15,1 0-13 16,-16 0 14-16,2 0-11 15,-15 0-10-15,6 3 25 16,3 2 10-16,6-1 19 16,9-1 0-16,9 0 7 0,15-3-4 15,19 0 6-15,5 0 24 16,3 0 10-16,11 0 12 16,0 0-37-16,0 0 2 15,0-3-20-15,0 3 1 16,0 0-1-16,0 0 1 15,0 0 2-15,-4 0 14 16,-5 0 5-16,0 0-15 16,-2 0-7-16,-2 0 4 15,8 0-3-15,-6 0 6 16,-2 0-4-16,0 0-2 16,6 0 15-16,-6 0-3 0,13 0-3 15,-16-3-1-15,8-1 10 16,-6 1-17-16,10 1 25 15,-16-1-11-15,11 3-14 16,-6 0 12-16,6-2-8 16,-7 2 13-16,12 0-15 15,-14 0 1-15,18 0-3 16,-11 0 1-16,2 0 1 16,9 0-4-16,0 0 0 15,0 0 0-15,0 0-2 16,0 0 0-16,0 0-5 15,20 2 0-15,18 1 6 16,19 2-2-16,14-5-6 0,15 0-8 16,5 0-3-1,4 0-15-15,5-3-16 0,-10 1-6 16,-12-1 12-16,-16 3 12 16,-25 0 7-16,-8 0 23 15,-5 0 2-15,-11 0 1 16,-8 0 2-16,15 0 13 15,-11 0 7-15,0 0-3 16,6 0 0-16,-11 0 2 16,1 0-10-16,-5 0-9 15,0 0 3-15,0 0 43 16,-13 0 0-16,-36 0-45 0,-4 0-3 16,-18 8-10-16,-15-1 9 15,-5 1 1-15,-8-1 0 16,-16 0 0-16,11 4 2 15,9-6-2-15,4 0 0 16,14 2 0-16,6-2 0 16,13 0 0-16,21-2 0 15,17-3 0-15,15 0-6 16,5 0-38-16,0 0-17 16,34 0 46-16,19 0 3 15,4 0-16-15,-4 0-62 16,9 0-162-16</inkml:trace>
  <inkml:trace contextRef="#ctx0" brushRef="#br0" timeOffset="215807.0198">22209 15741 194 0,'0'0'144'0,"0"0"-88"16,0 0-47-16,0 0 10 15,0 0-1-15,0 0 11 16,0 0 26-16,0 0 14 0,0 0-17 16,0 0-10-16,0 0 1 15,0 0-6-15,0 0-3 16,0 0-8-16,0 2 4 16,0 7 3-16,-4 0 34 15,-1 1-20-15,5-2-22 16,0-1 2-16,0-2-16 15,0-3-11-15,0-2 1 16,0 0 0-16,22 0-1 16,3-14-1-16,-10-4-2 15,-6 0-7-15,6 2-2 16,-15 2 7-16,0-1 5 0,0 10 0 16,0 0 9-1,-20 5 8-15,1 0 3 0,1 3 2 16,-6 12-11-16,8-5-6 15,3 1-5-15,13-5-3 16,0-3-37-16,0 2-122 16,0-5-161-16</inkml:trace>
  <inkml:trace contextRef="#ctx0" brushRef="#br0" timeOffset="217012.5738">20411 15618 429 0,'0'0'87'16,"0"0"-42"-16,0 0 38 15,0 0-13-15,0 0-28 16,0 0-21-16,102-39 7 15,-84 31-7-15,-14-2 32 16,16 0-6-16,-16-4-19 16,1 6-9-16,6-6 11 15,-11 4-7-15,0 1-4 16,0-1-8-16,0 4 11 16,-25 6 1-16,-12 0-3 0,-12 6-3 15,-4 23-7-15,7 17-2 16,-7 9 17-16,11 5-11 15,22 0 1 1,15-8-10-16,5-6-5 0,0-13-1 16,33-8 0-16,1-11-2 15,-1-8-5-15,4-6 1 16,-8 0 5-16,-5 0 2 16,-8 0-1-16,-7-6-7 15,-5-3-2-15,5-2-32 16,-9-1-50-16,0 5-240 15</inkml:trace>
  <inkml:trace contextRef="#ctx0" brushRef="#br0" timeOffset="217530.8675">20683 15821 1062 0,'0'0'118'16,"0"0"-118"-16,0 0-4 16,0 0 0-16,0 0-1 15,0 0 3-15,100-83-9 16,-80 51-3-16,4-3 5 16,-11-7 9-16,-2-11 1 0,-6 3-1 15,3-5 0-15,-3 7 2 16,-1 10-2-16,3 8 2 15,-7 15-1-15,13 8 1 16,-13 7 16-16,5 0-1 16,-5 15 22-16,0 24-5 15,4 14-14-15,3 11-12 16,2-10 2-16,-1-1-7 16,1-10 2-16,7-14-4 15,-3-6 2-15,2-16-3 16,19-7-10-16,3-5 0 0,12-30 3 15,2-15 6-15,-3-12-3 16,-10 6 0 0,-9 5-2-16,-9 2 3 0,-12 17-3 15,1 9 3-15,-9 16 3 16,0 7 1-16,0 17 43 16,-9 33-12-16,-15 20-25 15,2 11-6-15,-2-1-1 16,24-10-13-16,0-18-49 15,24-13-117-15,22-17-757 16</inkml:trace>
  <inkml:trace contextRef="#ctx0" brushRef="#br0" timeOffset="218561.8605">22138 15756 502 0,'0'0'185'0,"0"0"-148"15,0 0-17-15,0 0-15 16,0 0 0-16,0 0-5 15,-11 21 0-15,35-21-4 16,-8 0 4-16,-7-6 7 16,4-4 5-16,-6-3 23 15,-3 1-2-15,-4 3 13 16,0-2 0-16,0 1-4 16,0 2-15-16,0 8 13 15,0 0-14-15,-11 0-6 16,-11 8-13-16,2 13-3 15,0-5-4-15,16-3-6 0,4-1-4 16,0-3-78 0,0-9-125-16,4 0-150 0</inkml:trace>
  <inkml:trace contextRef="#ctx0" brushRef="#br0" timeOffset="221356.5015">22105 16056 39 0,'0'0'92'0,"0"0"-81"15,0 0-11-15,0 0-4 16,0 0-5-16,0 0-29 16,117-50 17-16,-110 50 21 15,2 0 73-15,0 0-10 16,19 0 7-16,17 0-70 16,1 0-21-16,20 0-147 0</inkml:trace>
  <inkml:trace contextRef="#ctx0" brushRef="#br0" timeOffset="222293.2946">22151 15791 296 0,'0'0'179'0,"0"0"-71"15,0 0-28-15,0 0-18 16,0 0-25-16,0 0-18 15,0 0-15-15,0 0-4 16,0 5-56-16,20 10-314 0</inkml:trace>
  <inkml:trace contextRef="#ctx0" brushRef="#br0" timeOffset="240408.7917">7587 17401 460 0,'0'0'126'16,"0"0"-78"-16,0 0 20 0,0 0-26 16,0 0-28-1,0 0 16-15,0 0 15 0,0 0-1 16,0 0 3-16,0 0 3 15,0 0-9-15,0 0-15 16,0 0 0-16,0 0-4 16,0 0 9-16,0 0-3 15,0 0 9-15,0 0-9 16,0 0-1-16,0 0-12 16,0-6-2-16,0 1-11 15,0 1-2-15,25-9-19 16,23 2 18-16,3-1-3 15,7 2 3-15,-5 7-2 16,-16 3-9-16,-4 0-12 0,-21 13-2 16,-4 16 11-16,-8 10 15 15,0 13 2-15,-13 1 3 16,-31 5-4-16,11 2 1 16,-5 0 3-16,0-5-5 15,10-7 0-15,-1-5 0 16,9-11 1-16,0-7-1 15,11-7 0-15,5-6 0 16,0-7 0-16,4-5 0 16,0 0 0-16,0 0-1 15,0 0-2-15,0 0-5 16,24 0 8-16,9-2 2 16,-4-4-2-16,-1 2-1 15,10 4-25-15,-5-5-19 16,-4 2-25-16,4 1-77 0,-13-3-3 15,2 2-28-15,-6-2-132 16</inkml:trace>
  <inkml:trace contextRef="#ctx0" brushRef="#br0" timeOffset="240678.7318">8198 17661 595 0,'0'0'384'16,"0"0"-378"-16,0 0-4 16,0 0-4-16,0 0 2 15,0 131 0-15,0-81-1 16,0 0 0-16,0-11 1 15,-14-3-2-15,14-5-16 16,0-15-76-16,0-6-59 16,0-3-150-16</inkml:trace>
  <inkml:trace contextRef="#ctx0" brushRef="#br0" timeOffset="241359.586">8498 17443 280 0,'0'0'147'0,"0"0"-112"0,0 0 55 16,0 0-26-16,0 0-10 15,0 0 26-15,0-7 48 16,0 7-33-16,0 0-35 16,0 0-24-16,0 0-8 15,0 0-7-15,0 0-10 16,0 0-6-16,0 0-2 15,0 0 6-15,0 0-9 16,0 0-4-16,5 18-6 16,-1 9 10-16,16 13 0 15,0 2 3-15,-2 6-3 16,-3 2 0-16,-6 0 0 16,7-2 1-16,-12-6 0 0,0-12 2 15,5 1-4-15,-9-12 2 16,0-3-1-16,0-9 0 15,0 3 3-15,0-2-1 16,0-3 6-16,-9 2 2 16,-6 1-7-16,-3-6 1 15,-2 6 1-15,3-4 0 16,6 2-3-16,6-6 0 16,1 0-1-16,4 0-1 15,0 0 1-15,0 0 6 16,0 0-1-16,0 0 0 15,0 0-6-15,20 0-7 0,13-3 7 16,4-7 5-16,10 3 6 16,-12-1-3-16,-17 5-5 15,2 3-1-15,-11 0-2 16,-5 0-35-16,-4 0-35 16,0 11-132-16,0 1-365 15</inkml:trace>
  <inkml:trace contextRef="#ctx0" brushRef="#br0" timeOffset="242667.8215">9124 17380 247 0,'0'0'163'0,"0"0"-48"16,0 0 1-16,0 0-45 15,0 0-18-15,0 0 30 16,-11-7-18-16,11 7-28 16,0 0-8-16,0 0-3 15,0 0-15-15,0-3-11 16,0-2 2-16,24-5-2 15,14 5 10-15,2 3-1 16,-3-1-5-16,-8 3-4 0,0 0 0 16,-11 0 0-16,-3 10-1 15,-10 15 1-15,-5 7 8 16,0 14 1-16,-16 2 0 16,-26 7-6-16,-15 2 0 15,10 1 3-15,-2 0 2 16,12-5 3-16,17-11-3 15,2-7-4-15,12-7-1 16,6-16-3-16,0 1 0 16,24-8 0-16,14-5 7 15,6 0 16-15,2 0 10 0,-6 0 7 16,-7-3-5 0,-15-2-5-16,2 3-17 0,-11 2-9 15,2 0-4-15,-2 0-5 16,8 0-34-16,3 0-41 15,0 7 5-15,-2 1-112 16,-3-8-246-16</inkml:trace>
  <inkml:trace contextRef="#ctx0" brushRef="#br0" timeOffset="243835.5871">9834 17315 61 0,'0'0'123'0,"0"0"-121"16,0 0 13-16,0 0 38 15,0 0 2-15,0 0 25 16,0 0-8-16,0 0-47 16,0 0 8-16,0 0 4 15,0 0-12-15,0 0 9 0,0 0 4 16,0 0-6 0,-4 0-6-16,4 0-11 0,0 0 0 15,-7 0 15-15,7 0 9 16,0 0-14-16,0 0 11 15,0 0-1-15,0 0-4 16,0 0-7-16,0 0-5 16,0 0 5-16,0 0-8 15,0 0-5-15,0-3-8 16,0-4-2-16,0 0 5 16,0-6 1-16,0 1-2 15,0 1-1-15,0 1-3 16,0 3 3-16,0 2 2 15,0 5-1-15,0 0 10 0,0 0-1 16,0 0 0 0,0 18-11-16,-13 14-3 0,8 18 0 15,1 14 0-15,4 2 4 16,0 2 2-16,0 0 2 16,13-3-2-16,3-5-4 15,-3-17-2-15,2-11 0 16,-10-11 3-16,-1-11-2 15,-4-5 2-15,0-5 5 16,0 0 6-16,0 0 16 16,-15 0-1-16,-27 5-22 15,0-5-5-15,2 5-2 16,7-1 0-16,15-1 0 0,7 0-2 16,11-3 1-1,0 0 1-15,0 0-5 0,15 0-18 16,19 0 22-16,19-6 1 15,-7-3 15-15,-2 4-5 16,-17 2-5-16,2-5-2 16,-9 6-3-16,-7 2-9 15,-2 0-49-15,2 0-91 16,-13-2-323-16</inkml:trace>
  <inkml:trace contextRef="#ctx0" brushRef="#br0" timeOffset="244445.8122">10263 17310 614 0,'0'0'146'0,"0"0"-139"16,0 0 57-16,0 0-31 16,0 0-18-16,0 0 46 15,0-18 5-15,9 16-28 16,11-1-1-16,9 1 3 16,8-3-17-16,1 5-14 0,6 0 1 15,-11 0-8-15,-15 0-2 16,2 12-4-16,-20 11 4 15,0 12 11-15,0 1 0 16,-38 1-5-16,5-2-1 16,-7 0-4-16,11-7 0 15,7-6-1-15,7-4-6 16,10-6 1-16,5-2-3 16,0-2-5-16,9-3 1 15,35 3 4-15,7-1 6 16,7-5 2-16,-5 8 10 15,-11-2 1-15,-13 9-4 0,-9 2-2 16,-12 6 7 0,-8 1 4-16,0 5 6 0,0 1-6 15,-33-1 0-15,-4 1 0 16,-12-4-6-16,11-3 0 16,-4-8 1-16,9-4-1 15,13-6-6-15,11-4-4 16,9-3-3-16,0 0-25 15,0 0-7-15,0-13-7 16,5-7-3-16,19 3-8 16,-2-1-19-16,7-4-137 15,0-1-206-15</inkml:trace>
  <inkml:trace contextRef="#ctx0" brushRef="#br0" timeOffset="245089.0129">10977 17215 233 0,'0'0'46'0,"0"0"-29"0,0 0 64 16,0 0 28-16,0 0-3 15,0 0-23-15,34-38-31 16,-30 36-32-16,-4 0 6 16,7-1 14-16,-7 3-7 15,0 0-22-15,4 0 11 16,-4 0 23-16,0 0 8 15,0 0-2-15,0 0-21 16,0 0-7-16,0 0-4 16,-15 0-13-16,-10 0 0 15,3 0 3-15,-7 3 2 16,9 4 2-16,-4 5-9 16,2 4-2-16,6 1 7 0,3 3-5 15,13 2-1-15,0 1-3 16,13-1-1-16,45-1-8 15,-1-4 2-15,14 3 5 16,-4 0-6-16,-14 2 6 16,0 7-4-16,-29 6 2 15,-11 0 2-15,-13 5 2 16,0 0 3-16,-13 0 10 16,-22 0 8-16,-7-7 7 15,8-3 2-15,-3-3-15 16,4-7-7-16,4-9 2 15,5-4-3-15,8-7-5 16,7 0-1-16,0 0-1 16,9 0-18-16,-8-7-13 0,8-6-30 15,0-5-8-15,0-1-161 16,0-12-373-16</inkml:trace>
  <inkml:trace contextRef="#ctx0" brushRef="#br0" timeOffset="245604.9951">11283 17230 669 0,'0'0'397'15,"0"0"-388"-15,0 0-3 0,0 0 18 16,0 0-24-16,0 0 0 15,24-3 2-15,-24 28 13 16,0 13 14-16,0 2 8 16,0-2 0-16,0-1-14 15,4-1-6-15,16-11 0 16,-2-5-6-16,11-5-10 16,-1-10 3-16,-3-3-1 15,8-2-2-15,4-2-1 16,3-23 7-16,-2-11 3 15,-5-1-7-15,-9-1-3 16,-10-2-2-16,-6 0 2 0,-1 5 6 16,-7 5-5-16,0 7 3 15,0 11 5-15,0 9 18 16,0 3 5-16,0 0 1 16,-11 3-4-16,-2 32-16 15,-12 20-12-15,6 15 0 16,1 10 3-16,18-6 5 15,0-5-7-15,0-4 0 16,0-4-2-16,24-11-4 16,-2-10-15-16,-2-7-11 15,-11-16-11-15,11-9-25 16,-2-8-28-16,2 0-52 16,4 0-146-16,0-25-203 0</inkml:trace>
  <inkml:trace contextRef="#ctx0" brushRef="#br0" timeOffset="245929.5845">12351 17187 738 0,'0'0'57'0,"0"0"-35"16,0 0 70-16,0 0-44 15,0 0 29-15,0 0-20 16,28 150-1-16,-28-97-6 16,0-2-2-16,0-1-24 15,0-8-20-15,0-4-3 16,5-8-2-16,4-10-18 15,-3-12-50-15,3-6-13 16,0-2-63-16,-9 0-99 16,0-20-157-16</inkml:trace>
  <inkml:trace contextRef="#ctx0" brushRef="#br0" timeOffset="246129.7165">12160 17441 837 0,'0'0'245'0,"0"0"-229"16,0 0 19-16,0 0 13 16,0 0-10-16,0 0 15 15,124-5-16-15,-86 5-15 16,4 0-18-16,-2 0-4 16,2 0-22-16,-9 0-46 15,-4 0-49-15,-14 18-131 16,-15 4-300-16</inkml:trace>
  <inkml:trace contextRef="#ctx0" brushRef="#br0" timeOffset="246318.1069">12247 17912 1188 0,'0'0'170'15,"0"0"-143"-15,0 0 45 16,0 0-26-16,0 0-10 15,0 0-15-15,203-3-12 16,-145-2-9-16,-10 5-21 16,3 0-43-16,2 0-98 15,-20 0-292-15</inkml:trace>
  <inkml:trace contextRef="#ctx0" brushRef="#br0" timeOffset="247689.1708">13423 17354 428 0,'0'0'85'16,"0"0"-1"-16,-53 108 8 0,49-59-19 16,4-4-8-1,0 0-14-15,15-8-17 0,18-7-13 16,0-10-12-16,1-9-1 15,3-9-5-15,1-2-2 16,2-2 6-16,-3-21 7 16,-12-10 5-16,8-6-8 15,-20-9-2-15,-9 3 1 16,-4-4-7-16,0 5 0 16,-4 12 5-16,-25 1-7 15,-4 13 6-15,0 11 2 16,4 7 4-16,-4 0 2 0,-5 10-15 15,10 20-2 1,3 11-4-16,12 2-19 0,13 4-74 16,0-7-74-16,0-8-253 15</inkml:trace>
  <inkml:trace contextRef="#ctx0" brushRef="#br0" timeOffset="247916.0995">13976 17345 984 0,'0'0'32'16,"0"0"-31"-16,0 0-2 0,33 109 0 15,-24-55-16-15,-2 6 6 16,-7 1-37-16,0 3-41 15,0-1 8-15,0-13-11 16,-11-12-206-16</inkml:trace>
  <inkml:trace contextRef="#ctx0" brushRef="#br0" timeOffset="248349.4314">14314 17487 601 0,'0'0'71'15,"0"0"-21"-15,0 104 39 16,0-74-25-16,0 0-23 15,20-10-5-15,-2-3-15 16,-3-6 0-16,-1-9 4 16,1-2-4-16,3 0 0 15,22-13-10-15,-3-21 4 16,1-9-14-16,-5-5 7 0,-9-4-8 16,-10 7-15-1,-14-1 7-15,0 6 4 16,0 8-8-16,-27 4 12 0,-13 6 1 15,-2 11 1-15,5 7 2 16,-12 4-3-16,3 9-1 16,6 29 0-16,11 5-7 15,16 2-14-15,13 5-50 16,0-7-59-16,13-11-71 16,20-4-191-16</inkml:trace>
  <inkml:trace contextRef="#ctx0" brushRef="#br0" timeOffset="249037.0752">14925 17462 194 0,'0'0'151'16,"0"0"-59"-1,0 0 31-15,0 0-44 0,0 0-28 16,0 0-15-16,0 25 17 16,0-1-5-16,0 8-10 15,0 6 3-15,0 2-9 16,0 6-19-16,0-7-3 16,15-3 4-16,7-6-5 15,-2-10-6-15,4-8-3 16,5-10-4-16,0-2-7 15,0-5 6-15,4-22 5 16,4-13 7-16,-3-2-3 16,-14-9-4-16,-12 1-6 15,-8 5-2-15,0 3-14 16,0 4 16-16,-19 8 6 0,-15 5 1 16,-12 9 4-16,6 11-5 15,-2 5-1-15,4 0-1 16,-1 21 0-16,12 9-14 15,12 5-52-15,10 0-49 16,5 5-138-16</inkml:trace>
  <inkml:trace contextRef="#ctx0" brushRef="#br0" timeOffset="249498.7508">15416 17476 694 0,'0'0'51'0,"0"0"-38"16,0 0 77-16,-29 105-45 15,29-80-29-15,0-2 2 16,20-1-2-16,-3-5-2 16,3-4-8-16,14-2 3 15,-10-10 1-15,-4-1-5 16,-3 0 3-16,8 0-1 16,3-17 3-16,-3-8-3 0,-3-13 1 15,-2 4-5-15,-16-12 2 16,-4 6-5-16,0 1-5 15,0 5 5-15,-24 4 2 16,-9 8 1-16,-9 4 3 16,0 13 4-16,-2 5-5 15,-3 10-5-15,7 25-8 16,12 16 2-16,14-1-9 16,14-3-48-16,0-4-71 15,29-13-90-15,13-10-225 0</inkml:trace>
  <inkml:trace contextRef="#ctx0" brushRef="#br0" timeOffset="250286.0636">16030 17233 338 0,'0'0'206'0,"0"0"-175"15,0 0 45-15,0 0-23 16,0 0-10-16,0 0 30 16,11-3 17-16,-11 3-32 15,0 0-4-15,0 0-16 16,0 0-10-16,0 0 9 16,0 0 12-16,0-3 2 15,0 3-19-15,-19 0-15 16,-6 0-10-16,-8 0-2 15,0 0-2-15,4 8 3 16,0 5-6-16,9 1 0 16,3 7-3-16,17 1-3 15,0 3-6-15,0 6-2 0,24-5-1 16,18-1-1 0,11 6 12-16,-6-4 3 0,-8 4-3 15,-5-3 3-15,-17-6-2 16,-1 0 1-16,-16 1 2 15,0 2 3-15,0-5 13 16,-29 7-3-16,-4-2-1 16,-11 3-9-16,6-7 0 15,9 1-1-15,1-7-2 16,3-5 0-16,21-7 0 16,-1-3-1-16,5 0-10 15,0 0-28-15,0 0-14 16,0 0-18-16,0-11 28 15,5-3-79-15,-1 8-139 0,12-6-275 16</inkml:trace>
  <inkml:trace contextRef="#ctx0" brushRef="#br0" timeOffset="250726.141">16307 17604 607 0,'0'0'95'0,"0"0"-21"16,0 0 62-1,0 0-80-15,0 0-23 0,0 0 35 16,29 97-65-16,-5-87 4 15,0-3 0-15,5-4 7 16,-7-3-5-16,18 0 2 16,-3-10 8-16,10-15-2 15,-3-7-8-15,-11-4-7 16,-4-1 0-16,-29-3-2 16,0 5-2-16,0-1-1 15,0 7 3-15,-38 0 0 16,-6 12 0-16,-7 2 2 15,-6 8 1-15,-1 7-2 0,14 0 6 16,7 7-7-16,8 18-2 16,11 0-4-16,11 7-14 15,7-3-30-15,0-4-34 16,40 0-87-16,-2-10-45 16,-1 0-130-16</inkml:trace>
  <inkml:trace contextRef="#ctx0" brushRef="#br0" timeOffset="251137.6306">16995 17185 679 0,'0'0'356'15,"0"0"-356"-15,0 0-26 16,0 0 24-16,0 0 0 16,0 0 0-16,141-36-4 15,-112 36 6-15,-5 0 0 16,-4 18 4-16,-11 5 3 16,-9 4 4-16,0 8 1 15,0 11 3-15,-29 10-8 16,-20 2 2-16,-6 6 17 15,-2 1 17-15,12-10 9 0,17-10-15 16,23-15-16 0,5-2-17-16,0-16 1 0,29-2-2 15,15-5-3-15,-6-5 0 16,4 0 1-16,-9 0 0 16,7-5-1-16,-11-5-12 15,-3 0-31-15,-2 1-50 16,14-2-88-16,-14-2-223 15</inkml:trace>
  <inkml:trace contextRef="#ctx0" brushRef="#br0" timeOffset="251475.9422">17452 16979 716 0,'0'0'258'16,"0"0"-239"-16,0 0 21 15,0 0-23-15,0 0 9 16,95 130 1-16,-66-69-4 0,-7 2-10 15,-2 6 8 1,-15 12 2-16,-5 6-11 0,0 16-7 16,-5 10-5-16,-37-2-32 15,-11-4-14-15,20-9 5 16,-5-19-54-16,5-10-139 16,4-24-126-16</inkml:trace>
  <inkml:trace contextRef="#ctx0" brushRef="#br0" timeOffset="254628.9141">17861 17636 840 0,'0'0'39'0,"0"0"-38"16,0 0 41-16,0 0-40 15,0 0-2-15,0 0 0 16,0 0 7-16,29 0 18 16,-16 0 31-16,-2 0-16 15,3-23-14-15,1-2-4 16,7-12 1-16,3-3-19 0,-5-1-2 16,-7 12 1-1,2 6-2-15,-15 10-2 0,9 9 2 16,-9 4-1-16,0 0 4 15,0 11 21-15,5 22-12 16,-1 13-10-16,3 1-1 16,10-4-1-16,-1-11-1 15,1-4 0-15,-1-15-1 16,2-6-1-16,-3-7-5 16,9 0-13-16,10-20 6 15,3-15 9-15,-4-5 4 16,-4 0 0-16,-16 5 0 0,3 14 1 15,-7 9 0 1,-9 8 0-16,0 4 0 0,0 4 7 16,0 25 27-16,4 13-22 15,16 2-2-15,-7 4-6 16,12-15-2-16,3-6-1 16,1-15-1-16,13-12-5 15,11 0-14-15,5-25-9 16,4-17 3-16,-5-5 0 15,-15-1 15-15,-13 0 10 16,-9 8 0-16,-20 9 1 16,4 14-1-16,-4 12 2 15,0 5 19-15,0 5 3 16,0 30 9-16,-4 22-31 16,-16 7-2-16,20-4-10 0,0-10-38 15,0-12-121-15,40-19-480 16</inkml:trace>
  <inkml:trace contextRef="#ctx0" brushRef="#br0" timeOffset="257520.1914">7541 17160 200 0,'0'0'80'16,"0"0"-23"-16,0 0 56 15,0 0-34-15,0 0-1 16,0 0 0-16,0-15-16 16,0 15-20-16,0-5 3 15,0 5 5-15,0 0-3 16,0 0-4-16,0 0-7 16,0 0-5-16,-5 0-6 15,1 0-7-15,-11 25-13 16,1 20-4-16,-1 20-2 0,6 21 2 15,0 7 5 1,2 19-3-16,7 8 15 0,0 6-7 16,0-1-9-16,7-10 1 15,31-17-1-15,4-18-4 16,2-18 0-16,7-18 1 16,-7-19-7-16,-2-10-1 15,-4-12-2-15,-5-3 5 16,-9 0-30-16,-8 0-92 15,-12 0-71-15</inkml:trace>
  <inkml:trace contextRef="#ctx0" brushRef="#br0" timeOffset="270716.3681">21371 17430 381 0,'0'0'122'15,"0"0"-29"-15,0 0-25 16,0 0-31-16,0 0-4 16,0 0 27-16,0 0 2 0,0 0-6 15,0-12-6-15,0 12-18 16,0 0-8-16,0-6-1 15,0 6 9-15,0-4-6 16,0 0 8-16,0 1-4 16,0-8-7-16,0 11-3 15,0-4-1-15,0 1-3 16,0 3-2-16,0 0-4 16,0 0-1-16,0 0-5 15,0 12-4-15,0 23-9 16,0 16 9-16,0 19 0 15,-7 8-5-15,-6 4-6 0,0 6-6 16,-3-6-4-16,12-9-1 16,-1-10 3-16,1-7 9 15,4-6 8-15,0-21-4 16,0-6 2-16,0-15-3 16,0-8 1-16,4 0 0 15,14-6 6-15,15-11 22 16,-4-4 5-16,4 5-9 15,3 3-1-15,-14 5-8 16,-2 4-9-16,-12 4 0 16,8 0-21-16,-3 0-21 15,7 0-27-15,4 4-115 16,5 6-85-16,-11 1-173 0</inkml:trace>
  <inkml:trace contextRef="#ctx0" brushRef="#br0" timeOffset="271149.5301">21833 17887 342 0,'0'0'288'0,"0"0"-201"16,0 0 30-16,0 0-38 15,0 0-49-15,0 0-16 16,0 86 8-16,0-40-8 16,-4 5-2-16,-3 2 0 15,3 4-9-15,4-4 5 16,0-11-7-16,0-6-1 16,19-14-3-16,6-4-5 0,4-11-51 15,-1-7-12-15,-6 0-25 16,-2 0 5-16,0-13-104 15,-20 1-176-15</inkml:trace>
  <inkml:trace contextRef="#ctx0" brushRef="#br0" timeOffset="271360.6774">21731 18152 512 0,'0'0'420'16,"0"0"-373"-16,0 0 16 16,0 0-8-16,0 0-39 15,0 0-16-15,168-60-16 16,-139 60-71-16,4 0-122 16,-13 0-70-16,-7 10-230 15</inkml:trace>
  <inkml:trace contextRef="#ctx0" brushRef="#br0" timeOffset="276565.3505">22138 18087 224 0,'0'0'215'0,"0"0"-140"15,0 0 20-15,0 0 0 0,0 0-41 16,0 0 1-16,-24-6 7 16,24 6-11-16,-9 21 5 15,9 10-23-15,0 3-10 16,0 7-16-16,0 3 14 16,9-9-6-16,4-4-6 15,11-12-4-15,-4-2-5 16,-6-10-2-16,1-7 0 15,-6 0 1-15,11 0 1 16,-2-10 3-16,1-18 4 16,-10-12 0-16,2-3-7 15,-11 1-10-15,0-1-9 16,0 8-4-16,-11 7 2 16,-13 6 5-16,6 11 16 0,3 7 0 15,-3 4 1-15,14 0 8 16,-3 0-9-16,-6 15-1 15,13 7-8-15,0-2 9 16,0-5 0-16,13 0-5 16,16-7-5-16,0-6-4 15,-1-2 11-15,5 0 3 16,-8-10-8-16,-1-20 8 16,-11-5 1-16,3-5 2 15,-12-3-3-15,-4 1-2 16,0 4 1-16,0 5 2 0,0-1 1 15,-20 9 5 1,12 4-6-16,-12 9 5 0,15 7 7 16,-8 5 11-16,9 0 9 15,-3 20-18-15,2 23-11 16,5 19-4-16,0 13 0 16,0 3 0-16,29 2 4 15,4 1-4-15,7 0 0 16,-2-12-3-16,4-16-3 15,-5-13-19-15,-8-25 8 16,-5-13 10-16,-8-2-10 16,6 0 7-16,-2-14 10 15,-7-11 18-15,-6 7-8 0,-3 0-1 16,-4 11-3 0,0 0-2-16,0 7-2 0,5 0 3 15,-5 0 15-15,0 0-10 16,0 0-9-16,9 7-1 15,2 4 0-15,6 0 1 16,-6-8 0-16,7-3-1 16,2 0-1-16,4 0 1 15,-2-10 3-15,-6-12 1 16,-3-3-1-16,-8-7 1 16,-5 0-2-16,0 6 4 15,0-5-5-15,-14 8 0 0,-19 6 1 16,4 7-2-1,-8 4 0-15,4 6-7 0,-3 6-22 16,14 19-29-16,7 12-26 16,10 1-96-16,5-3-103 15</inkml:trace>
  <inkml:trace contextRef="#ctx0" brushRef="#br0" timeOffset="276910.6187">22857 18423 248 0,'0'0'467'16,"0"0"-446"-16,0 0 23 15,0 0 18-15,0 0-27 16,0 0-9-16,115-61 13 0,-106 17-20 16,-9-14-18-1,4-4 0-15,-4-1 0 0,0 1-1 16,0 1-7-16,-13-2 3 15,-25 6 0-15,-10-4-4 16,1 17 5-16,7 8 1 16,3 19 2-16,24 17 32 15,-3 0 50-15,3 38-54 16,13 19-28-16,0 23 4 16,0 10 4-16,17-8-8 15,28 4 0-15,-8-11-1 16,5-12-13-16,3-13-53 15,-17-22-72-15,-10-17-59 16,-14-11-243-16</inkml:trace>
  <inkml:trace contextRef="#ctx0" brushRef="#br0" timeOffset="277097.6922">22205 17897 943 0,'0'0'137'15,"0"0"-137"-15,0 0 0 16,309-53-1-16,-185 48-109 16,-13 5-235-16</inkml:trace>
  <inkml:trace contextRef="#ctx0" brushRef="#br0" timeOffset="277414.0342">23706 17772 969 0,'0'0'51'16,"0"0"-34"-16,0 0 15 15,0 0-25-15,0 0-1 16,0 0-6-16,195 0 0 15,-151 0-21-15,-2 4-97 16,-18 1-145-16</inkml:trace>
  <inkml:trace contextRef="#ctx0" brushRef="#br0" timeOffset="277599.6743">23611 18074 1111 0,'0'0'144'16,"0"0"-135"-16,0 0 21 16,0 0 38-16,0 0-47 15,272-15-20-15,-192 11-1 16,10 4-73-16,-17 0-129 16,-26 0-634-16</inkml:trace>
  <inkml:trace contextRef="#ctx0" brushRef="#br0" timeOffset="279460.3475">25017 17481 715 0,'0'0'165'15,"0"0"-92"1,0 0-10-16,0 0-38 0,0 0-9 16,0 0 8-16,25-45-9 15,-3 38-13-15,2-4 1 16,5 4-2-16,9 1 2 16,-10 6-3-16,1 0-3 15,-5 0-2-15,-15 3-7 16,-4 15 9-16,-5 7 3 15,0 5 5-15,-9 10-1 16,-24 7 2-16,-9 6-5 16,-11 7 13-16,8 2-8 15,3-1 4-15,5-6-10 16,4-12 4-16,13-8 0 16,20-10-4-16,0-7 0 0,0-14-2 15,0 1-1-15,0-5-1 16,20 0 4-16,13-5 10 15,-9-6 23-15,14-6-22 16,-1 5-5-16,-12-1-6 16,-1 6-3-16,5 5-43 15,-12-3-30-15,8 5-84 16,3-3-194-16</inkml:trace>
  <inkml:trace contextRef="#ctx0" brushRef="#br0" timeOffset="279639.009">25559 17717 1225 0,'0'0'34'0,"0"0"-16"16,0 0 3-16,0 0-21 16,0 102 0-16,0-52-11 15,0 0-18-15,0-2-42 16,-4-13-36-16,4-3-237 15</inkml:trace>
  <inkml:trace contextRef="#ctx0" brushRef="#br0" timeOffset="280185.7758">25871 17379 417 0,'0'0'503'0,"0"0"-434"15,0 0-1 1,0 0-25-16,0 0-37 0,0 0-6 16,0 25 0-1,0 12 1-15,0 13 8 0,0 0-3 16,0 5 1-16,4-3 1 16,14-1 1-16,6-1-8 15,-8-7 1-15,-12-4-2 16,1-8 0-16,-5-12 3 15,0-8 5-15,0-1 2 16,-20-8 22-16,-9-2-14 16,0 5-8-16,-8-5 0 15,8 0 2-15,5 0-8 16,19 0 14-16,1 0-10 16,4 0-3-16,0 0-2 0,0 0 1 15,0 0-4-15,0 0-4 16,29 0-2-16,8 0 4 15,16-7 2-15,-4-3-7 16,2-1-29-16,-11 2-81 16,2 1-35-16,-14-2-311 15</inkml:trace>
  <inkml:trace contextRef="#ctx0" brushRef="#br0" timeOffset="280644.2347">26267 17411 363 0,'0'0'497'16,"0"0"-450"-16,0 0-23 15,0 0 17-15,0 0-24 16,0 0 4-16,88-7-10 15,-59 7-3-15,-5 1-6 16,5 12 4-16,-5-1-3 16,-4 6-1-16,2-4 1 15,-6 5-2-15,-3 1 1 16,-13 2-2-16,0 6 4 0,0 12 2 16,-9 0 3-1,-15 17 5-15,-14 4 6 0,19-6-9 16,10-5-8-16,4-12 4 15,5-16-3-15,0-9-4 16,25-6 0-16,3-7 1 16,19 0 7-16,1 0 22 15,-10 0 3-15,0-10-5 16,-10 0-12-16,-3 0-11 16,-8 8-4-16,-6-3-1 15,7 2-12-15,-2 3-31 16,-8 0-55-16,8 0-143 0,-12 0-391 15</inkml:trace>
  <inkml:trace contextRef="#ctx0" brushRef="#br0" timeOffset="282834.8577">27114 17292 643 0,'0'0'69'15,"0"0"-56"-15,0 0 17 16,0 0-20-16,0 0-4 15,0 0 44-15,0-19-5 0,-5 19-8 16,5 0-4-16,-13 0-17 16,7 14-14-16,-8 11-2 15,10 11 0-15,4 6-1 16,0 4 2-16,0 4 1 16,0 2 2-16,13-7-3 15,-2-2-1-15,2-8 0 16,3-10-1-16,-12-2 1 15,1-8 3-15,-5-5 5 16,0-2 19-16,0-7 16 16,0 5-8-16,-5-4-13 15,-6-2-5-15,-11 0-4 16,2 5-3-16,-4-2-3 16,-5 2 0-16,11 3-4 15,3-6 12-15,11 0-9 0,-5-2 8 16,9 0-14-16,0 0-6 15,17 0-13-15,23 0 19 16,16 0 9-16,12-9-3 16,-6 3-3-16,-16 6-3 15,7 0-33-15,-19 0-91 16,-25 0-377-16</inkml:trace>
  <inkml:trace contextRef="#ctx0" brushRef="#br0" timeOffset="288519.1962">10853 16842 57 0,'0'0'109'0,"0"0"-91"16,0 0 9-16,0 0 6 0,0 0-9 15,0 0 12 1,0 0 18-16,0-8-2 0,0 8-14 16,0-3-6-16,0 3-4 15,0 0 3-15,-4 0-14 16,4 0-12-16,0 0 9 16,-4 0-8-16,-7 0-4 15,6 3 7-15,-8 12-9 16,-3 5 0-16,3 8 2 15,-7 4-2-15,11 6 0 16,5 7-2-16,-5 2-3 16,3 14-9-16,6-1 4 15,0 10 5-15,-5-5-13 16,5 0 12-16,-4 6-4 16,-5-6 10-16,4 0 2 0,-10 2-2 15,6-4 0 1,-6 5 0-16,1-3 1 0,-6-5-1 15,3 3-24-15,1 0 2 16,-1 2-3-16,5-2 2 16,4 2 17-16,3-9 6 15,5-2 8-15,0-4-3 16,0-7-3-16,0 0-2 16,0-6-2-16,0-5 1 15,0-1-19-15,0-4-55 16,0 1-45-16,-11-1-104 15</inkml:trace>
  <inkml:trace contextRef="#ctx0" brushRef="#br0" timeOffset="292375.6103">27762 17137 622 0,'0'0'99'0,"0"0"-56"16,0 0 38-16,0 0-56 0,0 0-16 15,0 0 4 1,0-10 19-16,0 10-6 0,0 0 19 15,0 0-10-15,0 0-10 16,0 0-11-16,0 0 6 16,0 0 3-16,0 0-12 15,0 10-5-15,-5 18-5 16,-4 7 2-16,-4 5-2 16,-2 0-1-16,6-5 1 15,4 0-1-15,5-6 0 16,0-18-1-16,0 3-1 15,0-7-2-15,5-7-2 0,19 0 1 16,3 0 0 0,13-3 5-16,-7-15 7 0,4 7-1 15,-12 0 4-15,-8 4-10 16,-1 7-1-16,-16-6-8 16,13 6-31-16,-6 0-85 15,-3 0-75-15,-4 6-151 16</inkml:trace>
  <inkml:trace contextRef="#ctx0" brushRef="#br0" timeOffset="292599.5203">27992 17190 632 0,'0'0'214'15,"0"0"-135"-15,0 0 11 0,0 0-68 16,4 110 22-16,1-45-14 15,-5 0-13-15,0 6-15 16,0-1 1-16,0 0-3 16,0-2 0-16,0-16-22 15,0-9-23-15,0-16-14 16,0-6-71-16,0-21-66 16,0 0-240-16</inkml:trace>
  <inkml:trace contextRef="#ctx0" brushRef="#br0" timeOffset="292992.0996">28463 17240 636 0,'0'0'243'0,"0"0"-177"15,0 0 5-15,0 0-54 16,0 0-15-16,0 0 5 16,0 133-1-16,0-94-1 15,0 3-4-15,0-9 0 16,0-4-1-16,0-4-21 16,0-15-80-16,11 0-88 15,-2-8-203-15</inkml:trace>
  <inkml:trace contextRef="#ctx0" brushRef="#br0" timeOffset="293208.6">28297 17454 1014 0,'0'0'89'0,"0"0"-45"16,0 0-9-16,0 0 23 15,0 0-5-15,0 0-25 16,214-34-20-16,-167 32-8 16,6 2 0-16,-9 0-29 15,-6 0-59-15,4 0-44 16,-18 12-171-16</inkml:trace>
  <inkml:trace contextRef="#ctx0" brushRef="#br0" timeOffset="293434.1283">28368 17822 1016 0,'0'0'105'16,"0"0"-70"-16,0 0 48 15,0 0-4-15,0 0-48 16,210-55-23-16,-157 44-3 0,-7 4-5 15,-6 5-16 1,2-2-44-16,-4 4-48 0,-5 0-57 16,-13 0-287-16</inkml:trace>
  <inkml:trace contextRef="#ctx0" brushRef="#br0" timeOffset="293913.6727">29159 17571 718 0,'0'0'252'16,"0"0"-220"-16,0 0-22 16,0 0 2-16,0 0-8 15,-20 121-3-15,40-104 5 16,0-5 6-16,2-4-3 16,3-8-3-16,-1 0 1 15,5 0 3-15,13-20 2 16,-13-10 23-16,4-8-27 15,-5-2 5-15,-16 0-8 0,-12 0 0 16,0 0-2-16,0 7 1 16,-7 3 3-16,-15 7-3 15,-11 7 13-15,-1 5-3 16,6 4-4-16,-8 7-6 16,3 0-2-16,11 7-2 15,-2 15-8-15,15 8-11 16,9 8-24-16,0 2-20 15,0-5-22-15,9 3-111 16,8-8-248-16</inkml:trace>
  <inkml:trace contextRef="#ctx0" brushRef="#br0" timeOffset="294181.4247">29641 17526 538 0,'0'0'129'16,"0"0"-103"-16,0 0 29 16,0 0 7-16,38 103-24 15,-38-61 14-15,0 8 17 16,0-4-33-16,0-1-13 0,-9-13-6 15,5-4-17 1,4-13 0-16,0-3-85 0,0-9-152 16,0-3-269-16</inkml:trace>
  <inkml:trace contextRef="#ctx0" brushRef="#br0" timeOffset="294609.3195">29927 17608 747 0,'0'0'134'0,"0"0"-105"15,0 0 7-15,0 0-9 16,0 101-15-16,20-84 9 15,-7-9-7-15,7 0-6 16,-11-7-5-16,11-1 9 16,4 0-3-16,-2 0-4 15,11-12 6-15,7-13-1 16,-11-2-8-16,-12-9-2 16,-12 1-4-16,-5-2 1 15,0 4-6-15,0 1 5 16,-5 2 4-16,-12 5 5 15,-23 4-4-15,2 3 2 0,5 11 1 16,-4 7 8-16,-8 0 2 16,8 6-6-16,-1 13-6 15,9 13-2-15,5 4-12 16,20-3-16-16,4-1-60 16,0-4-89-16,4-8-284 15</inkml:trace>
  <inkml:trace contextRef="#ctx0" brushRef="#br0" timeOffset="295029.3751">30400 17521 740 0,'0'0'146'15,"0"0"-141"-15,0 0-5 16,0 0 3-16,13 125-1 16,-4-100-1-16,11 3 8 15,-16-6 21-15,16-1 21 16,-6-12-23-16,5 1-15 16,-1-4-6-16,11-6-1 15,0 0 3-15,10-24 2 16,-5-8 3-16,-6-3-8 0,6-10-3 15,-21 5-3-15,-13-5-12 16,0 5 12-16,0 4 1 16,-13 7 5-16,-27 6 6 15,2 6 3-15,1 6-3 16,-12 11-1-16,2 0-5 16,3 11-6-16,11 17-1 15,11 1-2-15,6 4-25 16,16-3-35-16,0-3-104 15,9-4-105-15,20-6-204 16</inkml:trace>
  <inkml:trace contextRef="#ctx0" brushRef="#br0" timeOffset="295474.6212">30855 17511 509 0,'0'0'238'0,"0"0"-214"16,0 0 17-16,0 0 7 15,0 0-19-15,-13 130 3 16,13-100 5-16,13-2-11 15,-1-6 5-15,12-9-17 0,-2-4 3 16,-2-3-13-16,-11-6 2 16,15 0 0-16,5-10 11 15,4-20 3-15,0-8-8 16,-9-2-9-16,1-8-3 16,-25-2-21-16,0 8 12 15,0 5 3-15,0 1 6 16,-33 8 0-16,-12 11 3 15,12 6-2-15,-4 10 6 16,3 1-5-16,6 0-2 16,8 18-5-16,2 8-1 15,18-1-14-15,0-1-78 0,5-2-62 16,32-7-103-16,1-13-171 16</inkml:trace>
  <inkml:trace contextRef="#ctx0" brushRef="#br0" timeOffset="295928.4315">31486 17230 635 0,'0'0'161'16,"0"0"-126"-16,0 0-1 15,0 0 3-15,0 0-20 16,0 0 47-16,-53-5-13 0,20 5-23 16,-10 0 6-16,6 0-4 15,-3 2-11-15,11 6 16 16,1 7-5-16,10-3-15 16,2 6-14-16,16 2-1 15,0 9-2-15,16-3-6 16,30 9 6-16,3-5 2 15,4 4 0-15,-11-2 1 16,-9 3-1-16,-8 0 1 16,-21 0 3-16,-4 3 0 15,0-6-1-15,-4 0 0 16,-25-4 9-16,-9-6 1 0,5-4 1 16,0-3-5-16,13-4-4 15,-4-9-2-15,10 1-3 16,14-3-7-16,-4 0-8 15,4 0-13-15,0 0-23 16,0-3-39-16,0-10-58 16,0-2-144-16</inkml:trace>
  <inkml:trace contextRef="#ctx0" brushRef="#br0" timeOffset="296319.0493">31490 16922 846 0,'0'0'108'0,"0"0"-76"16,0 0-21-16,0 0-5 15,0 0 13-15,0 0 25 16,100 118-15-16,-65-66-5 0,7 11 2 16,-9 9 7-1,-13 11-15-15,-20 8-9 0,0 14-9 16,-20 7-1-16,-37 4-1 15,-10-8-24-15,5-8-3 16,1-12 1-16,3-13-6 16,5 0-66-16,11-15-109 15,0-5-111-15</inkml:trace>
  <inkml:trace contextRef="#ctx0" brushRef="#br0" timeOffset="297287.5108">25088 17077 502 0,'0'0'198'0,"0"0"-142"15,0 0-26-15,0 0 18 16,-205 153-22-16,154-83 21 16,6 16-14-16,21 9 1 15,24 15 16-15,0 8-29 16,44 10-15-16,23 8-6 15,3 3-20-15,17 4-175 16,-14-19-411-16</inkml:trace>
  <inkml:trace contextRef="#ctx0" brushRef="#br0" timeOffset="302717.5686">32162 17872 447 0,'0'0'197'0,"0"0"-156"16,0 0-16-16,0 0 1 15,0 0 3-15,0 0 30 16,-4 0 25-16,4 0-29 16,0 0 0-16,0 0-17 15,0 0-6-15,0 0-3 16,0 0 1-16,-4 0-8 0,-5-18-8 16,2-9-14-1,7-13 0-15,0-8 0 0,0-5 3 16,0-2-3-1,7 7-1-15,6 11-1 0,-9 12 3 16,1 10-2-16,-1 10 1 16,-4 5 0-16,0 0 1 15,7 20 17-15,2 15-11 16,0 15-1-16,6-2-6 16,-10-1 4-16,14-6-4 15,-19-16 3-15,9-8-3 16,5-12-1-16,-10-5 0 0,11 0-9 15,-1-5 0-15,6-20 10 16,8-13 7-16,-8-4-3 16,-6-6-4-16,-6 8-1 15,-8 10-2-15,0 10 2 16,0 10 2-16,0 8-1 16,0 2 0-16,0 2 14 15,0 28 0-15,0 10-6 16,0 5-6-16,5-3 5 15,6-9-6-15,-2-11-1 16,-5-14 0-16,12 0-1 16,1-8-5-16,16-10-5 0,-4-21 10 15,20-19 0 1,-16 0-13-16,-4 0-7 16,-9 3 11-16,-7 7-20 0,-9 7 1 15,-4 11 11-15,0 8 18 16,0 14 1-16,0 0 29 15,0 33 10-15,0 15-23 16,0 10-5-16,-8 4 1 16,-1-7-5-16,9-12-3 15,0-5-5-15,17-20-18 16,3-6-103-16,9-10-274 16</inkml:trace>
  <inkml:trace contextRef="#ctx0" brushRef="#br0" timeOffset="304239.0999">20765 17120 88 0,'0'0'262'15,"0"0"-183"-15,0 0-39 16,0 0 27-16,0 0-43 16,0 0 18-16,0 0-24 15,0 0 8-15,0 10-1 0,0 0 4 16,0 5 0-16,0 7-16 16,0 9-9-16,0 9 11 15,0 14 38 1,-9 14-4-16,2 16 5 15,3 5-8-15,4 9-16 0,-9 3-13 16,9-4 0-16,0-9-7 16,0-9-9-16,0-4 1 15,0-14-2-15,9-13 0 16,2-23-5-16,2-10-44 16,1-12-60-16,6-3-72 15,-20 0-62-15</inkml:trace>
  <inkml:trace contextRef="#ctx0" brushRef="#br0" timeOffset="308446.3641">20860 17130 230 0,'0'0'101'0,"0"0"3"15,0 0-1-15,0 0 4 16,0 0-30-16,0 0-18 16,-29-13-22-16,29 13 0 15,0 0-8-15,0 0 15 16,0 0 10-16,0 0-15 16,0 0-4-16,0 0-20 15,0 0-7-15,0 0-7 16,0 0 0-16,9 0 0 15,31 0-1-15,11 0 3 16,15 0-3-16,12 0 1 0,8 0 1 16,0-5-2-1,14-2 0-15,3-3 2 0,4-4-3 16,-8 6 2-16,-4-6-2 16,5 4 1-16,-5 1-1 15,-9-2 2-15,0 1-1 16,-8 3 0-16,-3-3 0 15,16 5 1-15,-10-3 2 16,19-2-3-16,4 5 0 16,6 0-2-16,-10-2 2 0,6-1 0 15,-6-2-1-15,-1-3 0 16,-8 4 1-16,8-4 1 16,-8 3-1-16,0-2 0 15,-5 1-2-15,0-1 2 16,-20 7 0-16,-4 2 0 15,-9-2-1-15,5 3 1 16,4-5 1-16,9 4-1 16,6-7 1-16,-2-1 0 15,16 4 0-15,-9-3 2 16,8 6-3-16,-10-1 1 16,-3 2-1-16,10 3 0 15,-12 0 0-15,-4 0 0 16,2 0 1-16,2 0-1 15,7-5 5-15,8-3 7 0,5-1 7 16,5-2-11 0,10-2-3-16,-1 4-1 0,-8-4-4 15,-5 9 0-15,-21-2 0 16,2 4 1-16,-6-3-1 16,-9 2 0-16,4 3-2 15,0-3 2-15,7-2 1 16,-2 0-1-16,7 3-1 15,-3-5 1-15,7 7 1 16,-3 0-1-16,7 0 0 16,-8 0-2-16,-3 7 2 15,11 5 0-15,-4-1 0 16,13-2 0-16,5-1 3 0,-1-5-3 16,12-3-1-16,-7 0 1 15,-3 0 0-15,-10 0 0 16,-11 0 3-16,2 0-3 15,-12 0 0-15,8 0 0 16,6 0 0-16,-2 0 0 16,8 0 0-16,1 0 0 15,0 0 0-15,8 0 0 16,16 0 1-16,5 0-1 16,-1 0 0-16,-4 0-1 15,-2 0-1-15,2 0 1 16,-11 0 1-16,11 0 0 0,-9 0-3 15,18 0 2-15,-12 0-1 16,-5 0 2-16,-4 0 1 16,-12 0-1-16,-5 0 0 15,-10 0-1-15,-19 0-2 16,12 0 3-16,-14 0-7 16,18-3-6-16,-2-2 2 15,10 2 6-15,-10-4-19 16,0 0 16-16,-14 4 4 15,-12 0 0-15,1 1-1 16,3-1 4-16,13-2 0 16,4 3 1-16,9-3-1 0,7 3 0 15,0-6 1 1,-2 0-1-16,1 6-6 0,-19-3-2 16,-9 3 9-16,-11-1-3 15,-4 3 3-15,-3 0 5 16,-13 0 2-16,12-3-7 15,10 1 10-15,22 2-6 16,9-5 2-16,12 2-4 16,-1 3 12-16,-9 0-12 15,-6 0-1-15,-5 0-1 16,-13 0 0-16,-6 0-1 16,10 0 1-16,10 0 0 15,6 0 0-15,-3 0 0 16,-12 0 1-16,4 0-1 15,-29 0-1-15,-4 0 1 0,-20 0-2 16,-9 3 2-16,0-1 19 16,0-2 21-16,0 3-1 15,0-3-30-15,4 8-3 16,3-1-5-16,-3 0 0 16,1 1 0-16,3-3 2 15,-3 2-5-15,1 3 5 16,-6 3-3-16,0 5 1 15,0 2 0-15,0 5 0 16,0 0 2-16,0 5-2 16,0 0-1-16,0 3-2 15,0 4 2-15,0 1 0 0,0 1-1 16,0 3 1-16,0 0 0 16,0-2-2-16,0 0 1 15,0 0 1-15,0-2 1 16,0-1-1-16,0 3 0 15,0 0 1-15,0 0 0 16,-11 3-1-16,-2-4 0 16,9 5 2-16,-3-4-2 15,3 0-3-15,4 0 3 16,0 1-1-16,0 1 4 16,0 0-6-16,0 1 3 15,0-3 0-15,0 3 0 16,0-1 1-16,0-2 1 15,0 6-2-15,0-6-1 16,0 2 1-16,0 4 3 0,0-2-3 16,0-4 0-16,0 10-1 15,-9-5 0-15,0 1 1 16,-11 2 0-16,0-6 1 16,16-4-2-16,-10-5 2 15,3-4-1-15,3-6 0 16,-1-6 0-16,4 6 0 15,5-5 0-15,-4 2 1 16,4-2-1-16,-11-4 0 16,6 2 0-16,5 1 0 15,0-2 0-15,0 0-1 16,0-5 0-16,0 0 1 0,0-5 0 16,0-5 0-16,0 3-2 15,0-3 1-15,0 0-4 16,0 0 2-16,-4 0 3 15,0 0 2-15,-16 0-1 16,-14 0-1-16,-8 0-4 16,-11 0 0-16,-9 0 2 15,9 0 2-15,-13 0 0 16,4 0 2-16,-9 0-2 16,-6 0 3-16,-9 0-3 15,6 0 0-15,-2 0 0 16,-8 0-2-16,-1 0 2 15,-13 0 0-15,-2 5 0 0,6 2-17 16,-10-2 1-16,-3 5 14 16,2-3 2-16,-8 4-3 15,-5-1-1-15,16-3 2 16,-3 3-2-16,-8-5 2 16,10 5 1-16,-6-2-1 15,-4-1 1-15,-5 0-1 16,14 1 1-16,-10 2 0 15,12-4 1-15,2-2 0 16,11 1 0-16,19 4 0 16,-1-2 0-16,-3-6 0 15,-1-1-4-15,-1 0 0 0,2 0 3 16,-15 0-3-16,-20 0 3 16,-9 0 1-16,5 0 0 15,4 0 0-15,6 0 0 16,12 0-1-16,18 0-3 15,-8 0 4-15,21 0 0 16,0-1 0-16,4-6 2 16,4-2-1-16,5 1 0 15,-9 1-2-15,5 0 0 16,-1 2 1-16,-4-1 0 16,-8-1 1-16,8 0-1 15,-5 2 0-15,1-5 1 16,13 5 0-16,4-3 3 15,-2-2-4-15,3 8 3 16,-1-1 1-16,3 3 0 0,-3 0-2 16,3 0-1-16,-3 0-1 15,-9 0 0-15,12 0-1 16,-12 0 1-16,-3 0-2 16,-1 0 2-16,-5 0 2 15,-6 3-2-15,-2-3-3 16,-2 2 3-16,6 3 2 15,0-5-1-15,5 5-2 16,-7-5 2-16,15 0 0 16,-8 5 0-16,13-5-1 0,2 0 0 15,-2 0 0 1,-9 0 3-16,5 0-3 0,-19 0 0 16,8 0 0-16,13 0 4 15,-14 0-3-15,-2 0 7 16,5 0 5-16,8 0-12 15,-8 0 5-15,13 3 8 16,7-1-14-16,-7-2-2 16,4 3 1-16,-2-3-1 15,-6 0-2-15,-5 0 4 16,0 0-3-16,0 0 3 16,4 0-1-16,-4 0 1 15,9 0 0-15,0 0-1 16,2 0-1-16,-2 0-10 15,0 0-10-15,-4 0 11 0,10 0-3 16,-6 0-1-16,5 0 6 16,-8 0 7-16,-6 0 1 15,9 0 1-15,5 0 1 16,1 0 1-16,10 0 0 16,-8 0-2-16,3 0 1 15,3 0-1-15,1 0-6 16,5 0 6-16,-5 0 5 15,-6 0-5-15,2-3 1 16,0-2 0-16,-2 0-1 16,2 5 1-16,4 0-3 15,-2 0 2-15,-11 0 0 0,12 0 3 16,1 0 3-16,-4 0 8 16,4 0-9-16,-6 0 1 15,2 0-4-15,2 0-1 16,3 0 5-16,-10 0-6 15,3 0-1-15,-7 0 1 16,-2 0 2-16,0 0-1 16,0 0-1-16,2 0-1 15,2 0 1-15,3 0 4 16,2 0-1-16,-3 0-3 16,8 0-9-16,-3 0 4 15,4 0 4-15,0 0 0 16,-1 0-5-16,14-5 6 15,-8 0 0-15,-5 3 0 16,10-3 0-16,-1 0 0 0,0 0-2 16,7 2-16-16,-2-4 8 15,-5 4-3 1,-9-9 8-16,-10 4 3 16,-1 6-9-16,3-6-4 0,-7 6 14 15,15-3 1-15,-4 1 0 16,2 0-1-16,3-1 3 15,3 3 5-15,10-3 1 16,-5 0-2-16,7-3 4 16,-2-2-2-16,0-1-6 0,-1 4 5 15,-3-2-4-15,10 3-3 16,-11 1 2-16,9 3 1 16,11-8 6-16,-11 10-2 15,12-2 0-15,-8-4-6 16,7 3 2-16,-15 1-3 15,6-3-2-15,-26 5 2 16,6 0 0-16,1 0-2 16,-3 0 2-16,18 0 0 15,6 0 0-15,8 0 1 16,8 0-1-16,0 0 0 16,-9 0 1-16,2 0-1 15,-11 0 0-15,10 0-1 16,-21 5-1-16,5 8-6 15,-14-3 2-15,9 0-5 0,0 2 11 16,5-5-4-16,4 7-3 16,3-7 4-16,12 1 3 15,-6-8-1-15,11 0 0 16,0 0 1-16,0 0-3 16,0 0 3-16,0 0 5 15,0 0 5-15,0 0 3 16,0 0-7-16,0 0 11 15,0 0-2-15,0 0-2 16,0 0-2-16,0 0-7 16,0 0 3-16,0 0-3 15,0 0 2-15,0-6 0 0,-9 6-1 16,5-2-2-16,-7-1 2 16,6 1-2-16,-4 2-2 15,9-2 4-15,0-1 2 16,0-2-7-16,0-3-5 15,0-1 3-15,0-7-4 16,0-1 6-16,0-1-2 16,0-4 2-16,0-3 0 15,0-3-2-15,0 1 2 16,0-4 0-16,0 1 3 16,0-2-3-16,0 0 0 15,0-4 0-15,0-2 0 16,0 1 0-16,0-9 0 0,0 1-2 15,0 5 0 1,0-4-3-16,0 0-22 0,0 3-36 16,0-2-10-16,0-3-42 15,0 6-384-15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049DE-B1AE-4E11-8D34-DC99E348436F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CFC56-0DCD-45EB-82E9-24470BB1CC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438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54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212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491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9337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84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699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4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428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65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37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0E436-9DDF-4D25-80DB-423F1078122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52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0E436-9DDF-4D25-80DB-423F10781224}" type="datetimeFigureOut">
              <a:rPr lang="pt-BR" smtClean="0"/>
              <a:t>25/06/2021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E5731-B63D-45DB-A8A2-468B39065EF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2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giuseppi.camiletti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customXml" Target="../ink/ink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emf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emf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customXml" Target="../ink/ink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emf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emf"/><Relationship Id="rId4" Type="http://schemas.openxmlformats.org/officeDocument/2006/relationships/customXml" Target="../ink/ink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2110919" y="2145419"/>
            <a:ext cx="79907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>
                <a:latin typeface="Candara" panose="020E0502030303020204" pitchFamily="34" charset="0"/>
              </a:rPr>
              <a:t>Universidade Federal do Espírito Santo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Centro de Ciências Exatas</a:t>
            </a:r>
            <a:endParaRPr lang="pt-BR" sz="2000" dirty="0">
              <a:latin typeface="Candara" panose="020E0502030303020204" pitchFamily="34" charset="0"/>
            </a:endParaRPr>
          </a:p>
          <a:p>
            <a:pPr algn="ctr"/>
            <a:r>
              <a:rPr lang="pt-PT" sz="2000" dirty="0">
                <a:latin typeface="Candara" panose="020E0502030303020204" pitchFamily="34" charset="0"/>
              </a:rPr>
              <a:t>Departamento de </a:t>
            </a:r>
            <a:r>
              <a:rPr lang="pt-PT" sz="2000" dirty="0" smtClean="0">
                <a:latin typeface="Candara" panose="020E0502030303020204" pitchFamily="34" charset="0"/>
              </a:rPr>
              <a:t>Física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r>
              <a:rPr lang="pt-PT" sz="4000" dirty="0">
                <a:latin typeface="Candara" panose="020E0502030303020204" pitchFamily="34" charset="0"/>
              </a:rPr>
              <a:t>Física </a:t>
            </a:r>
            <a:r>
              <a:rPr lang="pt-PT" sz="4000" dirty="0" smtClean="0">
                <a:latin typeface="Candara" panose="020E0502030303020204" pitchFamily="34" charset="0"/>
              </a:rPr>
              <a:t>Experimental 1 em Casa </a:t>
            </a:r>
          </a:p>
          <a:p>
            <a:pPr algn="ctr"/>
            <a:endParaRPr lang="pt-PT" sz="2400" dirty="0">
              <a:latin typeface="Candara" panose="020E0502030303020204" pitchFamily="34" charset="0"/>
            </a:endParaRPr>
          </a:p>
          <a:p>
            <a:pPr algn="ctr"/>
            <a:endParaRPr lang="pt-PT" sz="2400" dirty="0" smtClean="0">
              <a:latin typeface="Candara" panose="020E0502030303020204" pitchFamily="34" charset="0"/>
            </a:endParaRPr>
          </a:p>
          <a:p>
            <a:pPr algn="ctr"/>
            <a:r>
              <a:rPr lang="en-US" sz="2000" b="1" dirty="0">
                <a:latin typeface="Candara" panose="020E0502030303020204" pitchFamily="34" charset="0"/>
              </a:rPr>
              <a:t>Profs</a:t>
            </a:r>
            <a:r>
              <a:rPr lang="en-US" sz="2000" dirty="0">
                <a:latin typeface="Candara" panose="020E0502030303020204" pitchFamily="34" charset="0"/>
              </a:rPr>
              <a:t>. Giuseppi </a:t>
            </a:r>
            <a:r>
              <a:rPr lang="en-US" sz="2000" dirty="0" smtClean="0">
                <a:latin typeface="Candara" panose="020E0502030303020204" pitchFamily="34" charset="0"/>
              </a:rPr>
              <a:t>Camiletti</a:t>
            </a:r>
          </a:p>
          <a:p>
            <a:pPr algn="ctr"/>
            <a:r>
              <a:rPr lang="en-US" sz="2000" u="sng" dirty="0" smtClean="0">
                <a:latin typeface="Candara" panose="020E0502030303020204" pitchFamily="34" charset="0"/>
                <a:hlinkClick r:id="rId2"/>
              </a:rPr>
              <a:t>giuseppi.camiletti@ufes.br</a:t>
            </a:r>
            <a:r>
              <a:rPr lang="en-US" sz="2000" dirty="0" smtClean="0">
                <a:latin typeface="Candara" panose="020E0502030303020204" pitchFamily="34" charset="0"/>
              </a:rPr>
              <a:t> </a:t>
            </a:r>
          </a:p>
          <a:p>
            <a:pPr algn="ctr"/>
            <a:endParaRPr lang="en-US" sz="2000" dirty="0" smtClean="0">
              <a:latin typeface="Candara" panose="020E0502030303020204" pitchFamily="34" charset="0"/>
            </a:endParaRPr>
          </a:p>
          <a:p>
            <a:pPr algn="ctr"/>
            <a:r>
              <a:rPr lang="en-US" sz="2000" dirty="0" err="1" smtClean="0">
                <a:latin typeface="Candara" panose="020E0502030303020204" pitchFamily="34" charset="0"/>
              </a:rPr>
              <a:t>Semestre</a:t>
            </a:r>
            <a:r>
              <a:rPr lang="en-US" sz="2000" dirty="0" smtClean="0">
                <a:latin typeface="Candara" panose="020E0502030303020204" pitchFamily="34" charset="0"/>
              </a:rPr>
              <a:t> 2021/1 - JunOut21</a:t>
            </a:r>
            <a:endParaRPr lang="pt-BR" sz="2000" dirty="0">
              <a:latin typeface="Candara" panose="020E050203030302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320" y="229108"/>
            <a:ext cx="1589919" cy="158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00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Exercícios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581040" y="1275840"/>
              <a:ext cx="5413320" cy="525384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9160" y="1267920"/>
                <a:ext cx="5433480" cy="527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2264760" y="3329640"/>
              <a:ext cx="9649080" cy="349488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55040" y="3319200"/>
                <a:ext cx="9669600" cy="351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37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Multiplicação e Divisão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921520" y="1502288"/>
                <a:ext cx="9115109" cy="2589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r>
                  <a:rPr lang="pt-BR" sz="2000" dirty="0" smtClean="0">
                    <a:latin typeface="Candara" panose="020E0502030303020204" pitchFamily="34" charset="0"/>
                  </a:rPr>
                  <a:t>Se o valor de uma grandeza é obtido a partir da </a:t>
                </a:r>
                <a:r>
                  <a:rPr lang="pt-BR" sz="2000" b="1" dirty="0" smtClean="0">
                    <a:latin typeface="Candara" panose="020E0502030303020204" pitchFamily="34" charset="0"/>
                  </a:rPr>
                  <a:t>multiplicação </a:t>
                </a:r>
                <a:r>
                  <a:rPr lang="pt-BR" sz="2000" dirty="0" smtClean="0">
                    <a:latin typeface="Candara" panose="020E0502030303020204" pitchFamily="34" charset="0"/>
                  </a:rPr>
                  <a:t>ou </a:t>
                </a:r>
                <a:r>
                  <a:rPr lang="pt-BR" sz="2000" b="1" dirty="0" smtClean="0">
                    <a:latin typeface="Candara" panose="020E0502030303020204" pitchFamily="34" charset="0"/>
                  </a:rPr>
                  <a:t>divisão </a:t>
                </a:r>
                <a:r>
                  <a:rPr lang="pt-BR" sz="2000" dirty="0" smtClean="0">
                    <a:latin typeface="Candara" panose="020E0502030303020204" pitchFamily="34" charset="0"/>
                  </a:rPr>
                  <a:t>de </a:t>
                </a:r>
                <a:r>
                  <a:rPr lang="pt-BR" sz="2000" dirty="0">
                    <a:latin typeface="Candara" panose="020E0502030303020204" pitchFamily="34" charset="0"/>
                  </a:rPr>
                  <a:t>duas ou mais quantidades, então seu valor e respectiva incerteza podem ser calculados a partir da seguinte </a:t>
                </a:r>
                <a:r>
                  <a:rPr lang="pt-BR" sz="2000" dirty="0" smtClean="0">
                    <a:latin typeface="Candara" panose="020E0502030303020204" pitchFamily="34" charset="0"/>
                  </a:rPr>
                  <a:t>fórmula</a:t>
                </a:r>
                <a:r>
                  <a:rPr lang="pt-BR" sz="2000" dirty="0" smtClean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19138"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𝑀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pt-BR" sz="2000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20" y="1502288"/>
                <a:ext cx="9115109" cy="2589299"/>
              </a:xfrm>
              <a:prstGeom prst="rect">
                <a:avLst/>
              </a:prstGeom>
              <a:blipFill rotWithShape="0">
                <a:blip r:embed="rId2"/>
                <a:stretch>
                  <a:fillRect l="-669" t="-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1464840" y="5048640"/>
              <a:ext cx="1186560" cy="8010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4760" y="5037840"/>
                <a:ext cx="1202040" cy="82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055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Exercícios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1190880" y="1088280"/>
              <a:ext cx="7091280" cy="111204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80440" y="1078200"/>
                <a:ext cx="7109280" cy="11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6480" y="413280"/>
              <a:ext cx="11584440" cy="585828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400" y="402840"/>
                <a:ext cx="11601720" cy="587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89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Exercícios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1108080" y="1208520"/>
              <a:ext cx="4936320" cy="11829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8720" y="1198440"/>
                <a:ext cx="4955040" cy="11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/>
              <p14:cNvContentPartPr/>
              <p14:nvPr/>
            </p14:nvContentPartPr>
            <p14:xfrm>
              <a:off x="1015920" y="2292840"/>
              <a:ext cx="10993680" cy="344016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400" y="2282040"/>
                <a:ext cx="11016360" cy="34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8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Potenciação ou radiciação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921520" y="1502288"/>
                <a:ext cx="9115109" cy="2589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r>
                  <a:rPr lang="pt-BR" sz="2000" dirty="0" smtClean="0">
                    <a:latin typeface="Candara" panose="020E0502030303020204" pitchFamily="34" charset="0"/>
                  </a:rPr>
                  <a:t>Se o valor de uma grandeza é obtido a partir da </a:t>
                </a:r>
                <a:r>
                  <a:rPr lang="pt-BR" sz="2000" b="1" dirty="0" smtClean="0">
                    <a:latin typeface="Candara" panose="020E0502030303020204" pitchFamily="34" charset="0"/>
                  </a:rPr>
                  <a:t>potenciação </a:t>
                </a:r>
                <a:r>
                  <a:rPr lang="pt-BR" sz="2000" dirty="0" smtClean="0">
                    <a:latin typeface="Candara" panose="020E0502030303020204" pitchFamily="34" charset="0"/>
                  </a:rPr>
                  <a:t>ou </a:t>
                </a:r>
                <a:r>
                  <a:rPr lang="pt-BR" sz="2000" b="1" dirty="0" smtClean="0">
                    <a:latin typeface="Candara" panose="020E0502030303020204" pitchFamily="34" charset="0"/>
                  </a:rPr>
                  <a:t>radiciação </a:t>
                </a:r>
                <a:r>
                  <a:rPr lang="pt-BR" sz="2000" dirty="0" smtClean="0">
                    <a:latin typeface="Candara" panose="020E0502030303020204" pitchFamily="34" charset="0"/>
                  </a:rPr>
                  <a:t>de </a:t>
                </a:r>
                <a:r>
                  <a:rPr lang="pt-BR" sz="2000" dirty="0">
                    <a:latin typeface="Candara" panose="020E0502030303020204" pitchFamily="34" charset="0"/>
                  </a:rPr>
                  <a:t>duas ou mais quantidades, então seu valor e respectiva incerteza podem ser calculados a partir da seguinte </a:t>
                </a:r>
                <a:r>
                  <a:rPr lang="pt-BR" sz="2000" dirty="0" smtClean="0">
                    <a:latin typeface="Candara" panose="020E0502030303020204" pitchFamily="34" charset="0"/>
                  </a:rPr>
                  <a:t>fórmula</a:t>
                </a:r>
                <a:r>
                  <a:rPr lang="pt-BR" sz="2000" dirty="0" smtClean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19138"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sup>
                          </m:sSubSup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∗…</m:t>
                          </m:r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𝛾</m:t>
                              </m:r>
                            </m:sup>
                          </m:sSubSup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∗…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pt-BR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pt-BR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+…</m:t>
                          </m:r>
                        </m:e>
                      </m:d>
                    </m:oMath>
                  </m:oMathPara>
                </a14:m>
                <a:endParaRPr lang="pt-BR" sz="2000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20" y="1502288"/>
                <a:ext cx="9115109" cy="2589299"/>
              </a:xfrm>
              <a:prstGeom prst="rect">
                <a:avLst/>
              </a:prstGeom>
              <a:blipFill rotWithShape="0">
                <a:blip r:embed="rId2"/>
                <a:stretch>
                  <a:fillRect l="-669" t="-941" r="-2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4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Exercícios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1010160" y="815760"/>
              <a:ext cx="10347480" cy="109404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0080" y="806040"/>
                <a:ext cx="10368360" cy="11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126720" y="468360"/>
              <a:ext cx="11214000" cy="454752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5920" y="457200"/>
                <a:ext cx="11234880" cy="456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74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Funções de modo geral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921520" y="1502288"/>
                <a:ext cx="9115109" cy="25892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r>
                  <a:rPr lang="pt-BR" sz="2000" dirty="0" smtClean="0">
                    <a:latin typeface="Candara" panose="020E0502030303020204" pitchFamily="34" charset="0"/>
                  </a:rPr>
                  <a:t>Nos casos em que a grandeza a ser calculada não se enquadra nas operações descritas anteriormente, </a:t>
                </a:r>
                <a:r>
                  <a:rPr lang="pt-BR" sz="2000" dirty="0">
                    <a:latin typeface="Candara" panose="020E0502030303020204" pitchFamily="34" charset="0"/>
                  </a:rPr>
                  <a:t>a incerteza resultante deverá ser calculada usando-se o procedimento a seguir: </a:t>
                </a:r>
                <a:endParaRPr lang="pt-BR" sz="2000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19138"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F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±∆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𝑠𝑢𝑝𝑒𝑟𝑖𝑜𝑟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𝑖𝑛𝑓𝑒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𝑟𝑖𝑜𝑟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𝑠𝑢𝑝𝑒𝑟𝑖𝑜𝑟</m:t>
                                  </m:r>
                                </m:sub>
                              </m:s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𝑖𝑛𝑓𝑒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𝑟𝑖𝑜𝑟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sz="2000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20" y="1502288"/>
                <a:ext cx="9115109" cy="2589299"/>
              </a:xfrm>
              <a:prstGeom prst="rect">
                <a:avLst/>
              </a:prstGeom>
              <a:blipFill rotWithShape="0">
                <a:blip r:embed="rId2"/>
                <a:stretch>
                  <a:fillRect l="-669" t="-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Tinta 1"/>
              <p14:cNvContentPartPr/>
              <p14:nvPr/>
            </p14:nvContentPartPr>
            <p14:xfrm>
              <a:off x="1066680" y="4055040"/>
              <a:ext cx="33120" cy="3672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8760" y="4047120"/>
                <a:ext cx="4608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6642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Exercícios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1217880" y="960840"/>
              <a:ext cx="7045200" cy="1268280"/>
            </p14:xfrm>
          </p:contentPart>
        </mc:Choice>
        <mc:Fallback xmlns=""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12480" y="951480"/>
                <a:ext cx="7060320" cy="12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943200" y="1236960"/>
              <a:ext cx="8159040" cy="5038200"/>
            </p14:xfrm>
          </p:contentPart>
        </mc:Choice>
        <mc:Fallback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960" y="1227240"/>
                <a:ext cx="8179560" cy="505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646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Exercícios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1075680" y="1249560"/>
              <a:ext cx="7194600" cy="53316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840" y="1240920"/>
                <a:ext cx="721260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/>
              <p14:cNvContentPartPr/>
              <p14:nvPr/>
            </p14:nvContentPartPr>
            <p14:xfrm>
              <a:off x="1359000" y="2757600"/>
              <a:ext cx="3769200" cy="125028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8200" y="2747520"/>
                <a:ext cx="3790800" cy="127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272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1008679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Orientações para a realização dos  Experimentos</a:t>
            </a:r>
          </a:p>
          <a:p>
            <a:endParaRPr lang="pt-BR" sz="24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24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b="1" dirty="0" smtClean="0">
                <a:latin typeface="Candara" panose="020E0502030303020204" pitchFamily="34" charset="0"/>
              </a:rPr>
              <a:t>Formação de grupos</a:t>
            </a: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endParaRPr lang="pt-BR" sz="24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39151" y="1057535"/>
            <a:ext cx="915425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Objetivos Aula 2</a:t>
            </a:r>
          </a:p>
          <a:p>
            <a:endParaRPr lang="pt-BR" sz="3600" b="1" dirty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 smtClean="0">
                <a:latin typeface="Candara" panose="020E0502030303020204" pitchFamily="34" charset="0"/>
              </a:rPr>
              <a:t>Calcular propagação de incertezas;</a:t>
            </a:r>
          </a:p>
          <a:p>
            <a:pPr marL="742950" indent="-742950">
              <a:buFont typeface="+mj-lt"/>
              <a:buAutoNum type="arabicPeriod"/>
            </a:pPr>
            <a:endParaRPr lang="pt-BR" sz="3600" dirty="0">
              <a:latin typeface="Candara" panose="020E0502030303020204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pt-BR" sz="3600" dirty="0" smtClean="0">
                <a:latin typeface="Candara" panose="020E0502030303020204" pitchFamily="34" charset="0"/>
              </a:rPr>
              <a:t>Apresentar orientações para a realização do Experimento 1 em casa.</a:t>
            </a:r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136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1008679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Orientações para a realização dos  Experimentos</a:t>
            </a:r>
          </a:p>
          <a:p>
            <a:endParaRPr lang="pt-BR" sz="24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24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b="1" dirty="0" smtClean="0">
                <a:latin typeface="Candara" panose="020E0502030303020204" pitchFamily="34" charset="0"/>
              </a:rPr>
              <a:t>Formação de grupos</a:t>
            </a: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endParaRPr lang="pt-BR" sz="2400" b="1" dirty="0">
              <a:latin typeface="Candara" panose="020E0502030303020204" pitchFamily="34" charset="0"/>
            </a:endParaRPr>
          </a:p>
          <a:p>
            <a:pPr>
              <a:spcAft>
                <a:spcPts val="1200"/>
              </a:spcAft>
            </a:pPr>
            <a:r>
              <a:rPr lang="pt-BR" sz="2400" b="1" dirty="0" smtClean="0">
                <a:latin typeface="Candara" panose="020E0502030303020204" pitchFamily="34" charset="0"/>
              </a:rPr>
              <a:t>Montagem e Execução do Experimento</a:t>
            </a:r>
          </a:p>
          <a:p>
            <a:pPr marL="896938" indent="-452438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Preparação</a:t>
            </a:r>
          </a:p>
          <a:p>
            <a:pPr marL="896938" indent="-452438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Execução</a:t>
            </a:r>
          </a:p>
          <a:p>
            <a:pPr marL="896938" indent="-452438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Análise dos Dados</a:t>
            </a:r>
          </a:p>
          <a:p>
            <a:pPr marL="896938" indent="-452438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Discussões e Conclusões</a:t>
            </a:r>
          </a:p>
          <a:p>
            <a:pPr marL="896938" indent="-452438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pt-BR" sz="2400" dirty="0" smtClean="0">
                <a:latin typeface="Candara" panose="020E0502030303020204" pitchFamily="34" charset="0"/>
              </a:rPr>
              <a:t>Atividades Adicionais</a:t>
            </a:r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997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88355" y="626890"/>
            <a:ext cx="697072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Comparação de resultados</a:t>
            </a:r>
          </a:p>
          <a:p>
            <a:endParaRPr lang="pt-BR" sz="2400" b="1" dirty="0" smtClean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pPr algn="just"/>
            <a:r>
              <a:rPr lang="pt-BR" sz="2400" dirty="0" smtClean="0"/>
              <a:t>Sempre </a:t>
            </a:r>
            <a:r>
              <a:rPr lang="pt-BR" sz="2400" dirty="0"/>
              <a:t>que se for apresentar um valor onde deve-se comparar dois ou mais resultados com incerteza, deve-se providenciar um desenho simples, constituído de uma linha vertical onde o meio é o valor da grandeza e o tamanho das extremidades é definido pelo valor da incerteza, tal como mostrado no esquema da figura ao lado. </a:t>
            </a:r>
            <a:endParaRPr lang="pt-BR" sz="2400" dirty="0" smtClean="0"/>
          </a:p>
          <a:p>
            <a:pPr algn="just"/>
            <a:endParaRPr lang="pt-BR" sz="2400" dirty="0"/>
          </a:p>
          <a:p>
            <a:pPr algn="just"/>
            <a:r>
              <a:rPr lang="pt-BR" sz="2400" dirty="0" smtClean="0"/>
              <a:t>Esta </a:t>
            </a:r>
            <a:r>
              <a:rPr lang="pt-BR" sz="2400" dirty="0"/>
              <a:t>representação facilita a visualização e a comparação dos dois valores. Esta apresentação também pode ser feita diretamente no programa de planilha eletrônica</a:t>
            </a:r>
            <a:r>
              <a:rPr lang="pt-BR" sz="2400" dirty="0" smtClean="0"/>
              <a:t>.</a:t>
            </a:r>
            <a:endParaRPr lang="pt-BR" sz="2400" dirty="0" smtClean="0">
              <a:latin typeface="Candara" panose="020E0502030303020204" pitchFamily="34" charset="0"/>
            </a:endParaRPr>
          </a:p>
        </p:txBody>
      </p:sp>
      <p:pic>
        <p:nvPicPr>
          <p:cNvPr id="3" name="Imagem 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7229" y="1762041"/>
            <a:ext cx="3036290" cy="20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8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88355" y="626890"/>
            <a:ext cx="697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Exemplo</a:t>
            </a:r>
          </a:p>
        </p:txBody>
      </p:sp>
      <p:pic>
        <p:nvPicPr>
          <p:cNvPr id="4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945" y="255934"/>
            <a:ext cx="2487272" cy="25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8963" y="329237"/>
            <a:ext cx="3720110" cy="23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95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788355" y="626890"/>
            <a:ext cx="6970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Exemplo</a:t>
            </a:r>
          </a:p>
        </p:txBody>
      </p:sp>
      <p:pic>
        <p:nvPicPr>
          <p:cNvPr id="4" name="Imagem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945" y="255934"/>
            <a:ext cx="2487272" cy="25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Gráfico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5232298"/>
              </p:ext>
            </p:extLst>
          </p:nvPr>
        </p:nvGraphicFramePr>
        <p:xfrm>
          <a:off x="788356" y="3062795"/>
          <a:ext cx="4919986" cy="351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áfico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2174730"/>
              </p:ext>
            </p:extLst>
          </p:nvPr>
        </p:nvGraphicFramePr>
        <p:xfrm>
          <a:off x="6353247" y="3062795"/>
          <a:ext cx="5249868" cy="3355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963" y="329237"/>
            <a:ext cx="3720110" cy="236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431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392037" y="724545"/>
            <a:ext cx="87728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Ordem de Grandeza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Noção sobre a magnitude de 1 mol = 6,02 x 10</a:t>
            </a:r>
            <a:r>
              <a:rPr lang="pt-BR" sz="2400" baseline="30000" dirty="0" smtClean="0">
                <a:latin typeface="Candara" panose="020E0502030303020204" pitchFamily="34" charset="0"/>
              </a:rPr>
              <a:t>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Tinta 1"/>
              <p14:cNvContentPartPr/>
              <p14:nvPr/>
            </p14:nvContentPartPr>
            <p14:xfrm>
              <a:off x="1585080" y="1497960"/>
              <a:ext cx="7806240" cy="152172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4640" y="1488600"/>
                <a:ext cx="7827480" cy="1542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692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197045" y="783624"/>
            <a:ext cx="86130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Valor mais provável</a:t>
            </a: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>
                <a:latin typeface="Candara" panose="020E0502030303020204" pitchFamily="34" charset="0"/>
              </a:rPr>
              <a:t>O </a:t>
            </a:r>
            <a:r>
              <a:rPr lang="pt-BR" sz="2400" b="1" dirty="0">
                <a:latin typeface="Candara" panose="020E0502030303020204" pitchFamily="34" charset="0"/>
              </a:rPr>
              <a:t>valor mais provável de uma grandeza</a:t>
            </a:r>
            <a:r>
              <a:rPr lang="pt-BR" sz="2400" dirty="0">
                <a:latin typeface="Candara" panose="020E0502030303020204" pitchFamily="34" charset="0"/>
              </a:rPr>
              <a:t> pode ser obtido através da média aritmética de várias medidas realizadas pelo operador sobre a grandeza que pretende </a:t>
            </a:r>
            <a:r>
              <a:rPr lang="pt-BR" sz="2400" dirty="0" smtClean="0">
                <a:latin typeface="Candara" panose="020E0502030303020204" pitchFamily="34" charset="0"/>
              </a:rPr>
              <a:t>mensurar.</a:t>
            </a:r>
          </a:p>
          <a:p>
            <a:endParaRPr lang="pt-BR" sz="2400" dirty="0" smtClean="0"/>
          </a:p>
          <a:p>
            <a:endParaRPr lang="pt-BR" sz="2400" dirty="0"/>
          </a:p>
          <a:p>
            <a:endParaRPr lang="pt-BR" sz="2400" dirty="0"/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9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1150120" y="734373"/>
            <a:ext cx="840003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Desvio e Média dos Desvios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Pode </a:t>
            </a:r>
            <a:r>
              <a:rPr lang="pt-BR" sz="2400" dirty="0">
                <a:latin typeface="Candara" panose="020E0502030303020204" pitchFamily="34" charset="0"/>
              </a:rPr>
              <a:t>ser obtido a partir da diferença entre um </a:t>
            </a:r>
            <a:r>
              <a:rPr lang="pt-BR" sz="2400" i="1" u="sng" dirty="0">
                <a:latin typeface="Candara" panose="020E0502030303020204" pitchFamily="34" charset="0"/>
              </a:rPr>
              <a:t>valor medido</a:t>
            </a:r>
            <a:r>
              <a:rPr lang="pt-BR" sz="2400" dirty="0">
                <a:latin typeface="Candara" panose="020E0502030303020204" pitchFamily="34" charset="0"/>
              </a:rPr>
              <a:t> da grandeza e o </a:t>
            </a:r>
            <a:r>
              <a:rPr lang="pt-BR" sz="2400" i="1" u="sng" dirty="0">
                <a:latin typeface="Candara" panose="020E0502030303020204" pitchFamily="34" charset="0"/>
              </a:rPr>
              <a:t>valor mais provável</a:t>
            </a:r>
            <a:r>
              <a:rPr lang="pt-BR" sz="2400" dirty="0">
                <a:latin typeface="Candara" panose="020E0502030303020204" pitchFamily="34" charset="0"/>
              </a:rPr>
              <a:t> desta grandeza</a:t>
            </a:r>
            <a:r>
              <a:rPr lang="pt-BR" sz="2400" dirty="0" smtClean="0">
                <a:latin typeface="Candara" panose="020E0502030303020204" pitchFamily="34" charset="0"/>
              </a:rPr>
              <a:t>.</a:t>
            </a: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r>
              <a:rPr lang="pt-BR" sz="2400" dirty="0" smtClean="0">
                <a:latin typeface="Candara" panose="020E0502030303020204" pitchFamily="34" charset="0"/>
              </a:rPr>
              <a:t>Matematicamente:</a:t>
            </a:r>
          </a:p>
          <a:p>
            <a:endParaRPr lang="pt-BR" sz="2400" dirty="0" smtClean="0">
              <a:latin typeface="Candara" panose="020E0502030303020204" pitchFamily="34" charset="0"/>
            </a:endParaRPr>
          </a:p>
          <a:p>
            <a:pPr algn="ctr"/>
            <a:r>
              <a:rPr lang="pt-BR" sz="2400" dirty="0" smtClean="0">
                <a:latin typeface="Candara" panose="020E0502030303020204" pitchFamily="34" charset="0"/>
              </a:rPr>
              <a:t>Desvio </a:t>
            </a:r>
            <a:r>
              <a:rPr lang="pt-BR" sz="2400" dirty="0">
                <a:latin typeface="Candara" panose="020E0502030303020204" pitchFamily="34" charset="0"/>
              </a:rPr>
              <a:t>= |Valor mais provável – Valor medido|</a:t>
            </a: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3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00839" y="391886"/>
            <a:ext cx="10876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Valor mais provável, desvio e média dos desvios</a:t>
            </a:r>
          </a:p>
          <a:p>
            <a:r>
              <a:rPr lang="pt-BR" b="1" dirty="0" smtClean="0">
                <a:latin typeface="Candara" panose="020E0502030303020204" pitchFamily="34" charset="0"/>
              </a:rPr>
              <a:t>Régua em Decímetros                                          </a:t>
            </a: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Tinta 2"/>
              <p14:cNvContentPartPr/>
              <p14:nvPr/>
            </p14:nvContentPartPr>
            <p14:xfrm>
              <a:off x="540720" y="1506960"/>
              <a:ext cx="2585880" cy="455904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640" y="1497600"/>
                <a:ext cx="2601000" cy="45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/>
              <p14:cNvContentPartPr/>
              <p14:nvPr/>
            </p14:nvContentPartPr>
            <p14:xfrm>
              <a:off x="141840" y="907560"/>
              <a:ext cx="12007080" cy="576648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760" y="896760"/>
                <a:ext cx="12027960" cy="578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9113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00839" y="391886"/>
            <a:ext cx="10876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Valor mais provável, desvio e média dos desvios</a:t>
            </a:r>
          </a:p>
          <a:p>
            <a:r>
              <a:rPr lang="pt-BR" b="1" dirty="0" smtClean="0">
                <a:latin typeface="Candara" panose="020E0502030303020204" pitchFamily="34" charset="0"/>
              </a:rPr>
              <a:t>Régua em Centímetros                                          </a:t>
            </a: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643320" y="1473120"/>
              <a:ext cx="1445040" cy="441144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520" y="1462680"/>
                <a:ext cx="1463760" cy="443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/>
              <p14:cNvContentPartPr/>
              <p14:nvPr/>
            </p14:nvContentPartPr>
            <p14:xfrm>
              <a:off x="402840" y="1245240"/>
              <a:ext cx="11715120" cy="54018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4560" y="1236240"/>
                <a:ext cx="11734200" cy="541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00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400839" y="391886"/>
            <a:ext cx="108769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Valor mais provável, desvio e média dos desvios</a:t>
            </a:r>
          </a:p>
          <a:p>
            <a:r>
              <a:rPr lang="pt-BR" b="1" dirty="0" smtClean="0">
                <a:latin typeface="Candara" panose="020E0502030303020204" pitchFamily="34" charset="0"/>
              </a:rPr>
              <a:t>Régua em Milímetros                                          </a:t>
            </a:r>
          </a:p>
          <a:p>
            <a:endParaRPr lang="pt-BR" sz="36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Tinta 3"/>
              <p14:cNvContentPartPr/>
              <p14:nvPr/>
            </p14:nvContentPartPr>
            <p14:xfrm>
              <a:off x="542160" y="1452600"/>
              <a:ext cx="1589400" cy="3620520"/>
            </p14:xfrm>
          </p:contentPart>
        </mc:Choice>
        <mc:Fallback xmlns="">
          <p:pic>
            <p:nvPicPr>
              <p:cNvPr id="4" name="Tinta 3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720" y="1442880"/>
                <a:ext cx="1607400" cy="36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/>
              <p14:cNvContentPartPr/>
              <p14:nvPr/>
            </p14:nvContentPartPr>
            <p14:xfrm>
              <a:off x="249840" y="1003680"/>
              <a:ext cx="11750760" cy="4761000"/>
            </p14:xfrm>
          </p:contentPart>
        </mc:Choice>
        <mc:Fallback>
          <p:pic>
            <p:nvPicPr>
              <p:cNvPr id="2" name="Tinta 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400" y="992520"/>
                <a:ext cx="11766960" cy="477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24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/>
          <p:cNvSpPr txBox="1"/>
          <p:nvPr/>
        </p:nvSpPr>
        <p:spPr>
          <a:xfrm>
            <a:off x="921520" y="440459"/>
            <a:ext cx="84000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Somas e subtrações</a:t>
            </a:r>
          </a:p>
          <a:p>
            <a:endParaRPr lang="pt-BR" sz="2400" b="1" dirty="0">
              <a:solidFill>
                <a:srgbClr val="0070C0"/>
              </a:solidFill>
              <a:latin typeface="Candara" panose="020E0502030303020204" pitchFamily="34" charset="0"/>
            </a:endParaRPr>
          </a:p>
          <a:p>
            <a:endParaRPr lang="pt-BR" sz="3600" dirty="0" smtClean="0">
              <a:latin typeface="Candara" panose="020E0502030303020204" pitchFamily="34" charset="0"/>
            </a:endParaRPr>
          </a:p>
          <a:p>
            <a:endParaRPr lang="pt-BR" sz="3600" dirty="0">
              <a:latin typeface="Candara" panose="020E0502030303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921520" y="1372508"/>
                <a:ext cx="10334309" cy="2115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r>
                  <a:rPr lang="pt-BR" dirty="0" smtClean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Para calcular a incerteza de uma grandeza que é o resultado da </a:t>
                </a:r>
                <a:r>
                  <a:rPr lang="pt-BR" b="1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soma</a:t>
                </a:r>
                <a:r>
                  <a:rPr lang="pt-BR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ou </a:t>
                </a:r>
                <a:r>
                  <a:rPr lang="pt-BR" b="1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subtração</a:t>
                </a:r>
                <a:r>
                  <a:rPr lang="pt-BR" dirty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 de outras grandezas é só somar a incerteza de cada grandeza. Note que esta soma considera o critério mais desfavorável, ou seja, considerando que todas as incertezas possuam o mesmo sinal. </a:t>
                </a:r>
                <a:r>
                  <a:rPr lang="pt-BR" dirty="0" smtClean="0">
                    <a:latin typeface="Candara" panose="020E0502030303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Matematicamente:</a:t>
                </a: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L="719138"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pt-BR" sz="20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±</m:t>
                      </m:r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∆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pt-BR" sz="2000" dirty="0" smtClean="0">
                  <a:latin typeface="Candara" panose="020E0502030303020204" pitchFamily="34" charset="0"/>
                  <a:ea typeface="Times New Roman" panose="02020603050405020304" pitchFamily="18" charset="0"/>
                  <a:cs typeface="Arial" panose="020B0604020202020204" pitchFamily="34" charset="0"/>
                </a:endParaRPr>
              </a:p>
              <a:p>
                <a:pPr marR="16510">
                  <a:lnSpc>
                    <a:spcPct val="107000"/>
                  </a:lnSpc>
                  <a:spcBef>
                    <a:spcPts val="200"/>
                  </a:spcBef>
                  <a:spcAft>
                    <a:spcPts val="600"/>
                  </a:spcAft>
                </a:pPr>
                <a:endParaRPr lang="pt-BR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20" y="1372508"/>
                <a:ext cx="10334309" cy="2115900"/>
              </a:xfrm>
              <a:prstGeom prst="rect">
                <a:avLst/>
              </a:prstGeom>
              <a:blipFill rotWithShape="0">
                <a:blip r:embed="rId2"/>
                <a:stretch>
                  <a:fillRect l="-472" t="-1153" r="-7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05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479</Words>
  <Application>Microsoft Office PowerPoint</Application>
  <PresentationFormat>Widescreen</PresentationFormat>
  <Paragraphs>101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Candara</vt:lpstr>
      <vt:lpstr>Times New Roman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giuseppi camiletti</dc:creator>
  <cp:lastModifiedBy>giuseppi camiletti</cp:lastModifiedBy>
  <cp:revision>58</cp:revision>
  <dcterms:created xsi:type="dcterms:W3CDTF">2021-01-31T16:59:48Z</dcterms:created>
  <dcterms:modified xsi:type="dcterms:W3CDTF">2021-06-25T12:28:19Z</dcterms:modified>
</cp:coreProperties>
</file>