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1" r:id="rId4"/>
    <p:sldId id="270" r:id="rId5"/>
    <p:sldId id="277" r:id="rId6"/>
    <p:sldId id="283" r:id="rId7"/>
    <p:sldId id="285" r:id="rId8"/>
    <p:sldId id="286" r:id="rId9"/>
    <p:sldId id="284" r:id="rId10"/>
    <p:sldId id="290" r:id="rId11"/>
    <p:sldId id="288" r:id="rId12"/>
    <p:sldId id="289" r:id="rId13"/>
    <p:sldId id="291" r:id="rId14"/>
    <p:sldId id="292" r:id="rId15"/>
    <p:sldId id="293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0:41:22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5384 327 0,'0'0'242'0,"0"0"-191"16,0 0 40-16,0 0 9 16,0 0-61-16,0 0-5 15,0 0 4-15,0-5-12 16,0 5-12-16,0-2-6 16,0-2-1-16,0 3-1 15,0 1 1-15,0-3-6 16,0 3-1-16,0-3 2 15,0 3-2-15,0 0 0 16,0-2 4-16,0 2 16 16,-4 0 7-16,-7 0-3 0,11 0 2 15,-5 0 1-15,5 0-9 16,0 0-17-16,0 0-1 16,0 9-17-16,29 20 9 15,19 8 8-15,10 6 2 16,-7 4 0-16,2-2-2 15,-15 1 1-15,-10-2-2 16,-19 2-5-16,-9-6-13 16,0-8 9-16,-18-4 10 15,-19-6 0-15,-12-9 4 16,7-8 3-16,-11-5-2 16,9 0-3-16,2-8 2 15,13-14-4-15,0-8-4 0,21-10-7 16,8-10 11-16,4-11 2 15,49-4-1-15,9-5 4 16,0 0-1-16,-9 2-2 16,-7 6-2-16,-17 9 2 15,-13 11 2-15,-12 11 0 16,-4 9 4-16,0 9 9 16,-11 6 1-16,-11 2-12 15,-7 5-2-15,0 0-4 16,-4 3-1-16,-11 24-6 15,11 10-17-15,8 11-34 16,17 3-19-16,8-4-227 0,0-5-237 16</inkml:trace>
  <inkml:trace contextRef="#ctx0" brushRef="#br0" timeOffset="227.1389">4142 5586 319 0,'0'0'147'16,"0"0"38"-16,0 156-73 16,-16-95-33-16,3-1-53 15,4-6-19-15,-6-8-5 16,15-11-2-16,0-12-83 0,0-13-142 15,0-10-276-15</inkml:trace>
  <inkml:trace contextRef="#ctx0" brushRef="#br0" timeOffset="721.9222">4522 5148 396 0,'0'0'468'0,"0"0"-369"16,0 0-34-16,0 0-54 15,0 0-11-15,0 0-2 16,0 48 2-16,0-6 44 16,0 6-26-16,0 0 16 15,0-3-19-15,0-10-6 16,0-7-1-16,0-3-2 15,0-13-6-15,16-5-3 16,1-1-1-16,8-4-6 16,-1-2 0-16,9 0 5 15,0 0-11-15,1-15-8 16,3-17 3-16,3-13 10 16,-11-9 11-16,-12 4 2 15,-1 3-2-15,-12 5 0 0,-4 6 6 16,0 11 4-16,0 8 14 15,0 12 14-15,0 2-4 16,0 3-1-16,-4 0-28 16,-7 30 6-16,-7 30-11 15,3 25 34-15,-7 21 1 16,6 7-30-16,7-8 5 16,-2-7-10-16,7-13-8 15,4-18-17-15,0-14-9 16,0-15-33-16,11-17-78 15,11-14-345-15</inkml:trace>
  <inkml:trace contextRef="#ctx0" brushRef="#br0" timeOffset="1518.1128">5343 5472 174 0,'0'0'280'0,"0"0"-145"15,0 0 7 1,0-121-17-16,0 104-65 0,0 12 14 15,0 5-14-15,-14 0-48 16,-5 30-10-16,-1 20 7 16,6 13 0-16,6 7-2 15,8-2-5-15,0-8 1 16,0-13-3-16,4-14 0 16,14-13-6-16,2-15 5 15,4-5-13-15,5 0 9 16,13-20 5-16,0-15 12 15,2-10 12-15,-7-1-9 0,-12 1-9 16,-5 8-5-16,-7 7-1 16,-9 12 9-16,1 13-2 15,-5 5 14-15,0 0-17 16,0 13-4-16,0 14 0 16,4 9 13-16,12-2 9 15,-3-2-18-15,-2-8-1 16,7-5-2-16,-3-6-1 15,10-5-7-15,-3-8-14 16,6 0-9-16,25-11 16 16,-11-18 3-16,7-11 11 15,-20-3 4-15,4-2 1 16,-13 5-4-16,-7 7 1 16,-8 10-1-16,-5 10 3 15,0 13 14-15,0 0-4 0,0 0-13 16,0 16 10-16,0 12 0 15,0 2 7-15,0-3-11 16,0-7 1-16,0-5-7 16,0-10-1-16,0-5-20 15,20 0-12-15,13 0 8 16,4-10 24-16,-4-10 0 16,-8-3 4-16,-1 1 10 15,-11 2 0-15,-8 8 5 16,1 7-10-16,-6 5 10 15,0 0-17-15,0 2-2 16,0 18-12-16,0 13 12 0,29-1-10 16,18-4-90-16,19-16-280 15</inkml:trace>
  <inkml:trace contextRef="#ctx0" brushRef="#br0" timeOffset="4329.28">3766 6895 937 0,'0'0'119'15,"0"0"-44"-15,0 0-9 16,0 0-35-16,0 0-22 16,0 0 5-16,0 0-5 0,0 0 6 15,0 0 2-15,-7 0 2 16,7 0-1-16,-4 0-15 15,0 15-3-15,-1 10-1 16,5 21-1-16,0 14 2 16,0 10-4-16,0 3-5 15,20-1 8-15,-2-4 1 16,-9-6-5-16,-9-9-1 16,0-8 6-16,0-15-1 15,-9-8-2-15,-16-5 3 16,-3-10 3-16,5-6 5 15,-5-1 3-15,-1 0-11 0,9-22 0 16,7-10-25-16,13-8 13 16,0-8 1-16,46-7 9 15,27 0 2-15,18-5 1 16,8-1 3-16,-3 1-1 16,-10 3 0-16,-20 2-3 15,-4 5-6-15,-24 7 6 16,-14 5 0-16,-24 6 5 15,0 4-4-15,-38 3-1 16,-19 0 0-16,-1 5 6 16,1 7 2-16,-1 3 18 15,1 10-17-15,19 0-9 16,1 8-3-16,17 22-7 16,20 15-45-16,0 12-35 15,57 5-5-15,21-8-139 0,1-8-255 16</inkml:trace>
  <inkml:trace contextRef="#ctx0" brushRef="#br0" timeOffset="4560.6852">4485 7324 577 0,'0'0'183'0,"0"100"-6"0,0-42-101 16,0-5-42-16,0-10-22 15,-14-6-11-15,8-12-1 16,6-8-4-16,0-9-74 16,0-8-125-16,0-5-177 15</inkml:trace>
  <inkml:trace contextRef="#ctx0" brushRef="#br0" timeOffset="5022.1594">5124 6847 232 0,'0'0'98'16,"0"0"-7"-16,0 0-56 16,0 0 30-16,0 0 15 15,0 0-11-15,104-19 88 16,-104 19 9-16,-29 0-93 16,-13 0-32-16,0 0-14 15,-16 2-12-15,10 15-1 16,1 8-8-16,3 6-4 15,11 4 5-15,20 2-3 16,13 1-4-16,0 2-2 0,28 0-11 16,34-7-3-16,22 4-1 15,3-3-5-15,-6 0 11 16,-14 1 9-16,-25 3-7 16,-22-4 4-16,-16 5 5 15,-4-2 0-15,-4-2 33 16,-38-5 7-16,-11-2-20 15,-5-6-4-15,5-7-3 16,11-9-8-16,4-6-4 16,10 0-1-16,8 0-31 15,11-6-71-15,9-3-187 16</inkml:trace>
  <inkml:trace contextRef="#ctx0" brushRef="#br0" timeOffset="6793.5862">5854 7258 74 0,'0'0'518'0,"0"0"-435"16,0 0 22-16,0 0-1 15,0 0-67-15,0 0-21 16,17 0 9-16,-10 0 0 16,-3-2 9-16,10-5 0 15,1-6 1-15,-6-1-32 16,15-7 4-16,-11-2-3 16,3-2 3-16,-7 0-6 15,0 6-1-15,-9 3 0 16,0 1-3-16,0 5 5 0,0 5-4 15,-9 5-3-15,-20 0 5 16,-4 21 0-16,-5 19 2 16,-2 22-1-16,12 8 1 15,14 8 5-15,14-8 3 16,0-10-10-16,14-10 8 16,26-14-4-16,-3-17-3 15,12-10-1-15,2-9-3 16,6-6 3-16,9-30 4 15,1-8 9-15,-14-6-4 16,-16 0 2-16,-8 2 8 16,-4 8-16-16,-17 10-2 0,3 10 1 15,-11 15 5 1,0 5-3-16,0 0-4 0,0 3 0 16,0 24 0-16,0 11 13 15,0 6-6-15,0-3-4 16,0-9 0-16,0-14-3 15,0-6-2-15,5-12 2 16,15 0-6-16,2 0-22 16,18-17 26-16,6-11 2 15,-8-7 6-15,2 0 3 16,-12 5-5-16,-10 5 1 16,2 8-5-16,-20 12-1 15,0 5-3-15,0 0-8 0,0 0-3 16,0 7 15-16,0 16 4 15,0 2 9-15,0 0-9 16,9-3 3-16,0-10-7 16,6-4 0-16,-2-5-7 15,7-3-19-15,9 0 10 16,-5-8 9-16,9-12 7 16,-8-5 2-16,1-6 4 15,-1 2 0-15,-1 1-5 16,-4 5 3-16,-7 14-3 15,-13 3 1-15,0 6-2 16,0 0 1-16,0 15-1 0,0 18 16 16,0 5-4-16,0 0-12 15,0-8-1-15,38-10-65 16,2-13-102-16,-3-7-367 16</inkml:trace>
  <inkml:trace contextRef="#ctx0" brushRef="#br0" timeOffset="8595.4142">3837 8535 148 0,'0'0'248'0,"0"0"-141"16,0 0 0-16,0 0-58 0,0 0-15 16,0 0-16-16,0-10-4 15,0 7 9-15,0 3 29 16,0 0 29-16,0 0-15 16,0 0-27-16,0 0-6 15,0 0-11-15,0 0 3 16,0 0-21-16,-16 7-4 15,-21 24-3-15,-21 19 3 16,1 25 1-16,-14 10-1 16,13 5-1-16,16 3 1 15,23-5 0-15,19-8-9 16,0-13-5-16,33-17-9 16,11-14 4-16,7-21-30 0,-3-15 3 15,5-2 22 1,-2-36 24-16,-2-17 7 0,-7-10 3 15,-18-3-8-15,-19 6 4 16,-5 1 5-16,0 11-10 16,-18 15 12-16,-22 13 41 15,-2 16-8-15,-11 6-12 16,2 13 3-16,7 27-37 16,11 10 0-16,20 10-6 15,13 1-6-15,0 2-18 16,4-4-41-16,20-9-158 15,-1-12-235-15</inkml:trace>
  <inkml:trace contextRef="#ctx0" brushRef="#br0" timeOffset="9662.0718">4538 8891 261 0,'0'0'16'15,"0"0"2"-15,0 0-7 16,0 0 15-16,0 0 44 0,0 0-3 16,37-23-8-16,-32 23-19 15,-1-2 7-15,-4-1 8 16,0 3-30-16,0-3 1 16,0 3 32-16,0-3 3 15,0 3-12-15,0 0-9 16,0 0-3-16,-9 0 0 15,-11 0-19-15,-13 0-10 16,-4 14-7-16,-12 14 1 16,3 11-2-16,-3 9 2 15,16-1 1-15,20 3-3 16,13-9-3-16,8-11-9 16,41-8 6-16,-3-11-9 0,3-10-9 15,-7-1 15 1,11-1 5-16,5-24 4 0,-7-8 8 15,-7-10-2-15,-11 0-2 16,-9 3 8-16,-15 11 11 16,0 11-9-16,-9 11 5 15,0 7 4-15,0 0-6 16,0 0-17-16,0 29-22 16,0 6 22-16,0 10 13 15,0-4-9-15,15-3-3 16,-6-16-1-16,11-5-4 15,5-9 0-15,1-8-10 16,18 0 3-16,9-15 9 16,-2-16 2-16,-2-1 6 0,-7-3-2 15,-13 2-1-15,-5 11 2 16,-11 5-3-16,-2 6-2 16,-11 11 0-16,0 0-5 15,0 8-6-15,0 17 0 16,0 5 11-16,0 5 10 15,9-9-6-15,11-7-4 16,-2-9 0-16,-3-5-5 16,10-5-13-16,12 0 9 15,1-9 5-15,4-16 4 16,6-6 0-16,-10-1 3 16,-5 1-2-16,-4 1 3 15,-9 13 1-15,-11 4 0 0,-9 13-4 16,0 0 10-16,0 0-11 15,0 20 2-15,0 20-2 16,0 3 31-16,0 4-16 16,4-9-15-16,16-8 0 15,9-12-31-15,8-13-122 16,-4-5-585-16</inkml:trace>
  <inkml:trace contextRef="#ctx0" brushRef="#br0" timeOffset="12428.9507">3470 10354 261 0,'0'0'226'16,"0"0"-124"-16,0 0-4 15,0 0-49-15,0 0-37 16,0 0 0-16,0 0 9 16,0 0 24-16,0 0 11 0,0 10-1 15,-16 8-10 1,-6 12-12-16,-11 9-8 0,-2 11-6 15,-3 9-2-15,20-1-6 16,7-2-7-16,11-9-1 16,0-11-1-16,5-11-2 15,23-14-10-15,17-11-4 16,-3 0 3-16,2-36 11 16,2-18 3-16,-13-12 12 15,-8-3-15-15,-16 1-5 16,-9 5 2-16,0 5 3 15,0 11-3-15,-18 7 0 16,-15 15-2-16,-7 9 3 16,2 16 2-16,1 0 0 0,-1 28-15 15,14 22 3-15,4 10-36 16,20 6-56-16,0-1-126 16,0-7-221-16</inkml:trace>
  <inkml:trace contextRef="#ctx0" brushRef="#br0" timeOffset="12646.4295">3788 10462 585 0,'0'0'271'0,"0"0"-228"0,0 145 11 16,0-82-18-16,0 7-1 15,0 5-11-15,0 3-17 16,0-7-7-16,0-11-27 16,-18-13-89-16,-6-17-137 15,0-17-139-15</inkml:trace>
  <inkml:trace contextRef="#ctx0" brushRef="#br0" timeOffset="13116.9023">4069 10322 673 0,'0'0'158'0,"0"0"-152"16,44 103 7-16,-11-52 7 15,5 5 7-15,-14 2-4 16,-4-3 21-16,-15 0-6 15,-5-5-24-15,0-10-1 16,-11-4-8-16,-27-9 3 16,5-6-2-16,0-9 2 15,-1-7-6-15,6-5-1 16,3-5-1-16,8-25-9 16,6-11-14-16,11-6 13 0,0-6 9 15,11-2 0 1,26 2 1-16,10 1 6 0,1 2 8 15,1 2 4-15,-7 0-4 16,-13 3-11-16,-16 7 13 16,-2 1 1-16,-11 2 2 15,0 5-10-15,-15 7 3 16,-14 4-3-16,0 11-4 16,-8 8 7-16,-1 0-12 15,0 27-1-15,-1 14-7 16,16 6 0-16,17 7-37 15,6-4-3-15,0-6-72 0,24-9-119 16,14-10-162 0</inkml:trace>
  <inkml:trace contextRef="#ctx0" brushRef="#br0" timeOffset="13515.304">4637 10226 739 0,'0'0'70'15,"0"0"-14"-15,0 0-25 16,0 0-30-16,0 0 15 16,0 0 24-16,111-2-16 15,-89 2-12-15,11 8-7 0,-13 7-5 16,-11 2-2-16,2 8 2 15,-11 5 10-15,0 8 6 16,0 9-4-16,-44 8-5 16,-14 8 10-16,7 0 9 15,-6 1 7-15,4-7-17 16,15-10-3-16,14-11-4 16,24-11-3-16,0-11-3 15,9-3-2-15,31-7 1 16,-3-4 1-16,5 0-3 0,-9 0 3 15,3 0-6 1,-10-4 1-16,3-7-33 0,0-3-62 16,-5-7-102-16,0-4-346 15</inkml:trace>
  <inkml:trace contextRef="#ctx0" brushRef="#br0" timeOffset="14326.0044">5409 10472 724 0,'0'0'115'0,"0"0"-88"16,0 0 35-16,0 0-34 16,0 0-10-16,0 0 28 15,-13-50 1-15,-7 50-39 16,-4 0 7-16,-5 22-12 16,2 14 3-16,3 6 1 15,8 6 0-15,12 0-5 16,4-4-1-16,0-7-1 15,29-12 0-15,0-9 0 16,-1-7 0-16,1-9-9 16,4 0 7-16,-4-6 1 0,4-16 2 15,0-6 5-15,-8-8 5 16,-1 1 3-16,-11 6 0 16,3 8-11-16,-16 11 7 15,4 10-6-15,-4 0-4 16,0 0-2-16,0 0-7 15,5 23-5-15,3 4 14 16,12 6 8-16,-6-4 0 16,5-10 1-16,6-5-9 15,-8-6-4-15,8-8 3 16,8 0-23-16,20-9 6 16,0-22-17-16,9-1 6 15,-7-8-12-15,-6 2 11 0,-16 8 22 16,-4 7 4-16,-20 8 4 15,-3 11 6-15,-6 4 20 16,0 0 4-16,0 7-28 16,0 15 0-16,0 6 18 15,0 2-4-15,9-7-8 16,4-4-2-16,12-9-6 16,-1-5-1-16,0-5-9 15,5 0-8-15,13-7-2 16,-9-13 8-16,1-8 6 15,-6 6 6-15,5-3 3 16,-8 2-1-16,-5 11 3 0,-11 5 10 16,-5 4 9-16,-4 3-6 15,0 0-18-15,4 17-15 16,7 11 15-16,7 9 9 16,11 3-9-16,8-9-18 15,12-12-148-15,-2-7-382 16</inkml:trace>
  <inkml:trace contextRef="#ctx0" brushRef="#br0" timeOffset="17873.2848">3512 11951 502 0,'0'0'312'15,"0"0"-256"-15,0 0 10 16,0 0-19-16,0 0-25 16,0 0-22-16,0 0 0 15,11 75 0-15,17-39 2 16,-5 9 1-16,16 0-1 16,-5 10-2-16,-6 0 0 15,-1-1 0-15,-3-4-3 16,-24-8-23-16,0-10-5 15,0-4 19-15,-37-11 0 16,-21-5-37-16,-8-12-74 16,-1 0 62-16,10 0 61 0,8-17 30 15,21-10 18-15,23-10-33 16,5-2-10-16,11-5 0 16,44-6-5-16,18-4 0 15,3 2 0-15,1 2 6 16,-2 1-6-16,-17 8 5 15,-21 0 6-15,-4 1 12 16,-17 0 30-16,-12 5-18 16,-4 0 9-16,0-3-22 15,-8 6 15-15,-30 2-24 16,-6 9 16-16,2 10-24 16,-7 11-4-16,7 4 13 0,-15 36-14 15,-1 16 1-15,9 8-1 16,16 9 0-16,20-3-15 15,13-4-29-15,0-6-129 16,38-16-60-16,-1-16-335 16</inkml:trace>
  <inkml:trace contextRef="#ctx0" brushRef="#br0" timeOffset="18824.9689">4283 12149 22 0,'0'0'673'0,"0"0"-564"16,0 0 5-16,0 0-80 0,0 0-33 15,0 0-1 1,-4 67 51-16,0-21-37 0,4 0-2 15,0 1-11-15,4-11 5 16,36-2-4-16,-7-12-2 16,9-11 0-16,-4-9-7 15,-5-2 5-15,2-5-2 16,3-28 4-16,-1-9 17 16,-3-8-14-16,-10-5-3 15,-15 2-5-15,-9 0-1 16,0 6-8-16,0 7 7 15,-25 4 6-15,-12 9 1 0,-1 9 15 16,-4 13-2 0,2 5-7-16,7 5 3 0,-9 33-9 15,5 14 1-15,8 9 2 16,18-4 3-16,11-7-3 16,0-12-3-16,40-13-1 15,2-14 0-15,-5-10-4 16,12-1-4-16,2-18 9 15,2-14 14-15,-5-13-3 16,-10 3-3-16,-14-1 3 16,-6 3-4-16,-2 3-6 15,-12 9 5-15,-4 10-3 16,0 8 3-16,0 8 23 16,0 2-29-16,0 9-6 15,0 29 6-15,0 10 8 0,-9 7 6 16,9 0-13-16,0-7 1 15,0-8-1-15,5-11-2 16,12-8-2-16,8-11 2 16,-1-10-8-16,5 0-4 15,13-28 13-15,2-12 0 16,-2-10 3-16,-5-5-2 16,-8 3 5-16,-9 2-1 15,-11 5-5-15,-5 9 5 16,-4 11-3-16,0 12 0 15,0 13 15-15,0 0-17 16,0 28 8-16,-4 19-2 0,-5 19 10 16,5 2-8-1,4-5-1-15,0-11-7 0,0-13 0 16,0-11-1-16,17-13-9 16,8-8-24-16,8-7-54 15,-4 0-155-15,8-25-366 16</inkml:trace>
  <inkml:trace contextRef="#ctx0" brushRef="#br0" timeOffset="19201.6799">5624 11921 187 0,'0'0'597'16,"0"0"-579"-16,0 0 34 16,0 0 18-16,0 105-36 15,15-90-12-15,-2 1-1 16,7-9-17-16,-7-5 3 16,7-2-6-16,0 0 3 15,-2-7 13-15,11-15 13 16,-1-12-9-16,-3 0-11 15,-12-2-3-15,-13-1 2 16,0 7 1-16,0-5-3 0,-13 7-3 16,-20 1-1-1,-12 4 1-15,8 10-4 0,-1 9 0 16,5 4 0-16,4 0-39 16,9 10-26-16,7 9-98 15,13-1-25-15,0-4-272 16</inkml:trace>
  <inkml:trace contextRef="#ctx0" brushRef="#br0" timeOffset="19477.7908">5624 11921 238 0,'48'-45'192'0,"-30"80"-20"16,2 10-36-16,9 8-12 16,-5 7-40-16,5 5-35 15,-12 5-19-15,-1-2-17 0,-12-3-3 16,-4-15-5-16,0-9 11 15,0-11-9-15,-9-13 3 16,-19-5 5-16,-1-2-5 16,-15-10 0-16,-7 0-2 15,2 0 3-15,-8-2-8 16,10-8 7-16,7 0-8 16,23 3 3-16,-3 4-5 15,20 0-4-15,0-1-37 16,0 4-43-16,29-3-154 15,19-5 81-15,10-4-216 16</inkml:trace>
  <inkml:trace contextRef="#ctx0" brushRef="#br0" timeOffset="20322.322">6333 12103 271 0,'0'0'256'16,"0"0"-191"-16,0 0 57 0,0 0-53 16,0 0 14-16,45-116 4 15,-45 102-21-15,0 3-17 16,0 5-1-16,0 6-19 15,-20 0-29-15,2 0 0 16,-6 28 0-16,-5 14 1 16,5 10 14-16,-1 11-8 15,16 0-4-15,9-5 0 16,0-11-3-16,0-9-1 16,5-19 1-16,19-8-7 15,9-11 1-15,5 0-5 16,6-11-1-16,-6-18-8 15,-1-6-9-15,-3-8 23 0,-10 0 6 16,-4 1 2 0,-7 9 0-16,-4 8-1 0,-2 16-1 15,-7 9 3-15,0 0 5 16,0 0-8-16,0 30 0 16,0 10 17-16,0 10 14 15,0-2-28-15,0-8 3 16,0-11-6-16,8-8-4 15,6-9 4-15,6-12-8 16,4 0-4-16,9 0 1 16,5-25 11-16,-1-5 1 15,-8-5 3-15,0-5-4 16,-5 2 10-16,-4 3-1 16,-2 5-9-16,-7 13 2 0,-2 4-1 15,-9 8 1-15,0 5-2 16,0 0 3-1,0 13-1-15,0 14 2 0,0 11 14 16,-9-1-8-16,-2-4-4 16,11-13-6-16,0-6 2 15,0-5-4-15,0-9-6 16,28 0-18-16,6-3 2 16,14-22 8-16,-6-8 14 15,7-2-1-15,-12 0 3 16,-8 3 8-16,-15 4-3 15,-3 13 7-15,-7 8 10 16,-4 7 3-16,0 0-13 0,0 15-12 16,0 22 5-1,-9 11 32-15,-2 6-20 0,11-5-17 16,0-9-3-16,0-11-23 16,29-11-43-16,15-8-82 15,-2-10-424-15</inkml:trace>
  <inkml:trace contextRef="#ctx0" brushRef="#br0" timeOffset="24587.6009">3636 13621 271 0,'0'0'81'15,"0"0"13"-15,0 0-1 16,0 0-58-16,0 0-6 15,0 0 18-15,0 0 4 16,0 0-8-16,0 0-16 16,0 0-7-16,0 0-7 15,0 0-13-15,0 0-1 16,0 0-1-16,0 0 2 0,-5 0 7 16,-4-3-5-16,-6-1 7 15,2 1 2 1,-7 3 12-16,-3 0 6 0,4 0-9 15,-1 0 5-15,6 0-10 16,-1 17-5-16,11 8-9 16,4 11-1-16,4 6 6 15,40 10 3-15,3 4-5 16,-8-1 2-16,-1-5 3 16,-14-8-3-16,-10-9-6 15,-14-8 5-15,0-7 0 16,0-1 8-16,-34-5-1 15,-3-1-9-15,-7-6 7 0,6-3-8 16,0-2 3-16,19 0 0 16,10-15-5-16,9-15-27 15,13-10 14-15,49-6 7 16,11-8 4-16,6-1 0 16,3-3 2-16,-7 0 0 15,-6 3 2-15,-18-3-1 16,-11 8-1-16,-27 6 3 15,-13 3 1-15,0 16 11 16,-4 5 15-16,-30 10-3 16,-10 10-1-16,-2 0 1 15,-12 10-21-15,5 17 1 16,-9 8-7-16,5 7-1 16,10-1 0-16,10 0-12 15,21-1-28-15,16-3-35 0,0 1-105 16,33-10-89-16</inkml:trace>
  <inkml:trace contextRef="#ctx0" brushRef="#br0" timeOffset="24811.5245">4069 13961 532 0,'0'0'62'16,"0"141"1"-16,0-74 25 16,0-3-30-16,0-10-37 0,-4-8-16 15,-5-17-5-15,4-14-13 16,5-15-16-16,0-2-54 16,0-33-156-16,18-22-8 15</inkml:trace>
  <inkml:trace contextRef="#ctx0" brushRef="#br0" timeOffset="25139.7938">4394 13470 350 0,'0'0'314'0,"0"0"-284"0,0 0 23 15,0 0 35-15,0 0-15 16,215-8-25-16,-167 8-10 15,-15 0-16-15,-8 0-3 16,-12 0-7-16,-9 0-2 16,-4 0-5-16,0 6 0 15,0 16 9-15,0 13 19 16,0 12 13-16,0 14-13 16,-17 7-13-16,-12 2-2 15,0 3-4-15,5-11-2 16,8-7-5-16,16-9 0 15,0-14-7-15,0-7-13 16,0-7-41-16,0-9-46 16,7-9-46-16,-7 0-164 0,0-2-52 15</inkml:trace>
  <inkml:trace contextRef="#ctx0" brushRef="#br0" timeOffset="25313.8232">4465 13814 203 0,'0'0'505'15,"0"0"-425"-15,0 0-25 16,0 0 61-16,0 0-34 16,0 0-37-16,225-53-5 15,-163 43-24-15,-4 2-10 16,-12 4-6-16,3-4-1 16,-12 3-72-16,5 0-145 0,-8-2-391 15</inkml:trace>
  <inkml:trace contextRef="#ctx0" brushRef="#br0" timeOffset="25875.528">5475 13465 941 0,'0'0'41'15,"0"0"-2"-15,0 0 5 16,0 0-38-16,0 0-1 15,0 0-1-15,-37-20 0 16,32 18 18-16,1 2 11 0,0 0-11 16,-1 0-5-16,5-3-5 15,0 3-3-15,0 0-4 16,-7 0-5-16,3 0-1 16,-5 0 1-16,9 0 4 15,-9-3 3-15,-2 3-6 16,-6 0-1-16,-3 0-4 15,-5 0 2-15,-8 0-1 16,-9 13 1-16,-11 7 2 16,-9 3-4-16,0 4 4 15,9 3 0-15,20-5 2 16,20 3-5-16,13-1-2 0,0-2-3 16,42 0-1-16,20-2 2 15,4-5 1-15,7-6 6 16,-11 1-4-16,-11-1 4 15,-11 3 3-15,-7 3-1 16,-20 7-4-16,-9 5 2 16,-4 2 0-16,-8 6 2 15,-39-2 2-15,-21 1 1 16,-8-4-2-16,-1-8 8 16,6-3-4-16,18-9 0 15,16-6 2-15,12-5-3 16,21-2-6-16,4 0-7 15,0 0-33-15,15-12-51 16,32-5-89-16,10-6-81 16,10-2-326-16</inkml:trace>
  <inkml:trace contextRef="#ctx0" brushRef="#br0" timeOffset="26646.1824">5933 13691 736 0,'0'0'41'0,"0"0"-27"16,0 0-3-16,0 0-8 16,0 0 6-16,29-111 1 15,-29 102-5-15,0-2 10 0,-9 11 29 16,-15 0 5-16,-9 0-23 15,4 23-3-15,-4 15-2 16,-1 12-1-16,6 0-2 16,14 0-1-16,3-2-17 15,11-15 4-15,0-7 1 16,0-13-4-16,11-6-2 16,12-7 0-16,10 0 0 15,11-14 1-15,13-14 7 16,5-9 12-16,-4-4-16 15,-12 4 1-15,-13-1 9 16,-4 13-12-16,-18 8-1 0,-2 7 3 16,-9 10 6-16,0 0 5 15,0 2-11-15,0 23-2 16,0 8 23-16,0 9-9 16,0 1-8-16,0-11-5 15,0-8 1-15,0-15-3 16,13-1-4-16,12-8-6 15,8 0-13-15,11-11 13 16,11-16-2-16,-2-3 8 16,5-7 2-16,-9-1-1 15,-3 3 1-15,-13 5-2 16,-8 9 2-16,-21 14-6 16,-4 7 1-16,0 0 7 0,0 18 0 15,0 14 29-15,0 8-10 16,0-2-4-16,0-8-12 15,0-7-3-15,0-11 0 16,20-10-3-16,13-2-15 16,9 0-1-16,16-17-7 15,-1-11 2-15,1-2 10 16,-12 0 14-16,-6-2 6 16,-11 2-4-16,-12 8 11 15,-12 11 25-15,-5 5 0 16,0 6 6-16,0 0-28 15,0 24-13-15,-14 10 10 16,-5 14-3-16,14 0-10 16,5-5-3-16,5-10-51 0,39-8-64 15,2-13-162-15</inkml:trace>
  <inkml:trace contextRef="#ctx0" brushRef="#br0" timeOffset="39229.3091">3627 15064 351 0,'0'0'89'15,"0"0"-55"-15,0 0 48 16,0 0-15-16,0 0-16 0,0 0 4 16,0 0 10-16,4 0 13 15,-4 0-22-15,0 0-10 16,0 0-11-16,0 0-13 16,0 0-3-16,0 0-3 15,0 0 4-15,0 0-4 16,0 0 1-16,0 0 1 15,0 0-2-15,0 0-4 16,0 0-8-16,0 0-4 16,5 10-1-16,6 15-3 15,-3 13 2-15,6 9 2 16,1 3-4-16,-10 3-10 16,-5 3 6-16,0-4-2 15,0-7 2-15,0-5-17 0,-25-5 21 16,-3-14 8-16,5-6-2 15,4-8 4-15,-1-4 10 16,6-3-16-16,-10 0-12 16,4-24-19-16,11-8 21 15,9-12-14-15,0-12 13 16,9-1 9-16,31-1 2 16,2-2-9-16,7-4 8 15,-7 2 1-15,6 2 2 16,-15 5-2-16,1 9 0 15,-21 7 2-15,-9 3-1 0,-4 11 7 16,0 0 3 0,0 0 13-16,-22 8-1 0,-7 5-6 15,5 4-7-15,-5 8 6 16,-4 0-16-16,0 10-3 16,-5 22-4-16,10 11-10 15,12 2-5-15,12 5-16 16,4-2-38-16,4-3-21 15,29-10-43-15,1-5-183 16</inkml:trace>
  <inkml:trace contextRef="#ctx0" brushRef="#br0" timeOffset="39488.4191">4014 15112 835 0,'0'0'55'0,"0"0"-40"16,0 0 44-16,46 125-31 15,-37-77-17-15,-9 2 0 16,0 8 5-16,0-1-15 16,-18-2 0-16,-2-5 4 15,-8-12-5-15,10-13-10 16,7-12-21-16,6-13-24 15,5-2-70-15,0-40-48 16,0-12-262-16</inkml:trace>
  <inkml:trace contextRef="#ctx0" brushRef="#br0" timeOffset="39982.0335">4471 14773 356 0,'0'0'347'0,"0"0"-269"16,0 0 11-16,0 0-27 16,0 0-20-16,0 0 10 15,0-17-25-15,0 17-24 16,0 12 5-16,0 13-5 0,0 11 14 16,0 9-4-1,0-3-11-15,0 1 19 0,0-5-18 16,18-6-3-16,6-12-1 15,1-5 1-15,4-10 0 16,-12-5-7-16,8 0 7 16,3-5-1-16,1-25 1 15,0-13 0-15,-5-9-1 16,-2-3-7-16,-6-2 8 16,-3 6-1-16,2 1 2 15,-10 7 0-15,-5 11 4 16,0 10 0-16,0 11 11 15,0 11 6-15,0 0 8 0,0 33-16 16,0 30-9 0,0 25 17-16,0 19-10 0,0 8-2 15,0 2-6-15,0-6-2 16,-20-15 3-16,2-17-4 16,7-19-1-16,2-18 0 15,5-17-3-15,4-18-24 16,0-7-22-16,0 0-44 15,0-3-104-15,0-19-199 16</inkml:trace>
  <inkml:trace contextRef="#ctx0" brushRef="#br0" timeOffset="40798.647">5371 15097 351 0,'0'0'276'0,"0"0"-195"15,0 0-3-15,0 0 7 16,0 0-28-16,0 0 1 15,9-103-1-15,-9 103 2 16,0 0-9-16,0 0-12 0,-13 13-19 16,-11 24-12-16,-9 21-12 15,8 5 5-15,16 2 0 16,9-8-2-16,0-7-2 16,0-12-9-16,5-18 12 15,19-10-16-15,5-10 1 16,4 0 4-16,9-25 12 15,7-12 3-15,-12-11 1 16,-4-2-1-16,-4-1-1 16,-9 1 1-16,-2 18 0 15,-7 11-2-15,-7 12-2 16,5 9 1-16,0 0-1 16,6 20 1-16,-1 15 23 0,1 8-6 15,-2 0-9-15,7-11-5 16,-6-2-2-16,1-13-1 15,-6-4-5-15,11-10 4 16,-7-3-12-16,11 0-8 16,5-16 19-16,9-13 1 15,-1-10 0-15,8 3-1 16,-12-3 2-16,-4 13-2 16,-12 8 1-16,-6 7 1 15,-6 11-4-15,-5 0 4 16,0 25 6-16,0 8 6 15,0-1-1-15,0-2-7 16,4-9-1-16,12-4-3 16,-12-9-1-16,14-5-7 0,10-3-10 15,12-3 4-15,7-22 13 16,10-11-2-16,-4-4-7 16,-6 0-14-16,-3-2 19 15,-15 9 0-15,-12 13 5 16,3 5 4-16,-20 15 6 15,0 0 15-15,0 20 10 16,0 23-12-16,0 8-13 16,0 0 0-16,0-5-9 15,0-8-1-15,18-8-25 16,22-13-33-16,-7-14-96 16,0-3-331-16</inkml:trace>
  <inkml:trace contextRef="#ctx0" brushRef="#br0" timeOffset="43619.3918">3631 16448 522 0,'0'0'63'0,"0"0"-4"15,0 0 1-15,0 0-42 16,0 0-8-16,0 0 3 16,0 0 6-16,0-18 19 15,0 18 43-15,0 0-8 16,0 0-16-16,0 0-12 15,0 0 6-15,0 0-12 16,-18 3-27-16,-21 10-9 0,1 3 0 16,-4 5 4-16,13 4-4 15,14 10-3-15,15 5-4 16,0 15-5 0,11 3 9-16,35-5 0 0,7-1-2 15,0-4-3-15,-11-10-4 16,-13-8-3-16,-16-8 0 15,-8 1 6-15,-5-6 2 16,0 3 4-16,-13-10 0 16,-25-2 3-16,5-6-1 15,0-2-2-15,-1 0-2 16,6-13 0-16,3-14 0 0,14-3-9 16,11-10 7-1,0-10-5-15,20-8 2 0,29-1 4 16,-3-10 1-16,3 2 0 15,-11 4-2-15,-10 6-6 16,-14 8 4-16,-3 8-4 16,-11 5 9-16,0 9 1 15,-16 2 3-15,-21 4 6 16,-1 4 3-16,-11 12 14 16,7 5-22-16,-2 0 8 15,2 12-12-15,-7 29-13 16,7 3 13-16,9 12-3 15,29 2-33-15,4-5-80 0,9-1-123 16,35-10-121 0</inkml:trace>
  <inkml:trace contextRef="#ctx0" brushRef="#br0" timeOffset="43844.6604">4031 16742 688 0,'0'0'61'0,"0"0"-31"16,20 137 12-16,-6-87-34 16,-10 0-4-16,-4 11-4 0,0-6-31 15,0-10-26-15,-18-10-39 16,3-18-26-16,10-14-75 15</inkml:trace>
  <inkml:trace contextRef="#ctx0" brushRef="#br0" timeOffset="44338.8451">4460 16227 745 0,'0'0'73'0,"0"0"-1"16,0 0 2-16,0 0-52 15,0 0-12-15,0 0 7 16,5 93 15-16,-5-53-11 16,0 8 4-16,0-2-2 15,0 1-4-15,0 0-8 16,0-7-8-16,11-7-2 15,2-8-1-15,11-13-3 16,1-2-3-16,-1-10-1 16,-2 0-9-16,3 0-3 15,3-27 11-15,1-16 8 16,0-7-4-16,-9-2 4 0,-7 2 0 16,-4 4 2-1,2 14 1-15,-7 9 0 0,-4 11 0 16,0 6 17-16,0 6 0 15,0 10 5-15,0 40-25 16,0 25 0-16,0 29 7 16,0 11-4-16,-4 5-1 15,-3-9-1-15,7-11 0 16,0-20-1-16,0-23-5 16,0-21 1-16,-9-21 3 15,9-13-38-15,0-2-29 16,0-22-150-16,0-18-241 15</inkml:trace>
  <inkml:trace contextRef="#ctx0" brushRef="#br0" timeOffset="44891.1912">5511 16230 210 0,'0'0'492'16,"0"0"-452"-16,0 0 24 0,0 0 29 15,0 0-41-15,0 0 10 16,-11 0-29-16,-18 0-13 15,-9 0 2-15,-10 5-7 16,6 8-1-16,4 7-6 16,9-1-6-16,21 12-2 15,8-1-10-15,0 2 4 16,8 0-2-16,39-1-6 16,6-1 4-16,4-2 9 15,1-3-7-15,-5 7 5 16,-11-2 3-16,-4 0 0 15,-14 3-2-15,-4 4 2 16,-3 1 6-16,-12 3-4 0,-5 1 0 16,0 0 4-16,-5-6 1 15,-28-4-4-15,0-12 5 16,-4 3 14-16,-1-11 3 16,5-7-10-16,-3 5 7 15,14-10-9-15,7 0 2 16,2 0-2-16,8 0-13 15,5 0-8-15,0 0-14 16,0-2-7-16,0-6-53 16,27-2-55-16,12-3-85 15,8-4-162-15</inkml:trace>
  <inkml:trace contextRef="#ctx0" brushRef="#br0" timeOffset="45634.2465">6101 16604 704 0,'0'0'56'15,"0"0"-52"-15,0 0 52 16,0 0 8-16,42-106-8 16,-42 94 2-16,0-1-11 15,0 8 9-15,0 2-15 16,0 3-10-16,0 0-8 15,-17 8-20-15,1 24-3 16,3 17 3-16,2 5-3 16,11 6-3-16,0-10 1 0,0-9-2 15,20-11 1-15,0-18-5 16,-3-4-4-16,3-8 4 16,9 0 0-16,4-12 8 15,9-24 1-15,2-7 1 16,-11-4 4-16,-4 5-4 15,-16 4-3-15,3 13 2 16,-7 10-1-16,-5 12 0 16,-4 3-1-16,5 0 1 15,-1 18-1-15,7 17 1 0,2 2 10 16,7 4-9 0,-2-11 1-16,-7-8-1 0,-2-10-1 15,11-4-4-15,-7-8-6 16,16 0-16-16,4-22 4 15,16-14 13-15,-7-9 9 16,-5 1 0-16,-12-2-2 16,-1 6 2-16,-11 9 0 15,-2 17 0-15,-11 9-1 16,0 5-2-16,0 5 3 16,9 27 1-16,-9 11 13 15,9 5 0-15,2-6-10 16,2-4 0-16,-8-13-4 0,15-8-1 15,-7-9-1 1,7-8-9-16,8 0-17 0,15-13 16 16,5-21 11-16,10-9-6 15,-1-10-6-15,-15 7 9 16,-9 7 4-16,-4 9 4 16,-20 10-4-16,2 15 12 15,-11 5 48-15,0 0-18 16,0 18-14-16,0 25-26 15,0 11 5-15,0 4-5 16,4-13-2-16,25-10-38 16,13-14-56-16,7-20-181 15</inkml:trace>
  <inkml:trace contextRef="#ctx0" brushRef="#br0" timeOffset="51836.9311">3828 17724 576 0,'0'0'140'0,"0"0"-131"15,0 0 35-15,0 0 9 16,0 0-6-16,0 0 1 16,0 0 4-16,-20 0-11 15,16 0-11-15,4 0-14 16,0 0-1-16,0 0-13 16,0 0-2-16,0 0 0 15,0 0-1-15,0 7-5 16,0 4 4-16,-5 8 2 15,5 1 3-15,0 5-3 16,0 11 0-16,0 1-1 0,0 15-1 16,5 9 2-1,12 11-3-15,3 6-8 0,0-3-4 16,-11-9 0-16,0-6 1 16,-9-20-7-16,0-11 21 15,0-15-13-15,-5-7 8 16,-28-7 5-16,-4 0-1 15,-1 0 4-15,-2-17 3 16,3-1 16-16,12-1-1 16,12-17 0-16,13-9-17 15,0-13-4-15,29 1 0 16,33-3-1-16,4-1 1 0,5 5 0 16,2 6 0-16,-11 3 1 15,-16 2-1-15,-8 8 1 16,-14-3 2-16,-13 0-3 15,-11 2 1-15,0 8 1 16,0 2 1-16,-35 6 4 16,-3 6 6-16,-8 11 23 15,-3 5-20-15,3 0-16 16,-12 3 0-16,5 27-2 16,11 5-15-16,2 6 4 15,27 3-16-15,13-6-54 16,24-6-157-16,43 1-201 15</inkml:trace>
  <inkml:trace contextRef="#ctx0" brushRef="#br0" timeOffset="52653.2511">4617 17992 73 0,'0'0'528'0,"0"0"-500"16,0 0 25-16,0 0 54 0,0 0-36 15,0 0-2-15,0-11-3 16,0 7-14-16,0 1 6 15,-4 3-29-15,-20 0 5 16,2 0-18-16,-18 20-16 16,-2 23 0-16,-11 18 5 15,11 8-5-15,22 6 0 16,20 1-1-16,0-15 1 16,44-17 0-16,7-11-1 15,-22-18-13-15,4-13-7 16,2-2 9-16,-2-10 6 15,-4-22 6-15,4-13 8 16,-4-5 3-16,-11-3-7 0,2 10 3 16,-12 11-2-16,1 14-2 15,-9 8-2-15,0 10 10 16,0 0 9-16,0 18-9 16,11 24-9-16,7 5 5 15,2 9 4-15,4-13-8 16,-6-10-3-16,2-16 0 15,0-9-2-15,8-8-6 16,1 0-18-16,-2-11 13 16,8-21 13-16,3-8 6 15,-10-6-5-15,1 1 7 16,-16 0-7-16,3 18 2 16,-7 9-1-16,0 11-4 15,-9 7 2-15,0 0 0 0,0 25 14 16,0 14-10-16,4 11-2 15,12-4 5-15,1-9-5 16,-1-13-2-16,8-17-3 16,5-4-5-16,8-3-9 15,10-18 3-15,6-17 14 16,-4-12 3-16,-7-2 1 16,-9 2 0-16,0 6-2 15,-9 9 2-15,-8 14-2 16,-7 11-1-16,-9 7 3 15,0 0 14-15,0 32 2 0,0 18-18 16,8 10 14 0,17 3-10-16,21-16-6 0,18-18-55 15,11-26-90-15,7-3-534 16</inkml:trace>
  <inkml:trace contextRef="#ctx0" brushRef="#br0" timeOffset="61094.6102">3952 4209 207 0,'0'0'127'15,"0"0"-93"-15,0 0 5 16,0 0 7-16,0 0-6 15,0 0-6-15,0 0 8 16,0 0 12-16,0-6 0 16,0 4-6-16,0 2 3 15,0-3-9-15,0 3-3 16,0 0-2-16,0 0-4 16,-7 0 0-16,3 0 0 15,-1 0-5-15,1 0-2 16,-5 0-8-16,-2 0-11 15,-2-2 2-15,-7-1 11 16,7 1-7-16,-3 2-4 0,7 0-9 16,9 0 0-16,0 5-17 15,0 25 5-15,38 10 2 16,15 5 6-16,4 1-12 16,-4-5-8-16,-11-3-7 15,-8-8 3-15,-14-2 4 16,-12-11 6-16,-8-1 6 15,0-1-29-15,-48 0 6 16,-14-5-2-16,-5-5-46 16,1-3 77-16,4-2 6 15,20 0 15-15,9-7 22 16,18-16 2-16,15-10-12 0,4-6-27 16,49-14-4-16,18-2 4 15,11-2 4-15,4-4-1 16,-11 1 13-16,-13 9-6 15,-24 8 1-15,-19 10 6 16,-14 4 22-16,-5 4 11 16,-9 8-5-16,-24 7-9 15,-20 2 12-15,6 8-46 16,-6 0-2-16,0 5 0 16,0 21-2-16,7 8-3 15,13 7-6-15,8 6-23 16,25 1-28-16,0-3-139 0,5-8-129 15</inkml:trace>
  <inkml:trace contextRef="#ctx0" brushRef="#br0" timeOffset="61323.0154">4217 4307 443 0,'0'0'247'0,"0"0"-185"16,0 112 50-16,0-67-56 15,0-2-40-15,0 2-9 16,0-5-5-16,0-5-2 16,0-8-21-16,0-9-100 0,0-11-52 15,0-7-105-15</inkml:trace>
  <inkml:trace contextRef="#ctx0" brushRef="#br0" timeOffset="61746.4415">4914 3945 666 0,'0'0'146'0,"0"0"-66"16,0 0 42-16,0 0-74 15,0 0-25-15,0 0-17 16,-129 53-4-16,92-6 1 16,-7 17 1-16,15 5-4 15,0 4 2-15,20 2-3 16,9-12 2-16,0-11-1 15,20-11 0-15,13-19-17 16,5-12 3-16,-5-10 3 16,5 0 11-16,2-17 5 15,-14-14 9-15,3-12 3 16,-14-1-7-16,-10 1 5 0,-5 5-9 16,0 6 3-16,-29 9 3 15,-9 6 9-15,-15 17-20 16,0 0-1-16,7 25-1 15,-3 22-6-15,20 16-42 16,29-3-35-16,0-8-306 16</inkml:trace>
  <inkml:trace contextRef="#ctx0" brushRef="#br0" timeOffset="62582.0775">5586 4371 588 0,'0'0'57'15,"0"0"29"-15,0 0-11 16,0 0-53-16,0 0-4 16,0 0 44-16,24-105-4 15,-24 85-3-15,0 2-21 16,-15 6 11-16,-7 2-17 16,-3 10-7-16,-3 0-21 0,-1 10-1 15,-4 25-1-15,0 10-5 16,8 2 6-16,21 1-2 15,4-7 3-15,0-12 0 16,0-11-3-16,4-8-2 16,25-7 4-16,4-3-2 15,5-6 3-15,6-16 11 16,2-6-9-16,-12-1 2 16,-10-2 7-16,0 12-5 15,-11-2-1-15,-8 11 0 16,2 5-1-16,-7 5-2 15,0 0 0-15,0 0-2 0,0 15-9 16,0 8 9-16,4 9 0 16,14-4 0-1,2-6 0-15,4-6-12 0,0-12-4 16,3-4 7-16,13 0-6 16,2-7 5-16,15-18 9 15,-4-6 2-15,-6 1 0 16,-3 5 1-16,-15 5-2 15,-7 6 0-15,-7 8-1 16,-15 6-1-16,0 0-2 16,0 0-2-16,0 13-3 15,0 7 9-15,0 5 4 16,0-7-4-16,0-1 2 0,9-9-5 16,11-5 3-1,4-3-8-15,18 0-5 0,11-11-7 16,9-12 15-16,-4-4 1 15,-12-1 1-15,-8 6 2 16,-10-1 2-16,-8 11-1 16,-11 7 7-16,-9 5 24 15,0 0 29-15,0 7-33 16,0 26-25-16,0 7 7 16,0 3 1-16,5-3-10 15,39-12-36-15,13-11-61 16,1-15-254-16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0:43:43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3450 6234 122 0,'0'0'172'15,"0"0"-88"-15,0 0 31 0,0 0-45 16,0 0-25-16,0 0 2 16,0 0 125-16,0 0-128 15,4-3-32-15,-4 3 26 16,0 0-11-16,0 0 4 15,0 0 4-15,0 0 3 16,0 0-18-16,0 25 9 16,0 13-9-16,0 12 1 15,0 5-9-15,0-2-3 16,0-3-5-16,20-10-4 0,4-8-1 16,10-12-5-16,3-11 1 15,1-9-7-15,10-3 12 16,5-37 9-16,5-16 13 15,-20-6-6-15,-14-8-1 16,-20-1-8-16,-4 4 0 16,0 4 1-16,-28 8-8 15,-17 10 0-15,-12 15-1 16,6 14 1-16,-6 12 3 16,3 4 0-16,12 10-3 15,18 30-5-15,11 12 4 16,13 11-31-16,0 2-60 15,18-5-88-15,10-7-203 16</inkml:trace>
  <inkml:trace contextRef="#ctx0" brushRef="#br0" timeOffset="1">3941 6276 674 0,'0'0'203'15,"0"0"-139"-15,0 116 32 16,0-69-58-16,0 3-30 16,0 3-3-16,-9-3-3 0,-4 2-2 15,-3-4-39 1,3-18-54-16,2-5-109 0,11-12-99 15,0-13-154-15</inkml:trace>
  <inkml:trace contextRef="#ctx0" brushRef="#br0" timeOffset="2">4155 5820 617 0,'0'0'205'15,"0"0"-136"-15,0 0-30 16,0 0-21-16,0 0 9 15,0 0-5-15,215-32 2 16,-162 32-6-16,-11 0-6 16,-2 0-2-16,-3 0-1 15,-12 2 1-15,-3 18-3 16,-7 12 21-16,-15 21 21 16,0 11-4-16,0 8-8 15,0 3-10-15,-20 0-10 0,-2-5-4 16,7 1-9-16,10-12-1 15,1-6 0-15,-1-8-6 16,5-7-5-16,0-8-31 16,0-5-34-16,0-12-60 15,5-12-225-15</inkml:trace>
  <inkml:trace contextRef="#ctx0" brushRef="#br0" timeOffset="3">4365 6241 737 0,'0'0'319'15,"0"0"-305"-15,0 0 48 16,0 0 5-16,0 0-10 16,0 0-23-16,252 0-20 15,-170-5-14-15,-4 3-2 16,-16-1-26-16,-12-2-43 15,3 1-58-15,-24-4-248 16</inkml:trace>
  <inkml:trace contextRef="#ctx0" brushRef="#br0" timeOffset="4">5433 5853 548 0,'0'0'243'0,"0"0"-212"16,0 0 92-16,0 0-46 16,0 0-54-16,0 0-6 15,-185-33-13-15,147 33 3 16,5 20-5-16,9 7 13 15,4 1-4-15,15 5-8 16,5-1 0-16,5 8-3 0,43-2 0 16,19 2 6-1,8-2 2-15,2-1-6 0,-6 1 8 16,-14 2 8-16,-23-7-12 16,-19 0 9-16,-15-3 16 15,0 2 2-15,-29 1-1 16,-37 4-4-16,-11-2-14 15,1-5-10-15,8-5 0 16,13-8 1-16,15-6-5 16,11-5-18-16,20-5-7 15,9-1-25-15,0 0-63 16,38-7-202-16,10-6-187 16</inkml:trace>
  <inkml:trace contextRef="#ctx0" brushRef="#br0" timeOffset="5">6482 6191 295 0,'0'0'245'0,"0"0"-190"15,0 0 31-15,0 0 1 16,0 0-26-16,0 0-7 15,0-3 1-15,0 3-14 16,0 0-13-16,0 0-3 0,0 0 0 16,-5 8-9-16,-19 14-1 15,2 11-6-15,-7 7-1 16,9 5-1-16,11 3-4 16,9-5-3-16,0-6-1 15,0-4 0-15,33-13-1 16,1-8-7-16,3-12 2 15,1 0 7-15,-5-18 3 16,-4-19-2-16,-9-8-2 16,-16-10-2-16,-4 3-11 15,0 2 5-15,-18 6-2 16,-17 14 6-16,-7 10 3 0,13 10-4 16,-4 10-1-1,9 0 6-15,6 5-25 0,2 23-49 16,12 7-33-16,4 2-29 15,0-1-110-15,4-14-125 16</inkml:trace>
  <inkml:trace contextRef="#ctx0" brushRef="#br0" timeOffset="6">6597 5686 572 0,'0'0'211'0,"0"0"-48"15,0 0-113 1,0 0-50-16,0 0 8 0,0 121 43 16,4-48 7-16,11 7-31 15,-1 6 2-15,6-1-11 16,-7-2-6-16,2-6-7 15,-1-14-2-15,-10-8 0 16,7-12-2-16,-2-16-1 16,-9-9 0-16,9-13-2 15,-5-5-7-15,3 0-7 16,11-5 1-16,1-31 15 16,10-8 9-16,4-12-9 0,1 9-1 15,-15 9 1-15,-1 18-1 16,-18 15 3-16,0 5-2 15,5 0 0-15,-1 13-21 16,7 21 21-16,-7 9 0 16,10 2 15-16,-3-7-2 15,-2-10-9-15,11-11-4 16,-16-12-3-16,14-5-5 16,17 0-8-16,7-22 14 15,11-8 2-15,-6-13 15 16,-3 0-12-16,-11 8 3 15,-11 7-1-15,-2 16-2 16,-16 10-3-16,-4 2-7 16,0 0 4-16,5 2 3 0,1 18 5 15,12 5 10-15,-9 3-2 16,11-6-8-16,0-4-3 16,2-8-2-16,-2-5-1 15,4-5-15-15,5 0 4 16,0-5 12-16,-1-15 1 15,6-5 0-15,-10-3 2 16,-6 6 3-16,-14 1 2 16,7 9-7-16,-11 7 1 15,0 5-4-15,0 0 6 16,0 10-4-16,5 18 7 16,12 2 1-16,8-2-8 0,8-6-11 15,6-10-60-15,-5-12-92 16,-12 0-525-16</inkml:trace>
  <inkml:trace contextRef="#ctx0" brushRef="#br0" timeOffset="7">3722 7790 414 0,'0'0'313'0,"0"0"-275"15,0 0 88-15,0 0-56 16,0 0-48-16,0 0-11 16,0 0 7-16,-42 5-2 15,37 5-9-15,-1 10-3 16,6 11-4-16,0 9 11 15,0 14-10-15,28 12 6 16,6 1 1-16,5 1-5 0,-5-3-1 16,-6-9 0-16,-19-11-1 15,-9-5 6-15,0-10-4 16,-4-8 0-16,-29-5 5 16,-12-6-2-16,3-11-6 15,0 0 0-15,3-2 0 16,5-19 0-16,6-6-6 15,10-9 6-15,18-3-1 16,0-6 1-16,0-3 0 16,38-5 1-16,4 5 0 15,11 1-2-15,-5 2 2 16,-1 5-1-16,-10 4 1 16,3 4 1-16,-22 5 1 0,-7 2 0 15,-7 2 7-15,-4 4 4 16,0-2 1-16,0 3 8 15,-24-2-3-15,-9 8-12 16,-5 4 3-16,5 3-2 16,-7 5-4-16,11 0-5 15,1 20-3-15,19 15-7 16,9 5-45-16,0 10-13 16,0-3-14-16,33-3-93 15,5-4-75-15,1-10-188 16</inkml:trace>
  <inkml:trace contextRef="#ctx0" brushRef="#br0" timeOffset="8">4042 8156 355 0,'0'0'344'16,"0"0"-191"-16,0 143-10 15,0-80-77-15,0 10-43 16,0 4-14-16,-6 1-9 16,-3-11-18-16,-4-14-23 15,6-16-34-15,3-16-70 16,-1-21-99-16</inkml:trace>
  <inkml:trace contextRef="#ctx0" brushRef="#br0" timeOffset="9">4708 7725 82 0,'0'0'129'0,"0"0"39"0,0 0-12 15,0 0-52-15,0 0-13 16,0 0 27-16,0-20-13 16,-13 18-57-16,-20-1-10 15,-5 3-3-15,-6 0-18 16,6 0-14-16,-10 15-3 15,6 5 0-15,13 8-3 16,4 4 0-16,25-2 1 16,0 1-5-16,16 1-2 15,35-2 3-15,11 1 3 16,6 1-1-16,-6-2 6 16,-4 2-2-16,-16 1 12 0,-9-1-3 15,-29 9 5-15,-4 4 4 16,-4 3-3-16,-38-2-3 15,-16 0 4-15,-4-11-13 16,5-5 7-16,4-10-7 16,11-10 2-16,18-7 1 15,8-3-6-15,7 0-13 16,9-15-28-16,0 2 18 16,0 3-31-16,20 5-68 15,4 5-189-15</inkml:trace>
  <inkml:trace contextRef="#ctx0" brushRef="#br0" timeOffset="10">3702 9475 370 0,'0'0'79'0,"0"0"-32"15,0 0 29-15,0 0-42 16,0 0 3-16,0 0 16 16,0 0 6-16,0-10 17 15,0 10-13-15,0-3-17 16,0 3-17-16,0 0-7 16,0 0-7-16,0 0-2 15,0 0 3-15,0 0 8 16,0 0 7-16,-13 0-16 0,-16 7-15 15,0 6 0 1,11 5-1-16,-1 0 2 16,10 4-4-16,9 6-4 0,0 7-1 15,4 5 3-15,20 4-1 16,10 0 5-16,-12-4 1 16,-2 0 0-16,-7-13 0 15,-7-4 4-15,-6-6-4 16,0-5 2-16,0-1 2 15,0-1-3-15,-19 0 3 16,-1-5 1-16,2 0-1 16,-2-3 3-16,7-2 3 15,8 0-5-15,5 0-1 16,0-5-2-16,0-15-4 16,0-5 3-16,0-8-2 0,0 1 2 15,23-1-2-15,10-2-2 16,6 5 1-16,-1-8-5 15,9 3-8-15,-3 0-4 16,-11 3 2-16,-4 3 15 16,-16 4 2-16,-13 0 0 15,0 0 1-15,0 3 3 16,0 3 6-16,-29 2 16 16,-13-2-5-16,0 9-10 15,-11-3-2-15,9 6-3 16,6 7-6-16,10 0 0 15,10 0-13-15,13 16-25 16,5 11-91-16,9 5-115 0,44 3-19 16</inkml:trace>
  <inkml:trace contextRef="#ctx0" brushRef="#br0" timeOffset="11">4133 9828 669 0,'0'0'143'16,"0"0"-53"-16,0 113-17 15,0-63-33-15,0 0-29 16,0 0-2-16,0 1-5 16,0-11-4-16,0-15-48 15,0-18-137-15,0-7-227 16</inkml:trace>
  <inkml:trace contextRef="#ctx0" brushRef="#br0" timeOffset="12">4595 9372 439 0,'0'0'126'0,"0"0"-117"15,0 0 18-15,0 0-8 16,0 0-1-16,0 0 4 16,109-25-4-16,-109 25 15 15,0 0 62-15,0 0 23 16,0 0-29-16,-29 0-50 16,-4 0-39-16,-20 12 3 15,6 8-6-15,-1 0 3 0,10 3 0 16,9-1 0-16,20 3 1 15,9-4-1-15,0 4-8 16,42-3-3-16,16 1 9 16,13-5-1-16,-3-1 3 15,-10 3-4-15,-12 2 4 16,-17 3 4-16,-9 10 10 16,-20 0 1-16,0 7 5 15,0-5 1-15,-29 2 0 16,-20-6-9-16,-8 0-5 15,-5-6 0-15,0-7-7 16,11-5 5-16,11-7 2 0,16-6-4 16,15-2-6-1,9 0-5-15,0 0-44 0,16-17-41 16,30-5-74-16,12-3-183 16</inkml:trace>
  <inkml:trace contextRef="#ctx0" brushRef="#br0" timeOffset="13">5420 9544 365 0,'0'0'41'0,"0"0"8"16,0 0 43-16,0 0-12 16,0 0-38-16,0 0 16 15,9-105 36-15,-9 105 6 16,-4 0-23-16,-16 0-35 16,-5 5-21-16,-3 27-21 15,-1 14 6-15,16 14 2 16,8 5-2-16,5-5-6 15,0-7 4-15,13-13-2 16,12-9-2-16,-5-13 7 16,-3-17-5-16,3-1 2 0,9-10-1 15,0-27 24 1,13-13-13-16,2-6-8 0,-6-1 1 16,-1 7-3-16,-8 15-4 15,-9 12 4-15,-7 16-4 16,-9 7-3-16,1 0-2 15,6 18 5-15,2 17 9 16,12 7 17-16,-1 0-10 16,-6-1-13-16,6-9 1 15,-9-7-3-15,3-10-1 16,2-8-7-16,0-7-12 16,13 0 9-16,5-11 10 0,4-15 6 15,2-4 1 1,-7 0 0-16,-3 5-5 0,-1 5-2 15,-9 8 0-15,-11 6-4 16,-2 6-3-16,-2 0-16 16,-4 13 18-16,10 12 5 15,3 2 12-15,2-2-11 16,-3-5 1-16,3-3-2 16,0-13-2-16,2-1-10 15,3-3-13-15,8 0 3 16,7-19 19-16,-3-3 3 15,-8-3 2-15,0 0 1 0,-12 3 1 16,-1 7-1-16,-12 7-1 16,-4 8 3-1,0 0 6-15,5 8 0 0,4 17-9 16,6 7 6-16,14 3-8 16,13-15-37-16,11-10-165 15,4-10-399-15</inkml:trace>
  <inkml:trace contextRef="#ctx0" brushRef="#br0" timeOffset="14">3684 10803 143 0,'0'0'241'15,"0"0"116"-15,0 0-268 16,0 0-47-16,0 0-1 15,0 0-22-15,0 0 2 0,-33 11 9 16,13-1 1-16,-4 2 1 16,6 1-5-16,-2-4 1 15,7 7-8-15,2 1-10 16,-2 10-7-16,8 13-3 16,5 14 1-16,0 5-1 15,29 12 3-15,22-4-3 16,2 0 0-16,-5 0 0 15,-5-9 1-15,-15-6-1 16,-19-12 0-16,-9-8 0 16,0-10 0-16,-9-1 5 15,-28-6 0-15,-12-5-4 0,3-8 0 16,-7-2-1 0,10 0 0-16,8 0-3 0,13-12 0 15,7-16-9-15,15-9 7 16,0-11 5-16,44-7 0 15,18-3-2-15,4 2 2 16,9-3 3-16,-8 1-3 16,-10 8 1-16,-13 0-1 15,-15 7 1-15,-16 5 2 16,-13 6 0-16,0 2 4 16,-13 3 2-16,-27 2 4 15,-2 2-5-15,-11 8 0 16,7 7-5-16,-3 6 9 15,7 2 1-15,4 5-13 16,3 23-6-16,22 12 1 0,13 10-30 16,13 2-40-16,49 3-47 15,15-9-156-15,-1-6-186 16</inkml:trace>
  <inkml:trace contextRef="#ctx0" brushRef="#br0" timeOffset="15">4146 11382 513 0,'0'0'74'0,"0"146"-46"16,0-74 10-16,0-7 3 15,0-2-41 1,0-8-9-16,0-15-236 0</inkml:trace>
  <inkml:trace contextRef="#ctx0" brushRef="#br0" timeOffset="16">4423 10903 883 0,'0'0'33'0,"0"0"5"15,0 0-1-15,0 0-35 16,0 0 3-16,0 0 7 16,95-4 4-16,-86 4-3 15,6 0 5-15,-10 0-4 16,10 4-1-16,-6 17 8 15,-5 11-6-15,1 18 13 16,-5 13-4-16,0 10-9 16,0 4-3-16,0 1-2 15,-5-3-7-15,1-14-3 0,4-11-7 16,0-15-29-16,0-13-26 16,0-9-67-16,9-13-200 15</inkml:trace>
  <inkml:trace contextRef="#ctx0" brushRef="#br0" timeOffset="17">4456 11287 788 0,'0'0'328'0,"0"0"-316"15,0 0 16-15,0 0 15 16,0 0-6-16,0 0-22 15,239 0-15-15,-164-18 0 0,-6-7-118 16,-14-5-456-16</inkml:trace>
  <inkml:trace contextRef="#ctx0" brushRef="#br0" timeOffset="18">3346 12868 593 0,'0'0'31'0,"0"0"-26"15,0 0 17-15,0 0-18 16,0 0-4-16,0 0 17 16,0 0-2-16,-5 0 4 15,5 0 28-15,0 0-8 16,0 0-18-16,0 0-10 15,0 0 5-15,0 0 30 16,0 0 20-16,0 0-2 16,0 0-9-16,0 0-14 15,-4 0-19-15,4 0-10 0,0 0-6 16,0 0-6-16,0 3 0 16,0 9-16-16,33 13 2 15,18 8 14-15,7 10 0 16,-10 5 0-16,-10 4 0 15,-14 1-6-15,-19-6-12 16,-5-2-1-16,-9-5 19 16,-36-1 0-16,3-13 5 15,-6-2 5-15,10-12 1 16,1-5 9-16,8-7-2 16,9 0 11-16,2-11-20 15,18-21-3-15,0-12 5 0,9-17-11 16,33-2-1-1,11-9 1-15,5-3 1 0,-5 2 1 16,-7-2-2-16,-8 10-1 16,-18 2-2-16,-16 10 0 15,-4 9 3-15,0 6 0 16,-9 8-3-16,-24 10 3 16,-11 5 3-16,-3 9 12 15,-10 6-12-15,4 0 1 16,6 25-4-16,-1 16 0 15,19 12-2-15,25 2-6 16,4 2-29-16,28-2-40 16,30-10-54-16,-1-5-250 15</inkml:trace>
  <inkml:trace contextRef="#ctx0" brushRef="#br0" timeOffset="19">4246 13024 244 0,'0'0'244'15,"0"0"-115"-15,0 0 7 16,0 0-43-16,0 0-31 16,0 0-3-16,0-72 8 15,-24 68-12-15,6 4-15 16,-11 0-4-16,-13 0-36 15,-7 21-2-15,-4 17 1 16,16 4-1-16,17 8-1 16,20-2 1-16,0-6-8 15,0-9 5-15,20-5-6 16,17-9-6-16,-3-11 11 16,5-8-4-16,3 0-5 0,-8-12 15 15,8-20 4-15,-14-7-2 16,1-6 2-16,0 3-2 15,-9 4 4-15,-7 16 8 16,-2 11-6-16,-11 9 8 16,0 2-9-16,0 5 11 15,0 20-14-15,0 13-1 16,13 1 5-16,3-1-1 16,-7-9-5-16,4-12-2 15,-6-9-5-15,6-8 0 16,-4 0-3-16,11 0 8 0,4-14 4 15,5-8 7-15,4-11-4 16,-9 1-7-16,-2 4 4 16,-6 3 4-16,-3 12-8 15,-9 6-5-15,3 7 3 16,-7 0-1-16,0 0 2 16,0 10 2-16,0 8 2 15,9 2-3-15,-5-3 7 16,10-2-1-16,-8-2-5 15,7-6-1-15,3-2 0 16,2-5-20-16,10 0 3 16,17-7 3-16,10-21 4 15,2-7-9-15,-4 0-11 16,-11-3 25-16,-8 13 4 0,-23 7 1 16,-2 14 2-16,-5 4 4 15,-4 0 36-15,0 3-18 16,0 23-10-16,0 12-10 15,0 3 5-15,0-4-9 16,24-17-48-16,18-15-131 16,3-5-378-16</inkml:trace>
  <inkml:trace contextRef="#ctx0" brushRef="#br0" timeOffset="20">5413 11362 440 0,'0'0'161'15,"0"0"-96"-15,0 0-2 16,0 0-19-16,0 0 11 15,0 0 15-15,54-28-17 16,-35 8-17-16,-10 0-14 16,11 0-4-16,-15 3-10 15,-5 4-5-15,0 3 5 16,0 5 2-16,0 5-10 0,0 0 9 16,-5 0-7-16,-15 10-1 15,-17 20-2-15,8 13 2 16,0 2-2-16,9 3 0 15,20-8 1-15,0-7 0 16,0-11 5-16,0-7-5 16,5-5-9-16,23-10 7 15,6 0-2-15,10-5 4 16,-2-15 6-16,7-8-3 16,-16 1-1-16,0 1 1 15,-20 7-3-15,-2 6 2 16,-11 8 2-16,0 5-1 0,0 0-3 15,0 0 15 1,0 2-6-16,0 19-6 0,0-1 8 16,13 5-9-16,7-5 5 15,0-7-5-15,-2-3-4 16,6-8 1-16,9-2-7 16,5 0-2-16,2-8 5 15,2-11-2-15,-5-4 5 16,-3 3 0-16,-14 4 2 15,-7 8 0-15,-9 7 2 16,-4 1-2-16,0 0 7 16,0 0 11-16,0 19-8 15,0 7 1-15,0 1 2 0,11-4 0 16,3-6-11 0,1-4 0-16,3-5-2 0,6-6-9 15,9-2 6-15,11 0-1 16,12-15-5-16,1-10 3 15,5-5-4-15,-13-2 8 16,-7-1 1-16,-9 2 2 16,-13 13-1-16,-5 6 3 15,-15 10 3-15,0 2 20 16,0 0-4-16,0 7-2 16,0 18-8-16,0 11-1 15,0-7-11-15,5 2-7 16,32-11-37-16,1-12-71 0,0-8-396 15</inkml:trace>
  <inkml:trace contextRef="#ctx0" brushRef="#br0" timeOffset="21">3273 14483 54 0,'0'0'75'16,"0"0"19"-16,0 0-24 0,0 0-13 15,0 0 1-15,0 0 15 16,0 0-2-16,0 0-33 16,0 0 4-16,0 0-2 15,0 0-13-15,0-3 1 16,0 0 2-16,0 1 31 16,0-1 11-16,0 1-11 15,0-3-19-15,0 4-9 16,0-3-3-16,0 4 1 15,0 0-16-15,0 0 2 16,0 0 1-16,0 0-1 16,0 4-6-16,0 15-5 15,-5 13-3-15,-3 14 1 0,8 4-4 16,0-10-1-16,0-5 1 16,24-10-7-16,0-13-9 15,14-6 2-15,-5-6 1 16,9 0 2-16,-2-25 9 15,2-13-3-15,-9-12 0 16,-13-2 1-16,-11-4 4 16,-9 0 2-16,0 12-2 15,-5 4 1-15,-23 5 3 16,-17 4 2-16,-1 12 8 16,-7 8-13-16,2 11 13 15,2 0-2-15,7 15-11 0,3 22-1 16,5 11 0-1,25 7-5-15,9 3-41 0,0-4-28 16,20-10-145-16,18-11-205 16</inkml:trace>
  <inkml:trace contextRef="#ctx0" brushRef="#br0" timeOffset="22">3664 14385 370 0,'0'0'178'0,"0"0"-99"15,38 115 2 1,-27-69-35-16,-2 4-7 0,-5 5-15 16,-4 0-16-16,0-3-8 15,0-12-15-15,0-9-24 16,0-11 20-16,0-15-46 15,0-5-181-15,0-13-186 16</inkml:trace>
  <inkml:trace contextRef="#ctx0" brushRef="#br0" timeOffset="23">3808 14132 245 0,'0'0'412'0,"0"0"-395"16,0 0 3-16,0 0 20 16,0 0-6-16,0 0-5 15,206-60-9-15,-189 57-9 16,3 0 12-16,-6 3 26 16,-10 0-28-16,3 0 12 15,-7 0-8-15,4 0-1 16,-4 0 0-16,4 16-8 15,-4 21 10-15,0 16 12 16,0 8-6-16,0 8-11 16,0 6-7-16,-15 0-2 15,-3-2-7-15,3-5-1 0,10-5-4 16,5-13 0-16,0-13-26 16,0-7-28-16,0-14-64 15,0-9-214-15,0-7-279 16</inkml:trace>
  <inkml:trace contextRef="#ctx0" brushRef="#br0" timeOffset="24">3899 14402 627 0,'0'0'167'0,"0"0"-98"0,0 0 37 16,0 0-18-16,0 0-27 15,0 0-33-15,219 18-24 16,-142-16-4-16,3-2-16 16,-3 0-91-16,-35 0-341 15</inkml:trace>
  <inkml:trace contextRef="#ctx0" brushRef="#br0" timeOffset="25">4695 14622 334 0,'0'0'227'0,"0"0"-216"16,0 0 20-16,0 0 0 16,0 0-20-16,0 0 11 15,53 79 1-15,-40-74-2 16,16-5 1-16,0 0 8 0,13-2 7 15,2-29-6-15,2-3-7 16,3-12-20-16,-11-4 0 16,-10 0-2-16,-12 0 1 15,-12 2-2-15,-4 5 2 16,0 11-2-16,-29 7 12 16,-10 13 16-16,-3 6 26 15,-11 6-13-15,2 10-28 16,-2 27-12-16,11 16 0 15,2 7-3-15,18 3 1 16,6 1-34-16,12-14-30 16,4-13-80-16,0-15-53 15,0-16-351-15</inkml:trace>
  <inkml:trace contextRef="#ctx0" brushRef="#br0" timeOffset="26">4991 13944 248 0,'0'0'556'16,"0"0"-467"-16,0 0 12 16,0 0-60-16,0 0-31 15,-15 118-5-15,1-41-1 0,14 6 4 16,0 7 3-1,0 0 18-15,0-2-11 0,0-14-18 16,0-20 5-16,0-18-5 16,18-17 0-16,-7-13-2 15,16-6-17-15,1-18 16 16,8-21 3-16,-3-12 4 16,5-6-3-16,-21 3 4 15,3 2-4-15,-11 12-1 16,-2 12 1-16,-3 15-1 15,-4 13 0-15,0 0 5 16,0 16 2-16,0 18-1 16,0 14 1-16,0 7 2 0,0-5-8 15,0-12 1 1,0-13-2-16,0-10 0 0,0-9-2 16,18-6-16-16,10-6-13 15,17-23 25-15,1-10-4 16,3-8 1-16,-20 6-3 15,-7 1 12-15,-7 11 0 16,-2 4 6-16,-2 12-6 16,-6 11-1-16,-5 2 1 15,0 0 16-15,0 25-1 16,0 9-1-16,0 1-11 16,0 0-1-16,0-7-2 0,0-10 0 15,0-8-3-15,4-5-15 16,16-5-14-16,9-3-1 15,9-22-28-15,8-8 8 16,-6-6-24-16,-3-4 37 16,-3 3 36-16,-10 2 4 15,-11 9 2-15,-8 8 3 16,-5 11 37-16,0 7 55 16,0 3-2-16,0 21-36 15,0 21-26-15,-14 18-22 16,-6 5 1-16,20-6-2 15,0-12-10-15,0-14-1 16,29-12-66-16,0-14-184 16,0-7-570-16</inkml:trace>
  <inkml:trace contextRef="#ctx0" brushRef="#br0" timeOffset="27">3054 16062 370 0,'0'0'100'0,"0"0"-7"16,0 0-15-16,0 0-32 15,0 0 8-15,0 0 34 16,0 0-28-16,4 0-8 0,-4 0-6 16,0 0-17-1,0 0-12-15,0 0-8 0,0 0 4 16,0 0 1-16,0 0-1 16,0 0 0-16,0 0-8 15,0 0 1-15,0 0 1 16,0 0-7-16,0 12 0 15,11 23-12-15,3 23 12 16,6 10 2-16,-3 2-2 16,-6-7 0-16,-6 2 0 15,-5-5 4-15,0-7-4 16,0-16 2-16,0-7 0 16,0-14-1-16,0-7 0 15,0-6 3-15,0-3 4 0,-5-8 3 16,-19-27-9-16,-5-17 5 15,5-14-7-15,6-2 0 16,7-1 0-16,11 1-6 16,0 5-6-16,0 16-10 15,25 13 15-15,8 12 2 16,-5 18-3-16,1 4-1 16,4 0 0-16,-8 4-12 15,-1 18 6-15,-15 9 2 16,-5 2 8-16,-4-1 5 15,0 1 3-15,-4-6 1 16,-20 4 1-16,-10-12-1 16,10-1-4-16,2-5 3 0,6-4-1 15,3-1-1-15,13-3 1 16,0 3-2-16,0-2-9 16,5-6-1-16,41 0 8 15,16 0 2-15,-5-4 4 16,16-19-2-16,-15-6 4 15,-7-1-4-15,-14-11-2 16,-8 1-4-16,-9-7-4 16,-16 6 2-16,-4 7 2 15,0 6 4-15,0 10 0 16,0 8 2-16,0 10 13 16,-13 0 6-16,-2 0 8 0,-3 22-29 15,3 6-1-15,15 11 0 16,0 0-1-16,0-3-1 15,0-7 0-15,8-11-1 16,12-3-4-16,-4-13 5 16,-3-2-12-16,16 0 14 15,0-12 1-15,8-18-1 16,-4-9 3-16,-8 3 2 16,-6 3-2-16,-1 5 1 15,-13 17-3-15,1 3 0 16,-6 8 0-16,0 0 6 15,0 8 8-15,5 21-3 16,-1 11-4-16,9 5-2 0,-2 1-4 16,-2-9 7-16,-4-5-8 15,4-9 2-15,2-5-1 16,-7-6 1-16,5-5-4 16,-5-7-3-16,7 0-3 15,3-4-3-15,6-21 11 16,13-18 6-16,-5-14-6 15,1-11 5-15,0 1-3 16,-7 0-2-16,-15-2 0 16,-7 9 0-16,0 7-2 15,0 8 2-15,0 12 0 16,-16 23 0-16,12 5 5 0,-5 5 10 16,9 3-2-1,-5 31-9-15,5 20 1 0,0 11-4 16,0 4 1-16,0 6-2 15,5-7 2-15,8 1-1 16,12-17-1-16,-6-14 0 16,8-11-4-16,-7-14 3 15,9-13-19-15,4 0 1 16,20-5 5-16,0-20 14 16,-2-6 5-16,-7 2-1 15,-31 8-4-15,-8 4 5 16,-5 9-4-16,0 8 2 15,4 0-2-15,-4 0 25 16,11 18-12-16,7 14-7 16,6 4 2-16,1-1-4 0,8-10-5 15,-5-10-2-15,1-8 2 16,0-7-1-16,0 0-1 16,-1-12 4-16,1-19 1 15,-11-8 2-15,2-1 2 16,-20-6-7-16,0 7 0 15,0 3-1-15,-20 5 1 16,-18 6-2-16,-4 11 3 16,2 3-1-16,-2 11 1 15,0 3-1-15,3 22-1 16,1 6-16-16,18 2-31 16,16-8-64-16,4-8-241 0</inkml:trace>
  <inkml:trace contextRef="#ctx0" brushRef="#br0" timeOffset="28">3941 15899 603 0,'0'0'423'0,"0"0"-423"16,214-56 8-16,-108 37 9 0,7 1-17 16,-7 8-3-16,-31 0-164 15,-6 5-371-15</inkml:trace>
  <inkml:trace contextRef="#ctx0" brushRef="#br0" timeOffset="29">5429 15967 415 0,'0'0'132'0,"0"0"-65"15,0 0 28-15,0 0-36 16,33-121 26-16,-33 91-5 16,0 0-22-16,0 0-25 15,0 3-10-15,0 4-3 16,-4 5-9-16,-12 6 5 16,16 9 6-16,-4 1-4 0,4 2-13 15,0 0 2-15,0 0-3 16,0 2-4-16,0 31-2 15,0 17 2-15,0 28 6 16,0 10-6-16,9 7-3 16,-9-3-22-16,0 1-18 15,0-15-6-15,0-15 7 16,0-19 35-16,0-10 7 16,-14-15 0-16,1-4 1 15,-7-9 3-15,0-6-4 16,-2 0-1-16,-2-6 1 15,4-12 3-15,2 4 6 16,7 3 7-16,7 7 6 0,4 1 4 16,0 3-8-1,0 0-13-15,0-1-3 0,15 1 10 16,18-4 13-16,9 2-6 16,0-6 3-16,3 5 0 15,-8-4-6-15,-4 2-10 16,1-2-6-16,-6 1-3 15,1 2-44-15,-9-4-82 16,-7 6-345-16</inkml:trace>
  <inkml:trace contextRef="#ctx0" brushRef="#br0" timeOffset="30">6097 16124 7 0,'0'0'74'16,"0"0"9"-16,0 0 7 15,0 0-4-15,0 0 15 16,0 0 11-16,29-22-29 16,-29 22-7-16,0 0 28 15,0 0 12-15,0 0-38 16,0 0-27-16,0 0-5 15,0 7-23-15,0 15-18 16,0 3-2-16,0 0-1 16,13-4 2-16,2-5-4 15,3-7-1-15,-3-6 0 16,8-3-4-16,1 0 2 16,0 0 3-16,14-24 1 15,-1-9-1-15,-1-9 0 0,-19-2-21 16,3 4-6-16,-20-1-3 15,0 12 16-15,0 1 13 16,-33 10 0-16,-7 9 1 16,-10 6 1-16,1 3 1 15,-9 15 4-15,12 20-6 16,8 13-7-16,14 4 7 16,9-2-24-16,10-2-5 15,5-13-42-15,0-13-64 16,5-16-94-16,19-6-89 15</inkml:trace>
  <inkml:trace contextRef="#ctx0" brushRef="#br0" timeOffset="31">6386 15496 586 0,'0'0'262'0,"0"0"-153"15,0 0-9-15,0 0-68 16,0 0-31-16,-17 150 5 16,10-69-2-16,3 3 17 15,-1 2 1-15,5 4 4 16,0-10-5-16,0-10-18 16,0-20-3-16,0-19 12 0,0-12-12 15,0-13 0-15,16-6-17 16,6 0 17-16,7-20 7 15,10-16 6-15,-5-6-5 16,-1-5 1-16,0 1-9 16,-9 6 0-16,-6 12 0 15,-9 11 0-15,-3 9-5 16,-6 8 4-16,0 0-10 16,0 10 11-16,0 18 1 15,0 9 11-15,0 3-4 16,0 1-5-16,0-14-3 15,0-7 2-15,0-9-2 16,0-7 0-16,5-4-25 0,24 0-10 16,-1-12 22-1,10-16 1-15,0-4 6 0,-1 0 1 16,-17 3 0-16,0 4 5 16,-7 12 0-16,-8 4 1 15,-5 6 2-15,0 3 5 16,0 0 8-16,0 8 0 15,0 12-3-15,0 5-7 16,0 1-4-16,0-7-2 16,0-5-1-16,0-5-1 15,0-9-8-15,28 0-23 16,17-16 6-16,6-14 17 0,-3-5-17 16,10-2-11-1,-16 2 32-15,-9 4 6 0,-4 9 2 16,-21 10 6-16,8 7 13 15,-16 5 25-15,0 0 4 16,0 14-18-16,0 27-2 16,0 9-11-16,0 5-6 15,-9-1-1-15,9-12-5 16,0-5-7-16,13-16-15 16,25-7-44-16,6-11-93 15,-6-3-463-15</inkml:trace>
  <inkml:trace contextRef="#ctx0" brushRef="#br0" timeOffset="32">8288 15255 37 0,'0'0'726'0,"0"0"-636"15,0 0-47-15,0 0 9 16,0 0-27-16,0 0-19 16,0 0-1-16,0 103 21 15,-9-38-23-15,-10 10 4 16,1 6 8-16,-6 3-4 16,4-4 2-16,15-10-10 15,5-15 1-15,0-11-4 0,0-17-2 16,25-12-14-16,3-13-10 15,5-2 5-15,-8 0 3 16,-1-12 18-16,-11-10-2 16,1-3-17-16,-14-4-127 15,0-3-130-15</inkml:trace>
  <inkml:trace contextRef="#ctx0" brushRef="#br0" timeOffset="33">7983 15696 515 0,'0'0'58'0,"0"0"10"15,0 0 43 1,201-45-71-16,-130 40-29 0,-9 0-11 16,0 5-78-16,-22 0-173 15</inkml:trace>
  <inkml:trace contextRef="#ctx0" brushRef="#br0" timeOffset="34">8605 15867 520 0,'0'0'124'16,"0"0"-102"-16,0 0 44 0,0 0-31 15,0 0-26-15,0 0-4 16,108 42 0-16,-99-42-5 16,6 0-3-16,-2 0-4 15,12-7-1-15,-5-18-4 16,8-9 10-16,-3-3-12 16,-16-3 13-16,-5 5-1 15,-4 2-1-15,0 11 3 16,0 9 12-16,-9 6 14 15,-11 5 30-15,7 2 59 16,-7 0-78-16,-4 22-37 0,-1 8-3 16,8 7 3-16,-3 6 0 15,15-2-4-15,5-7 3 16,0-6-2-16,0-8-12 16,14-7 0-16,10-8 1 15,5-5 8-15,0 0-13 16,-1-5 19-16,10-20 0 15,2-13 6-15,-3-5-3 16,-12-7-2-16,-8-3 2 16,-1-2 1-16,-16 8 0 15,0-3 2-15,0 7 0 16,0 0 9-16,0 1-10 0,-20 4 1 16,0 13-5-1,2 10 3-15,14 12 12 0,-7 3 30 16,11 0-18-16,-5 0-6 15,5 0-22-15,0 13 0 16,0 5 0-16,0-6 0 16,0-2 0-16,0-10 2 15,0 0 0-15,0 0 0 16,0 0 9-16,0 0 3 16,0 0 2-16,9 0-11 15,2-5 1-15,-2-8-3 16,11-1 6-16,-11-4-6 15,6-2 3-15,-10-3 3 16,-5 1-3-16,0 6 1 16,0 4 5-16,0 10 4 0,0 2-2 15,0 0-14 1,0 5 7-16,0 38-2 0,0 14 0 16,0 18-4-16,0 6 5 15,0 4-5-15,22-10-1 16,2-8-1-16,5-9-2 15,0-21 3-15,-1-13-2 16,-8-14-5-16,-2-6 4 16,6-4-8-16,1 0 11 15,3-14 3-15,-3-19 1 16,-3-5-1-16,7-12 2 16,-9 2-3-16,-3 8-2 0,-1 11-4 15,-7 13 3-15,2 9-3 16,-11 7-5-16,4 2-13 15,0 31 22-15,10 9 2 16,-3 8 11-16,-2 1-9 16,4-8-2-16,-6-3 0 15,-3-10 3-15,0-5-5 16,5-10-1-16,2-10-9 16,3-5-2-16,-1 0 3 15,11-11 0-15,5-16 5 16,-9-10 7-16,-7-3-3 15,-2 1 4-15,-6 5-3 16,-1 7-1-16,0 6 3 0,-4 13-2 16,5 6-1-1,-5 2 2-15,0 0-2 0,11 0-1 16,2 0-3-16,11 0 4 16,5 0 2-16,0 0-1 15,-11 0-1-15,-3 0 1 16,-10 2-1-16,-5 6 0 15,0 2 0-15,0 15 0 16,0 11 20-16,0 3-11 16,0-1 3-16,4-3-7 15,11-10-3-15,3-2-4 16,6-13 2-16,10-8-4 16,-1-2-12-16,4-5 16 15,-3-25 8-15,1-3-3 0,-13-6 0 16,-2 3-5-16,-16 7 1 15,5 8-1-15,-2 17 0 16,-7 0 0-16,0 4-3 16,4 0-1-16,10 23 4 15,-6 8 4-15,12 1 2 16,5-2-4-16,-12-8-1 16,2-2 0-16,-1-9-2 15,-3-4-1-15,-2-4-11 16,-9-3-9-16,0 0 6 15,0 0 10-15,0 0 2 16,0 4 3-16,0 12 1 16,0 9-1-16,0 20 1 0,4 12 2 15,5 17 3-15,2-2-1 16,2 3-1-16,-13-8 2 16,0-6-2-16,0-13 14 15,-13-11 6-15,-16-9 6 16,0-16-9-16,5-6-5 15,4-6-15-15,2-8-13 16,-1-30 5-16,10-8 7 16,9-8 0-16,0-6-1 15,28-1 2-15,26 4 1 16,-8 7-1-16,7 10-1 16,-15 9-14-16,-10 12-8 0,1 3-8 15,-5 1-25 1,-10 5-57-16,-10 0-190 0</inkml:trace>
  <inkml:trace contextRef="#ctx0" brushRef="#br0" timeOffset="35">10800 15836 797 0,'0'0'50'0,"0"0"19"16,0 0 9-16,-4 113-40 15,4-85-18-15,4-8-2 16,12-5-15-16,13-5 6 15,-5-10-8-15,-2 0 0 16,11-5 11-16,3-23 3 16,1-9-9-16,1-9-4 15,-1-6-2-15,-8-6-3 16,-9 5-10-16,-11-2 0 16,-9 8 7-16,0 10 2 15,-24 9 4-15,-14 13 5 0,-4 15 39 16,-2 0-4-16,-7 18-7 15,11 21-26-15,2 14-6 16,14-1-1-16,11 2-17 16,13-4-13-16,0-9-68 15,0-5-176-15</inkml:trace>
  <inkml:trace contextRef="#ctx0" brushRef="#br0" timeOffset="36">11331 15818 918 0,'0'0'232'0,"0"0"-225"16,0 0 10-16,0 124 2 16,13-89-18-16,-8 7-1 15,-5 4-18-15,0-5-23 16,-18 1-24-16,-6-13 13 15,0-8-12-15,15-13-95 16,9-8-128-16</inkml:trace>
  <inkml:trace contextRef="#ctx0" brushRef="#br0" timeOffset="37">11811 15604 351 0,'0'0'365'0,"0"0"-341"16,0 0 4-16,24 142 52 16,-19-92-42-16,-5 8 3 15,0-6-2-15,0-4 7 16,-9 0-10-16,-24-8 16 15,4-5-7-15,-9-6-25 16,5-8-1-16,0-11 4 16,9-2-23-16,8-8 0 0,12 0-9 15,4-22-16-15,0-20 13 16,29-10 8-16,28-8 2 16,5 3-13-1,0-1 10-15,-5 6 1 0,-4 2 4 16,-10 2 1-16,-1 0-1 15,-14 5 0-15,1-2 2 16,-5 3-1-16,-4-4 0 16,-6 3-1-16,-6 6 0 15,-8 2 2-15,0 13-2 16,-26 14 2-16,-23 8 15 0,-17 8 23 16,-7 34-28-1,7 13-12-15,24 10-1 0,37-9-26 16,5-11-122-16,58-18-819 15</inkml:trace>
  <inkml:trace contextRef="#ctx0" brushRef="#br0" timeOffset="38">3507 17355 66 0,'0'0'240'16,"0"0"-216"-16,0 0 6 15,0 0 27-15,0 0-12 0,0 0-11 16,-9 0-15-16,9 0-2 16,0 0 16-16,0 0 36 15,0 0 22-15,0 0-64 16,0 0 22-16,0 0 15 15,0 0-9-15,-4 0-2 16,-7 0-13-16,7 6-10 16,-5-6-9-16,-7 4-13 15,3 1 24-15,-7 8-6 16,2 8-10-16,-2 4-7 16,7 0 0-16,13 4-9 15,0-1 0-15,9-6-13 16,29-4-9-16,6-8 4 0,2-10-13 15,3 0 16-15,2-10-9 16,-7-12-3-16,-11-14 3 16,-15 1 16-16,-12-5 8 15,-6 9 10-15,0-1 5 16,-19 10 17-16,-6 9-6 16,-8 3 7-16,9 8-4 15,-9 2-19-15,15 0-10 16,-2 0-10-16,0 7-27 15,20 8-26-15,0 0-129 16,0-5-184-16</inkml:trace>
  <inkml:trace contextRef="#ctx0" brushRef="#br0" timeOffset="39">3507 17355 308 0</inkml:trace>
  <inkml:trace contextRef="#ctx0" brushRef="#br0" timeOffset="40">3507 17355 308 0,'162'-40'510'0,"-162"62"-467"0,0 11-13 0,0 9 24 0,0 4-17 16,0 4-27-16,20-2 10 16,-16 7-5-16,0-5 4 15,-4-2 0-15,0-8-4 16,0-2-1-16,-8-13-11 16,-17-6 7-16,1-3 0 15,-3-4 8-15,-12-7-5 0,-8-5 7 16,-6 0-15-1,0 0 13-15,7 0-6 0,1 0-4 16,17 0 12 0,10 0-19-16,7 0-1 0,6 0 0 15,5 0-33-15,0 0-53 16,20 0-44-16,22 0-100 16,-2-2-158-16</inkml:trace>
  <inkml:trace contextRef="#ctx0" brushRef="#br0" timeOffset="41">4027 17626 575 0,'0'0'188'0,"0"0"-154"15,-4 105 42-15,-12-62-30 16,3 0-23-16,-1 2-8 16,3-5-15-16,7-5-41 15,4-10-107-15,0-10-41 16,0-15-158-16</inkml:trace>
  <inkml:trace contextRef="#ctx0" brushRef="#br0" timeOffset="42">4283 17333 731 0,'0'0'162'0,"0"0"-156"16,0 0-6-16,0 0 6 15,0 0 2-15,0 0-3 16,217-66-3-16,-175 66-1 16,-9 0 2-16,-4 0 9 15,-9 16 11-15,-11 6 4 16,4 6-4-16,-13 9 5 0,0 4-8 16,0 2 3-16,-4 4-5 15,-25 3 13-15,-22 3-5 16,-11-3 3-16,5-3-11 15,4-5 5-15,28-6-15 16,12-9-7-16,13-4-1 16,0-10-7-16,0 1 0 15,29-6-6-15,0-3 5 16,17-5-7-16,3 0 0 16,-3 0-3-16,3 0-54 15,-16-17-76-15,-15-4-189 0</inkml:trace>
  <inkml:trace contextRef="#ctx0" brushRef="#br0" timeOffset="43">4967 17445 723 0,'0'0'160'0,"0"0"-157"16,0 0 3-16,99 106 7 16,-61-66-1-16,2 5 0 15,-14-2-9-15,-15-4 7 0,-11-1 5 16,0-5 3-16,-4-5 13 16,-36-3-18-16,7-8-10 15,0-7 1-15,0-7 10 16,13-3-4-16,2 0-9 15,9-16 5-15,9-13-6 16,0-11-16-16,27-13-4 16,12 5 17-16,8-7-11 15,2 5 14-15,-12 0 0 16,1 0 1-16,-5-1 2 16,-9 11-2-16,-8 0-1 15,-12 10 0-15,-4 2 9 0,0 11 7 16,-4 4 5-16,-21 9 23 15,-3 4 7-15,-10 0-19 16,-15 12-28-16,0 10 0 16,2 6-2-16,2 2-2 15,25-7-11-15,11 5-37 16,13-11-56-16,37-5-300 16</inkml:trace>
  <inkml:trace contextRef="#ctx0" brushRef="#br0" timeOffset="44">5949 17608 370 0,'0'0'217'16,"0"0"-181"-16,0 0 36 15,0 0-10-15,0 0-19 16,0 0 21-16,0 0 7 16,0-4-47-16,0 4-8 0,0 0 13 15,0 0-9-15,0 0-18 16,4-3-2-16,9-7 1 15,3-2 4-15,-3-6 4 16,-2 0-9-16,-6 4-1 16,-5-4 1-16,0 15 0 15,-5 1 4-15,-19 2 0 16,-14 0-4-16,-10 25-2 16,10 17 2-16,-6 14 8 15,11 7 3-15,24-4-11 0,9-4-1 16,0-7 1-1,0-10 0-15,28-13-9 0,10-15-3 16,6-6-10-16,3-4-13 16,1-9 20-16,-1-21 14 15,-3-10-2-15,-6 0 0 16,-14-5 3-16,-6 7 2 16,-3 8-1-16,-6 12 3 15,-5 13 6-15,1 5 14 16,-5 0 16-16,0 0-12 15,0 25-19-15,0 5 2 16,6 3-2-16,8-5-9 16,-5-8 0-16,6-8 0 0,-2-7 0 15,7-5-11 1,9 0-12-16,0-7 19 0,8-16-5 16,-4-9 6-16,1 7-1 15,-6 0 1-15,-8 9 2 16,-11 7-1-16,0 9 2 15,-9 0 6-15,0 0 20 16,7 19-15-16,6 12 13 16,2-1-5-16,3-10-18 15,2-6 3-15,-2-6-4 16,-3-5-2-16,9-3-1 16,-1 0 3-16,12-18 2 15,3-9 1-15,-5-6-2 16,-5 0-1-16,1 3 0 0,-7 5 2 15,-6 10 1-15,-7 8 1 16,-9 4 1-16,0 3 9 16,11 3 15-16,-2 22-6 15,10 9 3-15,-1 2-5 16,6-9-21-16,10 1-13 16,3-15-33-16,3-1-70 15,-2-4-215-15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0:46:21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24650 3141 248 0,'0'0'80'0,"0"0"-2"15,0 0-16-15,0 0-27 16,0 0-12-16,0 0-13 16,0 0-10-16,0 0-14 15,0-6-9-15,0 4-10 16,0 2-9-16,0-3-20 15,0 0-33-15,0 2-53 16</inkml:trace>
  <inkml:trace contextRef="#ctx0" brushRef="#br0" timeOffset="523.4682">24650 3141 181 0,'-15'-72'128'0,"2"72"62"0,4 0-76 15,-7 0-40-15,12 0 11 16,-12 0 2-16,12 0-47 16,4 0-23-16,-9 8-5 15,5 13 3-15,4 7 3 16,0 9-9-16,0 9-8 16,28 1 10-16,10 8-8 15,4-3 5-15,-2 3-7 16,-7 0 3-16,-24-7 1 0,-9-5-4 15,0-3 1-15,0-7 1 16,-29-7-2-16,-4-15 15 16,-16-6 3-16,3-2 0 15,-7-3 0-15,11 0-5 16,9-18-2-16,8-4 6 16,16-6-18-16,9-2 6 15,14-10-6-15,39 0 2 16,22-10 2-16,2-1 5 15,10-1-7-15,-21 2-1 16,-9 2 5-16,-15 1-5 16,-8 4 3-16,-26 0 1 0,-8 8 3 15,0 5 6 1,0 7 0-16,-28 6 10 0,6 7 0 16,-3 7-12-16,1 3-8 15,11 0-3-15,-7 0-1 16,-5 21-13-16,8 11-18 15,10 8-16-15,7 6-21 16,0-3-48-16,24-4-128 16,10-9-162-16</inkml:trace>
  <inkml:trace contextRef="#ctx0" brushRef="#br0" timeOffset="1002.4048">25179 3070 502 0,'0'0'144'16,"0"0"-25"-16,0 0-18 16,0 0-41-16,0 0-13 15,0 0-7-15,4-10-6 16,-4 10-2-16,0 0-2 15,0 0-16-15,0 0-4 16,0 3-5-16,-17 14 12 0,-8 16 1 16,-8 10 4-1,-11 11-1-15,11 7-2 0,8-1-8 16,12-2-4-16,13-8-5 16,0-5-2-16,0-10-2 15,24-10-1-15,10-7-7 16,-1-11 2-16,-9-7 1 15,5 0 2-15,-7-5 4 16,2-17 1-16,-8-6 15 16,-12-2-4-16,-4 0-1 15,0 2-5-15,-4 9-5 16,-29 6-9-16,4 5 9 16,0 8 2-16,-15 0-2 15,11 17-2-15,8 14-3 16,8-1-17-16,6 4-30 0,11 0-46 15,0-12-94-15,24-2-324 16</inkml:trace>
  <inkml:trace contextRef="#ctx0" brushRef="#br0" timeOffset="1435.4678">25665 3346 726 0,'0'0'118'0,"0"0"-88"0,0 0 47 16,0 0-32-16,-86 118-27 15,86-100-5-15,0-4-9 16,20-1 3-16,4-8 1 15,-2 0-7-15,7-5-1 16,-4 0-4-16,8-17 4 16,9-16 27-16,-2-7-15 15,-7-5 6-15,-9-8-11 16,-6 0-3-16,-18 6-4 16,0 0-7-16,-14 8-2 15,-19 10 1-15,-15 15 8 16,-10 10 18-16,-4 4 23 15,-4 18-26-15,8 22-4 0,1 14 6 16,19 7-7-16,14-1-10 16,24-5-18-16,0-7-14 15,0-11-32-15,40-6-40 16,-3-17-131-16,14-11-120 16</inkml:trace>
  <inkml:trace contextRef="#ctx0" brushRef="#br0" timeOffset="2047.9035">26099 3504 553 0,'0'0'116'0,"0"0"-62"15,0 0 52-15,0 0-45 16,0 0-58-16,0 0 2 15,90-50 23-15,-52 10-3 16,-5-1-9-16,-4 6 12 16,-9 10-7-16,-11 13 0 15,2 9-5-15,-11 3-16 16,0 0-1-16,4 21-10 16,1 11 11-16,-1 6 28 15,5 2-8-15,-5-10-8 16,3-5-7-16,-3-13 2 0,14-4 1 15,-11-3-8 1,10-5 0-16,12 0-10 0,15-18 10 16,7-11 1-16,-2-7 13 15,4 4-9-15,-15 1 0 16,-10 9-1-16,-14 9 4 16,-6 13-4-16,-8 0 1 15,0 0 6-15,0 0 6 16,0 16-3-16,0 3 4 15,0 2-13-15,0 2 6 16,7-9-9-16,6-6-2 16,-4-3 0-16,11-5-9 0,4 0-1 15,5 0 0-15,18-13-8 16,1-12 16-16,-6-2 2 16,-9 2 8-16,1 2-5 15,-15 11-3-15,-3 6 3 16,-12 6 2-16,-4 0 0 15,0 0 5-15,0 10-5 16,0 18-5-16,0 4 8 16,5 6-3-16,19-6-5 15,9-6-66-15,5-8-67 16,11-9-181-16</inkml:trace>
  <inkml:trace contextRef="#ctx0" brushRef="#br0" timeOffset="2650.1424">27605 3371 875 0,'0'0'117'0,"0"0"-39"16,0 0-28-16,0 0-44 15,0 0-2-15,152-108 4 16,-112 79-4-16,-7 8 0 15,-11 9 2-15,-6 5-4 16,-12 7-2-16,-4 0 2 16,0 0-6-16,0 16-1 15,0 15 5-15,0 1 24 0,0 4-4 16,5-11-19-16,-5-6 7 16,15-9-8-16,-6-7-2 15,-4-3 0-15,19 0-6 16,5-3-2-16,13-19 10 15,11-6 0-15,-7-1 6 16,-6 4-2-16,-11 7-2 16,-20 5 3-16,4 8-5 15,-13 5-3-15,0 0 3 16,0 0 13-16,0 15-1 16,0 6 11-16,0-2 8 15,0 1-19-15,0-5-8 16,0-9-2-16,0-2-2 0,11-4-4 15,7 0-7-15,15 0-6 16,6-12 8-16,12-8 5 16,-6 0-1-16,-3 0 4 15,-14 3 1-15,-19 2 3 16,11 9-1-16,-15 6-2 16,-5 0 2-16,0 0 5 15,0 13 3-15,0 17 14 16,0 8 1-16,0-6-18 15,0-5-7-15,24-7-8 16,13-7-24-16,8-8-35 16,12-5-58-16,-10-2-235 0</inkml:trace>
  <inkml:trace contextRef="#ctx0" brushRef="#br0" timeOffset="5281.3405">24573 4486 204 0,'0'0'109'0,"0"0"30"16,0 0-30-16,0 0-31 16,0 0-21-16,0 0-13 15,0-9 36-15,0 9-14 16,0-4-4-16,0 4-3 15,0 0-16-15,0 0-12 16,0 0 6-16,-9 0-15 16,-6 0-2-16,-3 0-18 0,2 0 1 15,-1 13-3-15,17 8 0 16,0 8-3-16,0 9-7 16,17 5 7-16,32 1 2 15,0-1 2-15,-12-5 0 16,-8-2 2-16,-11-7-4 15,-7-4 1-15,-11-2-4 16,0-5 4-16,-11-3 0 16,-18 0 1-16,-9-5 6 15,1-6-6-15,4-4 5 16,4 0 1-16,5 0 0 16,15-7 0-16,9-13-7 15,0-5-15-15,0-8 14 0,42-4-2 16,15-5 3-1,21-4 6-15,6 6-6 0,-11-3 0 16,-11 1-6-16,-16 7 3 16,-8-3-1-16,-23 6 4 15,-6 2 2-15,-9-1 2 16,0 8-2-16,-9 6 6 16,-20 5-8-16,1 7 18 15,-14 5-4-15,8 0-11 16,-10 0-3-16,2 14-6 15,9 9 0-15,4 8-27 16,14-1-31-16,10-1 3 16,5 2-71-16,0-9-93 0,16-4-129 15</inkml:trace>
  <inkml:trace contextRef="#ctx0" brushRef="#br0" timeOffset="5791.8988">25303 4461 479 0,'0'0'97'15,"0"0"-27"-15,0 0 1 16,0 0-20-16,0 0 31 0,0 0 8 15,9-17-16-15,-9 17-18 16,0 0 1-16,0 0-19 16,0 0-11-16,0 0-10 15,-14 0-4-15,-19 17-2 16,-4 11-1-16,-8 10-1 16,-1 2-1-16,2 7-4 15,19-4-3-15,8 7 3 16,12-4-1-16,5-1-2 15,0-5-1-15,0-3-1 0,22-12-4 16,18-8-2 0,-7-6-6-16,9-11 4 0,7 0 5 15,-3-15 4-15,-6-16 0 16,-13-6-1-16,-12-5-1 16,-6 0 2-16,-9 9 1 15,0 2-1-15,-33 12 0 16,-5 8-4-16,-15 11 4 15,7 0 2-15,-3 7-2 16,16 22-3-16,9 4 0 16,19 9-32-16,5-3-70 15,5-6-95-15,39-5-236 16</inkml:trace>
  <inkml:trace contextRef="#ctx0" brushRef="#br0" timeOffset="6727.8">25995 4825 279 0,'0'0'191'16,"0"0"-68"-16,0 0 11 15,0 0-2-15,0 0-46 16,0 0-18-16,-29 15-15 0,29-15 3 15,0-8-17-15,0-17-39 16,29-15 3-16,0-7-3 16,4-1 11-16,-4 5-11 15,-1 11 7-15,-10 12-7 16,-14 10 0-16,7 4-1 16,-11 6-9-16,9 0-8 15,-9 16 13-15,0 14 5 16,0 12 8-16,0 1-1 15,0-7 2-15,0-7-9 16,0-11 3-16,0-8-1 16,0-9-2-16,0-1-1 15,9 0-4-15,20-14-4 0,8-11 9 16,-1-8 12-16,-3-3-2 16,-4 5-7-16,-16 3 3 15,0 13-5-15,-6 8-1 16,-7 7-2-16,0 0 2 15,0 2 13-15,0 23-1 16,0 8-2-16,0 5-5 16,0-8-2-16,0-8-2 15,0-8 0-15,0-8-1 16,4-3-5-16,14-3-2 16,6 0-15-16,21-13 12 15,5-12-7-15,8-8 12 0,-1 1-1 16,-15-3-4-16,3 5 10 15,-21 7 3-15,-11 11-3 16,-8 9 6-16,-5 3 7 16,0 0 3-16,0 8 18 15,0 19-23-15,-5 10 4 16,-8-1-9-16,2-5-4 16,7-6-2-16,4-6-4 15,0-6-13-15,0-3-23 16,0-2-72-16,19-8-168 15</inkml:trace>
  <inkml:trace contextRef="#ctx0" brushRef="#br0" timeOffset="7321.7716">27187 4757 750 0,'0'0'227'15,"0"0"-177"-15,0 0 17 16,0 0-62-16,0 0 1 16,152-104-6-16,-101 58-3 15,-2 6-5-15,-7 2 8 16,-13 13 1-16,-14 10 2 0,-10 12-1 16,-5 3 3-1,0 0 1-15,0 13-5 16,0 17 6-16,0 8 8 0,0-1-7 15,-5-7-7-15,5-7-1 16,0-8 4-16,0-8-4 16,0-4 0-16,0-3-2 15,9 0-12-15,20 0-4 16,13-18 7-16,-2-4-8 16,2-3 9-16,0 0-7 15,-14 5 14-15,-8 7 2 16,-11 11 1-16,-9 2 13 15,0 0-2-15,0 0 20 16,0 10 0-16,0 9-19 16,0 6 1-16,0-4-11 0,0-6 5 15,0-8-5-15,0-4-2 16,0-3-5-16,33 0-10 16,7-8 7-16,11-14 8 15,6-1-8-15,-19-4 8 16,6-1 0-16,-11 6 6 15,-15 12-1-15,-11 4 0 16,-7 6 10-16,0 0 1 16,0 3-14-16,0 22 0 15,0 8 8-15,0 2-10 16,0-6-5-16,13-4-70 16,16-8-105-16,13-16-187 15</inkml:trace>
  <inkml:trace contextRef="#ctx0" brushRef="#br0" timeOffset="9502.9328">24531 5910 552 0,'0'0'85'0,"0"0"-34"15,0 0-24-15,0 0-2 16,0 0-3-16,-16 121 4 16,28-84-5-16,10 4 10 15,2 1 4-15,0-2-10 16,1 0-5-16,-8-7-5 16,-6-6 1-16,-11-4-6 15,0-6 3-15,0-7 5 16,0 1 2-16,-33-7 0 0,-11-1-5 15,-7-3-4-15,-6 0-2 16,-1 0-3-16,14-7 4 16,6-11-10-16,14-2 8 15,15-5 2-15,9-10-10 16,16-5-10-16,34-8 10 16,23 0 0-16,11 1 12 15,-6-3-11-15,-21 2 8 16,5 5-8-16,-29 1 7 15,-8 4-3-15,-12 3 4 16,-13 5 16-16,0 0-2 16,-13 4-12-16,-12 4 1 0,-3 4-4 15,-1 8 16 1,5 9-7-16,-1 1-1 0,3 0-13 16,2 0-6-16,0 22-1 15,16 7-23-15,0 9-16 16,4 2-13-16,0 0-26 15,28-5-33-15,5-4-127 16,5-9-230-16</inkml:trace>
  <inkml:trace contextRef="#ctx0" brushRef="#br0" timeOffset="10053.1353">25261 5742 485 0,'0'0'163'0,"0"0"-40"16,0 0 12-16,0 0-62 0,0 0-30 16,0 0-1-1,-115-32-22-15,82 32-13 0,-5 1-4 16,5 20-3-16,-3 4 3 16,8 8 4-16,14 5-6 15,14 1-1-15,0-1-4 16,14-2-1-16,25-4-5 15,12 1 6-15,-6-1 3 16,8 1 1-16,-20-1 0 16,-16 3 1-16,-5-2 1 15,-12 2-2-15,0-2 13 16,-16-8 10-16,-17 0-4 16,-9-8 9-16,-7-7-7 15,12-4-10-15,-1-6 0 16,3 0 0-16,1 0 5 0,12-8-9 15,11 0-7-15,2 0-6 16,9 1-12-16,0-3-34 16,14 1 6-16,34-2-19 15,14-3-35-15,0-2-126 16,-9 3-197-16</inkml:trace>
  <inkml:trace contextRef="#ctx0" brushRef="#br0" timeOffset="10226.1973">25402 6138 415 0,'0'0'295'0,"0"0"-224"16,0 0 14-16,0 0 2 0,0 0-30 15,0 109-19-15,0-67-8 16,-9-4-19-16,-4-4-11 16,6-6-7-16,3-10-36 15,-5-8-46-15,9-10-142 16,0-3-132-16</inkml:trace>
  <inkml:trace contextRef="#ctx0" brushRef="#br0" timeOffset="10734.1122">26090 5711 552 0,'0'0'154'0,"0"0"-52"16,0 0 53-16,0 0-86 15,0 0-29-15,0 0 4 16,0-11-20-16,0 11-3 16,0 0 2-16,-20 0-11 15,-9 0-8-15,1 0-4 16,-14 4 0-16,-3 12 0 15,-6 9 0-15,-2 8 0 16,5 4 7-16,21 8-7 0,7 4 0 16,20-5-2-1,0-5-8-15,29-3-8 0,17-5 4 16,23-12 6-16,-14-4-5 16,3-2 9-16,-18-3 4 15,-3-3 0-15,-24 4 9 16,-8-2 10-16,-5 9 6 15,0 5 6-15,-5 4 1 16,-28 5-5-16,-18 1-10 16,-2-3-8-16,-9-5 2 15,5-4-6-15,8-6-2 16,12-8 0-16,23-4-3 0,-1-3 0 16,15 0-23-1,0 0-26-15,0 0-20 0,15-5-31 16,19-6-69-16,12 2-194 15</inkml:trace>
  <inkml:trace contextRef="#ctx0" brushRef="#br0" timeOffset="11378.0731">26481 6214 208 0,'0'0'636'0,"0"0"-541"16,0 0 7-16,0 0-50 16,0 0-44-16,0 0 2 0,56-78-8 15,-36 48 1 1,-1-1 2-16,-10 6-4 0,11 10 3 16,-11 8-3-16,0 4-1 15,-5 3-4-15,3 0-10 16,-7 16 0-16,13 14 12 15,-8 10 2-15,-5-3 7 16,0-4-6-16,0-5 0 16,0-11 1-16,4-9 7 15,12-8-6-15,-3 0-3 16,24-3-5-16,12-19 5 16,9-14 3-16,8-1 8 15,-13-1-9-15,-7 1 6 0,-6 4-3 16,-7 11-2-16,-15 8-3 15,-13 13 8-15,-5 1-7 16,0 0 3-16,0 19 1 16,6 12 23-16,-1 3 8 15,8 0-30-15,2-9-5 16,3-6 2-16,2-6-3 16,-11-8-2-16,15-5-1 15,9 0-8-15,0-5-1 16,16-18 7-16,-7-2 0 15,-9-2 5-15,-4 7 1 16,-9 2 9-16,-7 7-10 0,-8 10 3 16,-5 1 11-1,0 0 2-15,0 0-6 0,0 20 2 16,0 10 18-16,-14 0 0 16,5 0-15-16,9-10-15 15,0-3 0-15,0-7-2 16,0-5-21-16,0-5-40 15,5 0-41-15,19 0-144 16,5 0-511-16</inkml:trace>
  <inkml:trace contextRef="#ctx0" brushRef="#br0" timeOffset="11966.9276">27852 6211 1021 0,'0'0'82'0,"0"0"-4"0,0 0-78 16,0 0 4-16,0 0-4 15,107-120 0-15,-65 95 1 16,-18 7-1-16,-4 11 0 16,-20 7-3-16,0 0 0 15,0 0-9-15,0 22 12 16,0 8 22-16,0 3 2 15,4-6-10-15,-4-7-10 16,9-5 5-16,0-10-9 16,2-5-1-16,11 0-4 0,2 0 2 15,21-12 2-15,1-8 1 16,-8 0 0-16,1-3 1 16,-16 6 2-16,-3 2-2 15,-12 7 1-15,-1 5-1 16,-7 3 1-16,0 0-2 15,0 0 10-15,0 21 11 16,0 4-1-16,0 2 1 16,0-4-5-16,0-8-13 15,0-5-3-15,0-5-6 16,18-5-6-16,26 0-5 16,7-10-3-16,22-10 4 0,-16-3 2 15,-10 1 13-15,1 2 1 16,-19 5 0-16,-11 5 5 15,-3 7-4-15,-15 3 2 16,0 0 16-16,0 0 4 16,0 8-1-16,0 15-6 15,0 4 6-15,0-2-13 16,22-8-9-16,14-4-15 16,19-11-30-16,7 1-16 15,0-3-45-15,6 0-202 16</inkml:trace>
  <inkml:trace contextRef="#ctx0" brushRef="#br0" timeOffset="14649.2004">24515 7324 328 0,'0'0'238'0,"0"0"-140"16,0 0-17-16,0 0-21 15,0 0-13-15,0 0-7 16,0 0-7-16,-37-2-1 0,28 2-10 16,-6 5 2-1,1 6 1-15,-1 5-8 0,10 2-6 16,5 9 5 0,0 10-3-16,0 11-2 0,5 3-6 15,39 0 1 1,-6 3 2-16,4-1-5 0,-3-8-1 15,-14-3-2-15,-16-6 0 16,-9-11-2-16,0-6 4 16,-25-4 3-16,-8-5-5 15,-9-7 0-15,-7-3-2 16,1 0 1-16,6-14 0 16,9-15 1-16,13-3-3 15,15-11 1-15,5-9 2 0,20-6 1 16,22-8-1-16,16 1-2 15,-5 0-2-15,9-2-9 16,-20 4 0-16,-5 8 7 16,-26 5 6-16,-2 9 1 15,-9 9 12-15,0 12 26 16,-13 8-1-16,-20 12 2 16,-7 0-8-16,-6 4-27 15,-3 24 0-15,11 9 6 16,-10 3-11-16,10 1-5 15,9-2-8-15,25-3-12 16,4-6-45-16,0-5-29 16,24-10-200-16,18-7-269 0</inkml:trace>
  <inkml:trace contextRef="#ctx0" brushRef="#br0" timeOffset="15175.0836">24936 7172 31 0,'0'0'673'15,"0"0"-540"-15,0 0-53 16,0 0-38-16,0 0-34 16,0 0 8-16,4 12 30 15,-4 8 3-15,0 7 3 0,0 5-18 16,0 4 5-1,-4-1-20-15,-16-5-3 0,20-2-1 16,0-6-6-16,0-2-8 16,0-5-1-16,0 0-3 15,15-7 2-15,-2-2-1 16,12-2 0-16,-1-4-9 16,-4 0 5-16,-2 0-4 15,2-10-13-15,4-10 11 16,-11-8-13-16,12-2 22 15,-12-7-2-15,-2 4-8 16,-2-3 13-16,-5 4 0 0,-4 9 3 16,0 3 2-1,0 11 8-15,0 6 5 0,0 3 12 16,0 0-6-16,0 28-21 16,-4 20 0-16,-16 19 19 15,-2 13-6-15,2 7 3 16,0 2-7-16,-2-4-6 15,11-17-6-15,-7-18-5 16,18-18-7-16,-7-11 10 16,7-14-8-16,0-7-46 15,0 0-55-15,0-25-93 16,7-6-300-16</inkml:trace>
  <inkml:trace contextRef="#ctx0" brushRef="#br0" timeOffset="17561.801">25380 7765 590 0,'0'0'96'16,"0"0"-1"-16,0 0 41 15,0 0-72-15,0 0-24 0,0 0-8 16,13-33 2-16,3 6-31 15,10-10 4-15,19-6-5 16,1-7-4-16,12 7 0 16,-14 8-10-16,-7 12 5 15,-8 13 5-15,-24 7-2 16,-5 3-9-16,0 6-5 16,0 26 17-16,0 13 1 15,0 1 18-15,0-4-3 16,0-9-11-16,0-13-3 15,0-5 1-15,4-10 0 16,16-5-2-16,9 0-4 16,13-23 0-16,2-12 4 0,2-2 4 15,-8-4-4-15,-5 7 5 16,-4 9-4-16,-18 9 1 16,2 8-2-16,-4 8-2 15,-9 0 2-15,0 6 2 16,0 24 1-16,0 5 37 15,7 5-25-15,1-5-7 16,1-10-6-16,11-7-1 16,-11-11-1-16,15-7-2 15,1 0-4-15,3-10-3 16,14-18 2-16,7-9-8 0,-2-6-16 16,-14 3 26-1,0 5 5-15,-9 10 2 0,-15 10-1 16,7 10 2-16,-16 5 24 15,0 0 1-15,0 13-3 16,0 14-16-16,-9 13 5 16,2 0-12-16,7-4-2 15,0-4-14-15,20-7-32 16,18-7-52-16,1-8-363 16</inkml:trace>
  <inkml:trace contextRef="#ctx0" brushRef="#br0" timeOffset="18161.7742">26899 7663 260 0,'0'0'891'16,"0"0"-871"-16,0 0 16 15,0 0-35-15,0 0 5 16,0 0-6-16,120-113 2 15,-72 77-1-15,-14 8 3 16,-1 9-1-16,-20 6-2 16,2 13-2-16,-10 0-12 15,-5 0 7-15,0 24 6 16,0 9 3-16,0 9 15 16,0-5-10-16,0-8-4 0,4-5-2 15,12-12 1-15,-12-7-3 16,5-5-1-16,20 0-9 15,4-13-6-15,24-15 7 16,-8-6 5-16,-2 2-3 16,-5-2 6-16,-14 9 1 15,-3 9 0-15,-10 7 1 16,-10 9 0-16,-5 0-1 16,0 0 6-16,0 25 5 15,0 5 4-15,0 3-2 16,-16-5 0-16,16-9-9 15,0-8-4-15,0-7-2 16,0-4-7-16,20 0-13 16,18-12-2-16,-1-10 15 15,12-10-10-15,-7-2-1 0,-2 1 13 16,-7 4-6-16,-9 6 13 16,-15 11 4-16,-9 4 3 15,0 8 18-15,0 0 16 16,0 22-13-16,0 16-7 15,-20 12-3-15,11-2-9 16,9-9-9-16,0-7-21 16,20-15-73-16,18-5-119 15,-1-9-696-15</inkml:trace>
  <inkml:trace contextRef="#ctx0" brushRef="#br0" timeOffset="19211.0629">24639 8607 527 0,'0'0'183'0,"0"0"-22"0,0 0-62 16,0 0-39-16,0 0-2 16,0 0-4-16,-79-35-26 15,50 35-4-15,0 16-20 16,5 11-4-16,6 11 1 15,12 12 5-15,6 7-4 16,0 3-1-16,24 2 2 16,20 2-2-16,-6-7-2 15,-5-2-3-15,-4-9-4 16,-21-12 2-16,-3-3 1 16,-5-6-5-16,0-10 1 15,-18-5-5-15,-11-5 7 0,-10-5-3 16,-8 0 4-16,18-15 2 15,-4-10 1-15,13-8-3 16,20-5 6-16,0-7-3 16,5-5 5-16,43 3-3 15,10-3 1-15,8 3-8 16,-4-2-6-16,-9 2 3 16,-15 1 6-16,-5 4 4 15,-13 2-1-15,-16 3 2 16,-4 4 6-16,0 7 6 15,-4 7 12-15,-29 2 2 16,4 6-3-16,-11 4-5 16,7 7-1-16,4 0-6 0,-13 14-11 15,14 19-1 1,-10 8-1-16,22-4-11 0,16 1-29 16,0-11-51-16,34-10-222 15,30-6-265-15</inkml:trace>
  <inkml:trace contextRef="#ctx0" brushRef="#br0" timeOffset="19713.3122">25166 8590 693 0,'0'0'257'0,"0"0"-174"15,0 0-43-15,0 0-28 16,0 0 2-16,0 0 10 16,99-46 1-16,-75 46-17 15,-6 0-8-15,2 0 0 16,-11 6 0-16,-9 16 0 16,0 3 8-16,0 8 0 15,-29 0-2-15,-13-1-2 16,5-5 4-16,-8-4-7 15,17-2 1-15,3-9-2 16,8-2 2-16,17-7-2 16,0-1-2-16,0 4-8 15,13 2 2-15,20 9 8 16,11 0 2-16,-6 5 5 0,-1 3-7 16,-8 5 2-16,-18 3-1 15,-11 4 5-15,0-4-5 16,-15 2 4-16,-27-5 10 15,-3-4-7-15,8-5 6 16,-5-8-4-16,-2-5-1 16,15-6-4-16,-9-2-5 15,5 0 1-15,4-2-1 16,5-8-3-16,20-1-16 16,4 7-23-16,0-6-64 15,33-1-140-15,29-4-349 0</inkml:trace>
  <inkml:trace contextRef="#ctx0" brushRef="#br0" timeOffset="20371.3982">25946 9049 636 0,'0'0'23'16,"0"0"15"-16,0 0 33 0,0 0-36 15,0 0 21-15,0 0-2 16,49-88 11-16,-31 53-35 16,6-3 6-16,-4 3-9 15,-7 10 4-15,7 13-17 16,-16 6-10-16,5 6-4 15,-4 0-2-15,6 14 2 16,2 12 7-16,-4 12 7 16,6 0-2-16,-6-6-8 15,7-9 1-15,-8-5-2 16,-3-9 1-16,15-9-1 16,-3 0-3-16,12 0-3 0,20-27 3 15,4-5 4-15,9-4 0 16,-16-2 4-16,-8 6-7 15,2 7 5-15,-27 13-6 16,2 6 0-16,-10 6-4 16,-5 3 4-16,0 25 2 15,0 9 34-15,0 6-13 16,4-1-10-16,5-7-7 16,7-7-4-16,8-11-4 15,-6-9 1-15,10-8-4 16,21-3 0-16,13-27-11 15,9-12 7-15,4-6-29 16,-18-2 28-16,-4 0 10 16,-24 10 4-16,-4 9-3 15,-12 14-1-15,-9 12 6 0,-4 5 22 16,0 3-5-16,0 26-13 16,-28 14 3-16,1 7-13 15,11 0 0-15,12-1-20 16,4-10-39-16,4-9-86 15,34-10-350-15</inkml:trace>
  <inkml:trace contextRef="#ctx0" brushRef="#br0" timeOffset="20973.788">27468 8926 1052 0,'0'0'53'16,"0"0"-12"-16,0 0-41 16,0 0-13-16,0 0 7 15,0 0 4-15,170-101 2 16,-137 89 1-16,-22 6 1 16,-6 6-1-16,-5 0 8 15,0 18 2-15,0 13 6 16,0 1 16-16,0 4-18 15,-5-4-12-15,1-10 2 16,4-4 0-16,0-11-3 16,0-4-2-16,0-3-2 0,4 0-20 15,34-23 19-15,4-2 1 16,2-5-7-16,-2-2 8 16,-9 4 2-16,-4 9 2 15,-9 2 0-15,0 13-2 16,-20 1 5-16,0 3 5 15,0 6 6-15,0 20 9 16,0 8 1-16,0 1-10 16,-7-8-9-16,-2-2 1 15,9-7 1-15,0-6-10 16,0-12-8-16,25 0-14 16,17 0-8-16,6-20 12 15,3-10-18-15,-2 3 12 0,-12-1 15 16,-8 3 9-16,-9 4 0 15,-11 7 2-15,0 9 1 16,-9 2-3-16,0 3 8 16,0 0 16-16,0 22-5 15,0 12 0-15,-5 6-3 16,-4-3-6-16,5 1-9 16,4-13-1-16,0-7-15 15,0-11-55-15,38-7-90 16,4-3-705-16</inkml:trace>
  <inkml:trace contextRef="#ctx0" brushRef="#br0" timeOffset="23910.6593">24454 10217 441 0,'0'0'156'15,"0"0"-69"-15,0 0 21 16,0 0 13-16,0 0-31 16,0 0-49-16,-34-8-12 15,34 8-17-15,0 3-11 16,-4 11 1-16,4 9-2 16,0 2 2-16,0 8 1 15,0 4-1-15,4 8 1 16,16 3-3-16,5 5 3 15,-3 2-3-15,-2 3 2 0,-5 1-2 16,-10-8 0 0,-5-7 0-16,0-11 0 0,0-9 1 15,0-12 2-15,-25-7 1 16,1-5 2-16,-5-3 5 16,0-22-7-16,1-13-3 15,5-6-1-15,12-9 6 16,11-5 4-16,0-2-10 15,20 0-12-15,9 2 5 16,9 1 7-16,-5 4 8 16,-13 3-8-16,-3 4 1 15,-5 9 6-15,-12 4-1 16,0 11 7-16,0 7 3 16,0 5 9-16,0 2 1 0,-20 6-8 15,-9 2-1-15,0 0-13 16,-13 14-3-16,9 17-1 15,4 7-1-15,9 2-8 16,16 2-26-16,4-2-64 16,4 0 1-16,34-5-183 15,15-13-225-15</inkml:trace>
  <inkml:trace contextRef="#ctx0" brushRef="#br0" timeOffset="24125.4341">24993 10537 635 0,'0'0'193'0,"0"118"-81"0,0-60-36 16,0-6-40-16,-4-6-3 16,-12-14-13-16,12-11-20 15,4-11 0-15,0-10-21 16,0 0-20-16,0-13-111 15,0-22-44-15,15-9-63 16</inkml:trace>
  <inkml:trace contextRef="#ctx0" brushRef="#br0" timeOffset="24603.2755">25373 10137 604 0,'0'0'38'0,"0"0"24"15,0 0 9-15,0 0-22 16,0 0 7-16,0 0 11 16,49-100 1-16,-49 96-18 15,-9 4-16-15,-24 0-4 16,-2 4-17-16,-12 13-1 15,-1 8 1-15,1 5 0 16,10 3 5-16,8 1-4 16,18 2-10-16,11-1 0 0,0 0-4 15,24-5-5 1,29-5 1-16,5 0-3 0,17 0 3 16,-13 0 4-16,-9 3 7 15,-11 1-6-15,-13-1 0 16,-25 5 0-16,-4-3 9 15,0-3 1-15,-18-2-1 16,-19 0 11-16,-12-2-2 16,0-5-8-16,3-3 3 15,2-9-11-15,22-2 1 16,11-4-4-16,6 0-14 16,5 0-16-16,0 0-18 0,0-3-34 15,33-9 5-15,-4-2-116 16,20 0-236-16</inkml:trace>
  <inkml:trace contextRef="#ctx0" brushRef="#br0" timeOffset="25052.4522">26108 10124 894 0,'0'0'97'0,"0"0"-48"16,0 0 27-16,0 0-40 15,0 0-18-15,0 0 7 0,-142-66-5 16,109 66-16-16,-7 0 1 16,18 8-5-16,-2 13 3 15,4 1 0-15,20 11-2 16,0 4-1-16,15 6-2 15,27 4 1-15,0-2 1 16,7 3 0-16,0 2 0 16,-12-3-2-16,-12-1 2 15,-17-4 0-15,-8-4 0 16,0-3 0-16,-15-5 0 16,-23-6 5-16,-13-3 12 15,-6-6-9-15,-1-10 1 0,5-2-3 16,5-3 2-16,10 0-8 15,14-5-2-15,11-8-12 16,13-5-18-16,0 4-22 16,24 1 3-16,22 3-18 15,-1 2-114-15,12 1-117 16,-6-1-217-16</inkml:trace>
  <inkml:trace contextRef="#ctx0" brushRef="#br0" timeOffset="25834.6913">26729 10476 614 0,'0'0'190'16,"0"0"-172"-16,0 0 41 15,0 0-19-15,0 0-30 16,0 0 4-16,124-87 11 15,-115 74-12-15,0 1 21 16,-9 7 17-16,0-3 12 16,0 6-29-16,0 2-5 15,-5 0-7-15,-19 2-4 16,-14 29-11-16,5 9 0 16,4 10 2-16,16-2 1 0,13 0-4 15,0-6-4-15,0-9-2 16,22-11-1-16,22-12-6 15,3-10 1-15,6 0-4 16,4-25 3-16,5-15 0 16,-4-5-1-16,-16-2-1 15,-9 1 9-15,-4 8 4 16,-5 11-1-16,-8 13 0 16,-12 5-3-16,-4 9 2 15,0 0 0-15,0 28 1 16,0 10 15-16,4 5-6 15,5-4-11-15,0-3 5 16,11-7 2-16,0-6-8 16,-7-11 0-16,20-12-4 15,1 0-8-15,14-4-6 0,-6-21 12 16,11-6-7-16,-15 2 9 16,6 1 4-16,-22 6 2 15,3 1-2-15,-14 8-3 16,-3 9 1-16,-8 4 2 15,0 0-6-15,0 4 6 16,0 19 9-16,0 4 8 16,0 1 5-16,0-3-19 15,9-9-3-15,11-4-3 16,13-9-3-16,9-3-18 0,11 0 4 16,9-21-5-1,-4-4-4-15,-12 0 9 0,-2-4 20 16,-15 4 2-16,-4 1 4 15,-12 9 2-15,-9 8 13 16,-4 7 11-16,0 0-10 16,0 33-9-16,0 9 24 15,0 8-13-15,0 3 5 16,0-10-29-16,33-5-29 16,21-13-51-16,-1-10-20 15,4-15-544-15</inkml:trace>
  <inkml:trace contextRef="#ctx0" brushRef="#br0" timeOffset="28502.5587">24527 11631 455 0,'0'0'132'0,"0"0"-49"0,0 0-14 16,0 0 31-16,0 0-26 16,0 0-5-16,0-16-16 15,0 16-20-15,0 0 2 16,0 0-4-16,0 0-7 16,-12 0-4-16,-5 0-2 15,-12 0-8-15,0 13-3 16,-4 6 6-16,13 9 4 15,11 3-8-15,9 6-4 16,0 3-2-16,0 0-3 16,29-2 0-16,9-3 0 0,-5-5-2 15,-13 0-2-15,-3-5 1 16,-17-3-1-16,0 1 3 16,0 0 1-16,0-1-1 15,-17-2-1-15,-12-4 2 16,5-1 1-16,4-10 0 15,2 0 0-15,14-5 3 16,4 0-4-16,0 0-2 16,0-10-6-16,0-15-7 15,0-8 6-15,22-3 9 16,7-3 0-16,4 1-1 16,2-2-5-16,3-3 2 0,-1 1-9 15,12 2-3-15,-7-3 11 16,0 3 2-16,-9 2-3 15,-13 1-5-15,-16 6 11 16,-4 6 0-16,0 6 0 16,0 3 1-16,-4 4 8 15,-29 5 10-15,4 1-10 16,-4 2-3-16,-5 4-5 16,1 0-1-16,-7 4 0 15,2 19-2-15,13 4 2 16,18 8-1-16,11 3-43 15,0 5-61-15,35-6-205 16,3-5-324-16</inkml:trace>
  <inkml:trace contextRef="#ctx0" brushRef="#br0" timeOffset="29030.8452">25113 11689 429 0,'0'0'302'15,"0"0"-280"-15,0 0 76 16,0 0-14-16,0 0-40 16,0 0-1-16,137-4-8 15,-122-6-11-15,3 0 0 0,-12 1 1 16,3-2 8-16,-9 5-9 15,0 0 4-15,0-2 7 16,-37 5-8-16,8 3-7 16,-20 0-7-16,3 0-10 15,-3 23 1-15,-4 7-4 16,11 9 5-16,5 3-1 16,17-1-4-16,15 3-3 15,5-4 3-15,9-5-8 16,35-5-6-16,3 0 3 15,10-5 3-15,-15 0 6 16,2 1 2-16,-15 0 0 16,-24 3-1-16,-5 3-3 0,0-2 4 15,-5 3 5-15,-32-3-4 16,-12-3 11-16,16-2-8 16,-9-5 2-16,6-8 5 15,3 5-9-15,4-10-1 16,21-3-1-16,3-1-7 15,5-3-24-15,0 0-44 16,9 0-59-16,35 0-85 16,14-17-58-16,-7-1-260 15</inkml:trace>
  <inkml:trace contextRef="#ctx0" brushRef="#br0" timeOffset="29223.0479">25657 12074 359 0,'0'0'651'16,"0"0"-597"-16,0 0-21 16,0 0 8-16,-73 105-15 15,59-62-14-15,-6-1-10 16,3-2-4-16,10-4 0 16,-11-4-28-16,18-9-34 15,0-10-42-15,0-6-149 16,0-7-47-16</inkml:trace>
  <inkml:trace contextRef="#ctx0" brushRef="#br0" timeOffset="29658.9304">26156 11645 562 0,'0'0'250'0,"0"0"-131"16,0 0-16-16,0 0-37 16,0 0-11-16,0 0-4 15,14-60-9-15,-14 70-25 16,-34 20-12-16,-12 26 6 0,-7 16-4 16,6 11 1-1,12 7 2-15,13-7 3 0,15-8-4 16,7-12-4-16,0-13-5 15,40-18-3-15,11-14-8 16,2-15-9-16,13-3 0 16,-8-18 10-16,-1-17 3 15,-4-5 5-15,-24-8-3 16,-20 1 1-16,-9 1 1 16,0 11 3-16,0 2 4 15,-33 16 4-15,-9 9 11 16,-11 8-9-16,4 8-10 15,3 27 0-15,-7 8-3 16,28 10-12-16,16-1-36 16,9-4-66-16,9-6-153 0,36-9-364 15</inkml:trace>
  <inkml:trace contextRef="#ctx0" brushRef="#br0" timeOffset="30474.8539">27039 11918 792 0,'0'0'91'16,"0"0"-21"-16,0 0-31 0,0 0-29 15,0 0-7-15,0 0 33 16,28-75-10-16,-28 60 8 16,0 1 14-16,0 1-10 15,0 5-9-15,0 4 1 16,-15 4-10-16,-9 0-9 16,-10 22-11-16,1 15 2 15,-4 11 2-15,12 4 4 16,16-2-2-16,9-4-4 15,0-13-2-15,0-3 1 16,9-15-2-16,29-8-2 16,-9-7-10-16,19 0 7 15,1-7 0-15,2-18-8 0,2-8 0 16,0-5 2-16,-11 1 12 16,-9 1-1-16,-9 6 2 15,-10 10-1-15,-8 10 4 16,-6 10-2-16,0 0-2 15,0 13 0-15,0 20 4 16,0 4 2-16,0 3 3 16,0-7-8-16,0-5 1 15,14-11-4-15,1-9-4 16,7-8-6-16,18 0-1 16,-2-5-5-16,8-23-12 15,7 0 20-15,-11-4 3 0,-6-1 6 16,-3 5-3-16,-11 6 2 15,-11 12 2-15,2 5 2 16,-13 5 0-16,0 0 4 16,0 3 2-16,0 16 8 15,0 10 10-15,0-2-10 16,0-7-9-16,0-3-5 16,16-9-2-16,1-5-5 15,8-3-9-15,23 0-10 16,-6-13 10-16,11-10-6 15,-11-2 15-15,-8 5 5 16,-6-5 0-16,-3 5 11 16,-1 5 10-16,-15 8 7 15,-5 7 1-15,-4 0 5 16,0 0-12-16,0 19-12 0,0 12 11 16,0 3-10-16,0-6-11 15,9-8-6-15,11-13-94 16,9-4-192-16</inkml:trace>
  <inkml:trace contextRef="#ctx0" brushRef="#br0" timeOffset="33079.0037">24396 13064 539 0,'0'0'118'0,"0"0"-35"0,0 0 11 15,0 0-16-15,0 0-29 16,0 0-30-16,-27-5-5 16,27 3 1-16,0 2 6 15,0 0 11-15,0 0 9 16,-6 0 2-16,6 0-12 15,0 0-13-15,-5 12-13 16,5 18-2-16,0 10 2 16,5 10-3-16,24 1 2 15,-1-1-4-15,-3 0 0 16,-10 0-1-16,-10-10-1 16,-5 0-1-16,0-10 1 0,-20-10 2 15,-22-1-8-15,2-11 8 16,2-8 0-16,-4 0-7 15,14-8 1-15,3-26-3 16,25-11-9-16,0-10 9 16,25 0 7-16,28-4-5 15,-3 8 5-15,-1 0-7 16,4 3-20-16,-11 6 25 16,0-3 3-16,-17 7 0 15,-21 6 1-15,-4 7 8 16,0 2 6-16,-24 6 4 15,-23 6 9-15,-1 9-3 16,-3 2-3-16,2 0-5 0,11 8-8 16,5 14-8-1,5 6 0-15,23 4-1 0,5 0-32 16,0 4-47-16,22-3-33 16,14-6-175-16,1-7-221 15</inkml:trace>
  <inkml:trace contextRef="#ctx0" brushRef="#br0" timeOffset="33432.0941">24783 13241 875 0,'0'0'98'0,"-13"119"-49"0,13-59 8 16,0-3-22-16,0-9-13 15,22-9-11-15,-2-13-5 16,0-16-4-16,2-10-1 16,2 0 0-16,14-28 9 15,2-19 8-15,-3-18-5 16,-13-5 1-16,1 0-10 16,-16 0-4-16,-9 7 0 15,0 5-1-15,-38 8 1 16,-19 10 2-16,-5 15 5 15,0 20 0-15,0 5 6 16,9 19-13-16,4 22 0 16,31 14-1-16,18 3-23 0,0 1-53 15,38 0-27-15,19-9-202 16,1-10-222-16</inkml:trace>
  <inkml:trace contextRef="#ctx0" brushRef="#br0" timeOffset="34432.6719">25546 13284 674 0,'0'0'65'15,"0"0"-9"-15,0 0 35 16,0 0-40-16,0 0 6 16,0 0-4-16,29-37-19 15,-29 27 20-15,0 2-20 16,0 1 3-16,0 4-2 16,0 0-8-16,0-1-7 15,0 4 4-15,0 0-24 16,0 0-2-16,0 0-6 15,0 4 1-15,0 14 7 16,0 6 1-16,0-5 5 16,0-5-2-16,0-5-1 15,0-4-2-15,4-5 0 0,-4 0-1 16,5 0-2-16,10 0-3 16,-11-11 5-16,21-8 6 15,-12-2 12-15,-9 4-7 16,1-1-2-16,-5 11-6 15,0 4 2-15,0 3-10 16,0 0 3-16,0 0-3 16,0 16 3-16,0 18 2 15,0 9 0-15,0 10 8 16,0-3-7-16,0-5 1 0,0-12-2 16,0-16 2-1,0-9-2-15,7-8-3 0,30-15-15 16,5-31 17-16,16-11 1 15,-5-6 0-15,-11 1 1 16,-9 9-2-16,-9 10-1 16,-4 15-10-16,-11 16 6 15,0 7 2-15,-9 5-3 16,0 13 2-16,0 22 5 16,0 12 7-16,0 6-5 15,0 0 4-15,0-8 0 16,0-13 3-16,0-9-9 15,0-13-1-15,20-10-7 16,17-2-7-16,12-26 6 16,-3-7 7-16,3-5-4 15,-16 4 2-15,5 4 4 0,-5 10 3 16,-13 7-3-16,-16 9 0 16,1 6-4-16,-5 0-3 15,0 18 7-15,0 11 18 16,0 7-1-16,0 2-8 15,11-6 1-15,-11-4 0 16,0-10-6-16,9-16-4 16,8-2-8-16,12-5-9 15,20-25 9-15,4-5 1 16,-2-3-9-16,-3 6 13 16,-6-4 3-16,-17 11 2 15,-5 6 1-15,-12 8-1 0,1 6 1 16,-9 5 6-16,0 5 9 15,0 22-6-15,0 11 6 16,-9-1-7-16,5 2-3 16,4-9-8-16,0-10-14 15,0-3-45-15,24-14-74 16,9-3-255-16</inkml:trace>
  <inkml:trace contextRef="#ctx0" brushRef="#br0" timeOffset="35028.7666">26990 13360 1066 0,'0'0'72'0,"0"0"-33"0,0 0-35 15,0 0-4-15,0 0-8 16,0 0 4-16,106-120 4 15,-77 94-2-15,-7 6 2 16,-2 5-1-16,-16 8 1 16,12 7 0-16,-16 0 5 15,0 7-3-15,0 18 17 16,0 11 4-16,0-1-2 16,0-1 0-16,0-6-6 15,-11-5 9-15,11-13-21 0,0-3-3 16,0-7-3-1,15 0-24-15,27-19 3 0,-4-9 13 16,6-2-13-16,-20 2 16 16,5 3 8-16,-7 5 0 15,-6 5 3-15,-7 7 1 16,-9 8 22-16,0 0 2 16,0 0-1-16,0 15-10 15,0 7 4-15,0 9-6 16,0-3-6-16,0-8-4 15,0-10-5-15,0-6 0 16,15-4-6-16,18 0-12 16,9-9-12-16,0-14 7 15,2-2-5-15,-6-2 11 16,-5 2 14-16,-8 2 3 0,-1 5 2 16,-11 8-1-16,-2 5 3 15,-11 5 10-15,0 0 11 16,0 10-6-16,0 30-1 15,0 7 3-15,0 9-10 16,0-3-11-16,5-8-24 16,32-13-129-16,16-14-762 15</inkml:trace>
  <inkml:trace contextRef="#ctx0" brushRef="#br0" timeOffset="536457.1398">1247 13016 519 0,'0'0'252'0,"0"0"-217"16,0 0 29-16,0 0-64 15,0 0 0-15,0 0-2 16,11 11 2-16,18-2 1 16,-2 2 5-16,12-1-3 0,3-1 3 15,3 2-6 1,1-1 5-16,-8 0-5 0,-5 2 0 16,-4-2 1-16,-14 5-1 15,-6 0-1-15,-9 5-2 16,0 8 3-16,0 2 5 15,-29 2 1-15,-13-1 8 16,-7 4 5-16,-1-5-3 16,1 0 19-16,16-7-22 15,4-9-3-15,14-6-10 16,15-5-1-16,-5-3-53 16,5 0-68-16,0 0-119 0,0-13-252 15</inkml:trace>
  <inkml:trace contextRef="#ctx0" brushRef="#br0" timeOffset="537228.0904">504 13247 394 0,'0'0'142'15,"0"0"-29"-15,0 0 13 16,0 0-39-16,0 0-25 16,0 0-17-16,0 0-6 15,-4 0-18-15,4 0-10 16,0 0-11-16,24 5 0 15,31 2 0-15,23-1 1 16,12-2 8-16,10-4 2 16,-1 0-8-16,21 0-2 15,-10 0 2-15,-6 0-2 16,-22-4-1-16,-33-2-10 16,-12 1 6-16,-19 3-1 0,-7 2-10 15,-11 0-69-15,0 0-83 16,-24 0-376-16</inkml:trace>
  <inkml:trace contextRef="#ctx0" brushRef="#br0" timeOffset="618201.1124">12541 9429 60 0,'0'0'179'0,"0"0"-163"16,0 0 12-16,0 0 54 16,0 0-12-16,0 0-33 15,0 0 11-15,-67 0 13 16,59 0-17-16,-3 0-14 0,-7 0-5 16,-2 0 13-16,2 0 0 15,-17 0 0-15,8 0-5 16,-1 0 9-16,3 0-13 15,1 0 9-15,11 0-2 16,-3 0-6-16,12 0-7 16,4 0-6-16,0 0 5 15,0 0 0-15,0 0-2 16,0 0-20-16,37 0-6 16,36 0 6-16,27 0 7 15,8 3 6-15,7-3-6 16,0 0-7-16,-6 0 4 15,-8 0-3-15,-21 0 0 16,-7 0-1-16,-22 0-1 0,-27 0 0 16,0 0 0-16,-19 0-3 15,-5 0-7-15,0 0-22 16,0 3-4-16,0-3-77 16,0 0-154-16,0 0-219 15</inkml:trace>
  <inkml:trace contextRef="#ctx0" brushRef="#br0" timeOffset="618533.1222">13052 9297 482 0,'0'0'218'16,"0"0"-57"0,0 0-20-16,0 0-75 0,0 0-27 15,0 0-15-15,-9-13-6 16,9 13-17-16,0 0 0 15,0 0 3-15,13 10-2 16,25 5-1-16,6-5 1 16,7 3 1-16,-7-1 2 15,-11-2-5-15,-13 0-1 16,-11 0-3-16,-9 5-10 16,0 0 8-16,-29 10 6 15,-24 3 22-15,-18 5 8 16,-6-4 6-16,6 3-20 15,18-3 10-15,20-6-17 16,15-4-9-16,18-1-20 0,9-8-80 16,57 0-59-1,5-8-390-15</inkml:trace>
  <inkml:trace contextRef="#ctx0" brushRef="#br0" timeOffset="702019.7889">1196 17059 189 0,'0'0'119'15,"0"0"175"-15,0 0-282 16,0 0-1-16,0 0 15 16,0 0 23-16,0 31 43 15,0-26-10-15,0-2-21 16,0-3-15-16,0 0-22 0,0 0 4 15,0 0-4-15,0 0-12 16,0-21 9-16,0-19-15 16,0-18 9-16,0-9-10 15,0-6-4-15,0-5-1 16,0-2-10-16,-15 10-3 16,2 7-16-16,-21 16 16 15,6 14 13-15,3 13 0 16,10 12 1-16,15 5 2 15,0 3-3-15,0 0-6 16,11 25-11-16,40 21 10 16,11 19 7-16,0 10 3 15,-9 8 7-15,-20 0-7 16,0-16 3-16,-13-9-1 0,0-13-4 16,-7-20 5-16,-8-10-6 15,6-10-2-15,-11-5-2 16,4-10-5-16,0-25 9 15,5-18 5-15,0-9-5 16,-2-6-10-16,-7 1-13 16,0 6-41-16,0 17 28 15,0 13 16-15,0 16 20 16,0 13 4-16,0 2 21 16,4 0-23-16,14 27-2 15,2 16 0-15,0 10 32 16,2 4-10-16,-7 0 6 15,-1-3-14-15,5-4-4 0,1-5-7 16,2-10 3-16,3 0-5 16,-5-13-1-16,-3-7 0 15,8-8-5-15,-5-7-3 16,8 0-6-16,-10-26 14 16,2-14 7-16,-7-6-7 15,-13-1-12-15,0 4-4 16,0 0-39-16,0 8 20 15,-17 10 22-15,1 10 13 16,-2 13 14-16,-2 2 35 16,1 8-35-16,10 26-10 15,9 7 3-15,0 11 9 16,4-2 1-16,25-5-3 0,4-7 5 16,7-10-13-16,-7-10-3 15,-4-11-2-15,4-7 1 16,5 0 1-16,-5-13 7 15,4-14 8-15,-12-11-10 16,-5 5-1-16,-16 8-3 16,-4 3-4-16,0 14-5 15,0 3 5-15,0 5 3 16,0 0-3-16,0 0-10 16,4 18 0-16,16 4 10 15,-2 8 2-15,11-7 7 16,-5 2-9-16,-4-10 0 0,2-8-1 15,-6-4-1 1,-3-3-4-16,7 0 6 0,-7-4 1 16,-2-25 7-16,-2-1-5 15,-9-10-3-15,0 0-15 16,0-5-5-16,-29 10-5 16,-13-1 10-16,-2 14-7 15,-3 10-12-15,14 12-12 16,5 0-21-16,8 20 3 15,15 18-3-15,5 1 1 16,0-1-27-16,5-5-91 16,32-11-137-16</inkml:trace>
  <inkml:trace contextRef="#ctx0" brushRef="#br0" timeOffset="702843.3798">2183 16327 331 0,'0'0'332'16,"0"0"-306"-16,0 0 98 15,0 121-12-15,24-51-22 0,5 8-41 16,4 5-6-1,0 5-8-15,9-13-25 0,7-13-7 16,-12-10-1-16,1-19-2 16,-5-5-2-16,-9-11-1 15,-4-9-7-15,-2-8-7 16,-7 0-13-16,2 0 18 16,3-23 3-16,-12-2 5 15,5-7-6-15,-9 9-4 16,0 6 8-16,0 9 4 15,0 6 4-15,0 2 6 16,0 0 2-16,0 7-10 16,0 13 0-16,20 3 9 15,-2 2-3-15,-3-10 1 16,-2-5-7-16,3-5 2 0,2-5-3 16,1 0 2-16,1 0-1 15,-6-8 4-15,10-12-3 16,-15 0-2-16,0-2-9 15,2 2-4-15,-11 2-2 16,4 8 12-16,-4 10 4 16,0 0 5-16,0 0 4 15,0 0-9-15,0 13-8 16,5 6 8-16,8 4 10 16,7-3-3-16,0-5-6 15,-3-5 0-15,-1-3-1 16,8-4-6-16,-2-3 6 0,-2 0 7 15,13-20-2 1,-8-7-3-16,-12-6-2 0,-9-7-17 16,-4 2-8-16,0 1-14 15,-4 2-37-15,-29 7 9 16,-5 8 20-16,1 10 28 16,-8 10 19-16,8 0 0 15,4 28 1-15,4 12 25 16,16 10 35-16,13-2-33 15,0-8-20-15,8-11 15 16,34-11-14-16,11-5 1 16,1-11 20-16,3 1-4 15,-15-3-8-15,-4 0-6 0,-5 0-6 16,-13 0-4 0,0-3-2-16,-7-7-39 0,-9-7-97 15,-4 2-103-15,0-10-344 16</inkml:trace>
  <inkml:trace contextRef="#ctx0" brushRef="#br0" timeOffset="703004.4856">2521 16718 872 0,'0'0'37'16,"0"0"-37"-16,0 0-20 15,0 0-9-15,0 0-98 0,0 0-112 16</inkml:trace>
  <inkml:trace contextRef="#ctx0" brushRef="#br0" timeOffset="703564.2836">1873 16566 200 0,'0'0'187'16,"0"0"-49"-16,0 0 4 15,0 0-62-15,0 0-5 16,0 0 33-16,-11 0-20 15,11 0-9-15,0-8-42 16,0-2-15-16,0-9-5 16,0-2-12-16,15-1-5 15,3 1-3-15,2-1-7 0,0 0-53 16,-16-1-173 0,-4 2-305-16</inkml:trace>
  <inkml:trace contextRef="#ctx0" brushRef="#br0" timeOffset="705653.142">4180 16806 137 0,'0'0'225'16,"0"0"-185"-16,0 0 7 15,0 0 43-15,0 0-34 16,0 0 22-16,0-50 18 15,0 45-12-15,0 3-35 16,0-4-2-16,0 6-11 16,0 0-13-16,0 0-4 15,0 0-1-15,0 0-8 16,0 16-10-16,0 17-9 0,0 11 9 16,0 7 7-16,0-4 0 15,28-9-7-15,21-11-3 16,2-9-3-16,2-16-6 15,9-2 10-15,-20-10-1 16,2-30 3-16,-15-12-3 16,-20-14 3-16,-9-4-5 15,0 0-26-15,-14 0 28 16,-34 8-20-16,-1 9 12 16,-2 13 10-16,-22 15 1 15,18 19 17-15,2 6 25 16,-5 16-30-16,30 31-12 0,8 16 0 15,20 7-2-15,0 0-18 16,15-2-40-16,27-15-55 16,2-6 6-16,7-17-192 15</inkml:trace>
  <inkml:trace contextRef="#ctx0" brushRef="#br0" timeOffset="705897.6197">4794 16726 695 0,'0'0'139'0,"0"0"-68"15,16 150-12-15,-3-97-39 16,3-3-19-16,-8 0-1 15,10-5-2-15,-7-10-59 16,-2-14-77-16,-5-11-26 16,7-10-190-16</inkml:trace>
  <inkml:trace contextRef="#ctx0" brushRef="#br0" timeOffset="706400.6053">5033 16526 632 0,'0'0'74'0,"0"0"-33"16,0 0-25-16,0 0-16 15,0 0 0-15,0 0 38 16,137 112 21-16,-79-54-27 15,-14-5-19-15,-6-1 15 16,-14-2 6-16,-15-4 1 16,-9-12-18-16,0-6-8 15,0-8 4-15,-25-7-9 16,-3-6-4-16,-6-7-5 0,-3 0-9 16,-5-10 3-16,18-23 1 15,4-6-1-15,20-14-8 16,0 0 13-16,0-7-18 15,20 0 9-15,17 2 2 16,-4 6 12-16,-8 7 0 16,-5 10 1-16,-16 10 3 15,-4 7 10-15,0 0 18 16,0 7 12-16,-16 0-5 16,-12 1-15-16,10 10 17 15,-22 0-18-15,18 0-22 16,-11 0 1-16,-7 0-3 0,22 28-5 15,-1 12-17-15,19 10-25 16,0 3-109-16,19-3-127 16,28-11-270-16</inkml:trace>
  <inkml:trace contextRef="#ctx0" brushRef="#br0" timeOffset="706797.0676">5685 16448 726 0,'0'0'175'16,"0"0"-125"-16,0 0-26 0,0 0-19 15,0 0 19-15,0 0-2 16,96-40-4-16,-57 40-4 15,-5 0-12-15,-10 0 6 16,2 0-8-16,-10 0-4 16,-7 21 4-16,-9 8 1 15,0 11 9-15,0 20-1 16,-33 5 24-16,-9 10-14 16,2-2 6-16,2-8-11 15,9-12 1-15,21-13-7 16,8-7-8-16,0-16-5 15,0 1 4-15,0-13-7 0,8-5 7 16,17 0-4-16,3 0-4 16,1 0-12-16,0-8-22 15,-5-7-73-15,-6 8-184 16</inkml:trace>
  <inkml:trace contextRef="#ctx0" brushRef="#br0" timeOffset="709514.8216">6101 16704 48 0,'0'0'347'0,"0"0"-277"15,0 0-56-15,0 0-8 16,0 0-3-16,0 0-2 15,5-81 3-15,-5 59 6 16,13-3 14-16,-6-3-7 16,-7 1-13-16,0 2 1 15,4-3 0-15,-4 0-1 16,0-4 1-16,0 7 3 0,0 0-8 16,0 7 18-16,0 11 59 15,0 1 7-15,0 6-4 16,0 0-2-16,0 0-62 15,0 10-16-15,0 15-16 16,0 13 16-16,9 8 4 16,6 4 2-16,-6 5 8 15,9 7 2-15,-3 4-4 16,-1-3-4-16,-3-4-8 16,-11-9 7-16,0-9-4 15,0-11 0-15,0-3-1 16,0-7 0-16,0-2 1 0,-5-6 1 15,-6-2 2-15,2-7 33 16,0 0-33-16,3-3 5 16,6 0 7-16,0 0 3 15,0 0-5-15,0 0-1 16,0 0-4-16,0 0-6 16,0 0-3-16,0-3-4 15,15-3 5-15,5 2-6 16,-2 1 3-16,6 3-9 15,-11 0-47-15,3 0-63 16,-7 0-86-16,2 0-113 16</inkml:trace>
  <inkml:trace contextRef="#ctx0" brushRef="#br0" timeOffset="710075.227">6482 16487 439 0,'0'0'85'16,"0"0"6"-16,0 0-14 15,0 0-46-15,0 0 18 0,-51-110 23 16,44 101-19 0,3 1-5-16,-1 6 3 0,1 2-19 15,4-3-17-15,0 3 1 16,-5 0-1-16,5 0-15 16,0 25-26-16,0 16 26 15,5 9 0-15,15 5 11 16,-3 0-3-16,3 2-8 15,5 1 4-15,-3-5-4 16,-2-5 0-16,-12-11-2 16,-8-7-5-16,0-5 6 15,0-10 1-15,0-5-6 16,0-5 6-16,0-2 3 0,0-3 6 16,-4 0 8-16,-9 0 3 15,8 0 7-15,-10 0-19 16,15 0 0-16,0 0-8 15,0 0 1-15,0 0-1 16,0 0-2-16,0 0-4 16,29 0 6-16,-1 0 6 15,10 0-6-15,-9 0 0 16,-1 0-7-16,6 0-68 16,-19 5-169-16,-6-5-513 15</inkml:trace>
  <inkml:trace contextRef="#ctx0" brushRef="#br0" timeOffset="712022.4506">7006 16325 382 0,'0'0'91'16,"0"0"-36"-16,0 0-2 15,0 0-13-15,0 0 34 16,0 0-9-16,-5-30-19 16,5 28 9-16,0-4-3 15,0 6-11-15,0-2-9 0,0 0-12 16,0 2-4 0,0 0-7-16,0 0 13 0,0 0-10 15,0 0-12-15,0 15-24 16,-4 12 24-16,-1 6 5 15,1-1 5-15,4-1-4 16,0-6-6-16,0-6 0 16,0-5-1-16,0-6-4 15,4 1 0-15,16-7-3 16,2-2-1-16,3 0 7 16,8 0 2-16,-9 0 3 15,1-5 1-15,-8-1-3 16,3 5 1-16,-7 1-2 15,3 0-5-15,-12 0-55 0,12 0-46 16,-12 7-64-16,1 4-95 16,-5-7-37-16</inkml:trace>
  <inkml:trace contextRef="#ctx0" brushRef="#br0" timeOffset="712251.0823">7245 16224 210 0,'0'0'276'16,"0"0"-89"-16,0 0 11 16,0 0-83-16,0 0-48 15,0 0-52-15,-14 61-14 0,14 12 72 16,5 24-26-16,8 6-26 16,11 2-12-1,1-1-3-15,-12-17-6 0,2-12-3 16,-6-10-24-16,-4-10-34 15,-5-14-32-15,0-11-268 16</inkml:trace>
  <inkml:trace contextRef="#ctx0" brushRef="#br0" timeOffset="735467.2492">8383 16874 194 0,'0'0'119'15,"0"0"-56"-15,0 0-44 16,0 0 3-16,0 0 6 15,0 0 5-15,0 0 0 16,-117-25 12-16,111 18 15 16,-8 4-10-16,10-2-27 15,-1-5-18-15,-6 3-5 16,7-9-4-16,0 7-63 16,-5 1-74-16,4 0 60 15,-6 0-18-15,2 1-77 16</inkml:trace>
  <inkml:trace contextRef="#ctx0" brushRef="#br0" timeOffset="735905.8315">8136 16709 437 0,'0'0'129'0,"0"0"-75"16,0 0-25-16,0 0-18 15,0 0 2-15,0 0 24 16,0-8-8-16,0 8 17 16,-5 0 23-16,1 0-37 15,4 17 6-15,0 14 0 0,0 4-4 16,0 5-15-16,0 0-5 16,20-5-3-16,9-7-9 15,4-11 9-15,0-7-8 16,0-5-3-16,-4-5-1 15,4 0-3-15,0-12-1 16,-9-16 10-16,1-10 2 16,-16-4-6-16,-9-4 2 15,0-4 10-15,-16 5-13 16,-21 10 1-16,-1 3 7 16,-11 12-4-16,7 7 9 15,0 13 6-15,2 0-19 16,7 20-3-16,9 23-2 0,6 14-1 15,3 6 3-15,15 3-21 16,0-9-11-16,0-7-52 16,33-15-123-16,-4-15-83 15</inkml:trace>
  <inkml:trace contextRef="#ctx0" brushRef="#br0" timeOffset="736661.5164">8222 16305 356 0,'0'0'240'0,"0"0"-157"16,0 0 34-16,0 0-25 15,0 0-42-15,0 0-40 16,-13 5-10-16,13 35 0 15,13 18 50-15,11 20-11 16,9 9-28-16,5 1 13 16,0 0-9-16,10-8-13 15,1-15 2-15,-11-15-3 16,-10-17-2-16,-10-21-2 16,-7-12 2-16,7 0 0 15,-3-10-9-15,-2-25 10 0,-1-15 36 16,-4-10-28-1,-8 2 2-15,0 3-2 0,0 15-6 16,0 20-1-16,0 10-1 16,0 10-3-16,0 0-12 15,0 12 2-15,14 26-10 16,10 10 23-16,5 0 5 16,-9-3-1-16,2-8 0 15,-7-12 0-15,5-2 1 16,-11-16 0-16,0-7-5 15,-5 0-3-15,12-15-9 16,-3-17 12-16,-2-6 20 16,-2-2-9-16,-5 2-7 15,-4 16-4-15,0 7-2 0,0 7 1 16,0 8-5-16,0 0-3 16,9 12-7-16,2 21 2 15,7 5 14-15,-3 0 9 16,10-11-7-16,-12-9 4 15,-4-11-4-15,6-2 2 16,-6-5-4-16,7 0-9 16,1-17 9-16,8-19 0 15,-1-6 7-15,-11 0-7 16,-2-7 8-16,-6 10-7 16,-5 11 0-16,0 10 0 15,0 14 4-15,0 4 1 16,0 0 0-16,0 12-6 0,0 26-4 15,13 17 4-15,-4 4 19 16,11-10-10-16,0-10-9 16,13-3 0-16,4-9-58 15,-3-9-154-15</inkml:trace>
  <inkml:trace contextRef="#ctx0" brushRef="#br0" timeOffset="744815.5677">12446 11084 192 0,'0'0'107'15,"0"0"-40"-15,0 0 63 16,0 0-20-16,0 0-43 16,0 0-10-16,0 0-4 15,0 0-1-15,-25-11-9 16,30 7-31-16,39 2-10 0,18-3 16 16,20-4 4-1,13 0 7-15,-4-2-21 0,8 2 1 16,-4-1-6-16,-9 4-3 15,-24 1 0-15,-4 5-9 16,-16 0-1-16,-18 0 9 16,-11 0-3-16,-2 0 4 15,-11 0-1-15,0 0 1 16,0 0-17-16,0 0-54 16,-19 0-122-16</inkml:trace>
  <inkml:trace contextRef="#ctx0" brushRef="#br0" timeOffset="745151.4207">13027 10843 526 0,'0'0'219'0,"0"0"-143"15,0 0 13-15,0 0-43 16,0 0-42-16,0 0-3 15,53-4 16-15,9 6 0 16,9 6-5-16,6 4-11 16,-6-2 1-16,-9 2 3 15,-24 4-5-15,-18 1-6 16,-16 8 0-16,-4 2 6 16,-9 6 5-16,-44-1 14 0,-13-1 6 15,-12-1 6-15,8 0-20 16,-1-7-1-16,18-3 0 15,11-5-8-15,17-8-2 16,10-2-10-16,6 0-42 16,9-3-106-16,0-2-264 15</inkml:trace>
  <inkml:trace contextRef="#ctx0" brushRef="#br0" timeOffset="793747.306">12494 18573 186 0,'0'0'39'0,"0"0"17"0,0 0 41 16,0 0-10-16,0 0 14 16,0 0-32-16,0 0-9 15,0 0 6-15,0 0 1 16,0 0-29-16,0-2-4 16,0-6 1-16,0 6-2 15,0-3-15-15,0 3 4 16,0-8-5-16,0 2-7 15,0-5-2-15,-11 3-5 16,7-9 5-16,-1-12-4 16,1-6 0-16,-11-10-1 15,6-14-2-15,-5-15 0 0,-1-4-1 16,-9-8-14-16,-5-5 9 16,2 9-16-16,-8 4 2 15,6 12 18-15,3 20 1 16,10 15 49-16,12 19-44 15,4 14-2-15,0 0-3 16,0 9-27-16,20 21 25 16,17 19 2-16,16 10 10 15,3 4 5-15,-3 15-5 16,-5 10 5-16,-6-1 1 16,0 4-11-16,-13-16 1 15,4-21-1-15,-8-12-4 0,-5-23 0 16,-7-16-1-16,7-3-7 15,-11-15-20-15,10-34 25 16,-14-15-3-16,-1-9 2 16,-4-4-5-16,0 18-14 15,0 19 12-15,0 15 10 16,0 10-1-16,0 12 1 16,0 3-2-16,0 13-22 15,16 35-6-15,6 20 30 16,2 12 25-16,9-5-10 15,-4-7 0-15,0-7-2 16,8-14-4-16,-1-7-3 16,-10-17 2-16,10-11-8 0,-10-12 0 15,10 0-2 1,-3-8-1-16,-11-29 3 0,-2-15 11 16,-5-9-11-16,-15-10-3 15,0 9-12-15,0 10-17 16,-6 16 10-16,-16 16 22 15,6 13 1-15,-2 7 9 16,3 25 2-16,6 30-8 16,9 17-2-16,0 3 13 15,5 0-9-15,23-11 0 16,14-17 7-16,7-7 0 16,-7-9-11-16,-4-17 1 15,1-9 1-15,-5-5-4 16,-6 0 0-16,-6-12 6 15,3-6 3-15,-5-4-4 0,-7 5 7 16,-6 4-12-16,1 5 1 16,-8 8-1-16,0 0 0 15,0 0 0-15,0 0-6 16,9 13 2-16,7-1 4 16,-3-4 2-16,-4-3 0 15,6-3-1-15,-6-2 3 16,-4 0-4-16,6-7-4 15,-3-20 4-15,-8-14 14 16,0-6-12-16,0-3-2 16,-8-4-7-16,-32 0-6 15,-7 11 2-15,-10 5 8 0,4 19-3 16,2 19-6-16,16 0-2 16,21 19-6-16,5 34-5 15,9 4-7-15,0 4-18 16,9-3-52-16,20-16-38 15,9-17-39-15,-5-10-144 16</inkml:trace>
  <inkml:trace contextRef="#ctx0" brushRef="#br0" timeOffset="794534.347">13399 17772 206 0,'0'0'583'0,"0"0"-460"16,0 0-83-16,0 0-34 15,0 0 54-15,62 127-22 16,-22-64-3-16,10 9-5 16,-5 11-13-16,-3 0 3 15,0-3-3-15,6-15-16 16,-10-9 8-16,-1-6-8 15,3-18 1-15,-11-9-2 16,0-13-2-16,-7-10-10 16,7 0 2-16,-5-33 4 0,0 1 6 15,-10-8 5-15,-3 5-5 16,-11 13 0-16,0 5 0 16,0 16 0-16,0 1-5 15,0 0-2-15,8 9 1 16,6 19-1-16,6 3 6 15,0-2 2-15,-12-8-1 16,12-6 1-16,-11-11-1 16,4-1 0-16,3-3-1 15,-3 0 0-15,7-18-5 16,9-17 0-16,-5-5-2 16,-11 0-19-16,-4 1-2 15,-9 8 22-15,0 10 5 0,0 11 0 16,0 8 2-1,0 2 9-15,0 8-3 0,0 19-5 16,0 10-1-16,0-4 0 16,0-2 3-16,16-6-1 15,4-10 1-15,2-5 2 16,-2-3-5-16,4-7 0 16,-2 0 1-16,7-21-2 15,-9-5 2-15,0-15-2 16,-12 0 1-16,-8-8-25 15,0 2-5-15,0 1-37 16,-28 11-2-16,-10 6 15 16,-6 11 31-16,-7 11-4 15,7 7 27-15,-3 14 5 0,8 26 9 16,16 16 21-16,4 3 36 16,19 3-24-16,0-12-13 15,15-18 0-15,23-7-18 16,4-13 1-16,15-9-1 15,-8-3-14-15,-3 0 8 16,-8 0-5-16,-14 0-5 16,5-3-51-16,-20-12-135 15,-9-2-169-15</inkml:trace>
  <inkml:trace contextRef="#ctx0" brushRef="#br0" timeOffset="794699.1003">13766 18127 1006 0,'0'0'36'0,"0"0"-36"16,0 0-28-16,0 0-8 16,0 0-180-16,0 0-263 15</inkml:trace>
  <inkml:trace contextRef="#ctx0" brushRef="#br0" timeOffset="802202.0198">13114 17812 147 0,'0'0'109'0,"0"0"-60"15,0 0 54-15,0 0 11 16,0 0-62-16,0 0 10 16,-20 2-12-16,20-2 16 15,0 0 20-15,0 0-14 16,0 0-30-16,0 0-15 16,0 0-2-16,0 0 0 15,0 0-4-15,0 0 0 16,0 0 2-16,0-2 2 0,0-18-18 15,0-11-2-15,11-4-4 16,11-3 3-16,2 4-4 16,-8 6-5-16,-8 6-32 15,-3 6-23-15,-5 7 5 16,0 3-30-16,0 6-88 16,-24 0-237-16</inkml:trace>
  <inkml:trace contextRef="#ctx0" brushRef="#br0" timeOffset="811178.0129">12408 7882 50 0,'0'0'120'0,"0"0"-99"15,0 0 87-15,0 0 49 16,0 0-43-16,0 0-33 16,0 0 7-16,-4-4-5 15,4 4-32-15,0 0-11 0,0 0-15 16,0-3-2-16,0 3-4 16,0 0-2-16,0 0 4 15,-5 0-4-15,5 0 3 16,0 0 8-16,0 0 11 15,0 0-7-15,0-1-6 16,0 1-4-16,0 0-8 16,0 0-6-16,0-4-8 15,0 4-9-15,0 0-8 16,42 0-10-16,20 0 26 16,24-2-6-16,5 0-16 15,4-8-12-15,0 3 6 16,-20-4 8-16,3 3-12 0,-32 3 9 15,-10 4-12-15,-23 1 26 16,-13-4 8-16,0 4 2 16,0 0 14-16,0 0-7 15,0 0-7-15,-4-4-112 16,-25-7-383-16</inkml:trace>
  <inkml:trace contextRef="#ctx0" brushRef="#br0" timeOffset="811561.0627">13056 7592 105 0,'0'0'489'15,"0"0"-469"-15,0 0 21 16,0 0 41-16,0 0-57 15,0 0-15-15,4 0-4 16,16 0 7-16,5 11 12 16,8 1-7-16,9 3-1 15,11-1-17-15,-7 5 8 16,7-2-7-16,-15 6 0 16,-14 2-1-16,-15 2-21 15,-9 3 21-15,-4-2 0 16,-34-6 15-16,-15 6 47 15,-4-3 1-15,1-3-21 0,-1 0-14 16,4-4-17-16,11-5-6 16,17-2-2-16,1-7-3 15,20 4-18-15,4-6-74 16,0-2-166-16,13 0-257 16</inkml:trace>
  <inkml:trace contextRef="#ctx0" brushRef="#br0" timeOffset="861950.4388">14945 18055 346 0,'0'0'83'16,"0"0"-14"-16,0 0-36 15,0 0-28-15,0 0-1 16,0 0 5-16,0 0 3 15,0-3 7-15,0 3 7 0,0 0 7 16,0 0 10 0,0 0 14-16,0 0-16 0,0-4 5 15,0-2 21-15,0 6-11 16,0 0-2-16,0 0-20 16,0 0 1-16,0 0-26 15,0 6-9-15,4 20-10 16,25 17 10-16,8 13 5 15,1 4-2-15,11-1-2 16,-25 0-1-16,9-9 0 16,-24 0 0-16,-5-10 4 15,-4-10-3-15,0-3 1 0,0-14-2 16,-24-5 2 0,2-8 4-16,-2 0-6 0,-5-25-16 15,4-13 15-15,1-2-6 16,24-3 6-16,0-4 1 15,0 4-3-15,0-7 2 16,20 4-3-16,4 1 3 16,5-2 1-16,-7 7-2 15,-2 5 0-15,0 4 0 16,-20 4 1-16,0 4-2 16,0 1 0-16,0 4 3 15,0 8 3-15,-15 2-1 16,-3 1 2-16,-6 5 8 15,-10 2-9-15,10 0-3 16,-9 2 1-16,4 16-2 0,14 2 2 16,1-1-1-16,10 6 0 15,4-1-11-15,0 1-30 16,18 0-75-16,17-6-44 16,-2-1-66-16,5-8-88 15</inkml:trace>
  <inkml:trace contextRef="#ctx0" brushRef="#br0" timeOffset="862303.4915">15416 18362 594 0,'0'0'189'15,"0"0"-69"-15,0 0-29 16,0 0-40-16,0 0-21 15,0 0-22-15,0 46-3 0,0-3 16 16,0 4-18-16,0-1-1 16,0-7-2-16,4-3-36 15,11-9-83-15,-6-6-176 16,-9-12-257-16</inkml:trace>
  <inkml:trace contextRef="#ctx0" brushRef="#br0" timeOffset="862880.7648">15526 17902 229 0,'0'0'358'15,"0"0"-310"-15,0 0 9 16,0 0-23-16,0 0-14 0,0 0-16 15,0-3 7-15,9 31 4 16,4 12 62-16,7 7-15 16,13 9-13-16,1 7-15 15,5-4-18-15,-1 4-6 16,-14-6-10-16,3-8 1 16,-7-9-1-16,-11-8 0 15,-9-11 1-15,0-6 1 16,0-8-2-16,0 0 1 15,-5 1 2-15,-19-3 0 16,2-3 3-16,6-2-3 16,3 0-1-16,13 0 3 15,-5 0 9-15,5 0 0 16,0 0-14-16,0 0-3 0,0 0 3 16,23 0 8-16,10 0 5 15,-4 0-5-15,6 0-1 16,-9 0-3-16,-1 0-4 15,-10 0-44-15,-6 0-185 16,-9 0-365-16</inkml:trace>
  <inkml:trace contextRef="#ctx0" brushRef="#br0" timeOffset="863420.8773">15853 17922 458 0,'0'0'283'16,"0"0"-232"-16,0 0 19 15,0 0-30-15,0 0-5 16,0 0-6-16,25-23-2 15,4 21-7-15,8 2-12 16,3 0-4-16,-7 0 2 16,-15 12-6-16,-3 10-10 15,-10 3 10-15,-5 3 8 0,0 7-4 16,0-2 1-16,-9 2-3 16,-11-5 4-16,0-5-5 15,11-9 13-15,5-7-5 16,4-3 0-16,0-6-8 15,0 0-1-15,0 2 0 16,24 6 4-16,0 1 10 16,10 1-5-16,-6 8 6 15,-6 2-5-15,-2 2-3 16,-11 3 1-16,7 8 2 16,-16 1-4-16,0-2 1 15,0 5-1-15,-20-6-4 16,0-4 5-16,-7-10-6 15,-1-2 1-15,8-12 1 16,6-3-3-16,-1 0-10 0,6 0-17 16,9-18-41-16,0-7-44 15,0-7-85-15,0-1-319 16</inkml:trace>
  <inkml:trace contextRef="#ctx0" brushRef="#br0" timeOffset="863771.8633">16265 17852 325 0,'0'0'328'15,"0"0"-317"-15,0 0 5 16,0 0 18-16,0 0-15 15,0 0-12-15,143-21-1 16,-116 21-4-16,2 0-1 16,-5 16 8-16,-4 1 8 15,-7 6 43-15,3 12 26 16,-7 5-1-16,11 4-48 16,-16 6-7-16,14 6-7 15,-3-1-1-15,-10 1-13 16,-1-6-4-16,0-5-5 15,7-8-2-15,-2-6-28 0,-9-6-31 16,0-5-118-16,0-7-65 16,0-3-149-16</inkml:trace>
  <inkml:trace contextRef="#ctx0" brushRef="#br0" timeOffset="863953.7669">16260 18225 834 0,'0'0'113'0,"0"0"-109"15,0 0 46-15,0 0-36 0,228-2-14 16,-179 2-5-16,-3 0-78 16,-13 0-144-16,-8 0-217 15</inkml:trace>
  <inkml:trace contextRef="#ctx0" brushRef="#br0" timeOffset="864350.5666">16888 17856 814 0,'0'0'68'0,"0"0"-11"15,0 0-4 1,0 0-31-16,0 0 3 0,0 0-4 16,-79-14-11-16,68 14-10 15,2 0 0-15,9 20 2 16,0-1-1-16,0 9-2 16,24 7 0-16,14 2 0 15,-1 6 2-15,-12 3 0 16,12 1 0-16,-12-2 0 15,-5 5 0-15,-7-14-1 16,-13-5 4-16,0-6 0 16,0-9 14-16,0 1 15 0,-13 0-10 15,-16-2-15 1,0-5-7-16,5-6-1 0,10-1-9 16,3 2-23-16,7-5-5 15,4 0-34-15,0 0-158 16,0 0-123-16</inkml:trace>
  <inkml:trace contextRef="#ctx0" brushRef="#br0" timeOffset="867023.1006">18443 17944 269 0,'0'0'161'0,"0"0"-15"15,0 0-29-15,0 0 42 16,0 0-131-16,0 0 33 15,-33-2-17-15,28 2-15 16,1 0 5-16,-3 0-6 16,-6 2-5-16,13 10-17 15,-4 6 10-15,4 10-7 16,0 7-4-16,4 9 0 16,20 12 0-16,23 2 1 15,-3-1-4-15,-6-4-4 16,-1-3 4-16,-8-10-2 15,-14-2 3-15,-10-13-2 0,-5-10-2 16,0-5 1-16,0-2-2 16,-16-8 1-16,-17 0-15 15,-9-20-8-15,5-18 2 16,1-9 13-16,10-6 9 16,15-10 0-16,11-5-2 15,0-1-4-15,4 6 6 16,29 5 0-16,3 8-1 15,-10 10-1-15,-2 2 2 16,-12 13-2-16,-4 8 5 16,-8 2-3-16,0 7 7 15,0 1 10-15,-24 1 0 0,0 6-5 16,-9 0-5-16,4 0 1 16,-4 18 1-16,-5 10-9 15,5 4 1-15,4 6-4 16,14 2 3-16,15-3-33 15,0 1-20-15,20-2-63 16,17 1-69-16,12-10-83 16,4-2-186-16</inkml:trace>
  <inkml:trace contextRef="#ctx0" brushRef="#br0" timeOffset="867207.8252">18814 18123 472 0,'0'0'173'0,"0"0"-53"0,29 157-2 16,-13-94-63-16,-7-2-12 15,-5-2-31-15,-4-1-12 16,0-18-4-16,0-9-37 16,4-12-43-16,5-17-46 15,-9-2-165-15</inkml:trace>
  <inkml:trace contextRef="#ctx0" brushRef="#br0" timeOffset="867769.8896">18954 17862 574 0,'0'0'43'0,"0"0"-29"16,0 0 30-16,0 0 34 15,0 0 17-15,0 0-5 16,42 111-32-16,-33-78-17 16,2 3-14-16,2-1-8 15,2-10-14-15,3 0 3 16,2-7-3-16,-2-1-1 15,-3-6-4-15,14-9 1 0,-9-2 0 16,2 0 4-16,2 0-10 16,1 0 0-16,-12-2-23 15,2-11-9-15,3-5-34 16,-11-4 11-16,-3-11-17 16,-4-2 3-16,0 6 25 15,0-5 5-15,-11 7 39 16,-7 2 5-16,7 5 15 15,-2 7 42-15,9 3 38 16,4 8 0-16,0 2-22 16,0 0-19-16,0 0-30 15,0 12-24-15,0 26 8 0,24 18 19 16,-6 8-4-16,2 11-9 16,-3 3-14-16,3 2 3 15,-4-6-2-15,-12-10-1 16,0-16-3-16,1-13-27 15,4-7 14-15,-3-11-54 16,3-5-59-16,-9-12-110 16,0 0-233-16</inkml:trace>
  <inkml:trace contextRef="#ctx0" brushRef="#br0" timeOffset="868331.6411">19602 17822 337 0,'0'0'295'15,"0"0"-247"-15,0 0-11 16,0 0-17-16,0 0 37 15,0 0 17-15,17 62-29 16,-10-37-7-16,-3 8 2 16,5-2-9-16,0-2-10 15,2 0-12-15,3-4-4 16,-10-4 2-16,16-6-3 0,0-8-2 16,-7-1-2-16,7-6-2 15,-2 0-1-15,2 0-1 16,-1 0 3-16,-1-6-14 15,6-12 3-15,-15 1-5 16,2-8-1-16,-11-8 17 16,0 4 1-16,0-4 4 15,0 3-2-15,0 8 1 16,-11 2 0-16,2 10 14 16,5 4 21-16,0 4-13 15,4 2 15-15,0 0-14 16,0 18-26-16,0 24 13 15,0 18 9-15,22 14 2 0,2 11-19 16,5 2 12-16,-5 5-14 16,-4-6 1-16,-7-11-7 15,-8-10 3-15,4-17-13 16,-9-15-9-16,6-10-26 16,-6-16-26-16,0-5-136 15,0-2-294-15</inkml:trace>
  <inkml:trace contextRef="#ctx0" brushRef="#br0" timeOffset="870355.3066">20117 17937 119 0,'0'0'177'0,"0"0"-143"15,0 0 5-15,0 0-10 16,0 0-18-16,0 0-6 0,18-10-3 16,-14 10-2-16,3 0-24 15,2 0-45-15,-1 0-31 16,-3-3-101-16</inkml:trace>
  <inkml:trace contextRef="#ctx0" brushRef="#br0" timeOffset="870793.6558">20117 17937 178 0,'91'-13'231'16,"-91"13"-181"-16,0 0 74 15,0 0-19-15,0-2-39 0,0 2 9 16,0 0-4-1,0-5-28-15,0 0-8 0,0-5-11 16,4-5-20-16,25 0-3 16,8 2 12-16,1 1-3 15,11 4 2-15,-3 0-10 16,-2 8-2-16,-10 0 0 16,-6 0 3-16,1 0-3 15,-16 13-5-15,3 7 5 16,-16 8 1-16,0 7 4 15,0 11 0-15,-11 0 0 16,-7 8-3-16,-15 0 0 16,9 4 0-16,-5-1 0 15,4 1 3-15,1-4-3 0,2-10-2 16,15-6 2-16,7-11-1 16,0-9-1-16,0-11-2 15,0-1-5-15,20-6 6 16,9 0 1-16,0 0 5 15,13-3 7-15,2-12 5 16,-15 2-10-16,4 4-7 16,-11-1 0-16,-2 7-34 15,-11 3-111-15,2 0-195 16</inkml:trace>
  <inkml:trace contextRef="#ctx0" brushRef="#br0" timeOffset="872427.3275">20918 17872 360 0,'0'0'242'0,"0"0"-186"16,0 0 34-16,0 0 13 16,0 0-54-16,0 0-18 15,0 30 2-15,13 7 27 16,31 5-37-16,7 7 8 15,11 2-9-15,-5 5-6 16,-4-1-11-16,-11-7 1 16,-13-8-4-16,-5-5 5 15,-24-5-6-15,0 1 5 0,0-6-3 16,-33-3 2-16,-9-12-3 16,9-10-1-16,-7 0 2 15,3 0-3-15,4-29-8 16,17-6-1-16,7-22 2 15,9 0 7-15,0-6 4 16,20 4-1-16,9 7-1 16,4 8-2-1,0 5-2-15,-8 0 0 0,-8 2 4 16,-6 7-4-16,-11 2 4 16,0 6-2-16,-11 7 7 15,-26 0-4-15,-1 7 10 16,-19 8-13-16,8 0 3 15,2 0-7-15,14 10 6 16,13 7-3-16,12 14 1 0,8-6-17 16,8 0-42-16,54 0-7 15,0-6-193-15,16-2-278 16</inkml:trace>
  <inkml:trace contextRef="#ctx0" brushRef="#br0" timeOffset="874016.3494">21603 18145 567 0,'0'0'117'16,"0"0"-54"-16,0 0 8 0,0 0-46 16,0 0-17-16,0 0 16 15,-4 0 4-15,4 0 0 16,0 0 8-16,0 0-9 15,0-12-27-15,0-16 1 16,15 0 5-16,-6-7 1 16,0 5-3-16,-9 2-1 15,0 6 1-15,0 2-2 16,0 5 1-16,0 10 6 16,0 2-7-16,0 3 16 15,-9 0-7-15,0 15-9 16,2 24-2-16,3 11 1 15,4 7 0-15,0 5 1 0,0-2-1 16,11-10 0 0,11-15 1-16,-2-7 0 0,-11-13 3 15,11-9-5-15,4-6-7 16,-2 0 3-16,3-16 1 16,8-17 0-16,-4-6 0 15,-10-7-1-15,-5 6-10 16,-10 11 3-16,-4 6 1 15,0 8 9-15,0 12 2 16,0 3 4-16,0 6 21 16,0 19-19-16,0 12 11 15,0 5 0-15,11-2-13 0,7-7 6 16,2-8-4-16,0-13-7 16,-3-6-2-16,-1-6 2 15,8-6-1-15,14-23 1 16,-9-12-1-16,-1-1-7 15,-10-6-8-15,2 8 16 16,-11 9 0-16,-5 9 3 16,3 11 0-16,-7 5 5 15,0 6 4-15,0 6-3 16,4 23-2-16,5 11 28 16,-5 5-15-16,16-5-11 15,-15-2-2-15,19-20 1 16,-15-14-8-16,4-4-1 0,12 0-5 15,-6-14 6 1,15-22-6-16,3-3 5 0,-12-11-17 16,-6 8 7-16,-5 3 2 15,-10 14-7-15,7 10 16 16,-11 2 2-16,0 13 2 16,0 0 15-16,0 3-3 15,0 29-1-15,0 18 2 16,0 9-5-16,0-7-9 15,5-12-3-15,3-5-7 16,12-15-67-16,-2-13-81 16,-2-7-280-16</inkml:trace>
  <inkml:trace contextRef="#ctx0" brushRef="#br0" timeOffset="875712.6625">18010 17611 76 0,'0'0'223'0,"0"0"-178"16,0 0 11-16,0 0-4 16,0 0-5-16,0 0 46 15,0-3-21-15,0 3-26 16,0 0-9-16,0 0 119 0,0 0-137 16,0 0-5-16,0 3 2 15,0 7-6-15,0 7 8 16,0 13-7-16,0 13-9 15,0 18 6-15,0 19-2 16,0 17-5-16,28 24-1 16,10 21 0-16,-1 7-24 15,1 6-55-15,-9-4-48 16,-5-24-125-16,-8-29 233 16,-12-23-116-16,-4-36 70 15,0-18 63-15,0-13-102 16</inkml:trace>
  <inkml:trace contextRef="#ctx0" brushRef="#br0" timeOffset="877093.9013">17943 17601 101 0,'0'0'302'0,"0"0"-160"15,0 0-32-15,0 0-57 16,0 0-28-16,0 0 9 16,0-5-5-16,0 0-21 15,18 5 8-15,35-5 63 16,0-2-24-16,13-1-28 16,10-2-2-16,19 0-24 15,2-3 4-15,7 4-5 16,6-4 1-16,8 8-4 15,-3 5-4-15,8 0-5 16,-8 0-9-16,9 0 5 0,0-3 8 16,15-1 2-16,-6-7 6 15,11 5 0-15,-20 0 0 16,-5 1 2-16,-15 5-6 16,7 0 7-16,-12 0-6 15,5 0 6-15,-2 0-3 16,-3 0 2-16,5 0-2 15,-13 5-3-15,4-5 3 16,0 0 3-16,-13 0-3 16,0 0 2-16,-25 0 0 0,5 0 0 15,-20-5 5 1,7-1-1-16,-12 2 9 0,1-4-14 16,6 1 5-16,3-3-5 15,15-1-1-15,0-1 0 16,8 5-1-16,17 1 1 15,-10 2 0-15,-2 4-4 16,-9 0 1-16,-4-6-4 16,11 1 5-16,-15 1 2 15,4-3 0-15,-5 1 0 16,-6 3 0-16,7 3 1 16,-21 0-1-16,3 0-1 15,-7 0-1-15,-11 3-1 0,-2 10-9 16,-11-9 12-1,2 7 0-15,-2-4-1 0,-5-3 5 16,-4 7 2-16,0-4 1 16,0 4 3-16,0-4-6 15,0-1-3-15,0 2 3 16,0 0 2-16,0 5 5 16,0 2-6-16,16-2 3 15,-7 9-4-15,4 6 3 16,-6 12-5-16,10 2 3 15,-6 14-4-15,7 6 2 16,2 1-2-16,-7 5-1 16,7 4 0-16,4 6 0 15,5-3 0-15,-11 8-1 0,6-8 1 16,-10-7 0 0,1-3-1-16,5-10 1 0,-16-5 0 15,10-2 0-15,-10-5 0 16,0-11-2-16,12-10 1 15,-12-4 0-15,1-13 1 16,-5 3 2-16,4-5-2 16,-4-3 3-16,0 0 4 15,0 0-4-15,0 0 7 16,0 0 1-16,0 0-6 16,0 0 0-16,7 0-4 15,-7 0-1-15,4 2 0 16,-4 3 0-16,5-5 0 0,-1 5 0 15,-4-1-1 1,0 2 1-16,0-3 3 0,0 6 4 16,-20-2-6-16,-17-1 6 15,-25-1-6-15,-20 2 2 16,-22-2-1-16,-29 1-2 16,-19-1 0-16,-30 2-4 15,-19-7-8-15,-13 5-4 16,-19-1 14-16,-5 2 1 15,3-1-7-15,-4-2 7 16,-4 2-5-16,2-3-7 16,-2 0 4-16,-1 1 6 0,-3 0-6 15,4 9-23 1,17-2 17-16,27 10 4 0,18 7-50 16,19 1-81-16,14-3 16 15,33-3-91-15,11-5-89 16</inkml:trace>
  <inkml:trace contextRef="#ctx0" brushRef="#br0" timeOffset="879104.2825">12322 8199 274 0,'0'0'155'0,"0"0"-83"15,0 0 13-15,0 0-14 16,0 0 1-16,0 0 18 15,0 0 47-15,-20-5-4 16,16 5-84-16,4-3-9 16,-5 3-20-16,5 0 8 15,0 0-15-15,-9 0-10 0,9-3-1 16,0 3-4-16,0 0 2 16,0 0-9-16,0 0-4 15,47 0-34-15,26 0 36 16,22 0 1-16,24 0-13 15,1 0-33 1,12-2-16-16,-8 2-12 0,0-5-3 16,-29 0 24-16,-13 5 20 15,-29-2 1-15,-35 2 41 16,-18 0-1-16,0 0 2 16,-5 0 33-16,-24-2-33 15,1-1-13-15,-1 0-59 16,5 0-109-16,-5 1-102 15</inkml:trace>
  <inkml:trace contextRef="#ctx0" brushRef="#br0" timeOffset="879439.9116">12919 8096 68 0,'0'0'327'0,"0"0"-214"16,0 0 16-16,0 0-43 15,0 0-52-15,0 0-3 16,0-18-6-16,0 18-19 16,0 0-3-16,9 0 3 0,33 0-4 15,11 5 4 1,4 8 1-16,1 7-7 0,4 2-1 16,-11 3-15-16,-7-2-9 15,-15 2 0-15,-21-2 7 16,-8-1 17-16,0-2-8 15,-4 5 9-15,-45 0 14 16,-17 6-3-16,4-4 3 16,-9 1 8-16,9-3-9 15,9-5-13-15,11-2-24 16,27-4-59-16,15-2-169 16,0-3-163-16</inkml:trace>
  <inkml:trace contextRef="#ctx0" brushRef="#br0" timeOffset="935912.796">24358 15325 491 0,'0'0'102'16,"0"0"-72"-16,0 0 63 15,0 0-29-15,0 0-26 16,0 0 21-16,0 0 6 16,0 0-22-16,0 0 0 15,0 0-6-15,0 0-1 16,0 0-4-16,0 0-5 16,0 0-1-16,0-10-7 15,0-18-9-15,0-11-5 16,0-15-3-16,0-6-2 15,16-12 0-15,-12-6-5 16,5-2 0-16,-4 10-10 16,-5 9 3-16,0 19 2 0,0 15 5 15,4 14 5-15,-4 8 1 16,7 5-1-16,-7 15-9 16,17 35-8-16,3 22 17 15,5 21 9-15,3 7 4 16,6-1-9-16,-6-20 1 15,-10-11-4-15,6-15 4 16,-8-25-5-16,-12-13 0 16,1-13-1-16,-1-2-3 15,0-15 3-15,1-20 1 16,6-13 0-16,-7-2-8 16,-4-3-9-16,9 10-5 0,-4 11 2 15,-1 12 20-15,-4 10 3 16,0 8-2-16,0 2 9 15,7 0-7-15,6 10-3 16,-4 19 0-16,-9 14 27 16,11 6 1-16,-7-5-12 15,5-1-2-15,7-5 5 16,-3-3-16-16,11-10 1 16,5-6-3-16,0-6-1 15,4-8-3-15,0-5 1 16,5 0 2-16,-1-30 2 15,3-5 3-15,-22-7 1 16,-3-1-5-16,-10 11-1 0,-5 3-2 16,0 12 2-1,0 12-3-15,0 5 6 0,-9 0-1 16,-2 5 8-16,-7 27-6 16,11 8 3-16,7 6 0 15,0-6 5-15,0-5-4 16,7-7-4-16,15-8-2 15,2-13-2-15,5-5-2 16,-4-2-2-16,3 0 4 16,-3-19 3-16,-3-6 4 15,-2 2-5-15,-12 6 7 16,-3 7-8-16,-5 4 1 16,0 6-4-16,0 0 2 15,0 0-6-15,7 0-1 0,1 16 7 16,12-4 13-16,2 1-12 15,-2-6 3-15,-11-5-3 16,15-2-1-16,-10 0-6 16,1-2 6-16,5-21 6 15,-7-6 2-15,-8-4-3 16,-5 1-5-16,0 1-1 16,-9 9-8-16,-20 4 4 15,5 5-4-15,-5 13-11 16,0 0 6-16,1 6-3 15,6 19 0-15,6 7 12 16,16 4-4-16,0-7-19 16,0-6-31-16,9-5-22 0,20-18-128 15,-5 0-156-15</inkml:trace>
  <inkml:trace contextRef="#ctx0" brushRef="#br0" timeOffset="936685.7042">25369 14739 768 0,'0'0'153'15,"0"0"-20"-15,0 0-43 16,0 0-72-16,0 0-16 16,-13 117 48-16,37-39-16 0,5 7-13 15,-7 0-11-15,2-2 0 16,1-8-5-16,-1-10-5 15,-2-15 1-15,-6-15-2 16,1-17 1-16,3-11-9 16,4-7-14-16,1 0-8 15,-3-27 27-15,2-8-10 16,-4-5-2-16,-15 7 8 16,-1 11-6-16,5 10 10 15,-3 6 4-15,-6 6-3 16,0 0 3-16,0 23 4 15,0 7 10-15,5 7 6 16,4-4-5-16,11-6-1 0,-7-4-5 16,7-12-7-1,-7-7-2-15,11-4-3 0,1 0 3 16,-1-10 1-16,5-15 9 16,-7-3-7-16,-2 1 0 15,-16 2-3-15,12 5 0 16,-12 3 2-16,-4 6-2 15,0 9 0-15,0 2-2 16,0 0 2-16,0 0 1 16,0 15 5-16,9 5 12 15,11 3-7-15,-7-6-7 16,3-2 0-16,1-7 3 0,8-4-3 16,-1-4-4-16,0 0 0 15,3-4 3-15,13-21 0 16,-7-8 7-16,4-5-9 15,-17-1-1-15,-2-4-23 16,-18 3-8-16,0 2 15 16,0 10 1-16,-46 8 11 15,-3 5-1-15,11 15 5 16,-15 0 8-16,11 30-3 16,-2 17 1-16,11 6 1 15,15 2 7-15,18-9 2 16,0-6-6-16,9-15-4 15,33-10-6-15,2-10-3 0,9-5 2 16,-11 0 1 0,-4-15 0-16,-1-7-2 0,-17-6-28 15,-15 0-31-15,-5-1-27 16,0-5-189-16,0 0-436 16</inkml:trace>
  <inkml:trace contextRef="#ctx0" brushRef="#br0" timeOffset="936851.401">25617 14982 865 0,'0'0'133'16,"0"0"-79"-16,0 0-22 16,0 0-31-16,0 0-1 0,0 0-11 15,6 0-89-15,-6 0-118 16,0-8-155-16</inkml:trace>
  <inkml:trace contextRef="#ctx0" brushRef="#br0" timeOffset="937076.6727">24865 14959 756 0,'0'0'204'0,"0"0"-107"16,0 0 29-16,0 0-51 15,91-116-42-15,-54 89-27 16,5 0-6-16,-2 9-46 16,-2-5-54-16,-14 4-224 15</inkml:trace>
  <inkml:trace contextRef="#ctx0" brushRef="#br0" timeOffset="939562.4054">27658 14816 541 0,'0'0'126'16,"0"0"-44"-16,0 0 52 15,0 0-56-15,0 0-36 16,0 0-6-16,-29-5-3 16,25 5-6-16,4 0-3 15,0 0-5-15,0 12-11 16,0 19-6-16,0 8 6 15,0 15-5-15,13 6 0 16,20-3-1-16,-4 3-1 0,0-10 0 16,-1-8-1-16,-12-3 0 15,-12-9 1-15,-4-7-1 16,0-6-1-16,-20-5-3 16,-2-4 2-16,-13-8-4 15,-3 0 0-15,5-2-1 16,4-21-3-16,16-12 9 15,9-5-13-15,4-11 10 16,4-2 4-16,38 3 3 16,11-2-3-16,-11 7 1 15,7 0 0-15,-20 7-1 16,-7 6-1-16,-11 7 1 16,-11 0 2-16,0 5-1 15,0 0 1-15,0 4 1 0,-5 4 0 16,-19 5-1-16,-5-1 0 15,5 8 9-15,-23 0-11 16,3 8-1-16,7 21 0 16,-1 4 0-16,14 7 0 15,24-3-39-15,0 2-45 16,0-7-130-16,24-5-223 16</inkml:trace>
  <inkml:trace contextRef="#ctx0" brushRef="#br0" timeOffset="940039.1306">28054 14673 396 0,'0'0'329'0,"0"0"-260"16,0 0-46-16,0 0 32 15,0 0-18-15,13 103-7 16,-6-65 9-16,-3-3-2 16,0 0-8-16,1-1 0 15,4 0-2-15,-5-9-6 16,12-5-3-16,-12-10-13 16,16-3 0-16,-11-5-5 0,11-2-9 15,-11 0-2 1,10-9-7-16,-1-14-7 0,-13-12 15 15,-5 0 3-15,0 0 4 16,0-1-9-16,0 9 12 16,0 4 0-1,0 6 0-15,0 9 5 0,-5 8 16 16,5 0 10-16,-4 15-5 16,-5 38-23-16,4 20 12 15,5 20 21-15,0 2-8 16,0-1-12-16,0 0-7 15,0-11-7-15,5-11-2 16,4-14-6-16,0-20-14 0,-3-19-20 16,-6-13-34-1,0-6-127-15,0-6-520 0</inkml:trace>
  <inkml:trace contextRef="#ctx0" brushRef="#br0" timeOffset="940300.9229">28611 15149 813 0,'0'0'107'0,"0"0"-88"0,0 0 44 16,0 0-17-16,62 106-32 15,-62-59-5-15,0-4-6 16,0-3-1-16,0-4-2 16,0-11-7-16,0-9-31 15,0-7-96-15,0-9-67 16,0 0-167-16</inkml:trace>
  <inkml:trace contextRef="#ctx0" brushRef="#br0" timeOffset="940802.9285">28845 14793 476 0,'0'0'260'0,"0"0"-194"0,0 0-31 16,0 0 2-16,0 0-9 15,0 0-19-15,58 3 22 16,-49 24 29-16,4 9-15 16,-2 4-12-16,7 0 6 15,-12-5-13-15,12-2-9 0,6-3-4 16,1-3-1 0,3-9-9-16,-5-6-2 0,1-2 0 15,5-10-1-15,-5 0-6 16,9-10 6-16,-13-25 7 15,13-8 5-15,-20-9-12 16,3 2-6-16,-16 2-1 16,0 5-5-16,0 6 5 15,0 7 6-15,-7 7 1 16,-10 13 3-16,1 8 13 16,12 2 6-16,-14 10-1 15,11 32-16-15,-1 23 0 16,-1 19 8-16,4 1 0 15,5 5 2-15,0-4-8 16,0-7-3-16,0-8-4 0,9-19-19 16,4-10-21-1,-6-15-33-15,6-20-26 0,-8-7-199 16,15-6-360-16</inkml:trace>
  <inkml:trace contextRef="#ctx0" brushRef="#br0" timeOffset="941291.8749">29885 14751 429 0,'0'0'356'0,"0"0"-245"16,0 0-40-16,0 0 2 16,0 0-51-16,0 0-2 15,-29-8 3-15,-15 8 0 16,6 0-2-16,-4 0-16 16,-2 13 6-16,15-1-3 15,11 1-4-15,18 4-4 16,0 6-1-16,25 8-2 15,37 3 3-15,4 7 0 16,20 6 2-16,-11 3 6 16,-8 0-6-16,-10-5 7 0,-24-2-5 15,-8-7 23-15,-25-7-7 16,0-1 9-16,0-3-2 16,-33-5-7-16,-12-2-7 15,-1-3-7-15,-3-8 3 16,16-4-6-16,0-3-3 15,15 0-1-15,3 0-11 16,10 0-9-16,5-8-31 16,5-2-22-16,39-3-47 15,11-4-111-15,14 5-330 16</inkml:trace>
  <inkml:trace contextRef="#ctx0" brushRef="#br0" timeOffset="942265.9837">30690 15112 326 0,'0'0'154'15,"0"0"-67"-15,0 0 54 16,0 0 44-16,0 0-91 16,0 0-38-16,0 3-4 15,0-3-7-15,0 0 4 16,0 0-11-16,0-24-26 16,0-8-4-16,8-13-2 15,17-3-3-15,-1 6 1 16,-4 9-4-16,2 8 0 15,-6 13-1-15,-8 7-5 16,8 5-5-16,-3 5-2 16,-8 25 5-16,10 10 8 0,3 2 8 15,-3 6-5-15,-1-5 0 16,-3-9-1-16,6-9 1 16,-12-7-3-16,10-12-2 15,10-6-4-15,1-6-15 16,9-24 9-16,3-10 11 15,-9-2-3-15,-5-1 2 16,-2 5 0-16,-6 11-1 16,-3 9 1-16,-13 15 2 15,0 3-2-15,0 0-1 16,0 14 3-16,15 13 16 16,-10 5 7-16,13 4-12 0,-3-6-10 15,5-8 7-15,-2-12-8 16,2 0-7-16,4-10 0 15,9 0-30-15,-4-10 11 16,17-20-20-16,-2-7-10 16,-15-3-6-16,-2 5 15 15,-7 4 45-15,-11 14 2 16,2 6 15-16,-11 11 39 16,0 0 12-16,0 5 8 15,0 26-41-15,0 9-15 16,0 5-6-16,0-5-8 15,0 0-4-15,28-10-25 16,14-8-60-16,0-4-136 0,3-8-578 16</inkml:trace>
  <inkml:trace contextRef="#ctx0" brushRef="#br0" timeOffset="942865.9337">32158 15158 112 0,'0'0'989'15,"0"0"-964"-15,0 0-25 16,0 0-28-16,0 0 2 16,0 0-24-16,124-124-19 15,-95 97-1-15,-16 4 24 0,-7 13 46 16,-6 8 60-16,0 2 17 15,0 0-22-15,0 10-28 16,0 15-1-16,0 12 3 16,0-4-12-16,0-1-2 15,0-7-5-15,0-10 3 16,0-6-7-16,9-9-6 16,0 0-4-16,7 0-10 15,1-18 10-15,8-7 0 16,-5-6-12-16,-7 4 8 15,2 4 8-15,-6 3 1 16,-9 10-1-16,9 5 7 16,-9 5 16-16,0 0 2 0,0 0 4 15,0 20-11-15,0 2 0 16,0 6 1-16,0-6-7 16,4-9-6-16,3-2-6 15,11-11-1-15,2 0-10 16,-7 0-1-16,11 0-5 15,14-21 2-15,-14-1 1 16,5-1 7-16,-9 3 6 16,-11-2 1-16,11 9 0 15,-16 6 4-15,-4 4 11 0,0 3 6 16,0 0 1 0,4 20-6-16,5 13 3 0,2 9 9 15,3 1-18-15,-1-6-10 16,22-5-32-16,3-7-58 15,4-7-138-15</inkml:trace>
  <inkml:trace contextRef="#ctx0" brushRef="#br0" timeOffset="947020.6491">24011 14518 547 0,'0'0'59'0,"0"0"-58"15,0 0 9-15,0 0 29 0,0 0-39 16,0 0-3-16,0 0 3 15,0-25 2-15,0 25 1 16,0 0 8-16,0-3 20 16,0 2-13-16,0-5 18 15,0 3 13-15,0-2-13 16,0 0-11-16,0 0 10 16,0 0 13-16,0-3-18 15,0 1-15-15,0 2-5 16,0 0 10-16,0 3-7 15,0-1-8-15,0 0-4 16,0 3-1-16,0 0-2 16,0 0-11-16,0 25-16 0,0 20 29 15,14 13 13 1,-3 9-11-16,-11 15-2 16,4 7-3-16,9 20-1 0,-8 5-8 15,-5 10-1-15,0-4-8 16,0-5 3-16,0-4-30 15,0-14 48-15,0-14 3 16,0-13 4-16,6-10 3 16,3-20 12-16,-4-9-1 15,-1-14-8-15,-4-12 7 16,4-2-18-16,-4-3 4 16,11 0 6-16,-11 0 6 0,0 0 1 15,0 0 5-15,0 1 6 16,0 3-4-16,0-4-13 15,0 2-8-15,0 1-2 16,0 1-2-16,9 4 3 16,16 2-6-16,-1 0 3 15,9 0-1-15,9 0 0 16,-4-8-8-16,19 1 0 16,1-3-5-16,19 0 13 15,7 0-9-15,7 0 1 16,11-3 8-16,2 1 2 15,11 2 0-15,-3-2-2 16,8-1 2-16,23 1 0 0,6-3 0 16,-1-3 0-16,13 3-1 15,-13 0 1-15,-11-2-4 16,-2 4-1-16,-11 3 3 16,0-2 1-16,-5 2-1 15,10 0 0-15,-5 0 0 16,8 0 0-16,-3 0-3 15,5 0 3-15,-1 0 0 16,2 2-1-16,7-2 3 16,6 0-1-16,4 0-1 15,10 0 0-15,-14-12 0 16,-4-1 1-16,-1 1 0 16,-10-1-1-16,0 3 1 15,-9-1 0-15,-9-1-1 0,0 5 1 16,-16-1-1-16,1-2 3 15,6 6 3-15,2-2-3 16,3 1 10-16,8 0-5 16,5 3-3-16,9-3-2 15,1 3 0-15,8-2 3 16,15-1-6-16,0 3 3 16,2 2-2-16,-2-3 0 15,-4-4 1-15,-5 5-3 16,-6-4 2-16,-14 1 2 15,11-2-3-15,-11 2 2 16,-4-5-3-16,-4 2 3 16,-14 1-4-16,-7-3 1 0,5 7-2 15,-9-4 2-15,-8 4-3 16,-6-4 2-16,-1 7-4 16,-23 0 3-16,-3 0 3 15,-12 0 0-15,-14-3 0 16,-3 3 0-16,-1 0 0 15,-4 0-1-15,2 0 2 16,2 0-2-16,5 0 2 16,0 0-1-16,-5 0 3 15,0 0-4-15,-1 0 3 16,-4 0 1-16,1-5-2 16,-6 0 1-16,10 0-1 0,5 3-1 15,-5-3 0 1,-2 2-4-16,2 1 3 0,1 2 0 15,-1-3 2-15,-11-4-1 16,3 4 1-16,-3-12-1 16,3 3 7-16,-3-8 2 15,-9-5 1-15,5 0-5 16,-9-6 2-16,0 1-7 16,0-5-1-16,0 3 1 15,-13-3-1-15,-16-3 0 16,5-2-4-16,-1-3 5 15,-8-4 0-15,11-9-3 16,-11-4 3-16,4-5-1 0,1 0 1 16,8 2 2-16,-5 10-2 15,1 3 0-15,15 5 0 16,-9 3 0-16,-6 0 1 16,9-1-1-16,-3-6-1 15,2-1 0-15,8 0-1 16,-8 0 1-16,12 8 1 15,-5 7-1-15,0 10 1 16,2 7 1-16,7 7 2 16,0 3 2-16,0-1-5 15,0 5 0-15,0-7 0 16,0-1-2-16,0-1 2 16,0 1-2-16,11 5 2 15,-6 1 0-15,-5 1 1 0,0 3 0 16,0-1-1-16,0 1-4 15,0-1 4-15,0 3 2 16,0 0-2-16,0 0-2 16,0 0-7-16,0 0 5 15,0 0-6-15,0 0-9 16,-5 0 14-16,-10 0 4 16,-3 0-5-16,-15 0 0 15,-7 0 1-15,-6 0 5 16,-12 0 2-16,-8 0-1 15,0 0 2-15,-3 0-3 0,-15 0 0 16,-13 0-1 0,-7 0 1-16,-20 0 1 0,-20 8 0 15,-2 6-1 1,-17 3 0-16,10-9-11 0,5 0-1 16,6-2 10-16,3-3-7 15,-18-2 4-15,4 2 5 16,-8 0 0-16,4-2 1 15,-11 5 0-15,15-6 1 16,-8 5-2-16,4 1 2 16,9-6-2-16,8 1 2 15,12-1-2-15,4 0-7 16,-8 0-6-16,-16 0 4 16,-5 0 5-16,5 0 4 0,6-1 1 15,7-2 1-15,16-3-2 16,6 4 3-16,7 2-2 15,11 0-1-15,4-2-1 16,5 2 1-16,-5 0 0 16,5 0 0-16,2 0 0 15,-11 0-2-15,9 0 2 16,-5 0-1-16,-8 2 1 16,-8-2 0-16,3 0-1 15,-2 0-1-15,11 0 2 16,-9 0 0-16,-2 0 0 15,11 0 4-15,0 5-4 16,0 1 0-16,4 1-1 0,9-2-1 16,-13 2 2-16,-4-1 0 15,-1-2 0-15,-10-1 0 16,10 4 2-16,14-5-1 16,0 4-1-16,19-3 0 15,10-3-2-15,-1 0 4 16,16 0-2-16,-6 0 0 15,10 0 4-15,-4 0-3 16,-7-3 0-16,3 3 2 16,-3 0-3-16,1 0 0 15,-8 3-1-15,-12 7 0 16,6-1 0-16,0 1 0 16,7-2 1-16,-9-3 0 15,13 3-1-15,7-8 1 0,6 0-1 16,5 2-4-16,8-2 3 15,17 0-6-15,-8 0-58 16,7 0-130-16,9-13 75 16,-17-4-465-16</inkml:trace>
  <inkml:trace contextRef="#ctx0" brushRef="#br0" timeOffset="949113.3974">871 16440 41 0,'0'0'13'16,"0"0"-11"-16,0 0-4 15,0 0-9-15</inkml:trace>
  <inkml:trace contextRef="#ctx0" brushRef="#br0" timeOffset="949211.8824">871 16440 25 0,'-185'-53'18'0,"180"53"-18"15,1 0-43-15</inkml:trace>
  <inkml:trace contextRef="#ctx0" brushRef="#br0" timeOffset="952432.0059">657 16350 197 0,'0'0'58'0,"0"0"40"15,0 0 27-15,0 0-52 16,0 0-23-16,0 0-7 15,0-7 9-15,0 4-1 16,0 3 18-16,0-3 5 16,0 3-25-16,0 0-11 15,0 0-19-15,0 0-5 16,0 0-6-16,0 0 2 16,0 0-7-16,0 0-3 15,0 0-3-15,0 0 0 16,0 0 2-16,0 3-2 15,0 15 3-15,0 11 6 16,0 17-2-16,0 14-1 0,0 10 0 16,0 13-1-1,9 9 1-15,2 6-2 0,6 5-1 16,3 6 0-16,-11-8 0 16,0-5 3-16,-9-12-2 15,0-18 4-15,0-7 1 16,0-12 8-16,0-7-5 15,0-10-4-15,0-10 0 16,0-7-2-16,0-6-1 16,0-7 0-16,0 0 2 15,0 0 13-15,0 0-10 16,0 0 1-16,0 0-6 16,0 0-2-16,7 0-3 15,6 0-9-15,7 0 7 0,13 0-4 16,9 0-4-16,7 0 0 15,17 0 6-15,9 0-8 16,36 0-3-16,13 0-45 16,4-5 0-16,-4 0 9 15,-29 0 38-15,-9 5 6 16,-24 0 10-16,-9 0 1 16,-11 0 22-16,-9 0 58 15,7 0 4-15,17 0-39 16,10 0-30-16,23 0 1 15,14 0-5-15,7-5-3 16,8-3 8-16,-6-2-9 16,-7 8-5-16,-6-3 1 0,-10 5-1 15,-3 0-2-15,-8 0-1 16,-1 0 0-16,-3 0 1 16,2 0-1-16,10 0 0 15,3 0 1-15,1 0 0 16,0 0 0-16,4 0-1 15,4-10 0-15,1 2 0 16,6-2-1-16,-2 3 1 16,6 2-6-16,-1 0 1 15,-14 5 2-15,-9 0-1 16,-20 0 4-16,12 0-1 16,8 0-1-16,5 0 2 0,17-10-1 15,7 5 2-15,13-8-2 16,1 3 2-16,-6-3-2 15,1 9-1-15,-13-1-4 16,-7 2-14-16,-7 3 15 16,-13 0-3-16,2 0-12 15,-4 0 15-15,-7 0 4 16,12 0-1-16,-6 0 2 16,-1 0 1-16,6 0 3 15,0 0-4-15,5 0 3 16,0 0 1-16,-1 0 0 15,1-7-4-15,-5 1 2 16,5-3 1-16,0 3 2 0,-1 2 11 16,1 1-11-1,-2 3-5-15,8 0 6 0,-13 0 2 16,-2 0 4-16,0 0-3 16,13 0-8-16,-5 0 15 15,14-3 1-15,7-5 0 16,4 0 3-16,-2-6-10 15,-3 10-6-15,-15-3-3 16,-9 7-1-16,-10 0-1 16,-10 0 1-16,-4 0 0 15,-5 0-1-15,5 0 1 16,7 0 0-16,-3 0 0 0,1 0 0 16,8 1 1-1,-2 2-1-15,-7 0 1 0,0 1-2 16,1-4-3-16,-1 5 0 15,-4 1-3-15,11-6-2 16,-11 3 3-16,9-2 0 16,-14 2-1-16,-15-3 0 15,-2 0 5-15,-18 0 0 16,-6 0 3-16,-12 0-1 16,0 0 3-16,-4 0 11 15,5 0-8-15,6 0-6 16,2 0 0-16,3 0 0 15,-3 0 0-15,-4-3-1 16,-3 2 0-16,-6-8 2 16,0-6 2-16,0-10 19 0,0-10-5 15,-24-2-13-15,4-4-3 16,2-1 3-16,3-3-2 16,2-1-2-16,-3-4-1 15,7 6-3-15,1-4 2 16,-8 0 2-16,12 1 1 15,-12-1 2-15,16 3 3 16,-9-8 1-16,0-2-7 16,5-3 0-16,-3-4 0 15,3-2-1-15,0 6-2 16,4 6-2-16,0 2 2 16,0 10 3-16,0 1 1 0,0-3-1 15,0 16 0-15,0 2 0 16,0 8 0-16,0 3-17 15,-14 5 17-15,10 6 0 16,-12 0 1-16,16 2-1 16,-4 0 1-16,4-6-1 15,-4 3-3-15,-1 2-5 16,5-6 1-16,-7-1-8 16,7-3 6-16,-4-3 0 15,4-4 5-15,0 2 4 16,0-3 2-16,-9 4 0 15,0-1-2-15,-2 4 3 16,2 2 4-16,1 5 2 0,-3-2-2 16,-3-3-2-16,10 4 3 15,-7 2-7-15,6-4 1 16,1 6 1-16,4-1-2 16,-4 3-1-16,-1 0-3 15,-4 0 3-15,9 0 0 16,-11 0 0-16,2 0-5 15,5 0 5-15,-12-2 2 16,8-1 2-16,-1 0-4 16,-11 1-6-16,0 0 6 15,2-3 0-15,-19 0-4 16,-3-1 4-16,-7-1 0 0,-14 2 1 16,-6-2-1-1,-19 4-1-15,-9 0-1 0,-7 1-9 16,-2 2 1-16,-6 0 10 15,1 0 0-15,-6-3 5 16,-4 3-4-16,-9-2-1 16,-1 0 1-16,-10 2-3 15,6 0 0-15,-6 0 2 16,6 0 1-16,5 0 6 16,-7 9-2-16,18 2-1 15,2 1-2-15,4-3-2 16,7 2 0-16,5-1 0 15,-7-2-1-15,-3-1 1 16,-6 1 1-16,5-1 3 16,6 1-4-16,-7-4-1 0,12 4 1 15,-1-5 1-15,-6-1-1 16,7 1 1-16,-12 2-1 16,-2-1 0-16,-6 2 1 15,-9-1-1-15,8 0 0 16,1 0 3-16,8 2-3 15,12 1 0-15,4-3-2 16,8 0 4-16,10-1 2 16,6-1-3-16,9-3-1 15,5 0 0-15,-18 0 2 16,2 0-2-16,-2 0 1 16,4 0-2-16,2 0 2 0,3 0-2 15,0 0 1-15,-5 0-6 16,-2 0 5-16,2 0 1 15,-15 0-2-15,-9 0 1 16,0 0-1-16,-5 0 2 16,5 8-2-16,4-1-1 15,14 0 2-15,2 2 0 16,-3-5 1-16,12 0 0 16,0-3 0-16,-12 2 0 15,3-1 1-15,-2 3 0 16,-3-2-2-16,-2 2 0 15,11 1 1-15,-1-2 0 16,1 0 0-16,9-4-1 0,4 3 1 16,5-3 0-1,11 0-3-15,-4 0 2 0,-3 0 1 16,-4 0 0-16,-4 0 1 16,6 0-3-16,2 0 3 15,3 0-1-15,-3 0 2 16,11 0 0-16,-1 0-2 15,1 0 0-15,0 0 0 16,1 0 0-16,-7 0 2 16,10 0-2-16,-3 0-1 15,4 0-3-15,-9 0-1 16,-3 8 3-16,8 2-1 16,-7 0 3-16,17-5-3 15,3 2 0-15,-9 0-2 0,13-1 4 16,-9-1 1-16,0 5-1 15,-8-6 1-15,-1 5-9 16,5-1 4-16,8-4-6 16,6-1 11-16,10-2 1 15,4-1 0-15,1 0 6 16,4 0 5-16,0 0-7 16,0 0 3-16,0 0-4 15,0 0-3-15,0 0 0 16,-11 0-1-16,11 0 0 15,-9 0-1-15,9 0 1 16,-4 0 0-16,-1 0 0 16,5 0 0-16,-7 0 1 0,3 0 2 15,-5 6-3-15,-4-6-1 16,-3 6 1-16,3-6 1 16,2 2-1-16,-2 1 0 15,8-3 1-15,-10 1 1 16,11-1-2-16,-10 3 0 15,8-3-2-15,-8 3 0 16,6 4 1-16,-4-7-3 16,-5 6-2-16,-3-4 1 15,0 1 0-15,2-3 4 0,-6 0 1 16,4 0-1 0,11 0 2-16,5 0-1 0,-1 0 0 15,5 0-1-15,0 0 1 16,0 0 1-16,0 0-1 15,0 0-4-15,0 0 3 16,0 0 0-16,0 0-2 16,0 12-4-16,0 21-21 15,0 22-14-15,25 30-4 16,12 18-167-16,1 7-172 16</inkml:trace>
  <inkml:trace contextRef="#ctx0" brushRef="#br1" timeOffset="2.99111E6">5725 15405 211 0,'0'0'365'0,"0"0"-270"16,0 0-34-16,0 0-17 16,0 0-15-16,0 0 29 15,-11-10 4-15,11 10 2 16,0 0-27-16,0 0 1 15,0 0-14-15,0 0-9 16,0 0-9-16,0 3-2 16,11 22-1-16,11 17 28 15,18 11-13-15,-2 8-6 16,-1 11-9-16,12-7 1 16,-7 0 3-16,-4-15-7 15,-1-13 0-15,-8-12 1 0,-5-12-1 16,-8-13 0-16,-7 0-1 15,-1-13 1-15,4-31 43 16,1-21 12-16,-9-13-28 16,-4-10-13-16,0 13-13 15,0 5 0-15,-13 12-2 16,-11 18 1-16,4 13 0 16,6 14-4-16,10 13 4 15,4 0-17-15,-4 0-29 16,4 2-61-16,0 16-143 15,0 2-575-15</inkml:trace>
  <inkml:trace contextRef="#ctx0" brushRef="#br1" timeOffset="2.99175E6">6486 15874 37 0,'0'0'586'15,"0"0"-556"-15,0 0 9 16,0 0 30-16,0 0-37 15,0 0 40-15,20-31 4 16,-20-8-46-16,0-13 15 16,0-7-7-16,0-1-14 15,0 0-14-15,0 2-7 16,0 8 1-16,0 8 0 16,0 14-3-16,0 10 1 15,0 14-2-15,0 1 4 16,0 3 4-16,0 0-2 15,20 7 2-15,2 26-6 0,13 11 16 16,3 6-10-16,-5 1 3 16,-9 0-10-16,-1-9 0 15,1-4 2-15,-4-11 0 16,-7-13-1-16,2-8-2 16,-6-6-6-16,7 0-1 15,1-27-3-15,12-13 10 16,-9-10 6-16,-11-5-3 15,-5-1-3-15,-4 13 5 16,5 8-5-16,-5 16 0 16,0 11 3-16,0 8 3 15,0 0 15-15,0 8 15 16,6 30-36-16,8 12 0 16,-1 9 17-16,2 4-10 15,-1-8-4-15,-3-12-3 0,2-3-3 16,3-15-28-16,-3-10-30 15,2-9-48-15,-6-6-202 16</inkml:trace>
  <inkml:trace contextRef="#ctx0" brushRef="#br1" timeOffset="2.99233E6">7256 15393 88 0,'0'0'623'15,"0"0"-563"-15,50 111 6 16,-21-67 23-16,0 4-48 15,9 4 2-15,-19-4-16 16,6-3-12-16,-8-5-7 16,-6-8 6-16,-6-11 2 15,-5-6-7-15,0-10 7 0,0-5-12 16,0 0 6 0,0-18-10-16,0-14-7 0,-16-24-57 15,-6-9 26-15,-2-10-20 16,-5-7 5-16,5 4 16 15,-5 5 27-15,5 13 10 16,19 13 13-16,1 13 12 16,4 15 4-16,0 9 32 15,0 10-14-15,0 0-13 16,29 3-18-16,13 22 14 16,2 4-15-16,-6 4-3 15,-10 5 4-15,-14-3-2 16,-14-3 4-16,0 5 18 15,-14-3-14-15,-23-7-8 0,-7 1-6 16,-3-11-8-16,9-6-2 16,3-10-5-16,9-1-20 15,10 0-22-15,7 0 10 16,9-4 0-16,0-11-61 16,5 0-115-16,28 6-159 15</inkml:trace>
  <inkml:trace contextRef="#ctx0" brushRef="#br1" timeOffset="2.99485E6">19449 16636 276 0,'0'0'403'0,"0"0"-288"16,0 0-12-16,0 0-64 15,0 0-18-15,0 0 19 16,9 131-4-16,20-67-3 16,8 4 1-16,-3 5-13 15,10-3-3-15,-7-7-7 16,1-13-4-16,-14-15-4 0,-8-13-1 16,-7-11 8-1,-5-9 4-15,0-2-3 0,7-13 7 16,-6-24 8-16,-1-18 6 15,5-16-16-15,-4-1-11 16,-5-6 0-16,0 8-2 16,0 0-6-16,0 20 1 15,0 12-4-15,-14 18 5 16,14 15 0-16,0 5 1 16,0 0-28-16,0 5-44 15,0 20-65-15,0 3-113 16,0 10-109-16</inkml:trace>
  <inkml:trace contextRef="#ctx0" brushRef="#br1" timeOffset="2.99551E6">20270 17223 390 0,'0'0'115'0,"0"0"-35"16,0 0 12-16,0 0-45 15,0 0 9-15,0 0 12 16,22-58 10-16,-22 23-31 16,0-5-11-16,0-8-6 15,0 5-23-15,0-7 1 16,0-2-5-16,0-3-3 16,0 2 0-16,0 7 0 15,15 4 1-15,-6 14 5 16,7 9 4-16,-12 6 18 15,0 10-4-15,-4 3-10 0,20 8 3 16,-2 32-13 0,11 10 27-16,4 13-4 0,4-3-20 15,-1 0-5-15,-14-10 3 16,2-10-5-16,1-7 1 16,-17-10-1-16,4-14 0 15,-4-9-1-15,1 0-10 16,7-15 2-16,6-17 9 15,-2-16 8-15,0-9 3 16,-12-6-5-16,12 13-3 16,-15 8-3-16,-1 13-1 15,5 20 1-15,-9 9 7 16,0 0 3-16,0 9 8 0,0 32 0 16,4 11 9-1,3 11-12-15,-7 2-13 0,5-12 4 16,3 0-6-16,6-9-3 15,6-5-24-15,-1-10-51 16,-1-11-30-16,-2-13-188 16</inkml:trace>
  <inkml:trace contextRef="#ctx0" brushRef="#br1" timeOffset="2.99599E6">21004 16709 1052 0,'0'0'35'0,"0"0"-35"16,0 0 8-16,119 115-2 16,-97-70 4-16,7 0 14 15,-9 3-8-15,-7-1-9 16,-2-4 6-16,-11-5-12 15,5-11 1-15,-5-13 5 16,9-5-7-16,-5-9 0 16,-4-3-6-16,0-29-4 15,0-17 1-15,0-15-11 16,0-9 20-16,0-17 1 16,0-3-1-16,0 3 1 0,0 20-1 15,11 23 4-15,7 22-1 16,2 8 0-16,-3 17 3 15,12 0 0-15,-5 25 12 16,5 11 6-16,-9 12-4 16,-16 2-4-16,-4-3 6 15,0-2 2-15,-19-4 8 16,-10-11-5-16,-9-5-6 16,9-10-9-16,1-5-12 15,3-10-7-15,3 0-48 16,11-8 2-16,2-9-30 15,9 0-53-15,0-1-260 0</inkml:trace>
  <inkml:trace contextRef="#ctx0" brushRef="#br1" timeOffset="2.99778E6">30676 13530 480 0,'0'0'150'0,"0"0"-77"16,0 0-5-16,0 0-26 15,0 0-18-15,0 0 37 0,0-22-6 16,0 19-4-16,0 3-9 16,0 0 5-16,0 0-21 15,0 0-11-15,0 20-15 16,0 26 10-16,14 19 16 16,10 13-15-16,5-1 0 15,-1 1-10-15,6-11 0 16,-1-6 1-16,-9-17 1 15,-15-16-3-15,0-15-3 16,2-13-3-16,-11 0-2 16,9-20 8-16,0-20 27 15,10-21-3-15,-10-2-18 16,16 1-2-16,-12 2 0 0,-2 5-3 16,-11 5 1-1,0 9 0-15,0 7 1 0,0 6 3 16,0 7 2-16,0 9-2 15,0 4-3-15,0 6-3 16,0 2-3-16,0 0-29 16,0 0-51-16,13 0-142 15,3 5-260-15</inkml:trace>
  <inkml:trace contextRef="#ctx0" brushRef="#br1" timeOffset="2.99835E6">31280 13972 481 0,'0'0'155'0,"0"0"-109"15,0 0 14-15,0 0-17 16,0 0 8-16,0 0 35 15,49-81 6-15,-40 26-40 16,6-8-24-16,-11 1-7 16,-4-2-15-16,0 6-2 15,0 2-2-15,0 13-2 16,0 15 1-16,5 11 2 16,8 12-2-16,-13 5-1 0,7 0 0 15,11 22-9-15,6 21 9 16,5 12 20-16,-5 3-14 15,0-5-1-15,-2-3 1 16,-17-10-2-16,15-10-4 16,0-10 0-16,-3-12-1 15,12-8-12-15,0-5 9 16,8-26 4-16,3-11 4 16,-11-6 1-16,-7 2-2 15,-2 2-1-15,-16 9-1 16,1 10 1-16,6 12 1 15,-11 8 4-15,4 5 20 0,-4 0 10 16,0 2-16 0,0 31-17-16,0 18 11 0,0 9 1 15,0 0-10-15,-20-8 2 16,20-7-4-16,0-7-4 16,0-6-11-16,0-3-19 15,0-12-21-15,5-8-53 16,10-9-140-16,-10 0-341 15</inkml:trace>
  <inkml:trace contextRef="#ctx0" brushRef="#br1" timeOffset="2.99885E6">32120 13510 568 0,'0'0'220'0,"0"0"-182"16,0 0 62-16,42 133-30 15,-33-73-38-15,2 1-14 16,-11-2-7-16,5-4-10 16,-5-6 3-16,0-7-2 15,0-14-2-15,0-11 0 16,0-9-3-16,0-8-1 0,0 0-20 15,0-33-35 1,0-15 15-16,-5-7-26 0,-10-5 54 16,6 0 9-1,5-5-22-15,4 0 21 0,0 0 8 16,0 9 1-16,4 6 6 16,25 12 36-16,13 11 24 15,-2 12 17-15,2 13-29 16,0 2-24-16,6 4-12 15,-10 24 4-15,-1 7 3 16,-12 2-8-16,-21 3-2 16,-4 1 0-16,0-6 3 15,-42 2-4-15,-15-6 1 16,-1-11-5-16,1-8-8 16,19-4-5-16,20-8 2 0,-1 0-53 15,19-3-27-15,0-14-118 16,28-2-221-16</inkml:trace>
  <inkml:trace contextRef="#ctx0" brushRef="#br1" timeOffset="3.00698E6">1720 3316 192 0,'0'0'84'0,"0"0"-67"0,0 0 109 16,0 0-50-16,0 0-32 15,0 0 11-15,0 0 0 16,0 3-27-16,0-3 26 16,0 0 6-16,0 0-21 15,0 0-3-15,0 0-3 16,0 0-2-16,0 0-1 16,0 0 5-16,0 0-2 15,0 0-15-15,0 0 9 16,0 0-7-16,0 0-13 0,0 0-7 15,0 0-4 1,5 0-10-16,13 0-11 0,17 0 20 16,-2 0 1-16,0 0-1 15,5 0-7-15,-5 0-5 16,-13 0-2-16,-2 4-23 16,-12-1-4-16,-6 2-18 15,0-2-38-15,0 7-140 16,-20-8-125-16</inkml:trace>
  <inkml:trace contextRef="#ctx0" brushRef="#br1" timeOffset="3.01012E6">1749 5017 346 0,'0'0'258'16,"0"0"-161"-16,0 0 13 0,0 0-9 16,0 0-59-16,0 0-9 15,0 0-2-15,-40 11-7 16,36-11-6-16,4 0 12 16,0 0-4-16,0 0-11 15,0 0-4-15,0 0-11 16,0 0 0-16,0 0-15 15,20 6-8-15,17-2 22 16,1 3-1-16,2-4-16 16,-3 2 6-16,-8-2-2 15,-11 0 5-15,-3-3 3 16,-15 1 3-16,0 2-5 16,5 0 3-16,-5-3-7 0,0 0-13 15,0 1-8-15,0-1-16 16,0 4-71-16,0 1-23 15,0-3-86-15,0 5-186 16</inkml:trace>
  <inkml:trace contextRef="#ctx0" brushRef="#br1" timeOffset="3.01216E6">1915 6600 142 0,'0'0'844'0,"0"0"-822"15,0 0 24-15,0 0 12 16,0 0-27-16,0 0-4 16,-9 3 2-16,9-3 6 15,0 0-24-15,0 0-3 16,0 0 1-16,0 0-9 16,0 0-3-16,0 0 1 15,0 0-8-15,29 0-6 16,13-6 10-16,15-2 5 0,1-3-13 15,-12 2-5 1,-6 1-6-16,-18 8-14 0,-15 0-42 16,-7 0-69-16,-7 17-150 15</inkml:trace>
  <inkml:trace contextRef="#ctx0" brushRef="#br2" timeOffset="3.87794E6">3974 3745 494 0,'0'0'175'16,"0"0"-115"-16,0 0-35 16,0 0-24-16,20-116 0 15,17 64 18-15,1-11 10 16,6-5-2-16,3-5-6 16,6-6 13-16,4 4 1 15,10-3 0-15,6-3-24 16,11 3 6-16,-7 0-14 15,-11 12-3-15,-13 7 0 16,-24 7-15-16,-7 14-51 16,-11 8-11-16,-6 10 4 0,-1 2-6 15,1 9-28-15,-1-1-16 16,7 2 25-16,-2 1-37 16,-9 2-72-16</inkml:trace>
  <inkml:trace contextRef="#ctx0" brushRef="#br2" timeOffset="3.87826E6">4146 2507 496 0,'0'0'211'0,"0"0"-104"16,0 0 11-16,0 0-80 16,0 0-38-16,0 0-13 15,38 89 13-15,24-14 0 16,24 24 21-16,14 23-2 15,23 24-15-15,1 19-4 16,-4 16-47-16,-10-1-256 16</inkml:trace>
  <inkml:trace contextRef="#ctx0" brushRef="#br2" timeOffset="3.89115E6">4695 4923 326 0,'0'0'37'0,"0"0"-11"16,0 0 48-16,0 0-21 15,0 0 26-15,0 0-32 16,0 0 0-16,0 0-3 16,0 0 1-16,0 0-2 15,0 0 5-15,0 0-15 0,0 0-11 16,0 0-11-16,0 0-1 15,0-3-3-15,13 0 1 16,-2-7-4-16,2-9 0 16,3-4 33-16,-7-7 2 15,4-2-10-15,-13 4-14 16,7 3-4-16,-7 10-6 16,0 2 0-16,0 8 6 15,0 5 2-15,-11 0-11 16,-18 3-2-16,-9 24 0 15,1 16-4-15,8 17-4 16,9 5 6-16,20-2-2 16,0-6-6-16,0-8 5 0,29-12 5 15,4-10-5-15,0-7-1 16,-4-10 4-16,0-10-5 16,-5 0 4-16,13 0 3 15,-3-27 10-15,5-8 23 16,-5-14-6-16,-12-1-13 15,2 6-10-15,-4 9-3 16,-11 14-1-16,0 14 0 16,-9 7 0-16,0 0-3 15,0 0 3-15,0 10-1 16,0 18 2-16,6 2-1 16,8 1 5-16,-6-6-4 0,8-6-1 15,-3-5-3-15,3-8-1 16,8-3-10-16,-6-3-1 15,15 0 11-15,7-17 4 16,2-8 3-16,-5-11-1 16,1 1 2-16,-9-3-1 15,-1 8-3-15,-12 13 1 16,-12 6-3-16,-4 11-1 16,0 0-1-16,0 28-10 15,0 9 14-15,0 9 15 16,0-4-4-16,20-9-11 15,2-8 4-15,7-11-10 16,4-5 5-16,7-9 0 16,6 0-3-16,12-34 4 0,8-5 9 15,-8-16-4-15,-10-1 0 16,-10 2 0-16,-18 8 0 16,-2 15-4-16,-14 23-1 15,-4 5 2-15,0 3-2 16,0 23-2-16,0 29 2 15,-13 21 11-15,4 13-11 16,9-11-24-16,18-11-87 16,30-11-362-16</inkml:trace>
  <inkml:trace contextRef="#ctx0" brushRef="#br2" timeOffset="3.9178E6">3189 7193 136 0,'0'0'57'0,"0"0"-13"16,0 0-15-16,0 0-3 16,0 0-12-16,0 0-7 15,0 0-2-15,0-9 20 16,0 9 19-16,0 0-3 16,0 0 1-16,0 0 17 15,0 0 8-15,0 0-36 16,0 0-19-16,0 0-6 15,0 0 2-15,0 0-8 16,0 0-9-16,0 0-5 16,0 0-50-16,0 0-10 15,4 0 18-15,5-3-48 16,0 3-135-16</inkml:trace>
  <inkml:trace contextRef="#ctx0" brushRef="#br2" timeOffset="3.918E6">3189 7193 472 0</inkml:trace>
  <inkml:trace contextRef="#ctx0" brushRef="#br2" timeOffset="3.91816E6">3189 7193 472 0,'203'-50'80'0,"-154"-19"18"0,8-14 53 15,19-10-90-15,1 0 7 16,3 1-20-16,1 1-18 16,-10 11 0-16,-9-1-18 15,-18 12-12-15,-19 4-11 16,-8-1-2-16,-1 8-43 15,-12 6-34-15,5 7-26 16,-4 14 16-16,-1 9-2 16,-4 10 0-16,0 2-44 15,0 4-109-15</inkml:trace>
  <inkml:trace contextRef="#ctx0" brushRef="#br2" timeOffset="3.91848E6">3498 5916 594 0,'0'0'131'0,"0"0"-71"16,0 0 29-16,-11 162 10 15,40-69-55-15,29 27-10 16,19 23-15-16,3 15-17 16,6 10-2-16,-13-3-37 15,-18-9-116-15,-15-13-119 16,-18-23-218-16</inkml:trace>
  <inkml:trace contextRef="#ctx0" brushRef="#br2" timeOffset="3.91948E6">3421 8457 696 0,'0'0'177'16,"0"0"-148"-16,0 0 74 15,77-135-43-15,-39 87-24 16,15-2-7-16,-2-2-21 16,6-2-4-16,5 2 1 15,-9-1 0-15,1-4-5 16,-8 4 1-16,-6-1-1 16,-7 0-3-16,-11 2-10 15,-2 2-43-15,-11 1-6 16,-3 9-77-16,-6 5-38 15,0 8-138-15</inkml:trace>
  <inkml:trace contextRef="#ctx0" brushRef="#br2" timeOffset="3.91977E6">3498 7377 51 0,'0'0'377'0,"0"0"-230"0,0 0-51 16,0 0 4-16,0 0-2 16,0 0-27-16,91 167-10 15,-29-76-21-15,9 9-19 16,-5 18-5-16,-8 5-16 15,-10 4-19-15,-15-6-79 16,-4-8-118-16,-11-15-145 16</inkml:trace>
  <inkml:trace contextRef="#ctx0" brushRef="#br2" timeOffset="3.92705E6">6068 9630 142 0,'0'0'147'16,"0"0"-78"-16,0 0 3 16,0 0 22-16,0 0-5 15,0 0-18-15,0 0-2 16,0-12-9-16,0 12-11 15,0 0 9-15,0 0-5 16,0 0-10-16,0 0-7 16,0 0-5-16,0 0 6 15,0 0-14-15,-4 0-6 16,-16 14-4-16,4 14-8 0,-1 12-5 16,-3 13-1-16,11 7-1 15,9 3-1-15,0-6 2 16,9-7-9-16,24-12-7 15,11-8-4-15,-2-18 1 16,11-12 10-16,0 0-9 16,-2-22 15-16,2-18 4 15,-11-12 10-15,-9-9-3 16,-17-3 11-16,-16-4 5 16,0 5-12-16,0 2-2 15,-38 11 3-15,-10 11-9 16,-6 11 12-16,-1 10-6 0,2 14 16 15,9 4-16-15,-7 8-9 16,11 26-7-16,7 6-8 16,15 7-22-16,18 1-38 15,0 2-106-15,9-10-157 16</inkml:trace>
  <inkml:trace contextRef="#ctx0" brushRef="#br2" timeOffset="3.9273E6">6616 9813 379 0,'0'0'80'0,"0"105"-53"15,0-49 40-15,0-1-33 16,-11-1-10-16,-11 0-5 16,2-9-7-16,12-13-12 15,1-7-18-15,7-13-55 16,0-12-114-16</inkml:trace>
  <inkml:trace contextRef="#ctx0" brushRef="#br2" timeOffset="3.92782E6">6893 9505 321 0,'0'0'649'0,"0"0"-592"16,0 0-37-16,0 0-7 15,0 0-12-15,137 145 7 16,-84-90-3-16,0 0 5 16,-15 6 2-16,-21-1-3 0,-6 0-2 15,-11-5 0 1,0-8 8-16,-11 1-10 0,-22-10-1 16,5-13 6-16,1-3-2 15,-2-11 0-15,5-11 4 16,-5 0-12-16,5-18 0 15,0-22 0-15,19-13-3 16,5-5-1-16,0-4 4 16,29-1-2-16,15 1 0 15,11 2 2-15,-6-1 0 16,-7 11-1-16,-2 0 1 16,-11 5 0-16,-16 2 0 15,-4 6 0-15,-9 3 1 16,0 8 0-16,-14-2 1 0,-23 5 12 15,-3 6 6-15,-2 2-1 16,-7 12 1-16,12 3-8 16,-5 0-8-16,-2 23-4 15,15 14-3-15,24 11-19 16,5 5-42-16,20 2-64 16,42 0-206-16</inkml:trace>
  <inkml:trace contextRef="#ctx0" brushRef="#br2" timeOffset="3.92851E6">7950 9757 446 0,'0'0'192'16,"0"0"-84"-16,0 0 1 16,0 0-26-16,0 0-31 15,0 0-16-15,-91 42-12 16,78-20-3-16,-7 7-6 15,2 7 3-15,3-1 4 16,6 2 2-16,-2-4-10 16,11 0-7-16,0-3-2 0,0-8 2 15,11-4-7-15,18-11-1 16,4-4 0-16,5-3 0 16,4 0-2-16,-3-21 3 15,3-11 1-15,-4-6 1 16,-14-1 3-16,-4-4-1 15,-20-2-2-15,0 2 2 16,0 6-2-16,0 5 1 16,-24 7 4-16,-14 7 7 15,5 7 0-15,-7 11 7 16,-10 0-15-16,10 30-4 16,-2 16-3-16,9 8 1 15,17 4-16-15,12-5-14 16,4-8-16-16,0-10-26 0,28-10-53 15,1-12-80-15,0-13-3 16,4-8-16-16,-4-26-31 16</inkml:trace>
  <inkml:trace contextRef="#ctx0" brushRef="#br2" timeOffset="3.92927E6">8085 9138 699 0,'0'0'338'15,"0"0"-271"-15,0 0-4 0,0 0-42 16,0 0-21-16,0 106 4 16,0-31 1-16,0 16-3 15,0 0 1-15,-11 8-2 16,6 4 0-16,-3-6-1 15,3-7-2-15,1-14-5 16,-3-18 3-16,7-16-4 16,0-14 5-16,0-16 0 15,0-12-2-15,0 0-4 16,24-18 7-16,14-21 2 16,2-19 7-16,2-7 6 15,-9-4-6-15,0 5 0 0,-9 14-3 16,-4 17-4-16,-15 13 3 15,4 20-2-15,-9 0 3 16,4 17 13-16,-4 26-2 16,0 14-4-16,0 7-10 15,0-7 6-15,0-9-4 16,0-11-3-16,11-12-1 16,-2-12 1-16,9-10 0 15,10-3-2-15,17-21 2 16,1-13 4-16,3-14 3 15,-7 3-2-15,-9 0-1 16,-4 5-3-16,-5 9 2 16,-15 16-3-16,11 8-4 0,-20 7-2 15,0 3 6 1,0 26 11-16,0 11 9 0,0 8-8 16,0-5 7-16,0-8 3 15,0-10-12-15,0-8-4 16,0-12-6-16,20-5-6 15,8-2-8-15,14-26 9 16,11-9-1-16,-6-10 6 16,2-9 0-16,-12 1 0 15,1-1 1-15,-5 11-1 16,-13 13 0-16,-5 17 1 16,-10 15 2-16,-5 0 2 15,0 42 7-15,0 21 1 16,-5 13 0-16,-15 2 4 0,0-9-2 15,20-13-9-15,0-14-6 16,0-14-68-16,25-18-113 16,8-10-459-16</inkml:trace>
  <inkml:trace contextRef="#ctx0" brushRef="#br2" timeOffset="3.96461E6">3041 15039 628 0,'0'0'110'0,"0"0"-95"16,0 0 23-16,0 0-38 15,0 0-2-15,0 0 2 16,170-135 3-16,-88 74-1 15,13-9-2-15,24-12 0 16,5-16 3-16,20-10-3 16,4-5 3-16,-6-4-2 15,-8 3 7-15,-21 12 7 16,-27 15-6-16,-32 16-8 16,-26 21-1-16,-23 20 4 0,-5 15-4 15,0 10 7 1,0 5-7-16,-25 0-77 0,-8 0-223 15</inkml:trace>
  <inkml:trace contextRef="#ctx0" brushRef="#br2" timeOffset="3.96526E6">3251 14047 304 0,'0'0'72'0,"0"0"-5"16,0 0 18-16,0 0 16 15,0 0-64-15,0 0 12 16,-53 0-7-16,48 0-20 16,-10 0 5-16,10 0 15 15,1 0-11-15,-1 0-1 16,5 0-10-16,0 0-3 16,0 0-3-16,0 0-10 15,0 2-4-15,9 11-13 16,29 9 11-16,19 8 2 15,21 8 4-15,21 12 12 16,21 6 8-16,4 8-4 16,4 7-7-16,-13 1-10 0,-11 3-3 15,-7-7-10-15,-17-5-2 16,-14-11-4-16,-8-2 5 16,-10-9 8-16,-10-9 3 15,-14-4 0-15,5-9 0 16,-11-3 0-16,-7-7 0 15,-3-3-37-15,-8-3-69 16,0-3-65-16,-8 0-286 16</inkml:trace>
  <inkml:trace contextRef="#ctx0" brushRef="#br2" timeOffset="3.97563E6">18377 3238 520 0,'0'0'261'16,"0"0"-231"-16,0 0-6 15,0 0 59-15,0 0 1 16,0 0-34-16,0 0-5 0,0 0-7 16,119-42-15-16,-15 2 17 15,29-11 7-15,6-3-11 16,-20-2-33-16,-4 11-3 15,-35 8-48-15,-14 9-49 16,-41 14-350-16</inkml:trace>
  <inkml:trace contextRef="#ctx0" brushRef="#br2" timeOffset="3.97659E6">17561 4710 476 0,'0'0'328'16,"0"0"-224"-16,0 0-27 16,0 0-41-16,0 0-32 15,0 0-1-15,252-124 0 16,-133 67-1-16,12 0-1 16,1-1-1-16,-3 3-10 15,-19 3-161-15,-10 4-207 16</inkml:trace>
  <inkml:trace contextRef="#ctx0" brushRef="#br2" timeOffset="3.97767E6">18286 6322 374 0,'0'0'118'16,"0"0"39"-16,0 0 15 15,0 0-26-15,0 0-44 0,0 0-13 16,-24-25-35-16,24 9-5 15,28-11-25-15,39-9-11 16,28-11-11-16,24-3-2 16,9-5-25-16,16-1-103 15,0-4-357-15</inkml:trace>
  <inkml:trace contextRef="#ctx0" brushRef="#br2" timeOffset="4.01276E6">15329 13172 41 0,'0'0'52'15,"0"0"-2"-15,0 0-15 16,0 0-10-16,0 0 23 16,0 0 14-16,0 0-1 0,0 0-22 15,0 7-11-15,0-7-2 16,0 0 12-16,0 0 12 16,0 0-17-16,5 0-1 15,-5-7 3-15,6 1 0 16,-1-1 1-16,4-8-9 15,6-2-12-15,7-13 1 16,11-15-14-16,12-16 13 16,21-16 2-16,5-19 9 15,15-14 20-15,-4-15-5 16,-7 0 9-16,-17 8-13 16,-30 28-28-16,-19 26-9 15,-9 26-6-15,0 19 4 0,0 11-11 16,-4 7-27-1,-1 0-49-15,1 0-57 0,4 10-111 16,0 0-126-16</inkml:trace>
  <inkml:trace contextRef="#ctx0" brushRef="#br2" timeOffset="4.01332E6">15555 12134 132 0,'0'0'228'16,"0"0"-121"-16,0 0 34 15,0 0-39-15,0 0-29 16,0 0-20-16,-20-47-19 16,16 38 32-16,-1 2-11 0,1 0-20 15,-7 0 1-15,2-4-16 16,0 9 10-16,9-1-10 15,-7 1-10-15,7 2-1 16,0 0-3-16,0 0-2 16,-4 0-3-16,4 0-1 15,0 0 0-15,0 7-12 16,0 24 5-16,11 19 6 16,22 20 2-16,18 23 1 15,7 22-2-15,8 17 1 16,-4 6 3-16,11 3-4 15,-16-13-12-15,1-20-43 16,-12-19 43-16,-2-21 12 16,-6-15-4-16,-9-15 7 15,-7-8-3-15,-7-13 1 0,-10-6-1 16,-1-3-5-16,-4-2-87 16,0 2-175-16</inkml:trace>
  <inkml:trace contextRef="#ctx0" brushRef="#br2" timeOffset="4.03283E6">17937 13982 410 0,'0'0'129'0,"0"0"-32"15,0 0 29-15,0 0 59 16,0 0-87-16,0 0-23 0,0 0-19 15,0 0-3 1,24 7-1-16,49-27 6 0,6-10-20 16,17-7-14-16,5-4-8 15,-6 3-13-15,-8 6-3 16,-17 2-15-16,-3 2-36 16,-5 0-45-16,-5 3-62 15,-4 3-296-15</inkml:trace>
  <inkml:trace contextRef="#ctx0" brushRef="#br2" timeOffset="4.03384E6">15539 16159 226 0,'0'0'145'16,"0"0"-99"-16,0 0 0 16,0 0-17-16,0 0 33 0,0 0 37 15,0-32 13-15,0 14-2 16,20 7-17-16,-15-13-24 16,-1 2-20-16,20-11-15 15,1-7-14-15,-3-15-13 16,31-15-4-16,-4-16-1 15,17-16 0-15,-9-13-1 16,5-3 0-16,-11 0-1 16,-22 18-6-16,-9 12-16 15,-20 15-41-15,0 18 12 16,0 10 20-16,0 15-26 16,-9 10-25-16,-2 0 49 0,2 4-57 15,5 9-72 1,-12 0-123-16</inkml:trace>
  <inkml:trace contextRef="#ctx0" brushRef="#br2" timeOffset="4.03413E6">15407 14793 56 0,'0'0'715'16,"0"0"-625"-1,17 116 10-15,41-46-5 0,19 15-62 16,-1 16-22-16,10 8 9 16,-4 12-8-16,-7 2-12 15,-2-5-20-15,-7-6-20 16,-4-14-5-16,-5-10-73 15,-1-10 17-15,-8-16-72 16,-10-6-298-16</inkml:trace>
  <inkml:trace contextRef="#ctx0" brushRef="#br2" timeOffset="4.0485E6">14586 17127 219 0,'0'0'124'0,"0"0"-37"16,0 0-26-16,0 0-5 15,0 0 14-15,0 0-2 16,0 0-11-16,9-7-1 16,-9 7 44-16,0 0 4 15,0 0-49-15,0 0-9 16,0 0-5-16,0 0-27 16,0 0 4-16,0 0-8 15,0 0 3-15,0 15-8 16,5 20 1-16,1 15-1 15,-6 10 11-15,5-7 0 16,8 4-4-16,-9-6-2 0,7-11-5 16,-2-10 5-16,-4-10-6 15,-1-13 1-15,3-4 0 16,-7-3-5-16,0 0 0 16,0 0 1-16,0 0 2 15,0 0 2-15,0-8-2 16,0-2-3-16,0-2-45 15,0 2-99-15,0 2-402 16</inkml:trace>
  <inkml:trace contextRef="#ctx0" brushRef="#br2" timeOffset="4.0596E6">16097 17065 312 0,'0'0'0'16,"0"0"-231"-16</inkml:trace>
  <inkml:trace contextRef="#ctx0" brushRef="#br2" timeOffset="4.05978E6">16097 17065 179 0,'-67'9'73'16,"59"-3"-67"-16,3 4-6 16,-10-8-35-16</inkml:trace>
  <inkml:trace contextRef="#ctx0" brushRef="#br2" timeOffset="4.06798E6">25380 3527 41 0,'0'0'276'16,"0"0"-165"-16,0 0-11 15,0 0-21-15,0 0-37 16,0 0 5-16,0 0-3 16,0 0-11-16,0-13 0 15,0 13 11-15,0-2-10 16,0 2 4-16,0 0-4 15,0 0 3-15,0 0-11 16,0 0-2-16,0 0-3 0,0 0 2 16,0 0-8-16,0 0 1 15,0 0-11-15,0 0-1 16,0 11-4-16,0 23 3 16,0 18 0-16,0 13 3 15,-24 21-1-15,-9 9-5 16,-7 5-49-16,2-10-261 15</inkml:trace>
  <inkml:trace contextRef="#ctx0" brushRef="#br2" timeOffset="4.10247E6">25623 4823 164 0,'0'0'66'0,"0"0"-41"16,0 0 44-16,0 0 10 0,0 0-12 16,0 0 19-16,0 0 3 15,0 0-26-15,5-25-24 16,-5 25-6-16,0-3-7 16,0 0-3-16,0 3-1 15,0 0 23-15,0 0 0 16,0 0-29-16,0 0 0 15,0 0-5-15,0 0-5 16,0 0-5-16,0 0 5 16,0 0 12-16,0 0 9 15,0 0 3-15,0 0-6 16,0 0 1-16,0 0-8 0,0 0-2 16,0 11-15-16,0 24 0 15,-11 15 4-15,-11 10 6 16,-14 1-9-1,19-11-1-15,-3-3 1 0,6-10 0 16,-1-7 1-16,10-10-2 16,1-10 0-16,4-4-1 15,0-6 1-15,0 0 0 16,0 0 1-16,0 0 2 16,0 0-3-16,0 0-4 15,-4-16-30-15,-5 1-107 16,-7 3-261-16</inkml:trace>
  <inkml:trace contextRef="#ctx0" brushRef="#br2" timeOffset="4.10301E6">25822 4492 157 0,'0'0'267'0,"0"0"-189"16,0 0 24-16,0 0-32 16,0 0-11-16,0 0 0 15,-28 122 18-15,8-83-11 16,6 0-15-16,6-2-11 16,-3 1-11-16,11-5-19 15,0-5 3-15,0-8-5 16,0-8-4-16,15-5-1 15,3-7-2-15,6 0 2 16,20-12 7-16,3-26 18 0,-3-12-14 16,-2-14-3-16,-4-5-7 15,-10-4-2-15,-8-2 1 16,-15 3-3-16,-5 4-9 16,0 10-16-16,-5 16 11 15,-32 17 8-15,-12 22 6 16,-4 16-2-16,-22 52-7 15,-3 35 2-15,12 23 6 16,37 0-71-16,29-12-426 16</inkml:trace>
  <inkml:trace contextRef="#ctx0" brushRef="#br2" timeOffset="4.10972E6">29345 6211 136 0,'0'0'566'16,"0"0"-482"-16,0 0 46 0,0 0-37 15,0 0-42-15,0 0-29 16,0 0-17-16,58-88 6 16,32 53-3-16,14-7 2 15,27-4-7-15,1-1 3 16,12 3-4-16,-20-5-1 16,-20 11-1-16,-9 6-39 15,-29 2-96-15,-17-1-126 16,-25 9-293-16</inkml:trace>
  <inkml:trace contextRef="#ctx0" brushRef="#br2" timeOffset="4.11185E6">23405 4634 384 0,'0'0'229'15,"0"0"-47"-15,0 0-74 16,0 0-30-16,0 0-28 16,0 0-14-16,-33 0-14 15,33 0 7-15,0 0-12 16,0 0-2-16,0 0-3 15,0 0-3-15,0 0-3 16,0 0-6-16,0 0-5 16,20 0-3-16,31 0 0 15,22-2 4-15,7-3-4 16,6-5 0-16,-15 0-19 16,-10 2-12-16,-16 6-25 15,-17 2-80-15,-10-3-26 16,-11 1-47-16,-7-4-7 0</inkml:trace>
  <inkml:trace contextRef="#ctx0" brushRef="#br2" timeOffset="4.11215E6">23905 4432 570 0,'0'0'66'0,"0"0"21"16,0 0 40-16,0 0-41 15,0 0-63-15,0 0-14 0,-42-5-9 16,42 5-6 0,0 0-3-16,5 7 8 0,14 6 2 15,6 1-2-15,-12 2 1 16,-4 1-1-16,-9 0-1 16,0 6-1-16,0 0 3 15,-22-1 1-15,-22 1 0 16,6-1 9-16,0 1 0 15,-1-3-10-15,1-8-2 16,20 1-17-16,18-6-73 16,0-2-136-16,0-5-296 15</inkml:trace>
  <inkml:trace contextRef="#ctx0" brushRef="#br2" timeOffset="4.12056E6">25323 7572 125 0,'0'0'87'0,"0"0"-29"16,0 0 28-16,0 0-32 16,0 0-16-16,0 0-6 15,0 0-13-15,0-5-15 16,0 5-2-16,0 0-2 15,0 0-4-15,0 0-8 0,0 0 10 16,0 0 2-16,0 0 0 16,0 0 1-16,0 0 6 15,0 0 10-15,0 0 38 16,0 0 24-16,0 0 7 16,0 0-18-16,0 0-20 15,0 0-10-15,0 0 3 16,0-3-16-16,0 3-4 15,0 0-2-15,0 0-5 16,0 0-2-16,0 0-12 16,0 8-11-16,-16 14 11 15,-8 16 0-15,-9 10 2 16,-9 4-1-16,13 1 4 16,-4-3-3-16,13-10 0 15,7-8-2-15,8-7 0 0,5-8 0 16,0-10 1-16,0-2-2 15,0-5-1-15,0 0 2 16,0 0 0-16,0 0 4 16,0-11 5-16,0-3-9 15,0 3-10-15,0 2-60 16,0-1-49-16,-4 7-143 16</inkml:trace>
  <inkml:trace contextRef="#ctx0" brushRef="#br2" timeOffset="4.12125E6">25641 6992 164 0,'0'0'154'16,"0"0"-40"-16,0 0 10 15,0 0-22-15,0 0-20 16,0 0-34-16,0-1-3 15,-9 1-14-15,-20 20-11 0,5 7-5 16,-5 9 11-16,-13 3 0 16,18 1-8-16,11 6 6 15,-3-7-1-15,16 0-13 16,0-10-5-16,0-4 4 16,0-7-8-16,25-6-1 15,3-9-1-15,10-3 1 16,4 0 6-16,2-20 5 15,14-11 0-15,-21-8-5 16,10-2-6-16,-23-6 2 16,-8-3-3-16,-8 0 1 15,-8 0 0-15,0 2-5 16,0 2 2-16,-8 14 3 16,-12 7-2-16,-14 12 2 15,1 11-4-15,5 2 3 0,-21 15-5 16,2 28-7-16,-10 20 0 15,-1 5-77-15,21 4-190 16</inkml:trace>
  <inkml:trace contextRef="#ctx0" brushRef="#br2" timeOffset="4.1386E6">25427 8966 39 0,'0'0'45'0,"0"0"3"15,0 0 2-15,0 0-10 16,0 0 8-16,0 0 18 16,0 0-39-16,4 0-24 0,-4 0 2 15,0 0-1-15,0 0 5 16,0 0-2-16,4 0 10 16,-4 0 23-16,0 0-5 15,0 0 8-15,0 0 26 16,0-3-1-16,0-2-17 15,0 3-38-15,0-3 21 16,0 3 6-16,0-1-7 16,0 0 5-16,0 1 20 15,0 2-16-15,0 0-10 16,0 0-10-16,0 0-14 16,0 0 5-16,0 8-10 15,-4 17-1-15,-18 12 0 0,-14 10 3 16,-1 3 1-1,-1-2 1-15,-4-3 6 0,-2-2-7 16,15-8 6-16,12-5-9 16,1-13-2-16,12-9-1 15,4-3-1-15,0-5-5 16,0 0-3-16,0 0-4 16,0 0-12-16,0 0-31 15,0 0-22-15,-5-5-87 16,-6-5-205-16</inkml:trace>
  <inkml:trace contextRef="#ctx0" brushRef="#br2" timeOffset="4.13947E6">25588 8597 12 0,'0'0'186'16,"0"0"-121"-16,0 0 14 15,0 0-8-15,0 0-16 16,0 0 2-16,0-4 4 16,0 4-16-16,0 0-18 15,0 0 7-15,-4 0-7 16,4 0-1-16,-5 0 2 0,1 1-10 16,-16 18 9-1,7 6 7-15,-21 7-8 0,14 5-8 16,3 3 2-16,-3 1-4 15,4 3-11-15,16-1 1 16,0-2-6-16,0 1 3 16,0-1-2-16,16-9-1 15,13-2 0-15,-1-10 0 16,-3-5-2-16,1-12-3 16,14-3 0-16,2 0 5 15,-4-20 10-15,6-16 2 16,-2-8-1-16,-5-14-2 15,3-5-3-15,-11-5-2 16,-11-1-2-16,-18-4-1 0,0 2 0 16,0 6 0-16,-29 12-1 15,-29 18-13-15,-8 15-2 16,-9 18 2-16,-7 4-7 16,-4 49 6-16,11 28 10 15,17 14-45-15,49 5-146 16</inkml:trace>
  <inkml:trace contextRef="#ctx0" brushRef="#br2" timeOffset="4.14674E6">29288 10119 483 0,'0'0'58'0,"0"0"-54"0,0 0 31 16,0 0 3-16,0 0-17 15,0 0 13-15,0 0-7 16,-25-28-21-16,25 25-2 16,0 3 0-16,0 0 3 15,0 0-5-15,0 0 1 16,0 0 3-16,0 0 16 15,0 0 10-15,0 0 11 16,0 0 37-16,0 0-7 16,0-1-7-16,-9-3-15 15,5 2-12-15,4 0-23 16,-4-1 0-16,4 3-8 16,0 0-1-16,-5 0-6 15,5 0 1-15,0 0-1 16,0 0-1-16,0 0-2 0,0 3-9 15,22 17 8-15,31 7 3 16,5 6 0-16,-5 2 0 16,-7 3 0-16,-6 2-3 15,-18 0-15-15,-22 2 8 16,0 1 6-16,0 0 3 16,-37-8 1-16,4-5 7 15,-9-3-6-15,2-9 0 16,2-6 1-16,9-2-1 15,1-10 6-15,3 0 1 16,12 0-8-16,9-22 0 16,4-13-1-16,0-12 0 0,4-9 1 15,45-5 1-15,2 2-1 16,-3-1 0-16,10 4 0 16,-16 1 1-16,2 5-1 15,-18 5-2-15,-6 5 2 16,-20 5 1-16,0 5 1 15,0 5 0-15,-20 5 1 16,-13 5 8-16,-4 3 1 16,-1 3 6-16,-6 9-9 15,-11 0 1-15,6 0-10 16,0 21-2-16,3 8 2 16,13 2 0-16,17 1 0 15,16 1-33-15,0-6-45 0,40-2-15 16,26-9-197-16,1-8-325 15</inkml:trace>
  <inkml:trace contextRef="#ctx0" brushRef="#br2" timeOffset="4.1473E6">30033 9881 476 0,'0'0'141'16,"0"0"-140"-16,0 0-1 16,0 0 62-16,0 0 5 15,0 0-16-15,51-16 4 16,-51 16 20-16,0 0 11 15,0 0 6-15,0-2-25 16,0 0-27-16,-25-2-32 16,-1 4 9-16,-10 0 1 15,-6 0-11-15,-4 0 3 16,-7 11-3-16,9 4-2 16,15 3 1-16,11 2-6 0,18 5-2 15,0 7-4-15,25 3 1 16,21 6-9-16,16 4 4 15,-5-2-3-15,-8 4 2 16,-7-2 5-16,-9 3 1 16,-24-4-5-16,2 2 6 15,-11-6 4-15,0-1 2 16,-11-8-1-16,-18-6 7 16,7-4 7-16,-6-6 2 15,-6-5 3-15,1-6-4 16,0-4-5-16,9 0-4 15,-1 0 1-15,5-2-5 16,16-6-3-16,4 1-2 16,0-1-18-16,0-2-33 0,4 0-7 15,41-1-46-15,-12 3-153 16,9-9-305-16</inkml:trace>
  <inkml:trace contextRef="#ctx0" brushRef="#br2" timeOffset="4.14755E6">30442 10196 718 0,'0'0'57'15,"0"0"-32"-15,0 123 36 0,0-80 4 16,0 4-44-16,0 1 4 15,0-4 8-15,0 2-26 16,-16-8-4-16,12-8 0 16,0-8-3-16,4-6-5 15,0-14-63-15,0-2-121 16,0 0-121-16</inkml:trace>
  <inkml:trace contextRef="#ctx0" brushRef="#br2" timeOffset="4.14811E6">30789 9868 496 0,'0'0'145'0,"0"0"-140"15,0 0 2-15,0 0 35 16,0 0-29-16,0 0-4 16,124-44 18-16,-109 38 25 15,-6 1-5-15,-9 3 50 16,0 2 4-16,0 0-19 16,0-4-31-16,0 4-4 0,0 0-10 15,-24 0-22 1,-9 0-5-16,-18 4-7 0,-7 16 2 15,14 2-5-15,7 6 5 16,17 2-5-16,15 0-5 16,5 10-1-16,5-3-4 15,43-1-11-15,14 1 0 16,0-2-3-16,5 1 11 16,-14 1 2-16,-7-2 1 15,-22 3 4-15,-4-1 1 16,-20 1 3-16,0 2 2 15,0-5 8-15,-20 0 9 0,-17-5 5 16,-1-5-6 0,-10 0 2-16,1-7 0 0,18-5-4 15,-4-6-8-15,4-4 9 16,5-3-11-16,9 0-4 16,1-6-2-16,6-9-19 15,8 1-13-15,0 1-11 16,0-2-35-16,28 1-186 15,1 6-383-15</inkml:trace>
  <inkml:trace contextRef="#ctx0" brushRef="#br2" timeOffset="4.14884E6">31329 10372 430 0,'0'0'264'15,"0"0"-224"-15,0 0-7 16,0 0-14-16,9-103-11 15,10 60-4-15,-14 1 19 16,8 7 0-16,-13 7-2 0,11 8 2 16,-2 10 16-16,-9 7-18 15,5 3-8-15,-5 0 12 16,15 25-5-16,3 13 18 16,2 3-13-16,-7 1-22 15,-2-4 1-15,2-9-2 16,-2-8 4-16,-2-6-6 15,4-8 2-15,-8-7-2 16,-5 0 0-16,20 0 0 16,4-18 5-16,0-11 2 15,5-11 6-15,-11-3 2 16,2 3-12-16,4 8-2 16,-11 11-1-16,3 12 1 0,-12 9-1 15,-4 0 0-15,5 1 2 16,8 28 9-16,-9 8 22 15,16 1-11-15,-11-6-17 16,6-9-5-16,-6-3 4 16,11-8-3-16,-15-4-2 15,19-8-1-15,0 0-5 16,-2 0 7-16,7-30 1 16,0-1 1-16,-9-8-2 15,-2-2 0-15,-3 7-3 16,-2 9-1-16,-13 9 4 15,0 14 0-15,0 2 0 0,0 5 0 16,0 27 7 0,0 16 8-16,0 5 1 0,0-3-12 15,0-6-1-15,0-8-3 16,0-5-1-16,16-15-26 16,8-3-22-16,5-10-83 15,-3-3-278-15</inkml:trace>
  <inkml:trace contextRef="#ctx0" brushRef="#br2" timeOffset="4.14944E6">32353 10299 865 0,'0'0'101'15,"0"0"-87"-15,0 0-4 16,0 0-10-16,0 0-5 16,0 0 4-16,77-132 0 15,-57 94 1-15,-7 8 0 16,7 10 4-16,-15 12 0 16,3 8 0-16,-3 0 3 15,-5 10 7-15,0 22 13 16,0 14 13-16,0-4-24 15,0-1-13-15,4-14 1 16,12-7 6-16,-12-8-1 0,1-6 9 16,14-6-17-16,10 0 0 15,4-23 5-15,9-12-6 16,7-13 0-16,-3 1 0 16,-12-1-2-16,1 4-5 15,-8 8-2-15,-8 11 3 16,-14 12 1-16,-1 11 5 15,-4 2 6-15,0 10 14 16,0 23-5-16,0 12 27 16,0 5-17-16,0-5-5 15,0-10 5-15,11-7-14 16,3-9-8-16,10-11-3 16,0-8-6-16,23 0-9 0,6-10-6 15,-5-20 9 1,-1-2-6-16,2-4 18 0,-27 6 0 15,6 5 0-15,-12 10 0 16,-7 15-4-16,-9 0-4 16,0 18-9-16,0 21-13 15,4 15 26-15,12 1 3 16,1-5-69-16,23-8-174 16,-2-9-465-16</inkml:trace>
  <inkml:trace contextRef="#ctx0" brushRef="#br2" timeOffset="4.16728E6">28987 12062 376 0,'0'0'102'16,"0"0"16"-16,0 0-7 16,0 0-41-16,0 0-17 15,0 0 32-15,0 0-7 0,0 0-16 16,0 4-23-1,0-1-1-15,0 5-4 0,0-1-13 16,0-2-4-16,0 0 6 16,0-5-15-16,0 0-5 15,11 0-3-15,7-5 2 16,21-25 2-16,-1-13 7 16,0-11-11-16,6-5-8 15,-11-1 6-15,-11 6-10 16,-2 11 1-16,-7 12 6 15,-6 13 2-15,-7 14 2 16,4 4 0-16,-4 0-3 16,5 32 4-16,8 14 5 15,7 11 27-15,-5 1-23 0,8-11-6 16,1-7 7-16,0-12-6 16,-11-10 2-16,-1-9-4 15,10-9-2-15,2 0 1 16,20-14 5-16,-11-19 3 15,9-4-6-15,-13-4-2 16,-5 2-1-16,-6 11-2 16,-2 8 2-16,-12 15 0 15,-4 5 0-15,0 0 1 16,0 0 2-16,0 15 15 16,0 10 5-16,0 5 8 0,9-3-23 15,-2 2-3 1,1-13-5-16,1-5 0 0,-4-9 0 15,10-2-5-15,-6 0-4 16,20-2 7-16,4-25 1 16,0-4 1-16,0-9-4 15,0 2-3-15,-17 6 0 16,-3 4-2-16,-8 16 6 16,1 3 3-16,-6 9-3 15,0 4 2-15,0 21 1 16,0 13 9-16,0 4-2 15,0-2-7-15,9-5 0 16,4-4-31-16,12-6-45 16,8-3-46-16,-9-5-147 0,5-6-265 15</inkml:trace>
  <inkml:trace contextRef="#ctx0" brushRef="#br2" timeOffset="4.16791E6">30318 12021 931 0,'0'0'130'0,"0"0"-101"16,0 0 34-16,0 0-35 15,0 0-25-15,0 0 0 0,62-55 2 16,-29 26-4-16,0-2 0 15,-4 1 0-15,-5 0-1 16,-6 7 2-16,2 6-2 16,-16 8 0-16,1 8 0 15,-5 1 0-15,0 10 8 16,0 20 11-16,0 5 19 16,0 0-15-16,0-10 10 15,11-5-18-15,-2-5-2 16,0-5-9-16,6-5-3 15,-10-5-1-15,19 0-3 16,9-5 2-16,5-15 1 0,-10-8-4 16,10-2 1-16,-9 5 2 15,-5 3 0-15,-4 7 1 16,-11 10 0-16,-5 5 0 16,-4 0-8-16,0 0 8 15,0 15 10-15,5 10 18 16,10 5-9-16,3-5-4 15,-7-5-9-15,2-2-6 16,-4-13 0-16,6-1 0 16,-1-4-2-16,14 0-12 15,17-15 9-15,-3-15-3 16,0-5 1-16,-2-2 1 16,-12 2 1-16,-10 3 1 15,2 8 2-15,-20 15 2 16,0 6 0-16,0 3 1 0,0 3 14 15,0 27-11-15,0 10 3 16,0 7 1-16,0-6-8 16,29-9-13-16,33-9-93 15,-1-5-228-15</inkml:trace>
  <inkml:trace contextRef="#ctx0" brushRef="#br2" timeOffset="4.17265E6">22839 13347 218 0,'0'0'78'16,"0"0"-72"-16,0 0 24 15,0 0 34-15,0 0-19 16,0 0 5-16,0 0 34 16,0 0-16-16,-53 0-11 15,49 0 3-15,-16 0 0 16,15 0 18-16,-10 0-25 15,10 0-17-15,5 0-3 16,0 0-15-16,0 0-18 0,25 0 0 16,41-2 0-1,16-6 12-15,9-2-5 0,8-5-3 16,-4 3-4 0,0-1 0-16,-13 1-1 0,-15 2 1 15,-10 3-3-15,-8-1-2 16,-21 5-4-16,-5-3-8 15,1 5-6-15,-4 1-51 16,4-7-50-16,3-1-115 16,-3-3-126-16</inkml:trace>
  <inkml:trace contextRef="#ctx0" brushRef="#br2" timeOffset="4.17296E6">23620 13059 308 0,'0'0'108'0,"0"0"-91"16,0 0-8-16,0 0 14 16,0 0 20-16,0 0-3 15,95 20-2-15,-57-2 13 16,1 4-35-16,-17 0 3 15,3 3-14-15,-5 3 2 16,-16 0 9-16,-4 0 14 16,0-1 12-16,0 4 32 0,-33-6-9 15,-5 2-6-15,5-10-21 16,9-1-26-16,0-4-12 16,10-5-3-16,14 6-114 15,0-3-155-15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1:18:42.7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12313 13680 340 0,'0'0'148'0,"0"0"-115"15,0 0 23-15,0 0 16 16,0 0-63-16,0 0 179 16,0 0-165-16,-4-22-17 15,4 19 26-15,0 3-8 16,0 0 48-16,0 0-42 15,0 0-15-15,0 0 22 16,0 0-13-16,0 0-12 16,0 0 0-16,0 0 3 15,0 0-5-15,0 0 2 16,0 0-2-16,0 0-1 0,0-2-9 16,28-12 5-1,34-14-4-15,13-15 4 0,7-17-5 16,13-15-5-1,-4-8-4-15,0-8-2 0,-12-4-2 16,3-3 9-16,4 1 0 16,-15 6 7-16,-9 11-3 15,-18 13 10-15,-15 14-8 16,-16 15 0-16,-8 13 14 16,-1 6 1-16,-4 6-4 15,0 2 7-15,5 1-1 16,6 4-10-16,-7-5-9 15,5 3-4-15,2 4 4 16,-7-1-1-16,1 2-3 16,-5 3-5-16,0 0-11 0,0 0-18 15,0 0-17-15,0 0-54 16,0 0-229-16,0 0-157 16</inkml:trace>
  <inkml:trace contextRef="#ctx0" brushRef="#br0" timeOffset="351.4523">13032 12608 315 0,'0'0'211'0,"0"0"-192"15,0 0 80 1,0 0-35-16,0 0-28 0,0 0 7 15,-14 14 3-15,14-14-19 16,5 0-1-16,32-14 31 16,12-13-10-16,2-7-29 15,2 7-6-15,-9 4-8 16,-11 6 5-16,-10 9-9 16,-4 6-1-16,1 2 1 15,9 15 2-15,-7 22 35 16,11 16 18-16,-8 11-19 15,-14-6-11-15,2 1-6 16,3-9-17-16,1-10-3 0,3-5 1 16,-2-8-47-16,-7-16-98 15,-7-11-691-15</inkml:trace>
  <inkml:trace contextRef="#ctx0" brushRef="#br0" timeOffset="4715.4504">14133 13077 363 0,'0'0'191'16,"0"0"-81"-16,0 0 34 15,0 0-32-15,0 0-20 16,0 0-21-16,0 0-25 16,11-3-18-16,-11 3 2 15,0 0-12-15,0 0-7 16,0 0 9-16,0 0-10 16,0 0 2-16,0 0 0 15,0 0-12-15,0 0 0 16,4-8-11-16,34-9 3 0,20 0 8 15,28-4 6-15,-2 4-3 16,-2 7-3-16,-12 7-18 16,-8 3-3-16,-17 8 5 15,-21 22-5-15,-20 17 15 16,-4 14 6-16,-11 14 5 16,-26 10 15-16,-5 3 4 15,4-1-15-15,3-9 6 16,8-13-10-16,20-9-5 15,-1-16 0-15,3-5-10 16,5-10-21-16,-9 0-35 16,-2-5-76-16,-6-5-185 15</inkml:trace>
  <inkml:trace contextRef="#ctx0" brushRef="#br0" timeOffset="4934.1662">14301 14297 962 0,'0'0'79'0,"0"0"-55"16,0 0 18-16,0 0-38 15,0 0 6-15,0 0 20 0,75-35-30 16,-75 22-4-1,0 4-93-15,-33 3-421 0</inkml:trace>
  <inkml:trace contextRef="#ctx0" brushRef="#br0" timeOffset="61406.3846">3994 15029 374 0,'0'0'121'15,"0"0"-62"-15,0 0 9 16,0 0-31-16,0 0-11 16,0 0-5-16,0 0 13 15,-20 0 7-15,20 0 0 0,0 0 9 16,0 0-5 0,0 0-25-16,0 0 4 0,0 0 6 15,0 0-2-15,0 0-2 16,0 0 0-16,0 0-1 15,0 0-8-15,0 0-2 16,0 0-6-16,0 0-6 16,0 0-3-16,0 0 0 15,40 0-6-15,22 0 3 16,37 5 3-16,9 5-2 16,19 0 2-16,5-2 4 15,-4-6-3-15,12-2-1 16,12 8-3-16,19-8 1 15,1 2-5-15,-2-2-3 0,7 0-6 16,-15 0 11-16,-19-5 4 16,-3-2 1-16,-16-1 0 15,-12 1 3-15,-14 4 2 16,-23 0 6-16,-9 3-3 16,-17 0-7-16,-7 0 10 15,-9 0 6-15,7 3-8 16,-14 0-2-16,3-1 1 15,-9 1-1-15,-7-3 6 16,-2 0-9-16,-11 0 4 16,0 0 5-16,0 0 0 15,0 0-2-15,0 0-5 16,0 0-4-16,0 0-2 0,0 0-4 16,0 0-28-1,5 0-36-15,-1 0-111 0,-4 0-403 16</inkml:trace>
  <inkml:trace contextRef="#ctx0" brushRef="#br0" timeOffset="63265.1968">3974 15014 28 0,'0'0'89'0,"0"0"-2"16,0 0 13-16,0 0-32 15,0 0-6-15,0 0 16 16,0 0-9-16,0 0-5 15,0 0-8-15,0 0 1 16,0 0-17-16,0 0 5 16,0 0-4-16,0 0-13 15,0 0-8-15,0-2 4 16,0-3-7-16,0 5-3 16,0 0-6-16,0 0 1 0,0 0-8 15,0 0 10-15,0 0-10 16,0 0 0-16,0 0 1 15,0 0-2-15,0 0 8 16,0 9-19-16,0 19 22 16,0 12-9-16,0 20-2 15,0 12 5-15,0 14-5 16,0 12 0-16,0 10-7 16,0 7 7-16,0 3-6 15,-5-3 4-15,1-17 2 0,4-8-2 16,0-15 1-1,0-9 1-15,0-11 0 0,0-8 0 16,0-11 0-16,4-11 7 16,1-5-4-16,6-1-2 15,-2-8 0-15,-9-1 8 16,0-10-2-16,0 7 12 16,0-4-3-16,0 2 2 15,0 1 3-15,0-6-7 16,0 4-8-16,0 0-3 15,0 5 2-15,0-7-3 16,0 8-2-16,0-6 2 16,0-1-1-16,-5 0 4 15,5 2-2-15,0-2 4 16,-4 0-4-16,4-3-2 0,-5 0-1 16,5 0 6-16,0 0-2 15,0 0-3-15,0 0 2 16,0 0 4-16,0 0-2 15,0 0-2-15,0 0-3 16,0 0 0-16,0 0 0 16,0 0-1-16,0 0 1 15,23 0 7-15,21 0-7 16,22 0 0-16,9 0 1 16,16 0 2-16,0 1-6 15,-1 6 1-15,12 4-4 16,6 2 0-16,16-3-7 0,5-5 0 15,19-2-17-15,0-3 5 16,-4 0 9-16,-7 0 1 16,-13 0-2-16,-23 0 10 15,-6 0 6-15,-19 0 2 16,-19 0-1-16,-4 0 1 16,-15 0 2-16,10 0 3 15,-1 0-4-15,-5 0 0 16,2 0 5-16,-6 0-5 15,-5 0-1-15,-4 0 2 16,-5 0-1-16,-4 0-4 16,-7 0 1-16,-4 0-9 15,2 0 3-15,-7 0-25 0,1 0-51 16,-5 0-55 0,0 7-55-16,9-2 26 0,-5 2-53 15</inkml:trace>
  <inkml:trace contextRef="#ctx0" brushRef="#br0" timeOffset="65050.4135">6869 15054 87 0,'0'0'111'16,"0"0"-85"-16,0 0 33 15,0 0 4-15,0 0 5 16,0 0 34-16,0-20-18 15,0 18-14-15,0 2-10 16,0 0-5-16,0 0-13 16,0 0-9-16,0 0 1 15,0 0-15-15,0 0 1 16,0 0 9-16,0 0-16 0,0 0 2 16,0 0-10-16,0 0 6 15,0 0 1-15,0 0 2 16,0 0-14-16,0 12-8 15,0 16 8-15,0 19 11 16,0 14 0-16,0 14-6 16,-5 7-5-16,1 8-6 15,-7 9-7-15,11-7-9 16,0-4-3-16,0-1 9 16,0-8 16-16,0-9 0 15,0-10-8-15,0-6-12 16,0-5 20-16,0-9 2 0,0-8 1 15,0-3-3 1,0 0 5-16,0-4 3 0,11 2-6 16,-2-4 7-16,-1 7 2 15,3-5-2-15,-11-3-3 16,5-4 2-16,-1-5-5 16,1-2 3-16,-5-7 1 15,0 0 2-15,0 2 3 16,0-3-3-16,0-1-2 15,0 4-2-15,0-5-1 16,0 2 0-16,0-3 6 16,0 0 8-16,0 0-9 15,0 0 6-15,0 0-3 0,0 0 0 16,0 3-1-16,0 4-10 16,0 4 3-16,0-3-4 15,0 6 0-15,0-3 2 16,0 0 0-16,0-5 0 15,0-2-2-15,0-4 2 16,0 0 3-16,0 0 7 16,0 0 3-16,0 0 5 15,0 0-1-15,0 0 3 16,0 0-4-16,0 0-8 16,0 0-6-16,0 0 0 15,0 0-2-15,0 0 2 16,0 0-3-16,0 0 2 15,0 0-1-15,0 0 4 0,0 0-5 16,0 0 3-16,-9 0 0 16,-15-4-2-16,-14 1-1 15,-11 3-1-15,-8-5-10 16,-10 2 2-16,-3 3 8 16,-12 0 0-16,0-6-1 15,2-1-27-15,7-11-17 16,12 4-50-16,23-5-57 15,9 2-148-15</inkml:trace>
  <inkml:trace contextRef="#ctx0" brushRef="#br0" timeOffset="71936.344">6762 15223 130 0,'0'0'109'0,"0"0"-77"0,0 0 24 16,0 0-5-16,0 0 13 15,0 0-18-15,0 0-14 16,-8-3-8-16,8 3 4 16,-5 0-17-16,5 0-7 15,0 0-4-15,-4 0-2 16,4 0-75-16,-5 4-17 15,5-1-24-15,0 3-172 16</inkml:trace>
  <inkml:trace contextRef="#ctx0" brushRef="#br0" timeOffset="72113.3849">6762 15223 387 0,'-46'64'164'16,"46"-61"-160"-16,0-3-1 16,0 5-3-16,0 0-19 15,0 3-42-15,20 4-98 16,-7 3-153-16</inkml:trace>
  <inkml:trace contextRef="#ctx0" brushRef="#br0" timeOffset="72305.4363">6869 15626 577 0,'0'0'194'0,"0"0"-190"16,0 0 50-16,0 0-54 15,0 0-16-15,0 0-60 16,-5 0-98-16,5 5-52 15,9 0-111-15</inkml:trace>
  <inkml:trace contextRef="#ctx0" brushRef="#br0" timeOffset="72443.5693">6882 15846 12 0,'0'0'345'0,"0"0"-332"15,0 0-13-15,0 0-88 16,0 0-31-16</inkml:trace>
  <inkml:trace contextRef="#ctx0" brushRef="#br0" timeOffset="72607.7299">6897 16031 244 0,'0'0'14'16,"0"0"-14"-16,0 0-15 15,0 0-72-15</inkml:trace>
  <inkml:trace contextRef="#ctx0" brushRef="#br0" timeOffset="72734.7226">6897 16031 157 0,'-9'125'0'0,"9"-108"-16"15,0 0 13-15,0-2-35 16</inkml:trace>
  <inkml:trace contextRef="#ctx0" brushRef="#br0" timeOffset="72947.758">6902 16543 81 0,'0'0'304'0,"0"0"-219"15,0 0 14-15,0 0-29 0,0 0-49 16,0 0-18-16,-5 0-3 15,5-6-76-15,0-5-68 16,0-4-126-16</inkml:trace>
  <inkml:trace contextRef="#ctx0" brushRef="#br0" timeOffset="73140.7651">6902 16543 597 0,'-263'-64'75'0,"263"56"-62"16,0 5-26 0,0-7-11-16,0-2-97 0,0 3-88 15</inkml:trace>
  <inkml:trace contextRef="#ctx0" brushRef="#br0" timeOffset="73323.7327">6687 16280 616 0,'0'0'59'16,"0"0"-59"-1,0 0-1-15,0 0-43 0,0 0-150 16,0 0-110-16</inkml:trace>
  <inkml:trace contextRef="#ctx0" brushRef="#br0" timeOffset="73478.9498">6716 16042 465 0,'0'0'62'16,"0"0"-50"-16,0 0 8 16,0 0-17-16,0 0-3 0,0 0-46 15,-4-90-131-15</inkml:trace>
  <inkml:trace contextRef="#ctx0" brushRef="#br0" timeOffset="73664.9958">6754 15743 470 0,'0'0'203'0,"0"0"-182"16,0 0-6-16,0 0-12 16,0 0-3-16,0 0-37 15,-25-110-73-15,25 93-102 16,0 5 3-16</inkml:trace>
  <inkml:trace contextRef="#ctx0" brushRef="#br0" timeOffset="73793.0137">6758 15555 346 0,'0'0'109'16,"0"0"-15"-16,0 0-50 16,0 0-30-16,0 0-14 15,0 0-15-15,0 0-66 16,0 0-32-16,0 0-131 15</inkml:trace>
  <inkml:trace contextRef="#ctx0" brushRef="#br0" timeOffset="75487.6752">10940 15265 109 0,'0'0'121'0,"0"0"-33"16,0 0 16-16,0 0 21 16,0 0-27-16,0 0-25 15,9-3-3-15,-9 3 2 16,0 0-29-16,0 0-17 15,0 0-15-15,0 0-3 16,11 0-5-16,-3 6-2 0,1-4-1 16,0-2-2-1,2 0-5-15,-2 0 5 0,-4 0 2 16,-1 0 2-16,3 0 2 16,-7-8 6-16,0 1 5 15,0 4 7-15,0 0 8 16,0 3 11-16,-7 0-12 15,-6 0-12-15,-3 0-16 16,3 0-1-16,8 0-6 16,5 6-29-16,0 1-21 15,0 1-122-15,29-4-17 16,9 2-204-16</inkml:trace>
  <inkml:trace contextRef="#ctx0" brushRef="#br0" timeOffset="76007.5879">11789 15285 203 0,'0'0'51'0,"0"0"-7"0,0 0 75 16,0 0-57-16,0 0-25 15,0 0 51-15,-44 0-14 16,39 0-34-16,5 0 15 15,-4 0-10-15,4 0-32 16,0 2-8-16,0-2 12 16,0 0-7-16,0 0-8 15,0 0-2-15,0 0 0 0,0 0-25 16,0-2 25 0,0-9 7-16,0 2 5 15,0 4 9-15,0 0 4 16,-5-2 19-16,-10 4-10 15,6 3 7-15,0 0-8 0,-6 0-2 16,6 0-13-16,-7 0-11 16,8 3-4-16,8 1-3 15,0-1-20-15,0 0-19 16,0 1-49-16,24 2-95 16,0-1-201-16</inkml:trace>
  <inkml:trace contextRef="#ctx0" brushRef="#br0" timeOffset="76432.8349">12589 15365 389 0,'0'0'204'15,"0"0"-174"-15,0 0 66 16,0 0-24-16,0 0-25 0,0 0 18 16,5 3-10-1,-1-3-34-15,-4 0-3 0,0 0 3 16,0 0-18-16,5 0 2 15,-1 0-5-15,-4-10 15 16,0-3 4-16,0 3-1 16,0 0 8-16,0 0-4 15,-18 5-6-15,-1 3 3 16,5 2 7-16,-10 0-9 16,8 0-15-16,8 0 1 15,-1 0-3-15,4 0-1 16,5 0-29-16,0 0-53 15,0 0-107-15,0 10-196 16</inkml:trace>
  <inkml:trace contextRef="#ctx0" brushRef="#br0" timeOffset="77317.7417">10949 15987 98 0,'0'0'91'0,"0"0"-36"15,0 0 41-15,0 0-38 0,0 0-3 16,0 0 7-16,0 0-4 15,4 0-38-15,-4 0-10 16,7 0-3-16,-7 0-2 16,4 0 4-16,0 0 9 15,1 0-7-15,-1 0 9 16,-4-3 3-16,0-2 4 16,0 3 21-16,0-3-3 15,0 5 22-15,0 0 7 16,0 0-5-16,0 0-35 15,-9 0-16-15,-6 0-15 16,11 5 9-16,-5 2-12 16,9-2-3-16,0-2 3 0,0-3-2 15,0 0-14-15,0 0 1 16,0 0-4-16,0 0 19 16,0 0 4-16,0 0-1 15,0 0-3-15,0 0-4 16,0 0-12-16,0 0-35 15,0 0-45-15,0 0-32 16,9 0-201-16</inkml:trace>
  <inkml:trace contextRef="#ctx0" brushRef="#br0" timeOffset="77835.5268">11749 15939 481 0,'0'0'95'0,"0"0"-74"15,0 0 2-15,0 0 13 16,0 0-19-16,0 0 5 15,33 25-1-15,-22-25 7 16,-6 0-5-16,4 0 7 16,6 0 9-16,-6-8 3 15,0 1-15-15,-5 0-13 16,-4 2-3-16,0-1 9 0,0 6 34 16,0 0-26-1,0 0 18-15,0 0-8 0,-17 0-23 16,-3 0-8-16,6 8-5 15,10 0-2-15,4-1-50 16,0-7-63-16,22 0-155 16,27 0-280-16</inkml:trace>
  <inkml:trace contextRef="#ctx0" brushRef="#br0" timeOffset="78413.4715">12669 15967 57 0,'0'0'46'16,"0"0"-10"-16,0 0 54 15,0 0 32-15,0 0-34 16,0 0 1-16,-22 0-21 16,22 0-26-16,0 2 13 15,0 6-23-15,0 2-1 16,0 0 17-16,0-3-4 16,0-5-14-16,0 1-17 15,0-3 8-15,0 0 2 16,4 0 2-16,-4 0-2 15,0 0-4-15,0 0 9 16,0 0 11-16,0-3-6 0,0-9-1 16,0 7-18-1,-15 0 1-15,2 2 0 0,-3 3-7 16,7 0-8-16,5 0-5 16,4 0-33-16,0 0-45 15,0 0-139-15,0 0-90 16,13 0-214-16</inkml:trace>
  <inkml:trace contextRef="#ctx0" brushRef="#br0" timeOffset="83962.6339">11006 16701 223 0,'0'0'66'0,"0"0"-47"0,0 0 24 16,0 0-22-16,0 0 8 15,0 0 30-15,0 0 10 16,0 10-11-16,0-10-6 15,0 0-10-15,0 0-21 16,0-2-19-16,0-6-2 16,0 0 3-16,0-4-2 15,0 7 2-15,0-3 2 16,0 8 16-16,0-5 26 16,0 5 4-16,-4 0 3 15,-1 0-23-15,5 0-10 0,-11 0-2 16,11 0-4-1,-9 0 1-15,0 5-15 0,5 8 1 16,4-3-2-16,0-3 0 16,0-1-1-16,0-6-5 15,0 0 6-15,0 0-26 16,0 0-14-16,0 0 18 16,0 0 22-16,0-6 2 15,0-4 15-15,0 3-6 16,-4 5-2-16,-7 2 10 15,-7 0-19-15,2 7-44 16,8 16-86-16,3 4-93 16,5-12-112-16</inkml:trace>
  <inkml:trace contextRef="#ctx0" brushRef="#br0" timeOffset="84827.4253">11840 16701 106 0,'0'0'70'0,"0"0"39"16,0 0 7-16,0 0-5 15,0 0 1-15,0 0-13 16,0-8-27-16,0 8-29 16,0 0 3-16,0-2-14 15,0-1-13-15,0 3 2 16,0 0 10-16,0 0 10 16,0 0-31-16,0 8-7 15,-13 0-1-15,8 5 1 16,1-4 3-16,4-4-3 15,0-2-6-15,0-1 2 16,0-2-16-16,0 0-21 16,0 0 13-16,0 0 24 0,0-7 2 15,0-1 9 1,0-4 7-16,0 1 4 0,0 1-13 16,0 1 13-16,-11 9-4 15,-3 0 1-15,10 0-8 16,-3 0-10-16,7 0-14 15,0 7-18-15,0 3-51 16,16-2-114-16,17-3-103 16</inkml:trace>
  <inkml:trace contextRef="#ctx0" brushRef="#br0" timeOffset="85666.421">12680 16676 207 0,'0'0'79'15,"0"0"-10"-15,0 0 36 16,0 0-36-16,0 0-9 16,0 0 1-16,-53 0-17 0,53 10-29 15,0 2 0 1,0 3 18-16,0-2-13 0,0-3-17 16,0-4-3-16,0-5-1 15,0-1 0-15,13 0 1 16,-6 0 10-16,2 0 24 15,-5-7 3-15,-4-8 1 16,0-2-4-16,0 4-6 16,0 1 2-16,-4 4 0 15,-12 5-9-15,3 3 7 16,-7 0-3-16,7 0-12 16,-3 0-13-16,16 11-6 0,0-4-19 15,0 5-86-15,0-1-168 16,0-7-344-16</inkml:trace>
  <inkml:trace contextRef="#ctx0" brushRef="#br0" timeOffset="86626.9049">10878 17529 199 0,'0'0'44'0,"0"0"-36"16,0 0 5-16,0 0 25 16,0 0 32-16,0 0 56 0,0-18 12 15,-9 23-78 1,2 10-2-16,3 0-8 0,-1 2-18 15,5-7-14-15,0 0-3 16,0-2-15-16,0-8-1 16,0 0-11-16,0 0-15 15,0 0 4-15,9 0 1 16,-2 0 22-16,-7-10 5 16,0 0 2-16,0 0 1 15,0 0 10-15,0 5 2 16,0 2 18-16,0 3 14 15,0 0 1-15,-16 0-10 16,8 0-12-16,-3 8-28 16,-7 7 1-16,18 0-2 15,0-5-2-15,0 0-13 0,0-5-90 16,33-3-125-16,5-2-165 16</inkml:trace>
  <inkml:trace contextRef="#ctx0" brushRef="#br0" timeOffset="87521.049">11922 17487 164 0,'0'0'160'15,"0"0"52"-15,0 0-46 16,0 0-33-16,0 0-43 16,0 0-32-16,0 0-31 15,0 0-13-15,0 0-6 16,0 0-1-16,0 0-1 15,0 4-6-15,0-4 0 16,0 0 0-16,0 0 0 0,0 0-13 16,0 0-22-1,0 0-22-15,4 0 17 0,5-8 28 16,-3 1 7-16,-6-3 5 16,0 2 5-16,0 4 4 15,0 4 15-15,0 0 26 16,-6 0 5-16,-7 0-30 15,-7 0-6-15,6 4-5 16,-5 8-4-16,14-1-6 16,1-1-4-16,4-3 0 15,0 1 0-15,0-3-13 16,0 0-18-16,4 2-45 16,16 1-69-16,-2-1-86 15,-3-2-204-15</inkml:trace>
  <inkml:trace contextRef="#ctx0" brushRef="#br0" timeOffset="89621.4016">10845 18273 99 0,'0'0'215'16,"0"0"-192"-16,0 0-23 15,0 0-7-15,0 0 7 16,0 0 4-16,0-25-2 16,0 19 5-16,0 1 3 15,4 1 11-15,0 1 9 16,-4-4-5-16,0 1 13 16,0 1 8-16,0 1 8 0,0 4 28 15,0 0 2 1,0 0 28-16,0 0-32 0,0 12-33 15,0 3-41-15,0 2 2 16,0-4-7-16,0-5 1 16,0-2-2-16,0-6-2 15,0 0-7-15,0 0-5 16,0 0 11-16,0 0 3 16,0-6 1-16,0-5 7 15,0-3 14-15,0-1 0 16,0 2-5-16,0 1-4 15,0 6 5-15,-8 6-4 16,3 0 12-16,-1 0-26 16,6 6-2-16,0 11-29 15,0 0-17-15,0 6-80 0,11-8-120 16,13-3-192-16</inkml:trace>
  <inkml:trace contextRef="#ctx0" brushRef="#br0" timeOffset="90609.6078">11917 18162 137 0,'0'0'30'0,"0"0"-17"16,0 0 17-16,0 0 18 16,0 0-8-16,0 0 26 15,24 13-10-15,-24-8-6 16,0-5-1-16,0 3-16 15,0-3-15-15,9 0-8 16,-4 2-3-16,-1-2-7 0,-4 0-2 16,5 0-22-1,1 0 11-15,-6 0 13 0,9-5 38 16,-9-2 29-16,0 1 1 16,0 1-16-16,0 5 0 15,0-2 3-15,0 0-9 16,0 2-3-16,0 0-11 15,0 0 11-15,0 0-23 16,0 4-17-16,-9 11 4 16,9 0-6-16,-6 1-1 15,6-1 0-15,0-5-2 16,0-6-11-16,0-4-8 16,0 0-34-16,0 0 11 15,6-12 30-15,3-5 14 0,-9-6-4 16,0 5 8-16,0 1 0 15,0 6-4-15,0 5 0 16,0 6 0-16,0 0-2 16,0 0-43-16,0 17-148 15,0 6-201-15</inkml:trace>
  <inkml:trace contextRef="#ctx0" brushRef="#br0" timeOffset="91651.5268">12718 18273 223 0,'0'0'121'0,"0"0"-5"0,0 0-24 16,0 0-31-16,0 0 18 15,0 0-18-15,0 0-21 16,0 0 5-16,0 2-22 16,0 3-19-16,0-5-4 15,0 0-3-15,0 0-6 16,0 0-19-16,0 0 22 16,0-7 6-16,0-4 10 15,0-9 8-15,0 8-13 16,0-6 16-16,0 8 8 15,0-2-6-15,0 5 5 16,-5 4 10-16,-10 3 0 16,10 0 6-16,-8 0-16 0,-2 12-10 15,6 4-17-15,0 6 4 16,9-10-5-16,0 6 0 16,0-13-4-16,0 0-4 15,0-5-9-15,0 0-5 16,13 0 1-16,-8 0 12 15,10-8 9-15,-15-6 1 16,0-1 5-16,0-3-6 16,0 3 1-16,0 0 3 15,0 10-1-15,0 5 3 16,-15 0-1-16,6 0-5 16,0 3-14-16,9 6-5 0,0 1-116 15,0-10-159-15</inkml:trace>
  <inkml:trace contextRef="#ctx0" brushRef="#br0" timeOffset="94275.4392">18711 13402 468 0,'0'0'127'16,"0"0"-29"-16,0 0-5 16,0 0-46-16,0 0 12 0,0 0-6 15,13-2-14-15,-13-15-9 16,20-8-14-16,-7-8-4 15,7-8-6-15,4-2 2 16,-11 4-8-16,7-4 0 16,-15 6 0-16,-1 6 0 15,-4 9 0-15,0 10 2 16,0 7 0-16,0 5 6 16,0 0-8-16,0 0-6 15,0 27-10-15,0 21 16 16,0 19 10-16,0 14-10 15,0 9 0-15,0 0 0 16,0-5 4-16,0-10-4 16,0-18-5-16,0-8 5 15,0-19 1-15,0-8 1 0,0-9 1 16,-4-8 0-16,-16-3 1 16,-9-2-4-16,0 0-8 15,-8-12 8-15,-1-1 0 16,1-2 6-16,17 8 0 15,0 2 12-15,11 5-5 16,5 0-1-16,4 0-9 16,0 0-3-16,0 0-3 15,0 0-12-15,13 0 9 16,27 0 3-16,6 0-6 0,3 0-18 16,-3 0-57-1,3 0-101-15,-16-8-315 0</inkml:trace>
  <inkml:trace contextRef="#ctx0" brushRef="#br0" timeOffset="94591.8196">19148 13743 600 0,'0'0'147'16,"0"0"-142"-16,0 0 24 15,0 0-8-15,0 0-19 16,0 0 6-16,0 0-7 16,129 48-1-16,-109-68 12 0,4-10 13 15,-11-6-16-15,-13-5-4 16,0-2 5-16,0-6-5 16,-9 7 0-16,-24 5-5 15,0 9 9-15,0 13 4 16,-7 8-13-16,18 7 0 15,-2 0-12-15,8 17-4 16,16 8-31-16,0 0-47 16,0-2-43-16,29-1-156 15</inkml:trace>
  <inkml:trace contextRef="#ctx0" brushRef="#br0" timeOffset="96066.7518">19429 13683 323 0,'0'0'136'16,"0"0"-77"-16,0 0 32 15,0 0-33-15,0 0-44 16,0 0 1-16,100 48 16 16,-85-48-19-16,-1 0 17 15,5-20 14-15,6-15-10 16,-1-11-14-16,5-12-5 15,-7-6-14-15,-2-14-7 16,0 0-4-16,-16 6-11 16,-4 1 5-16,0 11-10 15,-4 13-3-15,-16 11 27 0,0 17 3 16,7 11 26-16,4 8 39 16,-2 2-24-16,2 36-34 15,4 15 33-15,5 15 7 16,0 12-23-16,0 0-9 15,18 5-11-15,11-5 0 16,-5-8 2-16,9-16-6 16,1-11 0-16,-6-17-6 15,1-13-6-15,-5-13-3 16,1-2-5-16,3 0 15 16,-10-12-1-16,-2-8 6 15,-7 0 0-15,-9 7 3 0,0 6 0 16,0 7-2-16,0 0 3 15,4 0 18-15,11 9-12 16,-6 12 0-16,5 1 9 16,5 1-11-16,-3-8-6 15,-3-5-2-15,-4-8 0 16,7-2-2-16,-8 0 0 16,8-2 2-16,-3-26 1 15,11-7 3-15,1-12-4 16,-8-6-16-16,-12-5-6 15,-5 3-5-15,0 5 12 16,-18 15 6-16,-11 15 9 16,5 13 11-16,-5 7 27 0,5 17-26 15,2 18-1 1,2 13-8-16,16 8 8 0,4-15-9 16,0 0-1-16,0-19-1 15,24-10-5-15,14-12-10 16,8 0-13-16,7-27 21 15,0-18 7-15,5-8-1 16,-21 3 1-16,-4 3 3 16,1 11-3-16,-19 16 2 15,-2 13 3-15,-8 7-2 16,-5 0 29-16,0 30-6 16,0 13 27-16,0 4-18 0,4-2-20 15,-4-9-8-15,16-10-3 16,-8-8-3-16,-3-7-1 15,15-7-8-15,4-4-8 16,14-9-5-16,-1-19 17 16,8-5 0-16,-19-7-16 15,14 5 6-15,-22 8 0 16,1 9-6-16,-10 8 14 16,-4 10 6-16,-5 0 3 15,0 20 8-15,0 13 18 16,0 6 11-16,0 3-26 15,0-13-2-15,0-4-6 16,6-13-6-16,-1-3-3 16,12-9-5-16,12 0-10 15,0-17 4-15,20-9 9 0,-7-6-21 16,-5-5-12-16,3 3 25 16,-18 3 4-16,-2 12-3 15,-11 9 3-15,-2 7 9 16,-7 3 1-16,0 0 12 15,0 28 12-15,0 4 18 16,0 3-6-16,0-2-12 16,0-2-13-16,0-9-1 15,0-11-11-15,4 0-3 16,18-11-6-16,-2 0-6 16,18 0 1-16,-10-12 7 15,5-9-16-15,-13 4-20 0,0 2 29 16,-2 5 2-16,-14 7 11 15,3 3 0-15,-7 0 0 16,0 0 1-16,0 10 13 16,0 15 17-16,9 0 10 15,0 0-12-15,6-1-8 16,-2-8-11-16,3-5-8 16,-7-4-1-16,15-7-6 15,5 0-3-15,-7-7 9 16,18-26 0-16,-7-7-5 15,-4-7-5-15,-12-4-9 16,-12 6-4-16,-5 0 16 16,0 12 7-16,-5 6 8 0,-17 15 9 15,-6 6 15-15,-8 6 0 16,-1 8-17-16,-1 19 6 16,0 6-5-16,10-3-5 15,8 0-11-15,11-5-7 16,9-8-17-16,0 0-32 15,0-10-51-15,0-3-145 16,0-4-370-16</inkml:trace>
  <inkml:trace contextRef="#ctx0" brushRef="#br0" timeOffset="96473.6401">19507 13400 449 0,'0'0'330'15,"0"0"-192"-15,0 0-16 16,0 0-52-16,0 0-46 15,0 0-21-15,-20-59 0 16,20 51-3-16,0-3-13 16,-5 9-59-16,1 2-96 15,-12 0-158-15</inkml:trace>
  <inkml:trace contextRef="#ctx0" brushRef="#br0" timeOffset="96720.94">19507 13400 135 0,'-259'40'262'0,"259"-40"-115"15,0 0-12-15,0-10-39 16,0-2-58-16,15-9 22 15,19-4-17-15,3 3-27 16,12-1-11-16,-3 4-5 16,3 5-62-16,-16 3-113 0,0-3-284 15</inkml:trace>
  <inkml:trace contextRef="#ctx0" brushRef="#br0" timeOffset="97036.7684">19677 13132 409 0,'0'0'93'15,"0"0"-48"-15,0 0-45 16,214-35-178-16</inkml:trace>
  <inkml:trace contextRef="#ctx0" brushRef="#br0" timeOffset="98130.7458">22895 13275 59 0,'0'0'9'0,"0"0"15"16,0 0-15-16,0 0-9 16,0 0-26-16</inkml:trace>
  <inkml:trace contextRef="#ctx0" brushRef="#br0" timeOffset="99738.9057">22996 13149 204 0,'0'0'117'0,"0"0"-43"0,0 0 34 16,0 0-8-16,0 0-31 16,0 0-23-16,0-113 7 15,0 104-15-15,0 1-4 16,0 3 14-16,0 2-2 15,0 3-15-15,0 0-3 16,0 0-28-16,0 10 2 16,-11 16-2-16,7 6 6 15,4 11-3-15,0 4-2 16,0 3 3-16,0 6-4 16,0-1-4-16,0-2 3 15,0-6-9-15,0-7 8 0,0-10 2 16,0-10 0-16,0-10-1 15,0-1 1-15,0-8 0 16,0-1 1-16,0 0 5 16,-25 0-3-16,3 0-3 15,-2 0 0-15,0-5 9 16,-5 0 5-16,20 5 14 16,0-3 0-16,9 1-16 15,0 2 7-15,0-3-6 16,0 3-13-16,0-2-9 15,13 2-3-15,21 0 12 16,14 0 7-16,-6-2-7 16,0-2-17-16,-2 0-32 0,-7 4-88 15,0-5-46-15,-4 0-216 16</inkml:trace>
  <inkml:trace contextRef="#ctx0" brushRef="#br0" timeOffset="100088.5596">23301 13420 59 0,'0'0'552'0,"0"0"-517"0,0 0 16 16,0 0-15 0,0 0 16-16,0 0-15 0,71 80 11 15,-66-78-25-15,10-2-8 16,-6 0-1-16,15 0 3 15,1-15 21-15,-3-14 1 16,2-14-18-16,0-2 0 16,-19-3-15-16,-5 6-4 15,0-1-1-15,0 6 5 16,-20 1-5-16,-13 9 7 16,0 9-5-16,-1 8-1 15,1 8 7-15,13 2-7 16,-8 2-2-16,10 26-5 15,13 7-13-15,5 5-19 16,0 2-61-16,0-6-77 0,14-1-50 16,10-10-160-1</inkml:trace>
  <inkml:trace contextRef="#ctx0" brushRef="#br0" timeOffset="100733.0789">23764 13600 155 0,'0'0'139'16,"0"0"-80"-16,0 0 21 0,0 0-31 15,0 0 23-15,0 0 75 16,86-85-70-16,-68 22-11 16,1-2-20-16,-1-6 4 15,-11 5-20-15,-3 5 1 16,5 1-10-16,-9 5-16 15,0 9-2-15,0 14-1 16,0 14-1-16,4 11 9 16,1 7-3-16,1 0 1 15,12 3 0-15,7 25 2 16,3 14 7-16,1 8 3 16,-5 10-12-16,-2 5-3 0,-2 6-1 15,-6-1 0-15,-3-3 0 16,2-9-4-16,-2-13-2 15,-2-10-3-15,4-10-12 16,-8-7-1-16,6-8-13 16,-3-7-61-16,-8-3-104 15,0 0-15-15,0-10-110 16</inkml:trace>
  <inkml:trace contextRef="#ctx0" brushRef="#br0" timeOffset="100897.3627">23788 13460 486 0,'0'0'248'0,"0"0"-248"0,0 0 3 16,0 0 53-1,0 0-25-15,0 0-22 0,161-13-7 16,-147 13-2-16,6 0-11 16,-12 0-59-16,3 0-159 15,-2 0-233-15</inkml:trace>
  <inkml:trace contextRef="#ctx0" brushRef="#br0" timeOffset="101317.5866">24102 12801 710 0,'0'0'116'16,"0"0"-109"-16,0 0 23 15,0 0-10-15,0 0-20 16,0 0 0-16,0 0-24 15,4 30 0-15,16-30 24 16,-11-13 5-16,4-9-2 16,-6-1 4-16,-7-2-4 0,0 5 0 15,0 0 12-15,-29 2 19 16,-11 9 4-16,12 6 44 16,-10 3-21-16,5 0-29 15,9 3-29-15,6 13 1 16,18 5-8-16,0 2-17 15,42-3-42-15,24-3-145 16,1-9-268-16</inkml:trace>
  <inkml:trace contextRef="#ctx0" brushRef="#br0" timeOffset="102366.5495">25889 13014 452 0,'0'0'204'0,"0"0"-127"16,0 0 35-16,0 0-46 0,0 0-31 15,0 0-12-15,-95 75 3 16,95-40-12-16,0-2 3 15,0-11-12-15,4-1-5 16,29-12 0-16,7-6-3 16,-7-3-4-16,9-4 7 15,11-25 5-15,-11-11-4 16,-4-8 5-16,-9-4-6 16,-18-1-1-16,-2 3-2 15,-9 5 3-15,0 12 0 16,-9 8 3-16,-24 10 5 15,4 13 9-15,-11 2-3 16,7 2-10-16,-5 26-4 16,9 4 0-16,12 9-6 15,17-4-15-15,0 1-71 0,0-5-95 16,26-6-225-16</inkml:trace>
  <inkml:trace contextRef="#ctx0" brushRef="#br0" timeOffset="102563.8369">26457 13064 804 0,'0'0'147'0,"0"0"-127"15,-73 144-16-15,64-94-4 0,0 4-2 16,9-1-42-16,0-8-67 15,-4-15-76-15,4-15-80 16</inkml:trace>
  <inkml:trace contextRef="#ctx0" brushRef="#br0" timeOffset="102907.5542">26751 12981 732 0,'0'0'192'16,"0"0"-157"-16,0 0-24 0,-22 126 1 15,22-104-8-15,13-4-1 16,3-8-3-16,6-8-3 16,2-2-5-16,5 0-1 15,9-30 9-15,-5-5 0 16,0-10-7-16,-4-1-8 15,-18 2-16-15,-11 4 15 16,0 4 10-16,0 11 6 16,-11 8 21-16,-18 7 11 15,-9 10-6-15,14 0-3 16,-9 12-23-16,4 16-9 16,7 7-20-16,6 3-46 0,16-1-29 15,0-4-71-15,0-8-229 16</inkml:trace>
  <inkml:trace contextRef="#ctx0" brushRef="#br0" timeOffset="103231.4329">27158 13169 423 0,'0'0'301'16,"0"0"-224"-16,0 0-59 15,51 106-7-15,-18-97 1 16,-9-2-12-16,1-7 0 0,3 0-3 16,-8-1 3-16,3-20 23 15,5-11-4-15,-3-5-14 16,-6-4-5-16,-14-4-8 16,-5 0 3-16,0 4 5 15,-5 9 2-15,-23 5 5 16,-16 10 17-16,1 9 11 15,6 8-17-15,-3 2 8 16,7 23-25-16,11 18-1 16,2 2-28-16,20 3-59 15,0-6-61-15,0-2-123 16</inkml:trace>
  <inkml:trace contextRef="#ctx0" brushRef="#br0" timeOffset="103600.3845">27715 13102 655 0,'0'0'159'15,"0"0"-134"-15,0 0-14 16,0 0 20-16,5 123-26 15,23-107 1-15,-3-3-4 16,-1-8 7-16,3-5 6 16,1 0 13-16,12-19-7 0,-2-9 4 15,-9-10-23-15,-5-2 10 16,-6-3-10-16,-18 1 0 16,0 2 0-16,0 8 0 15,-34 3 3-15,-3 12 3 16,-16 13 6-16,6 4-2 15,-1 4-12-15,6 26-6 16,8 11-10-16,23 4-29 16,11-3-76-16,0-9-74 15,34-6-286-15</inkml:trace>
  <inkml:trace contextRef="#ctx0" brushRef="#br0" timeOffset="103941.2869">28388 13028 754 0,'0'0'218'0,"0"0"-178"16,0 0-21-16,-38 126-12 16,38-101-6-16,22-7 0 15,2-7-1-15,1-5-2 16,-1-6-6-16,-6 0-2 15,11-2 10-15,10-21 4 16,-6-9 6-16,5-6-9 0,-14-4-1 16,-15-7 5-1,-9 10-5-15,0-2 7 0,-20 9-2 16,-31 5 2 0,-10 11 4-16,3 11 3 0,1 5 9 15,12 3-23-15,3 24 0 16,22 14-12-16,20 1-24 15,0 5-108-15,29-6-104 16,11-11-268-16</inkml:trace>
  <inkml:trace contextRef="#ctx0" brushRef="#br0" timeOffset="105416.4114">29093 12978 473 0,'0'0'196'0,"0"0"-112"0,0 0 2 15,0 0-19-15,0 0-45 16,0 0-15-16,-133 50 3 15,98-17 8-15,17 3 6 16,7-6-1-16,11 0-13 16,0-8-10-16,0-1 0 15,36-7-1-15,1-9-2 16,5-5-8-16,16 0-4 16,-1-19 11-16,-4-15 3 15,-6 0-4-15,-3-4-5 16,-15-2-6-16,-25 0 16 15,5 3 3-15,-9-1-1 16,0 7 23-16,-20 9 3 16,-9 2 4-16,-8 10-6 15,-5 5-7-15,4 5-1 0,-6 0-18 16,20 22-6-16,1 8-11 16,23 6-12-16,0-4-52 15,0 0-53-15,38-3-60 16,0-4-197-16</inkml:trace>
  <inkml:trace contextRef="#ctx0" brushRef="#br0" timeOffset="105789.1683">29597 13027 748 0,'0'0'64'0,"0"0"-47"0,0 0 29 16,0 0-24-16,-9 102-14 16,9-87-1-16,5 0-7 15,15-5 0-15,-11-5 0 16,10-2 0-16,-5-3-14 16,1 0 8-16,18-3 6 15,1-19 14-15,8-8-13 16,-9-3-1-16,-13-7-18 15,-16 2 11-15,-4 4 7 16,0-2 0-16,-24 9 15 16,-14 4 16-16,-4 10 16 0,-2 6-4 15,-3 7-8-15,19 0-13 16,-1 7-17-16,5 21-5 16,6 2-11-16,18 3-34 15,0-3-79-15,0-1-31 16,26-8-183-16</inkml:trace>
  <inkml:trace contextRef="#ctx0" brushRef="#br0" timeOffset="106186.6146">30117 13049 500 0,'0'0'292'16,"0"0"-268"-16,0 0-13 16,0 0 13-16,-18 120-4 15,27-102-17-15,15-3 0 16,1-5-1-16,-12-3-2 16,2-7 1-16,3 0 9 15,6 0 5-15,1-10 36 16,8-15-17-16,0-5-8 15,-4-5-15-15,-11-2-6 16,-7-1 2-16,-11 1-4 0,0 1-3 16,-11 6 6-1,-12 8 0-15,-16 5 5 0,12 9 26 16,-2 5-24-16,-6 3 2 16,2 0-15-16,11 20-2 15,2 8-21-15,7 2-9 16,6 0-39-16,7-1-72 15,0 2-22-15,0-11-105 16</inkml:trace>
  <inkml:trace contextRef="#ctx0" brushRef="#br0" timeOffset="106599.7733">30614 13057 50 0,'0'0'351'0,"0"0"-323"16,0 0-22-16,0 0 26 16,0 0-11-16,0 0-13 15,56 112 16-15,-36-99 28 16,0-1 21-16,-12-4 11 15,17-2-27-15,-8-6 7 16,8 0-32-16,3 0 10 16,14-21 13-16,-6-4-37 0,1-5-6 15,-8-3-12-15,-11-5 0 16,-7 4-7-16,-11 1 1 16,0 3 6-16,0 5 6 15,-20 5-6-15,-9 7 0 16,-8 5-1-16,-1 8-26 15,-6 0 11-15,11 8-15 16,8 14 7-16,8 6-13 16,6 5-54-16,11-3-87 15,0-5-174-15</inkml:trace>
  <inkml:trace contextRef="#ctx0" brushRef="#br0" timeOffset="107016.4219">31167 13091 478 0,'0'0'171'15,"0"0"-136"-15,0 0-20 16,0 0-2-16,0 0 1 16,0 0-10-16,56 96-1 0,-37-96 3 15,1 0 13-15,-2 0 35 16,11-8-4-16,4-14-18 16,0-6-13-16,-8-4-14 15,3-6-2-15,-23 0 2 16,-5 6-4-16,0-1 0 15,0 5 18-15,-14 6 18 16,-23 5 10-16,-7 6-16 16,-7 11-12-16,2 0-19 15,0 11-6-15,16 14 2 16,5 5 4-16,23 3-17 0,5-1-75 16,0-5-117-1,11-4-86-15</inkml:trace>
  <inkml:trace contextRef="#ctx0" brushRef="#br0" timeOffset="107641.6162">31939 12721 613 0,'0'0'79'0,"0"0"-40"16,0 0 73-16,0 0-54 16,0 0-37-16,0 0 16 15,0-60 19-15,0 60-15 16,0 0-14-16,-15 17-21 16,6 19-5-16,-11 14 7 0,11 4-3 15,-4 6-3-15,8 3 5 16,5-1-2-16,0-4 4 15,0-7-1 1,0-14-6-16,-6-12 39 0,1-10-40 16,1-2-1-16,-1-7 3 15,1-5-1-15,-7-1 6 16,-7 0-2-16,-2 0-1 16,-4 0-3-16,2 0 10 15,2 0 6-15,7 0-10 16,-3 0 1-16,7 0 5 15,9 0 4-15,0-1-18 16,0 1 0-16,0-4-12 0,0 4 1 16,25-4 2-16,8-2 9 15,13 1 0-15,3-2-12 16,-3 2-36-16,-6 0-42 16,-2 2-68-16,-14 0-260 15</inkml:trace>
  <inkml:trace contextRef="#ctx0" brushRef="#br0" timeOffset="108616.9338">32196 13174 432 0,'0'0'129'0,"0"0"-84"15,0 0 49-15,0 0-21 16,0 0-25-16,0 0 22 16,15-25-25-16,9-5-6 0,-1-10-23 15,10 0 3-15,-9 0-19 16,9 0 0-16,-8 2 6 15,-1 11-5-15,-6 6 0 16,-3 12-1-16,-15 6 7 16,0 3-2-16,4 7 30 15,-4 23-17-15,0 11 16 16,0 1-4-16,0 1-6 16,0-8-12-16,5-5-7 15,-1-12 7-15,3-9-2 16,-3-6-10-16,-4-3 0 15,18 0-11-15,-2-5 0 16,17-18 11-16,0-9 5 16,0-6-3-16,0 3 3 0,0 1-5 15,-8 10 0-15,-1 7 0 16,-15 12 0-16,-5 2 0 16,1 3 0-16,-5 0 19 15,0 0 1-15,0 24-14 16,0-3 5-16,0 5-8 15,0-9 3-15,6-5-6 16,-1-6 0-16,8-6-4 16,11 0-11-16,14 0 3 15,11-20-9-15,-3-10 1 16,-2-1 14-16,-6-1 3 16,-5 4 3-16,-13 8 0 15,-11 8 5-15,4 7-1 0,-13 5 17 16,0 0 15-16,0 27-5 15,0 13-2-15,-13 15-3 16,13 1-13-16,0-8-12 16,0-8-1-16,37-8-31 15,12-12-45-15,9-7-77 16,-21-13-405-16</inkml:trace>
  <inkml:trace contextRef="#ctx0" brushRef="#br0" timeOffset="212576.3849">13299 15929 352 0,'0'0'240'0,"0"0"-158"15,0 0-8-15,0 0-31 16,0 0-21-16,0 0 0 16,0 0 29-16,-4 0-4 0,4 0-12 15,0 0-5-15,0 0-7 16,0 0-13-16,0 0-3 16,0 0-2-16,0 0-4 15,0 0 2-15,0 0-3 16,0 0 1-16,0 0-1 15,0 0-2-15,0 0 2 16,0 0-1-16,-5 0 2 16,-10 0 4-16,6 0-5 15,-6 0 1-15,6 0 0 16,-4 0 2-16,-7 2 3 16,0 19-2-16,-2 4 1 15,11 4 0-15,11-1-2 16,0-6 0-16,0-5 0 0,0-16-3 15,0-1-7-15,24 0-7 16,-9-7 2-16,-1-16 10 16,-14-4 2-16,0-1 18 15,0 6 10-15,-5 2-6 16,-19 10-3-16,11 2-6 16,2 8 12-16,-7 0 3 15,13 15-18-15,-1 13 1 16,1 2-10-16,5-5 0 15,5-5-1-15,35-15-59 16,6-5-48-16,-8 0-200 16</inkml:trace>
  <inkml:trace contextRef="#ctx0" brushRef="#br0" timeOffset="218179.9565">13432 18192 263 0,'0'0'278'16,"0"0"-208"-16,0 0 19 16,0 0-24-16,0 0-33 15,0 0-32-15,-51 31 0 16,51-29-11-16,0 6-2 15,0-6-2-15,0-2 10 16,0 0-14-16,0 0 6 0,0 0-31 16,0 0 37-16,5-10 7 15,-5 2 0-15,0-1 1 16,0 3 0-16,0 6 14 16,0 0 19-16,0 0 32 15,0 0 30-15,0 18-17 16,-5-3-38-16,-10 2 4 15,6-4-5-15,0-3-10 16,9-5-17-16,0-5-6 16,0 0 0-16,0 0-7 15,0 0-6-15,0 0 0 16,0 0 5-16,0 0 2 16,0 0-2-16,0 0-3 0,0 0-22 15,0 0-19 1,0 0-79-16,13 0-100 0,12 3-197 15,3 6 349-15</inkml:trace>
  <inkml:trace contextRef="#ctx0" brushRef="#br0" timeOffset="220278.7992">13133 15315 179 0,'0'0'51'0,"0"0"19"16,0 0 20-16,0 0-27 15,0 0 5-15,0 0-8 16,0 80-25-16,5-80-27 16,-1 0-8-16,10 0 4 15,-3-2 4-15,-3-11 46 16,1 1-19-16,-4 2-15 16,-5 4-4-16,0 4 17 15,0 0 32-15,0 2 12 0,0-3-15 16,0 3-12-16,-14 0-30 15,-1 0-2-15,6 0 12 16,-4 0-14-16,8 0-9 16,5 0 3-16,0 0 1 15,0 0-11-15,0 0-6 16,0 0-3-16,0-2 4 16,0-4 5-16,0-4 10 15,5 1-8-15,-1-4-2 16,-4 1 0-16,0-1 0 15,0 1 2-15,0 2-2 16,0 7 0-16,0 0 12 0,-4 3 6 16,-16 0-5-16,-4 0-3 15,-1 3-8-15,8 7 0 16,8 2-2-16,9 1-5 16,0-1-65-16,26 1-13 15,23-1-189-15,-7-2-325 16</inkml:trace>
  <inkml:trace contextRef="#ctx0" brushRef="#br0" timeOffset="228497.236">18200 16098 159 0,'0'0'122'0,"0"0"-59"16,0 0 12-16,0 0-18 16,0 0 6-16,0 0 5 15,0 0-12-15,0 0-24 16,0-11 2-16,0 11 23 16,0 0-14-16,0 0-13 15,0 0-3-15,0 0 4 16,0 0-6-16,0 11-22 15,0 6-1-15,0 13 11 16,0-2-6-16,0 1-7 16,9-4 0-16,10-4-4 0,1-7 4 15,2-6-5 1,-2-1 0-16,0-7-7 0,2 0 6 16,7-2 6-16,0-25 4 15,-14-3 7-15,3-8 2 16,-11-2 6-16,-7-1-4 15,0 4-3-15,0 2-3 16,0 7-7-16,-11 6 11 16,-7 1 2-16,-2 12 3 15,-4 1-6-15,10 8-4 16,-10 0 7-16,0 3-15 16,-5 22-1-16,11 5 1 15,3 7 5-15,10 6-5 0,5-3-3 16,0-1 3-16,25-8-3 15,8 0 2-15,9-14-2 16,-2-7-4-16,-3-7 4 16,-3-3-7-16,3 0 6 15,-8-11 0-15,8-20-2 16,-8-2 3-16,-18-10 3 16,3-3 0-16,-14 1-10 15,0 8 4-15,0 4 3 16,-20 11 3-16,-9 12 1 15,-4 4 10-15,-5 6 11 16,5 3-20-16,0 25 12 16,4 4-14-16,16 8 4 15,6 0 3-15,7-8-7 0,0-1 0 16,11-12-3-16,11-8-1 16,3-5-2-16,-1-6 1 15,5 0 3-15,-5-24 2 16,5 2 4-16,-12-7 3 15,-5-2-5-15,-12 3-1 16,0 6 3-16,0 9-2 16,0 3 1-16,0 10 15 15,-12 0 1-15,-16 0-1 16,-5 18-8-16,8 4 2 16,-1 6-10-16,1-3 11 15,21-3-13-15,4-1-2 16,0-6-4-16,0-11-4 0,0-4 0 15,9 0-7-15,20 0 6 16,-1-1 6-16,-3-17 5 16,-3-3-7-16,-11-1 6 15,-7 2 0-15,-4 0 2 16,0 4 1-16,0 4 3 16,-11 5-3-16,-7 7 16 15,-6 0-5-15,0 0-7 16,-5 7-3-16,7 11 6 15,-2 4-1-15,8-2-1 16,12-1-7-16,4-8-3 16,0-1-3-16,0-5-2 15,0-5-7-15,24 0 1 16,0 0 10-16,10-1-7 0,-6-16 10 16,-3 1-5-16,-12 0 3 15,-4-2 0-15,-9-1 3 16,0 4 0-16,0-1 6 15,0 7-5-15,0 4 2 16,0 5 11-16,-18 0 0 16,-2 0-1-16,0 14-13 15,7 14 0-15,0 5 8 16,6-2-8-16,7-6 0 16,0-8-3-16,0-8-4 15,16-2-3-15,1-7-8 0,3 0-3 16,9-7 14-1,-5-11 2-15,-6-4-5 0,-11 0-2 16,-7-3 2-16,0-3 10 16,0 6 1-16,-7 4 0 15,-22 3 4-15,7 8 9 16,-11 7 14-16,0 0-4 16,-7 0-8-16,7 20-14 15,0 5 12-15,8 5-10 16,12-3 0-16,13-2-4 15,0-7-5-15,0-5-8 16,13-6-16-16,20-7-1 16,7 0 18-16,-7-6-5 15,-4-6 0-15,0-2 6 0,-16-1-2 16,3-1 3-16,-16-2 10 16,0 1 0-16,0 0 5 15,-36 1 14-15,10 4 5 16,-10 7 17-16,-1 5-6 15,8 0-6-15,0 5-24 16,7 18-2-16,7 4 6 16,15 2-9-16,0-3-8 15,33-1-44-15,29-7-19 16,4-11-153-16,-8 0-449 16</inkml:trace>
  <inkml:trace contextRef="#ctx0" brushRef="#br0" timeOffset="229307.8813">18401 15676 445 0,'0'0'97'16,"0"0"-37"-16,0 0 37 16,0 0-48-16,0 0 6 15,0 0 14-15,-44-13-10 16,30 13-24-16,-1 0 3 16,-9 0 3-16,2 25-31 15,-7 20-6-15,-4 18 1 16,-1 15-5-16,-1 15-8 15,-3 14 6-15,10 6-9 16,-1 5 9-16,11 0-8 16,3-4 4-16,15-10-14 15,0-19 20-15,0-27-14 0,40-13 1 16,22-25 8-16,4-10-15 16,13-10 5-16,8-10 10 15,8-25 5-15,0-18 2 16,-9-12 1-16,-4-15 8 15,-16-10-11-15,-13-6 10 16,-24 3 4-16,-16 4-14 16,-13-3 0-16,0 9-2 15,-17-1 1-15,-36 9 1 16,-9 7 17-16,-16 18-17 16,3 10 10-16,-11 27-2 15,4 13-8-15,2 28-1 16,-1 35-13-16,5 27-26 0,23 17-71 15,20 7-139-15</inkml:trace>
  <inkml:trace contextRef="#ctx0" brushRef="#br0" timeOffset="230146.7914">17943 16067 388 0,'0'0'181'16,"0"0"-105"-16,0 0 31 16,0 0-2-16,0 0-54 15,0 0 19-15,-90-5-28 0,85 5-19 16,5 15-15-16,0 14-5 16,5 10 2-16,37 3 0 15,24 6 2-15,29 2 15 16,0 2-10-16,16-2-4 15,8 3-3-15,0 0-5 16,5-9 0-16,-4-8-1 16,-5-11-3-16,-3-17 3 15,-1-8-2-15,-7 0-1 16,-2-27 3-16,-3-9 1 16,-19-9-3-16,-18-5-7 15,-18 0 7-15,-24-11-5 16,-20-6 8-16,-11 3-8 0,-47 0-10 15,-21-1-4-15,-32 5 4 16,3 10 18-16,-12 7 4 16,-15 12 16-16,-2 17-2 15,-2 14 1-15,-2 7-18 16,17 34 5-16,13 16-6 16,20 8-39-16,21 3-162 15,25-4-366-15</inkml:trace>
  <inkml:trace contextRef="#ctx0" brushRef="#br0" timeOffset="231032.9963">17667 15748 387 0,'0'0'308'0,"0"0"-202"16,0 0-53-16,0 0-37 15,0 0-9-15,0 0 17 16,104 151 41-16,-22-71-10 16,8 15-36-16,5 11-12 15,5 7-6-15,10 2-1 16,-6 3 0-16,0-15-5 0,-6-14 4 15,1-23 0-15,5-16-1 16,-13-25-4-16,-5-8 4 16,-15-17 2-16,-18 0 12 15,-20-27 24-15,-18-16 0 16,-15-21 2-16,0-17-8 16,-15-9-23-16,-9-2-7 15,-23-4-1-15,3 0 1 16,-11-1 0-16,-18-1-4 15,-7 0-3-15,-22 6 7 16,-10 6-1-16,-3 8 0 16,-5 16-4-16,5 12-1 0,0 20-1 15,27 20-7 1,1 10 7-16,21 0-2 0,31 27-38 16,35 16-22-16,40 17-96 15,63 10 22-15,26 5-274 16</inkml:trace>
  <inkml:trace contextRef="#ctx0" brushRef="#br0" timeOffset="232569.8872">18761 15375 309 0,'0'0'131'0,"0"0"-111"16,0 0 100-16,0 0-73 16,0 0-30-16,0 0 29 15,-227 129-13-15,160-67-3 16,-10 13 6-16,-9 11 18 16,2 8 8-16,-3 7-18 15,21 4-13-15,13-5 6 16,15-9-30-16,5-16-7 0,27-18-2 15,6-9-10 1,0-17 10-16,0-12-4 0,24-6-24 16,20-12 3-16,7-1 10 15,6 0 17-15,16-16 4 16,3-7 12-16,14-10-4 16,10-2-5-16,2-10-6 15,15 0 4-15,-11-8 1 16,-11 3-5-16,0-7-1 15,-18-4-7-15,-10-4 0 16,-25 0-2-16,-27 3 9 16,-15-2 11-16,0 5 6 15,-4-2 14-15,-45 6-12 16,-13 0 15-16,-8 12-21 0,-17 14 1 16,-8 22 7-16,-29 14 1 15,-15 53-22-15,-18 40-34 16,4 35 3-16,14 13-12 15,51-3-73-15,52-14-47 16,36-26-187-16</inkml:trace>
  <inkml:trace contextRef="#ctx0" brushRef="#br0" timeOffset="251397.1244">19677 14658 14 0,'0'0'27'0,"0"0"11"16,0 0 8-16,0 0-5 15,0 0 16-15,0 0-3 16,0 0-6-16,0-17-17 15,0 17-31-15,0 0 7 16,0 7 25-16,0 1 13 16,0 2-29-16,0 0 8 15,0-3-12-15,0 3-9 16,0 1 5-16,0 3 57 16,0-1-61-16,0 2 1 15,0 3-1-15,0 1 3 0,0 4-7 16,0 5-3-1,0-1-2-15,0 5 0 0,0 2-24 16,0 3 11-16,0 3 15 16,0 0 2-16,0 5-4 15,0 0 2-15,0-5-2 16,11 2-10-16,-7-3-27 16,1-1 24-16,-5-1 8 15,4-2 1-15,-4 5 5 16,0 1 4-16,0-1-3 15,5 0 2-15,6 0 1 16,-7-5 1-16,1-5-1 0,-1-3 0 16,-4 3 0-16,0-2 3 15,0 4-3-15,0-3 1 16,0 0-1-16,0-1 0 16,0-6-1-16,0 8 1 15,-4-4 0-15,-5 1-3 16,-2 1 3-16,6-3 0 15,5 0 0-15,-9 2 4 16,-6 3 6-16,15 2 11 16,-9 2-14-16,0 3 1 15,5-2-8-15,-7 1-1 16,6 3-8-16,1-1 0 16,-1 5 0-16,1-3 9 0,-3 7 0 15,-6-1-10-15,9-1 10 16,4 0 5-16,0-3-5 15,0 4 1-15,0-4 0 16,0 5-1-16,0 3 1 16,-9-4 8-16,-2 9-1 15,11-2-2-15,-9 2 4 16,5-2 9-16,-1 2-7 16,5-5-8-16,0-2 1 15,0-1-1-15,0-4-4 16,0 2 0-16,13-2-6 15,-8 0-8-15,-5 4-6 0,15 0 14 16,-10 6 1 0,-5 0 5-16,4 11-4 0,9-1-24 15,-2 3 25-15,-2-4-16 16,0 2-36-16,-2-7 6 16,-7 0-29-16,0 8 52 15,0 3 4-15</inkml:trace>
  <inkml:trace contextRef="#ctx0" brushRef="#br0" timeOffset="253332.9963">19668 14758 204 0,'0'0'102'0,"0"0"-39"15,0 0-32-15,0 0-11 16,0 0-1-16,0 0-11 16,0 51 13-16,0-46-7 15,0 2-9-15,0 1 36 16,0 1-30-16,0 7 17 15,0 4 11-15,0-1-24 16,0 12-2-16,0-1 12 16,0 0-12-16,0 5 4 15,0 0-6-15,-9 2-10 16,5 1 4-16,4-2-2 16,0 4-3-16,0-5 2 0,0-1 1 15,0 4-2-15,0-2-1 16,0 1 2-16,-11 3-2 15,6 0 1-15,1 0-1 16,4-8 0-16,0 7 0 16,0-9 0-16,0 0-1 15,0-3 1-15,0 1 0 16,0-3 1-16,0 5-1 16,0 1 1-16,0-2-1 15,0 1 0-15,0 2 4 16,0 2-1-16,0-5-3 15,-5-1 6-15,1 0-5 16,4-6-1-16,0 0 0 0,0 3 0 16,0 3 1-16,0-3-1 15,0 8 0-15,0-2 0 16,0 2 0-16,0 1 2 16,-7 1-2-16,3-2 0 15,-5 7 2-15,5-11-2 16,4 6-2-16,0-1 2 15,0-4 0-15,0 2 1 16,0 6-1-16,0-3 0 16,0 5-1-16,0-3 1 15,0 3 1-15,0-2-1 16,0-3 0-16,0 0 0 0,0 1 0 16,0 1 0-1,0 1-1-15,0-1-1 0,0 1 2 16,0-1 0-16,0 1-1 15,4 0 0-15,-4 2 1 16,9 0 0-16,-9 0-1 16,0-3 1-16,0-1 0 15,0-1-2-15,0 2 5 16,0-6-3-16,0 4 2 16,0-1-2-16,0 0 0 15,0 0 0-15,-9-1 2 16,5-3-2-16,4 0 0 15,0 2-3-15,0 4 3 16,0-1 0-16,0 3 0 0,0 2 0 16,0 0-3-16,0 0-5 15,0 2-2-15,0 5 0 16,0 2-12-16,0 2 11 16,0 7-12-16,0 3-12 15,0 1 4-15,0-4-31 16,0 1 9-16,0-7 7 15,0-2 12-15,0-2-56 16,4-6-21-16,9 0 97 16,-13-1-106-16</inkml:trace>
  <inkml:trace contextRef="#ctx0" brushRef="#br0" timeOffset="260248.8379">19593 16198 104 0,'0'0'35'0,"0"0"54"16,0 0 7-16,0 0-36 15,0 0-5-15,0 0 11 16,0 0 6-16,0 0 191 16,4-8-257-16,-4 3-6 15,0-3 7-15,0 4 0 16,0-2-2-16,0-5 5 15,0 4 6-15,0 7 0 16,0-1-3-16,0 1 6 16,0 0-2-16,0 0-13 15,5 1-4-15,-1 27 0 16,9 1 11-16,-2 17-1 0,-6 2-5 16,-1 0-4-1,1 4-2-15,-5-4-14 0,0 2 15 16,0-11 2-16,0-8 0 15,0-6-2-15,0-12 2 16,4-11-2-16,-4-2 0 16,7 0 0-16,-7 0 4 15,0-2 9-15,4-21 9 16,1-12-4-16,4-9-8 16,-5-5-1-16,-4-8-1 15,0 7-3-15,0 0-2 16,0 0-3-16,0 4-9 15,0 0 1-15,0 7-3 16,0 9 7-16,0 5 4 16,0 10 1-16,0 2 8 0,0 8-1 15,0 3 1-15,0 2-2 16,0 0-7-16,-4 0-1 16,-5 20-2-16,0 10 3 15,-2 12 3-15,2 4 0 16,4-5-2-16,5 1 0 15,-4 3-1-15,-3-3 1 16,7 0-1-16,-13 2 0 16,13-4 0-16,0-3-1 15,-4-9 2-15,4-6-1 0,0-7 0 16,0-10 2 0,0-5-1-16,0 0-1 0,0-20-5 15,0-20 5-15,-5-10 13 16,1-18 0-16,4 5 2 15,-11 1-15-15,11-4 0 16,0 9-1-16,-5 2-17 16,1 5 6-16,0 7 1 15,-7 8 5-15,11 10 6 16,0 8 3-16,0 12 2 16,0 2 3-16,0 3-6 15,0 0-2-15,0 3-1 16,0 29-3-16,0 13 4 15,0 15 27-15,0 8-13 16,0 5-6-16,0 5-5 0,0-1-3 16,0-4 2-16,0-5-2 15,0-13-28-15,0-13 5 16,0-17-125-16,0-10-236 16</inkml:trace>
  <inkml:trace contextRef="#ctx0" brushRef="#br0" timeOffset="281920.3181">23248 1874 390 0,'0'0'276'16,"0"0"-198"-16,0 0 28 16,0 0-41-16,0 0-2 15,0 0-21-15,0 0-10 16,0 0-1-16,0 0-10 0,0 0-3 16,0 0-2-16,0 0-5 15,0 11-7-15,-20 9-1 16,-2 13-1-16,-2 9 3 15,9 16-4-15,1 2-1 16,5 2 1-16,9-2-1 16,0-7 0-16,0-7-2 15,38-14-4-15,8-12 3 16,16-8-4-16,0-12 0 16,20 0-5-16,4-22 12 15,-6-28 5-15,-7-20 9 16,-11-13-3-16,-20-12-2 0,-13 2 2 15,-21 11-6-15,-8 14 0 16,0 15-3-16,-22 13-1 16,-31 9 2-16,-4 14 12 15,-10 12-4-15,-14 5-11 16,-3 22-8-16,6 24 7 16,7 11-1-16,23 7-32 15,23 3-35-15,25 8-40 16,0 0-100-16,5 0-71 15</inkml:trace>
  <inkml:trace contextRef="#ctx0" brushRef="#br0" timeOffset="282659.6237">23377 1913 256 0,'0'0'87'16,"0"0"-32"-16,0 0 56 15,0 0-6-15,0 0-17 16,0 0 14-16,15-13-12 15,-15 13-48-15,0 0-36 16,0 10-6-16,0 18 0 16,0 7 37-16,0 7-2 15,0 6-16-15,0-1-1 16,-15 3-9-16,10-9 0 0,5-15 1 16,-4-7-4-1,4-13-2-15,0 0-4 0,0-6 6 16,0 0 0-16,0 0 6 15,0-17 10-15,0-14 3 16,0-16-13-16,0-6-12 16,4-7 1-16,20 2-2 15,1 16-1-15,-3 6 1 16,2 14 1-16,-15 10-1 16,2 6 1-16,-6 6 0 15,-5 0-4-15,0 0-4 16,0 0 2-16,0 6 1 0,0 10 5 15,0 8 3-15,-5-4 0 16,-15 0 1 0,3-3-2-16,1-2 4 0,3-5-5 15,-7-2 2-15,15-3-2 16,5-5-1-16,0 0-7 16,0 0-32-16,0 5-21 15,0 2-90-15,0-2-87 16,0 3-249-16</inkml:trace>
  <inkml:trace contextRef="#ctx0" brushRef="#br0" timeOffset="283104.2334">23496 2281 638 0,'0'0'119'15,"0"0"22"-15,0 0-44 16,0 0-59-16,0 0-36 16,62-141-2-16,-47 91 5 15,3 5-3-15,2 5 0 16,-11 5 2-16,11 10 2 16,-16 5 6-16,1 8 13 15,-5 6 0-15,0 6-2 16,0 0-6-16,8 0-17 15,-8 6-7-15,7 19-7 16,2 10 14-16,0 9 9 0,6-1-3 16,-15-5-3-16,14-10-1 15,-10-14 3-15,0-3 0 16,-4-11 2-16,16 0 2 16,-7-21 18-16,15-19 9 15,-4-8 3-15,-2-4-24 16,-14 7-9-16,0 10 2 15,-4 10-8-15,0 10 0 16,0 9-11-16,0 6-19 16,0 0-10-16,0 0 4 15,-4 16-209-15,0 4-321 16</inkml:trace>
  <inkml:trace contextRef="#ctx0" brushRef="#br0" timeOffset="283923.0947">23401 1328 495 0,'0'0'29'0,"0"0"10"15,0 0 13-15,0 0 5 16,0 0-25-16,0 0-22 0,-201 30-3 16,154-2-5-16,-1 5 1 15,1 9 3-15,-2 8 8 16,-4 13 12-16,7 7 28 15,-7 15-2-15,15 7-11 16,1 22-10-16,-3 11-12 16,13 10-8-16,-1-7-8 15,8-12 0-15,0-23-3 16,15-18-7-16,5-13 5 16,0-10 0-16,9-10-4 15,27-3-2-15,6-9 4 0,11-2 0 16,4-6 2-1,5-4 2-15,9-5 5 16,4-9-4-16,7-1-1 0,13-3 6 16,-4 0 8-16,8-22-5 15,3-9 1-15,2-9 3 16,-9-10-12-16,20-8 8 16,-16-9-6-16,-3-8 0 15,-19-1 1-15,-20-4 0 16,-6 3-3-16,-11-9 3 15,-11-12-2-15,-16-5-2 16,3-4 1-16,-16 2-3 16,0 6 1-16,0 10-8 15,0 3 0-15,-25 14-1 16,-3 11 2-16,3 14 7 0,-17 12-4 16,-11 7 1-1,-24 13-6-15,-23 10-34 0,-28 5-55 16,-20 23-44-16,-9 15-171 15</inkml:trace>
  <inkml:trace contextRef="#ctx0" brushRef="#br0" timeOffset="284853.1785">22304 1719 226 0,'0'0'105'0,"0"0"14"16,0 0-50-16,9 113-33 16,35-75 5-16,3 2 19 15,21 7-22-15,3 9 24 16,4 4-34-16,22 2-1 15,-13 1 24-15,3-3-40 0,-1-7-5 16,-4-1-1-16,-7-4 4 16,16-8 8-16,4-8-8 15,4-3 30 1,12-2 9-16,4-4-21 0,-11-6-7 16,2-4-6-16,-16 2-11 15,-10-5 1-15,-3-3 0 16,-19 1-2-16,4-6-1 15,-11-2-1-15,6 0 0 16,-13 0 0-16,3-2 0 16,-3-16 5-16,-6-4 4 15,-1-4 3-15,-8-3 1 16,-5-7-7-16,-15-7 3 0,7-2-5 16,-7-5-3-16,-9-5 5 15,0-1-6-15,0-5 1 16,-9-3 1-16,-31 7-2 15,-11 0-4-15,-6 9 4 16,-5 3 4-16,-16-1-2 16,3 4-1-16,-11-1-2 15,4 0-1-15,2-1 1 16,-6 1-3-16,9 3-9 16,-3 0-4-16,-6 2 4 15,0 8 1-15,-14 5-5 16,-19 8 5-16,-21 11-16 0,-6 6-22 15,-46 15 1-15,-18 33-9 16,-22 8-20-16,22 8 22 16,28-1 27-16,50-3-14 15,41-9-121-15</inkml:trace>
  <inkml:trace contextRef="#ctx0" brushRef="#br0" timeOffset="286127.9445">22799 1088 163 0,'0'0'250'0,"0"0"-93"15,0 0-34-15,0 0-20 16,0 0-3-16,0 0-32 0,0-13-22 15,0 13-26-15,-8 0-18 16,8 0-2-16,-5 0-7 16,5 5-2-16,0 15 6 15,-4 13 3-15,4 11 1 16,0 12 5-16,0 13-4 16,0 12-2-16,0 14 2 15,4 16-1-15,29 9-1 16,5 9 0-16,-5-2-4 15,11-2 3-15,-6-5-15 16,-1-11-15-16,8-9 27 16,-8-7 4-16,-4-11-5 15,1-5-1-15,8-6 1 16,2-9 3-16,9-6 1 16,2-9-4-16,14-4 1 0,-3-11 2 15,-8-1 2-15,8-12-1 16,-9 0 1-16,5-13 0 15,-4 0 11-15,-7-6-4 16,-3 0 0-16,10 0-4 16,-16-3 3-16,7-9-6 15,-12-6 2-15,-8-5-2 16,0-9 4-16,-5-11 0 16,-6-7 8-16,-3-12 7 15,3-9-16-15,-14-7 0 16,3-4-2-16,-7-6 3 15,0-2-4-15,0-10 0 16,-11-16 1-16,-13 1 2 0,-3 5-2 16,-8 3 0-16,-7 13 0 15,0 9-1-15,-7 8 0 16,7 3-1-16,-2 10 3 16,-3 3 1-16,-1 6-1 15,-5 3 9-15,-3 7-1 16,-12 2 4-16,-3 6-10 15,-15 1-4-15,-1 9 0 16,-1 2-9-16,-3 7-13 16,9 6 1-16,5 2-24 15,11 2 16-15,19 8 19 16,19 0-104-16,12 2-106 0,16 23-157 16</inkml:trace>
  <inkml:trace contextRef="#ctx0" brushRef="#br0" timeOffset="313332.7982">26141 1363 312 0,'0'0'224'0,"0"0"-172"16,0 0 15-16,0 0-16 15,0 0-16-15,0 0 11 16,-5 15 20-16,5 1-33 16,0-4 8-16,0 3 17 15,0 0-6-15,0-2-14 16,0-4-4-16,0-1-5 16,0-5-7-16,0 2-10 0,0-3-2 15,0-2-3-15,0 0-4 16,0 0 1-16,0 0-4 15,0-23 0-15,25-22 4 16,3-15 8-16,1-12-5 16,4-6-1-16,5 3-5 15,-18 10 0-15,9 17-2 16,-1 15 1-16,-10 13 0 16,2 9-4-16,-11 7 2 15,2 4 2-15,-11 0-9 16,4 0 3-16,5 0-5 15,15 15 10-15,14 5 1 16,-5 3 3-16,11 4-3 0,-6 1 0 16,-5-3-2-16,-8 3-2 15,-17 0 1-15,-3 5-2 16,-5 6 4-16,0 9 1 16,-29 4 15-16,7 3 9 15,2-10-10-15,11-4-14 16,9-12 0-16,0-6-6 15,0-5-3-15,29-4-28 16,13-3-31-16,0-6-44 16,-2-5-245-16</inkml:trace>
  <inkml:trace contextRef="#ctx0" brushRef="#br0" timeOffset="314442.9268">26136 2795 401 0,'0'0'366'15,"0"0"-325"-15,0 0 24 16,0-106-8-16,0 71-15 16,29 2-1-16,0 4-13 15,4 3-7-15,0 1-8 16,-4 13-4-16,-9 2 12 16,0 3-7-16,-11 7-11 0,4 0-3 15,-2 0-7-15,7 14-9 16,2 17 16-16,-12 14 5 15,8 12-5-15,-16 5 17 16,0 9-9-16,0 0-6 16,-20-11 2-16,0-8 3 15,20-7-6-15,0-13-1 16,0-7-8-16,16-8 4 16,12-17-12-16,5 0 1 15,14-14 15-15,2-26 14 16,-7-15 5-16,-7-10-2 15,-17-3-11-15,-10-2 10 16,4 0-7-16,-12 10 1 16,0 10 5-16,0 17 8 0,0 13 5 15,-20 12 16-15,20 8-6 16,0 0-21-16,0 0-17 16,0 0-6-16,57 0-16 15,25-2 22-15,26-5 0 16,-2-4 0-16,3 2-12 15,-19-4-58-15,-28 0-72 16,-24 3-345-16</inkml:trace>
  <inkml:trace contextRef="#ctx0" brushRef="#br0" timeOffset="317352.9816">29016 1624 145 0,'0'0'252'0,"0"0"-89"16,0 0-64-16,0 0-28 16,0 0-20-16,0 0-7 15,0 0-5-15,0-5-2 16,0 5 3-16,0 0-8 15,0 0-8-15,-5 20-8 16,-28 15 2-16,0 18 2 16,-9 12-15-16,-7 6-1 15,3 6-3-15,6-10 0 0,11-9-2 16,20-13 0 0,5-22-5-16,4-16-4 0,0-7-19 15,13-14-38-15,36-39 66 16,-7-18 1-16,11-10 6 15,-4-2-5-15,-7-6 7 16,-9 9-1-16,-4 2-5 16,4 15-2-16,-18 23 3 15,-2 15 1-15,-8 15 5 16,-5 8 19-16,0 2-4 16,0 15-24-16,0 30 4 15,0 20-3-15,0 16 12 16,11 1 2-16,-2 9-12 15,0-4 4-15,-9-2-5 0,15-7-1 16,-10-10 0-16,-5-15-1 16,0-13 0-16,0-15 1 15,0-8 5-15,0-9 21 16,0-3 13-16,-5-3-7 16,-24-2-1-16,-10 0-12 15,-8 0-14-15,-6 0 8 16,7-7-6-16,1 2 1 15,17 2-4-15,-1 1-5 16,11 2 0-16,14 0-7 16,4 0-19-16,0 0-46 15,0-10-68-15,26-1-259 16</inkml:trace>
  <inkml:trace contextRef="#ctx0" brushRef="#br0" timeOffset="317940.4297">29489 2252 338 0,'0'0'0'0,"0"0"-76"16,0 0 17-16,0 0-10 0,0 0 11 15,0 0 58 1,9-26 53-16,-9 26 28 0,0 0 84 16,0 5-45-16,0-3-30 15,0 0-25-15,0 4-3 16,0-6 6-16,0 0-6 16,0 0-5-16,0 0 5 15,0 0-11-15,0 0-18 16,0 0-10-16,4-28 3 15,12-16 3-15,12-23 8 16,1-5-21-16,4-3-1 16,0 9-11-16,-15 1-4 15,2 10 0-15,0 5 2 16,-2 15-3-16,-3 10 1 16,-6 7 0-16,6 14 0 0,-10-4 0 15,13 8-1-15,-3 0-1 16,9 0-10-16,10 17 9 15,-12 6 3-15,-7 10 7 16,5 4-7-16,-20 4 11 16,0 0 2-16,0 5 7 15,0-3-1-15,0-1 0 16,0-4-3-16,0-3-9 16,0-8-1-16,0-2-6 15,0-2 0-15,0-4 0 16,0-3-7-16,0 4-37 15,0-2-67-15,4-3-153 0,1-5-364 16</inkml:trace>
  <inkml:trace contextRef="#ctx0" brushRef="#br0" timeOffset="318120.8409">30227 2180 1065 0,'0'0'99'0,"0"0"-56"16,0 0-10-16,0 0-33 15,0 0-35-15,0 0-52 0,42-90-186 16,-30 73-380-16</inkml:trace>
  <inkml:trace contextRef="#ctx0" brushRef="#br0" timeOffset="318710.2436">30747 1549 625 0,'0'0'225'15,"0"0"-144"-15,0 0-22 16,0 120 6-16,0-45-30 0,-9 2-24 16,-15 9 3-16,0-3 1 15,4-10-8-15,-2-13-5 16,11-23-1-16,6-14-1 16,5-21 0-16,0-2 0 15,0-25-13-15,5-30 13 16,19-18 5-16,5-9 0 15,-9-1 2-15,2 0-4 16,-7 6-1-16,5 9-1 16,-16 11-1-16,5 16-1 15,-4 19 1-15,-5 11 4 0,0 11 0 16,0 0 5 0,0 0-9-16,0 36-17 0,0 14 17 15,4 15 19-15,1 3-12 16,14 4-2-16,-3-1-4 15,-3 4 1-15,0-5-1 16,-6-5-1-16,-7-12-1 16,0-10-2-16,0-13-1 15,0-10 3-15,0-5-3 16,-7-8 4-16,-15-4 7 16,-11-3 17-16,-7 0-4 15,-2 0-13-15,9 0-1 0,-4 0-4 16,12-5 1-1,16 5-3-15,9-5-2 0,0 2-38 16,0-4-60-16,14-4-156 16,28-3-163-16</inkml:trace>
  <inkml:trace contextRef="#ctx0" brushRef="#br0" timeOffset="319183.274">31304 1845 727 0,'0'0'235'0,"0"0"-215"16,0 0 2-16,0-116 13 0,0 86-31 16,0 10-2-16,0 10 4 15,5 5-12-15,-5 5 6 16,0 0-7-16,0 13-9 15,0 19-21-15,0 18 37 16,0 8 23-16,0 5-15 16,0-3-6-16,0 0 6 15,0 0 1-15,0-15-5 16,0-10 7-16,0-17-11 16,11-10-2-16,-2-8-3 15,19 0 5-15,-10-31 3 16,18-14 42-16,6-18-7 0,-14-4-22 15,1 2-9-15,-5-3 8 16,-6 8-14-16,2 12 7 16,-11 13-4-16,0 20-1 15,-9 10 28-15,0 5 5 16,0 0-27-16,0 0-9 16,11 3-18-16,13 9 3 15,14 3 14-15,4 0-24 16,15-3-49-16,1-9-27 15,-5-3-186-15,-7 0-283 16</inkml:trace>
  <inkml:trace contextRef="#ctx0" brushRef="#br0" timeOffset="320024.6101">31205 1796 129 0,'0'0'139'15,"0"0"-94"-15,0 0-3 16,0 0 12-16,0 0-16 0,0 0-17 15,-29 25 29 1,29-25-1-16,0 0 0 0,0 0 34 16,0 0-1-16,0 0 10 15,0 0-24-15,0 0-12 16,-4 0-15-16,-1 0-18 16,5 0-2-16,-6 0 1 15,6 0-8-15,0 0-4 16,0 0-3-16,0 0 7 15,0 0-14-15,0-1-3 16,0-23-6-16,24-5 9 16,0-9 5-16,9 5-2 15,-13-1-3-15,-2 9-1 16,2 4-15-16,-16 7-36 16,1 11-37-16,-5 3-25 0,0 0-50 15,0 3-174-15</inkml:trace>
  <inkml:trace contextRef="#ctx0" brushRef="#br0" timeOffset="323557.2666">32258 1669 137 0,'0'0'31'0,"0"0"5"16,0 0 8-16,0 0 8 16,0 0-9-16,0 0-5 15,0 0-17-15,-5-5-15 16,5 5 0-16,-9 0-4 15,5 0 19-15,-1 0 2 16,5 0 11-16,0 0 16 16,0 0 13-16,0 0 4 15,0 0-7-15,0 0-10 16,0 0 1-16,0 0 0 16,0 0-9-16,0 0-6 0,0 0 1 15,0 0-10-15,0 0-1 16,0 0-5-16,0 0 3 15,0 0-8-15,0 0-5 16,0 0-2-16,0 0-5 16,0 0 0-16,0 0-3 15,0 0 3-15,0 0-4 16,0 0 2-16,0 0-1 16,0 0 1-16,0 0 3 15,0 0 4-15,0 0-2 16,0 0-1-16,0 0 0 15,0 0-2-15,0 0-2 0,0 0 0 16,0 0 0-16,0 0 1 16,0 0-2-16,0 0 4 15,0 0 1-15,0 0-2 16,0 0 2-16,0 0 3 16,0 0-6-16,0 0 0 15,0 0-3-15,0 0 0 16,0 0-5-16,0 5-12 15,34 8 1-15,12 7 15 16,20 2 1-16,3 3-1 16,2-5-1-16,-9 5-5 15,0-2 0-15,-16-2-6 16,-11 1 2-16,-13-5 3 0,-10 2 3 16,-4-1 5-1,-8 3 0-15,0-6 0 0,0 2 2 16,0-4-2-16,-20-1 3 15,-2-2-2-15,-13 1 1 16,-3-1 3-16,-15-3 1 16,-2 3-5-16,-7 0 4 15,5 3-5-15,-5-1 0 16,9 1 2-16,19-3-2 16,1-3-3-16,18-2-2 15,2-5-13-15,13 0-36 16,0 3-35-16,0-1-181 0,24 3-25 15,9-5-53 1</inkml:trace>
  <inkml:trace contextRef="#ctx0" brushRef="#br0" timeOffset="323819.4607">32235 2371 452 0,'0'0'158'16,"0"0"-49"-16,0 0-6 0,0 0-13 15,277-130-45-15,-182 97-18 16,-4 5-27-16,-21 8-2 15,-12 11-58-15,-34 9-64 16,-6 0-183-16</inkml:trace>
  <inkml:trace contextRef="#ctx0" brushRef="#br0" timeOffset="326646.0015">33206 2201 275 0,'0'0'70'0,"0"0"11"16,0 0 40-16,0 0-27 15,0 0-6-15,0 0-4 16,5 0 4-16,-5-13-37 15,6-9-18-15,3-6-5 16,4-12-8-16,3-6 11 16,-7-4-2-16,6-2-13 15,-6-2 2-15,-5 3-12 16,1 0-2-16,-5 12-4 0,0 8 0 16,0 11 5-16,0 12-4 15,0 6-1-15,0 2 0 16,0 0-3-16,0 2-10 15,0 21-35-15,11 10 48 16,2 7 3-16,7 6 3 16,-2-7-3-16,2-2-3 15,-7-6 0-15,2-9-1 16,-6-9 0-16,0-5-2 16,-2-8 2-16,-3 0 0 15,-4 0 1-15,5-21 43 16,8-14-5-16,2-9 5 0,3-10 1 15,2 0-25-15,-16-7-6 16,1 9-12-16,-5 1 2 16,0 11-3-16,0 13-5 15,0 10-1-15,0 13-7 16,0 4-5-16,0 0-38 16,0 13-47-16,0 15-188 15,0 10-200-15</inkml:trace>
  <inkml:trace contextRef="#ctx0" brushRef="#br0" timeOffset="336431.2684">24531 1950 14 0,'0'0'74'16,"0"0"204"-16,0 0-274 15,0 0 9-15,0 0-4 16,0 0-5-16,0 0-4 16,-4 0 0-16,4 0-4 15,0 0 1-15,0 0 2 16,0 0 1-16,0 0 3 15,0 0 8-15,0 0 8 16,-5 0 12-16,5 0 9 16,-7 0 6-16,7 0-9 15,-8 0-16-15,3 0-2 16,5 0-12-16,-4 0 3 0,4 0 15 16,0 0-3-16,0 0-4 15,0 0-3-15,0 0-8 16,0 0-1-16,0 0-4 15,0 0-2-15,0 0 4 16,0 0-3-16,0 0 3 16,0 0 2-16,0 0 7 15,0 0-6-15,0 0-7 16,0 0 2-16,0 0-2 16,0 0 0-16,0 0-2 15,0 0 2-15,0 0-7 16,0 0 7-16,0 0-1 15,0 0 1-15,0 0-5 0,0 0 5 16,0 0-2-16,0 5 7 16,4 0-11-16,9 2 7 15,-1-4-2-15,-4 4-1 16,1-4 2-16,2-1 2 16,-2 1 5-16,-4 2 0 15,-1-3-3-15,-4 4-3 16,15-4 9-16,-10 3-9 15,-1 0 8-15,12-2-3 16,-12 1-3-16,1 2 6 16,-1 1-3-16,0-2 3 15,1 0 11-15,6 0-8 0,-7 0 2 16,-4 2 2-16,14-1 5 16,-10-2-14-16,-4-1-2 15,0 0 0-15,0 1-3 16,7-1 0-16,-3 2 1 15,5 0-3-15,-5 0 0 16,1 0 1-16,-1 5-1 16,3-1 4-16,-3-2-3 15,5 0 0-15,-9 0 2 16,0-2-2-16,0 1 2 16,5-2-3-16,-5 1 1 15,0-2-1-15,0 0 1 16,0 1 5-16,0 2 0 15,0-2 8-15,0 4-7 16,0 2 1-16,0-2-1 0,0-1-6 16,0 3 0-16,0 0 2 15,0 3-3-15,0-1 3 16,0-1-2-16,-5 1-1 16,5 1 4-16,-9 1-4 15,-2-1 1-15,7 2 0 16,-5 0-1-16,9-3 1 15,-20 3-1-15,20-5 0 16,0 1 2-16,-4-4-2 16,-1 3 0-16,-4 0 0 0,5 3 0 15,-12-1 0-15,8 6 1 16,-1-5-1-16,-2-1 0 16,6 1 1-16,-4-6 0 15,-6 3-1-15,6 3-1 16,0-4 1-16,3-3 0 15,1 0 3-15,-4-2-3 16,1 3 0-16,8-2-2 16,-12 3 5-16,-5 2-6 15,12 0 5-15,-10 0-4 16,-3-3 4-16,3 1-2 16,-5-3 0-16,15 2 0 15,-8-2 0-15,9 3-2 16,-3-8 4-16,-2 5-4 15,0 0 5-15,0-3-6 0,-6 3 6 16,11-3-4-16,-16 4 1 16,15-1 0-16,-12 0 0 15,10-3 2-15,-6 1-2 16,8-1 0-16,-6 3 0 16,7-2 0-16,-5-1 0 15,5 3 0-15,-1-2-2 16,5-1 2-16,-4-2 0 15,4 0 0-15,0 0 0 16,0 0-2-16,0 0 2 16,0 0-3-16,0 0 1 15,0 0-7-15,0 0 6 0,0 0-1 16,0 0-2 0,0 0 1-16,0 0-10 0,0 0 4 15,9 0 8-15,15-7 1 16,5-1 1-16,-12 1-17 15,16-3 1-15,-4-1 2 16,0 2 10-16,-5 1 2 16,-10-2 3-16,10 3-4 15,-4-3 4-15,-3 0 8 16,-5-3-8-16,10 1 0 16,-7-3 0-16,-6-5 0 15,11 4 0-15,-16 1 6 16,1 1-6-16,6 3-1 0,-11 1 1 15,9 2 0 1,-5-1 2-16,0 4 0 0,1-3 0 16,-5 0 4-16,0 4 3 15,4-6-2-15,-4 3-5 16,0-1-1-16,0 0-1 16,0 3 0-16,0 0 1 15,0-2 7-15,0-4 6 16,0-1-6-16,0-3-6 15,0-5-1-15,7-2-2 16,-3-3 2-16,-4 4-1 16,9 0 1-16,-9 10 0 0,0-3 4 15,0 6 6-15,0-5 2 16,0-2-5-16,0 1-6 16,0 0-2-16,0 2 3 15,0-4-2-15,0 1 0 16,0 5 0-16,0 0 0 15,0 5 6-15,0-2 3 16,0-1 0-16,0-2-3 16,0 0-6-16,0 0-1 15,-9-2 1-15,9 1-1 16,-4 1 1-16,-3 0-1 16,3 3 3-16,-1-1 1 15,1 4 4-15,0 1-4 16,-1-2 5-16,1 2-8 15,-7 1 5-15,6-3-5 0,1 5-1 16,-12-3 2-16,12 3 0 16,4-2 1-16,0 2 0 15,-4 0 3-15,4 0-2 16,-5 0-2-16,5 0 5 16,-4-2-5-16,4 2 1 15,0 0-1-15,0 0 0 16,0 0-2-16,0 0-3 15,0 0 1-15,0 0 1 16,0 0-1-16,0 0 0 0,0 0 0 16,0 0-2-1,0 0 1-15,0 0 1 0,0 0-2 16,0 0-2 0,0 0 2-16,0 0 2 0,13 10-1 15,2 5 1-15,-6-3-6 16,7 8-5-16,-3 0 6 15,0 0-2-15,-2 0 7 16,-2 0 0-16,0 3-6 16,-9-1 3-16,7 3 4 15,-7-1-2-15,0 1 2 16,0 0-1-16,0 2 0 16,0-2 1-16,0 0 1 15,0-2 0-15,0 4-2 16,-7 3-3-16,-11-3 1 0,14-4-10 15,-12-3 3-15,8-5-1 16,8 7-1-16,0-1 6 16,-9-1 2-16,9 0 2 15,-16-2 3-15,12-1 0 16,-16 0 0-16,16 1-2 16,-16-5 1-16,-2-1 1 15,-3 1-5-15,1-3-24 16,6 2-34-16,-2-2-36 15,0 0-10-15,7-2-165 16</inkml:trace>
  <inkml:trace contextRef="#ctx0" brushRef="#br1" timeOffset="2.35671E6">24002 15834 722 0,'0'0'245'16,"0"0"-222"-16,0 0 4 0,0 0-9 15,0 0-13 1,0 0-4-16,0 0 5 0,0-98 4 16,0 68 4-16,5-5 15 15,-5 0 7-15,0 0-16 16,0 2-2-16,0 1 2 15,-5 7-3-15,-10 7-1 16,11 5-5-16,-1 12-4 16,5 1-4-16,0 7-3 15,0 40-12-15,5 16 12 16,23 22 3-16,14 0-2 16,-13-2 0-16,9-8 0 0,-14-12 1 15,-9-11-2-15,-1-17 1 16,-14-7-2-16,0-13 2 15,0-5 0-15,0-7 9 16,0-3 7-16,-38 0-3 16,5 0-9-16,-11 0 3 15,-3 0-3-15,19 0 15 16,8 0-7-16,11 1 5 16,9-1-7-16,0 0-9 15,0 0-2-15,0 0-2 16,0 0-12-16,9 0-3 15,35 0 12-15,2-1-11 16,7-6-34-16,-4-10-46 0,6 3-141 16,-10-4-435-16</inkml:trace>
  <inkml:trace contextRef="#ctx0" brushRef="#br1" timeOffset="2.35705E6">24460 15949 1013 0,'0'0'73'0,"0"0"-64"16,0 0 52-16,80 128-32 15,-47-103-21-15,-4-4-6 16,-1-13 7-16,1 1-3 16,-9-9 3-16,9 0-2 15,8-17-3-15,-12-19 1 0,4-17 1 16,-16-2-6-16,-13-7 1 15,0-1-4-15,-20 0 4 16,-22 8-3 0,-11 10 4-16,-5 10 3 0,-4 15 2 15,12 15-3-15,1 5 10 16,16 17-9-16,8 26-5 16,25 9-4-16,0 1-15 15,29 0-38-15,20-10-57 16,22-11-176-16,-18-9-276 15</inkml:trace>
  <inkml:trace contextRef="#ctx0" brushRef="#br1" timeOffset="2.35738E6">25323 16074 793 0,'0'0'291'0,"0"0"-243"16,66-120 20-16,-20 65 0 15,12-1-29-15,-5 4-9 16,-20 9-24-16,-9 6-5 16,-4 12-2-16,-20 5-6 15,0 8-26-15,0 4-23 16,0-2-38-16,0 7-63 16,0 1-292-16</inkml:trace>
  <inkml:trace contextRef="#ctx0" brushRef="#br1" timeOffset="2.3576E6">25212 15643 715 0,'0'0'335'16,"0"0"-305"-16,0 0 16 16,0 0 28-16,0 0 9 15,197 145-48-15,-126-84-14 16,-5 2-18-16,-9-3 1 15,-10-3-4-15,-7-5-27 16,-12-14-11-16,-10-9-17 16,6-12-37-16,-10-9-135 15,6-8-444-15</inkml:trace>
  <inkml:trace contextRef="#ctx0" brushRef="#br1" timeOffset="2.358E6">26251 15691 1040 0,'0'0'49'0,"0"0"-47"15,0 0 3-15,29 105 6 16,0-55-7-16,13 1-4 15,-9 1-4-15,7-2 4 16,-11-7-4-16,-21-11 4 16,-8-8-1-16,0-7 1 0,0-5 0 15,0-2 3-15,-19-7 3 16,-19-3-2-16,0 0 2 16,1 0 1-16,17-3 16 15,0-4 6-15,20 1-9 16,0-3-12-16,0 0-3 15,29 1 2-15,15 0 12 16,2 5 7-16,7-3-2 16,-6 6-14-16,-3 0-8 15,-11 0-2-15,5 0-4 0,-9 0-33 16,8 0-61 0,3-7-154-16</inkml:trace>
  <inkml:trace contextRef="#ctx0" brushRef="#br1" timeOffset="2.35833E6">27101 15972 1115 0,'0'0'87'0,"0"0"-74"16,0 0 35-16,0 0-27 15,0 0-14-15,218 65 1 16,-184-65-5-16,-10 0-3 15,0-6 0-15,5-19-1 16,-7-9 0-16,-11-1-9 0,-11-5 8 16,0-1 0-1,0 1-2-15,-29-3 1 0,-19 6 3 16,-5 12-1-16,2 10 1 16,-11 12 1-16,9 3 15 15,15 5-5-15,5 24-8 16,9 0-3-16,24 1-7 15,0-5-21-15,0-2-52 16,13-11-57-16,16-9-209 16,0-3-214-16</inkml:trace>
  <inkml:trace contextRef="#ctx0" brushRef="#br1" timeOffset="2.35854E6">27434 15465 994 0,'0'0'176'0,"0"0"-161"16,0 0 8-16,0 0 13 16,219-17-36-16,-172 9-1 15,-3 5-46-15,-11 1-56 16,-13 2-78-16,-7-2-155 15</inkml:trace>
  <inkml:trace contextRef="#ctx0" brushRef="#br1" timeOffset="2.35899E6">27906 14884 687 0,'0'0'197'0,"0"0"-123"16,0 0-4-16,0 0-45 16,0 0-22-16,-9 113 2 0,9-46 10 15,0-2-1-15,9-3-4 16,15-4-1-16,-4-9-3 15,-16-12-6-15,9-7-9 16,-8-10 2-16,-5-7 7 16,0-11 0-16,0-2 1 15,0 0 1-15,-22 0 3 16,2 0-5-16,-4-5 9 16,10-3 8-16,-1 4-5 15,15 4 7-15,0 0-6 16,0 0-6-16,0 0-7 15,0 0 0-15,20 0 9 16,13 7-2-16,9-2 8 0,2-5-6 16,-11 0-9-16,5 0-8 15,-9 0-33-15,-5 0-84 16,-6-10-218-16</inkml:trace>
  <inkml:trace contextRef="#ctx0" brushRef="#br1" timeOffset="2.35929E6">28231 15224 767 0,'0'0'285'15,"0"0"-232"-15,0 0 9 16,0 0-23-16,42 103-16 16,-18-87-5-16,18-11 7 15,-13-3 0-15,19-2-15 0,-10-2 2 16,-5-21-2-16,0-9-9 15,-13-9-1-15,-20-3 0 16,0-6-9-16,0 4-2 16,0-2 8-16,-37 8 3 15,-8 10-1-15,-8 10-2 16,7 12 1-16,-3 8-2 16,7 31-6-16,9 21-11 15,13 15-23-15,20 1-42 16,0 0-180-16</inkml:trace>
  <inkml:trace contextRef="#ctx0" brushRef="#br1" timeOffset="2.36025E6">29341 15886 825 0,'0'0'113'16,"0"0"-104"-16,0 0 5 16,0 0 21-16,0 0-34 15,0 0 10-15,42-95-3 16,-22 47-6-16,4-4-1 15,-6 2 14-15,-3 5 1 16,-6 3 3-16,-9 9-5 16,4 10 5-16,7 15-2 15,-11 5 0-15,5 3 0 16,-5 17 8-16,4 15-7 0,-4 15 3 16,5 3-8-1,10-7-2-15,-6-6 4 16,11-9-8-16,-2-13-4 0,10-8-3 15,1-7-3-15,13-7-3 16,2-22 1-16,9-5 1 16,-19-3-4-16,-6-1 8 15,-10 11 0-15,6 2 4 16,-15 7-3-16,7 7 11 16,-12 11 6-16,-4 0-5 15,9 6 18-15,2 19-1 16,-11 11-4-16,18-4-12 15,-14-2-1-15,20-8-9 0,-4-6-3 16,9-14-1 0,0-2-7-16,17 0-3 0,3-30-6 15,2-5 4-15,-3-5-2 16,-14-3 0-16,-10 6 11 16,0 2 2-16,-6 4 1 15,-14 11 0-15,12 8 2 16,-16 10 14-16,0 2 10 15,0 4 11-15,0 33-6 16,4 13-6-16,1 4-1 16,10-2-3-16,3-12-9 15,15-7-12-15,7-13-13 16,15-15-49-16,3 0-108 16,-10-5-406-16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1:44:34.12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10082 4995 730 0,'0'0'176'15,"0"0"-150"-15,0 0-10 16,0 0 11-16,0 0 6 15,0 0-15-15,0 0 12 16,0 0-4-16,0 0-17 16,0 0 3-16,0 0 1 15,0 0-12-15,0 0-2 16,0 6-6-16,-25 6-93 16,-17-5-243-16</inkml:trace>
  <inkml:trace contextRef="#ctx0" brushRef="#br0" timeOffset="1590.3634">6787 6891 357 0,'0'0'109'16,"0"0"-75"-16,0 0 41 15,0 0 0-15,0 0-40 0,0 0-33 16,4 47 1-16,7 14 105 16,-2 8-18-16,11 4-52 15,-2-13-29-15,21-12-5 16,-1-16-4-16,4-14 0 16,11-13-19-16,9-5 9 15,9-16 10-15,6-25 16 16,-2-18-5-16,-13-8 10 15,-4-8 1-15,-21 10 1 16,-12 7-8-16,-5 23-12 16,-16 17 3-16,-4 11 6 15,0 7 22-15,0 0-21 16,0 25-13-16,-4 25 0 0,-7 15 5 16,11 6 10-1,0-11-15-15,53-18-15 0,24-14-16 16,3-16-8-16,-3-4-10 15,-19-8 13-15,-21 0-8 16,-17-8-19-16,-20-11-49 16,0-2-28-16,-15 4-368 15</inkml:trace>
  <inkml:trace contextRef="#ctx0" brushRef="#br1" timeOffset="6989.6561">14854 9242 112 0,'0'0'446'16,"0"0"-315"-16,0 0-6 16,0 0-26-16,0 0-55 15,0 0-16-15,0 15 4 16,0 12 1-16,0 11 0 0,0 4 9 16,0 4-16-1,0-2-11-15,9-1-9 0,19-5-2 16,10-8-2-16,11-10-4 15,8-8-4-15,-6-9 2 16,2-3 4-16,0-15-3 16,-11-20 7-16,-4-10 1 15,-3-10-4-15,-13-8 0 16,-11-5-2-16,-6 3-2 16,-5-1-5-16,0 11 8 15,-38 10 0-15,-15 8 0 16,-4 14 0-16,-1 16 0 15,-4 7 1-15,5 0 2 16,4 17 12-16,11 13-9 0,13 8-6 16,16 5-5-16,13 7-16 15,8 0-78-15,30 0-125 16,15 0-164-16</inkml:trace>
  <inkml:trace contextRef="#ctx0" brushRef="#br1" timeOffset="7232.2635">15617 9422 609 0,'0'0'219'16,"0"0"-94"-16,0 118-36 15,0-55-24-15,-25 9-38 16,-3 3-14-16,3-4-8 16,8-14-5-16,6-9-34 15,2-16-80-15,0-14-283 16</inkml:trace>
  <inkml:trace contextRef="#ctx0" brushRef="#br1" timeOffset="20367.6322">16174 8938 546 0,'0'0'110'0,"0"0"-24"16,0 0 27-16,0 0-32 15,0 0-39-15,0 0-16 16,0 0-5-16,0 0-6 16,-53 3-12-16,44-3 12 15,5 0 5-15,4 2-1 16,-5-2-5-16,5 3-11 16,0 7-2-16,0 12 3 15,0 18 6-15,0 21-2 0,0 11 10 16,9 11-2-16,9 0-14 15,-7-3 1-15,-7-8 2 16,-4-9-4-16,0-5 0 16,0-11-1-16,-15-12-1 15,-3-7 0-15,-2-10 1 16,-8-8-1-16,-6-7-8 16,-3-3 6-16,-5 0 3 15,-2 0 2-15,10-11 0 16,10-9-2-16,11-5 0 15,13-5 0-15,0-8-3 16,46-7 1-16,32-7 2 0,12-4 0 16,10 1 4-16,-5-2-2 15,-13 4 1-15,-16 8-3 16,-37 2 6-16,-5 5-5 16,-24 4 12-16,0 4 11 15,-11-1-1-15,-31 9 0 16,-15 2-5-16,-10 2-8 15,10 6-8-15,-5 4-2 16,20 8-4-16,9 0-10 16,13 5-16-16,15 26-4 15,5 13-18-15,29 9-36 16,42 0-161-16,6-6-533 16</inkml:trace>
  <inkml:trace contextRef="#ctx0" brushRef="#br1" timeOffset="31289.4062">17362 9362 570 0,'0'0'159'16,"0"0"-78"-16,0 0 26 15,0 0-49-15,0 0-36 16,0 0-11-16,0 0-1 0,-62 17-8 15,55 3 4-15,7 10 0 16,0 3 28-16,0-1-5 16,0 0-2-16,0-8-6 15,0-4-7-15,16-8-4 16,8-4-2-16,9-8-2 16,5 0-3-16,10-18 2 15,3-19 1-15,-7-11 12 16,-10-7-9-16,-17 2-1 15,-17 3-8-15,0 8-13 16,-9 6-1-16,-33 14 5 16,-6 12 9-16,-10 10 0 0,7 0-1 15,-2 30-7-15,9 13 8 16,18 4-8-16,10 8-31 16,12-5-29-16,4-7-36 15,0-11-106-15,8-11-54 16,12-21-178-16</inkml:trace>
  <inkml:trace contextRef="#ctx0" brushRef="#br1" timeOffset="32086.0788">17589 8896 160 0,'0'0'122'16,"0"0"18"-16,0 0 11 15,0 0-45-15,0 0-14 16,0 0 14-16,0 0-29 16,9-46-27-16,-9 46-12 15,0 0 4-15,0 0 0 16,0 0-17-16,0 0-10 15,0 0-15-15,0 28 4 16,11 22-3-16,-6 21 35 0,-1 13 15 16,16 12-27-1,-11 1-3-15,15-4-17 0,1-8 3 16,-8-17-2-16,-8-10-3 16,7-20 0-16,-8-16-2 15,3-9-1-15,-2-13-7 16,-4 0 8-16,19-18 0 15,0-22 7-15,10-15 16 16,-1-9-12-16,0 6-9 16,-9 2-2-16,-2 13 0 15,-2 18-3-15,-4 13 2 16,-16 9 1-16,0 3-17 16,4 8-2-16,-4 24 17 15,5 11 4-15,-1 9 9 0,-4-4-5 16,4-10 0-16,1-8 4 15,10-16-10-15,-1-8-4 16,14-6-5-16,5-6-3 16,16-20 12-16,-2-13 16 15,1-1-13-15,-10 5-3 16,-9 5-6-16,-10 7 2 16,-10 11 1-16,-4 10-5 15,-5 2 7-15,0 0-5 16,0 20 6-16,11 8 2 15,2 6 20-15,-4-3-15 16,6-12-7-16,3-3 0 16,15-11 0-16,7-5-16 0,6 0-9 15,8-25 25 1,-1-8 6-16,-16-2-3 0,-8-3-3 16,-11 8-3-16,-7 8-6 15,-7 7 8-15,5 12 1 16,-9 3-5-16,0 5 3 15,0 25-2-15,0 13 4 16,11 2 3-16,27-6-3 16,24-14-116-16,4-14-232 15</inkml:trace>
  <inkml:trace contextRef="#ctx0" brushRef="#br1" timeOffset="39047.2728">14801 8124 358 0,'0'0'196'0,"0"0"-64"16,0 0 0-16,0 0-69 15,0 0-38-15,0 0 10 0,0-23 7 16,0 23-8-16,0 0 1 15,0 0-3-15,0 0-3 16,0 0-6-16,0 0-3 16,0 0 0-16,0 0-3 15,0 0-11-15,0 0-6 16,0 25-2-16,0 5 2 16,29 11 8-16,-5 6 7 15,5-4-13-15,-7 4 4 16,2-5-3-16,0 4-3 15,-4-8 1-15,-11-5 0 16,0-14-1-16,2-5 2 0,-7-8-2 16,-4-3 1-16,0-1-2 15,0-2 2-15,0 0-3 16,0 0 2-16,0 0-4 16,0 0-11-16,0 0-6 15,0 0-13-15,0-2-20 16,0-7-58-16,0 1-104 15,0 0-138-15</inkml:trace>
  <inkml:trace contextRef="#ctx0" brushRef="#br1" timeOffset="39453.8262">14825 8309 532 0,'0'0'190'0,"0"0"-31"16,0 0-47-16,0 0-78 15,0 0-9-15,0 0-11 16,0 0-14-16,-11 28 1 16,11 2 2-16,20 7 30 15,9-4-18-15,-1-1 0 16,1-1-11-16,-4-6 7 15,-8-10-6-15,-1-4 0 0,-7-2-2 16,-5-9-2-16,7 0-1 16,-7 0 1-16,-4 0 7 15,5-16 30-15,-1-14-1 16,5-9-24-16,-9-4-8 16,0 5-5-16,0 3-1 15,0 13-11-15,0 4-3 16,0 8 14-16,0 8-4 15,0-1-8-15,0 3-22 16,11 0-33-16,-2-3-149 16,11-1-302-16</inkml:trace>
  <inkml:trace contextRef="#ctx0" brushRef="#br1" timeOffset="43966.5045">12570 7655 198 0,'0'0'194'0,"0"0"-166"16,0 0 27-16,0 0 46 0,0 0-46 15,0 0 11 1,53 13-3-16,-29-13 12 0,-6-18 8 15,6-10-20-15,5-9-23 16,-9-12-23-16,-7 2-9 16,7 2-4-16,-16 5-3 15,-4 5-1-15,0 10 3 16,0 8-1-16,0 7 4 16,0 6 0-16,0 4 7 15,-15 0-13-15,-3 21-10 16,3 12 10-16,6 14 3 15,4 6-3-15,5 4 0 0,0-6 1 16,0-7-1-16,0-8-1 16,5-11 0-16,15-10 1 15,-7-10-1-15,11-5-7 16,1-7 1-16,12-31 7 16,5-13 11-16,-2-14-9 15,-2 0 1-15,-10 5 6 16,-19 5-9-16,0 9 1 15,-9 14 1-15,0 7-2 16,0 10-6-16,-13 5-21 16,4 5-17-16,-7 3-113 15,8 2-175-15</inkml:trace>
  <inkml:trace contextRef="#ctx0" brushRef="#br1" timeOffset="44455.8029">12833 7201 154 0,'0'0'487'16,"0"0"-468"-16,0 0 39 16,-11 128-14-16,11-83-5 15,20 3-16-15,-1-1-4 16,-10-2-7-16,20-5-7 15,-5-15-5-15,-2-10-3 16,14-15 0-16,-14 0 3 0,18 0 2 16,-14-19 8-16,-1-2-1 15,-1-5 4-15,-4 2 8 16,-20 4 0-16,0 10-6 16,0 10 17-16,0 0-3 15,0 0-2-15,0 10-22 16,0 13 0-16,0 6 10 15,13 2-12-15,3-12 6 16,6-2-8-16,-7-16 0 16,3-1 1-16,-3 0 2 15,14-1 8-15,4-27 20 16,0-12-19-16,-8-1-10 16,-12 1-1-16,-13 3 5 0,0 6-7 15,0 9 0 1,-18 2-7-16,-10 7 0 0,-10 6-13 15,-6 7-24-15,11 0-4 16,-1 10-46-16,19 10-85 16,11 0-111-16</inkml:trace>
  <inkml:trace contextRef="#ctx0" brushRef="#br1" timeOffset="45168.9481">13436 7517 368 0,'0'0'157'15,"0"0"-114"-15,0 0 10 16,0 0-24-16,0 0-12 16,0 0 3-16,0 0-3 15,65 52 17-15,-57-52 11 16,6-22-7-16,6-14 2 15,8-11-11-15,-3-10-16 16,-8-6 1-16,3-7-10 16,-15-3-4-16,-5-7 6 15,0-3-3-15,0 8-3 16,0 12-2-16,-9 16 2 0,-11 24 2 16,11 13 15-16,-6 10 43 15,15 0-14-15,-9 27-43 16,4 29 6-16,5 22-1 15,0 4-1-15,0 8-7 16,0-5 4-16,5-1-4 16,15-9 2-16,2-11 1 15,-2-14-5-15,0-17 2 16,2-16-3-16,-2-9 0 16,-1-8-2-16,-1 0 5 15,6-5 0-15,-4-15 6 16,2 5 2-16,-6 3-1 15,-12 9 0-15,1 3-5 16,-5 0-2-16,0 0 10 0,15 8-4 16,-6 12-2-16,7 2 6 15,1 0 3-15,-1-5-9 16,1-9 0-16,-1-1-4 16,-7-7 0-16,4 0 0 15,7 0 1-15,0-18 17 16,2-13-6-16,2-9 0 15,-8 0-7-15,-7 0-4 16,-9 5-1-16,0 5 0 16,0 3-6-16,-25 8 5 15,1 8 2-15,2 8-4 16,6 3 2-16,3 0-13 16,2 0 8-16,2 10-4 0,5 3-27 15,4 1-48 1,0-3-98-16,0-9-108 0,0-2-254 15</inkml:trace>
  <inkml:trace contextRef="#ctx0" brushRef="#br1" timeOffset="45370.7721">13313 7174 678 0,'0'0'391'16,"0"0"-344"0,0 0 22-16,0 0-16 0,0 0-25 15,263-61-28-15,-181 57-21 16,-12 4-135-16,1 0-834 16</inkml:trace>
  <inkml:trace contextRef="#ctx0" brushRef="#br1" timeOffset="46736.0387">16937 8031 198 0,'0'0'196'16,"0"0"-163"-16,0 0 32 16,0 0 3-16,0 0-19 15,0 0 23-15,0 0 7 16,0-23-5-16,0 23-14 15,0 0-22-15,0 0-9 16,0 0-7-16,0 0-1 16,0 0-8-16,0 0 13 15,0 5-26-15,-29 23 2 16,-15 12-2-16,-2 15 5 0,-16 6-4 16,0-2-2-1,4-6 3-15,5 2 3 0,7-12-3 16,6-3-3-16,22-11 1 15,14-11-3-15,4-8-9 16,0-7-12-16,0-3-36 16,4 0 6-16,25-18 21 15,0 1-34-15,-12-6-94 16,-5 3-160-16</inkml:trace>
  <inkml:trace contextRef="#ctx0" brushRef="#br1" timeOffset="47064.9694">16594 8262 30 0,'0'0'409'0,"0"0"-278"15,0 0 30-15,0 0-27 16,0 0-64-16,0 0-23 15,0 10-32-15,-24 15-4 16,-9 10-4-16,4 5-3 16,0-3-4-16,9-2 0 15,12-7 3-15,8-7-7 0,0-13 0 16,0-2 2 0,4-6-4-16,34 0-5 0,15-13 7 15,9-13 4-15,8-5 7 16,-8 1 0-16,7 5-7 15,-18 5-10-15,-23 5-148 16,-8 5-523-16</inkml:trace>
  <inkml:trace contextRef="#ctx0" brushRef="#br1" timeOffset="63250.6611">17452 7461 199 0,'0'0'135'0,"0"0"-71"16,0 0 50-16,0 0-24 16,0 0-30-16,0 0 0 15,0 0 4-15,0 0 4 16,-11-9-4-16,11 9-7 16,0 0-18-16,0 0-18 15,0 0-8-15,0 0 1 16,-4 0-5-16,-5 0-9 15,9 15 1-15,0 12-1 16,-4 8 3-16,4 3 2 16,0-1-3-16,0-6-2 15,22-3 1-15,6-11 0 0,1-12-1 16,-9-5-6-16,18 0 3 16,-10-10 3-16,1-21 9 15,-9-9-3-15,-11-3-6 16,-9 1 0-16,0 2 0 15,-24 5 0-15,-5 10-11 16,-18 8-2-16,3 9 12 16,-7 8-11-16,7 0-11 15,11 13 7-15,9 12-35 16,24 2-84-16,0-2-51 16,39-2-270-16</inkml:trace>
  <inkml:trace contextRef="#ctx0" brushRef="#br1" timeOffset="63971.576">17751 7665 369 0,'0'0'80'0,"0"0"-21"16,0 0 34-16,0 0-55 16,0 0 1-16,0 0-6 0,35 45-12 15,-30-45-4-15,12 0 10 16,3-22-5-16,0-13 1 16,13-18-10-16,-4-12-2 15,4-6-5-15,-15-4-6 16,6-1 0-16,-8-4-11 15,-12 3 1-15,-4 5-7 16,0 1 1-16,0 21 4 16,-4 12 5-16,-12 23 7 15,7 11 15-15,-6 4 37 16,10 22-46-16,-8 28 4 16,2 23 6-16,2 12 36 15,9 3-27-15,0-3 15 0,0 0 1 16,0-5-38-16,9-10 5 15,11-14-6-15,4-13 0 16,-10-16-2-16,10-12-4 16,0-12 2-16,1-3-1 15,8 0-1-15,4-23 4 16,1-7 2-16,-5 5-1 16,-13 7 0-16,-16 8 0 15,-4 7 3-15,0 3 23 16,0 0 0-16,0 0-18 15,5 6-6-15,-1 3-1 16,12 0 0-16,-7-5 1 0,6-4 0 16,-6 0 0-1,9 0-3-15,2-4 2 0,-1-21 0 16,-5-6-2-16,-3-2-1 16,-11-7-5-16,0 0-4 15,0 10-4-15,-16 5 7 16,-12 10 4-16,-1 12 1 15,-4 3-11-15,-1 0-14 16,1 23 11-16,9 10-34 16,4 4-64-16,7-5-71 15,13-4-222-15</inkml:trace>
  <inkml:trace contextRef="#ctx0" brushRef="#br1" timeOffset="65017.7988">18430 7615 396 0,'0'0'179'0,"9"113"-80"16,-1-51 10-16,1 4-31 16,-9-6-33-16,0-8-13 15,0-4-1-15,0-13 1 16,0-8-15-16,-9-4-1 15,-4-8-9-15,2-7-6 16,-2-8 3-16,-3 0 1 16,-6-8-5-16,-2-22-16 15,0-3 3-15,4-4 3 16,20 2 10-16,-5 3-2 0,5 7-2 16,0 1 2-1,0 6 2-15,0 2 4 0,11-5-4 16,11 1-1-16,14 0 1 15,1-5 0-15,-8-2 0 16,4-1 0-16,-8 0-1 16,-17 3 1-16,6 3 1 15,-10 4-1-15,3 8 0 16,-7 3 0-16,0 7 0 16,0-4 1-16,0 4-1 15,0 0 2-15,0 0-2 0,0 0 0 16,4 0 2-16,-4-1-2 15,0-2 0-15,0 0-4 16,0 3 4-16,5-1-1 16,-5-2 1-16,4-3-4 15,0-3-6-15,8-1 4 16,-4-11 3-16,1 2 0 16,-4-9 3-16,1-5 0 15,-6 3 3-15,9-3 4 16,-9 6 3-16,0 7-4 15,0 8-1-15,0 4 4 16,0 6 0-16,0 2 3 16,0 0-6-16,0 0 5 15,0 0-3-15,0 0-8 0,9 0-3 16,-9 0 3-16,9 5 0 16,2 7 1-16,-11 3-1 15,0 3 13-15,0 1-7 16,0 4-6-16,0-3 10 15,0 0 2-15,0 0 2 16,0-10-7-16,-5-3 12 16,5-4-11-16,-6-3 1 15,6 0 1-15,0 0 12 16,0 0-5-16,0 0 7 16,0 0-10-16,0 0-3 15,0 0-3-15,0 0-5 0,0 0-1 16,0 0-2-16,0 0-2 15,0 5-8-15,0 5 1 16,0 5 9-16,0 2 0 16,0 0 0-16,15-5-1 15,5-8 1-15,-11-1-2 16,15-3-4-16,-2 0 5 16,3-7 1-16,8-19 0 15,-9-10 0-15,-4-8-16 16,-7 4 0-16,-13 0 1 15,0 5 4-15,-8 4 9 16,-26 6-8-16,1 9 1 16,-11 5-2-16,11 9 2 0,0 2-9 15,4 0-3 1,0 18-1-16,12 4-21 0,17 8-28 16,0 0-82-16,0-7-121 15,22-3-129-15</inkml:trace>
  <inkml:trace contextRef="#ctx0" brushRef="#br1" timeOffset="67029.2718">19507 7299 963 0,'0'0'123'0,"0"0"-24"16,0 0-24-16,0 0-39 16,0 0-13-16,0 0-20 15,-5 0-3-15,5 0-44 0,-15 0-170 16</inkml:trace>
  <inkml:trace contextRef="#ctx0" brushRef="#br1" timeOffset="70665.7736">18801 7331 294 0,'0'0'151'0,"0"0"-15"0,0 0-55 16,0 0-31-16,0 0-21 16,0 0 17-16,0-4 20 15,0 4-2-15,0 0-12 16,0 0-17-16,0 0-2 15,0 0-4-15,0 0-20 16,0 17-8-16,0 13 4 16,9 0 3-16,4 0 6 15,12 0-13-15,-1-5 8 16,-4-4-8-16,-2-7 0 16,-7-6-1-16,6-5 6 15,-6-3-5-15,11-6 6 16,-2-24-3-16,0-15 0 0,-2-5-4 15,-3-7 0-15,-1 4-4 16,-5 11-4-16,6 3-8 16,-11 12 11-16,1 7 5 15,-5 7 0-15,15 3 1 16,-10 8 3-16,4 2-4 16,15 0-3-16,0 0 0 15,9 2 2-15,1 11-3 16,-10 5 4-16,-6 1 0 15,-3 6 1-15,-2 1 2 16,-4 4 4-16,-9 0-4 16,0 0 5-16,0 0 3 15,0 0-4-15,0-2-2 0,-4-6-4 16,-1 6 6-16,5-8-1 16,0-2-6-16,0-4 3 15,0-3-2-15,0-2 1 16,16 0-2-16,-3-8 0 15,11-1-2-15,1 0 2 16,4-4 5-16,4-18-1 16,-11-3-4-16,7-9-2 15,-18 1-3-15,6 6-1 16,-12 2 2-16,1 10 4 16,3 5 0-16,-9 5 0 15,0 5-1-15,0 0 0 0,0 0-4 16,0 0 5-16,0 5-12 15,0 10 12-15,0 3 3 16,-15-1-2-16,15-2 4 16,0 3 3-16,0-3-6 15,0 0 2-15,0-5-4 16,0 0 1-16,6-8-1 16,12-2 2-16,-2 0-1 15,8 0 0-15,2-10 2 16,-1-10 0-16,-5-2 0 15,-7-1-2-15,-13 3 0 16,15 5 1-16,-15 5-2 0,5 3 1 16,-5 4 0-1,0 3 2-15,0 0-3 0,0 0 0 16,0 0-3-16,0 0 0 16,4 0-3-16,12 8 5 15,1 4 1-15,3 6 2 16,-2-1-1-16,11 0 1 15,-5 1-1-15,0 2-1 16,-4 3 1-16,-15-3 1 16,8-1 0-16,-13-1 0 15,4-8 0-15,-4-2-2 16,0-5 1-16,5-3-2 16,1 0 1-16,8 0-1 15,15-25-9-15,-5-6 9 0,9 1 1 16,0 5 1-16,-8 5-1 15,-12 10 1-15,-9 8 2 16,3 2 2-16,-7 0 1 16,0 0-1-16,4 0-5 15,1 2 0-15,-1 16 2 16,9-3 2-16,-6 0 1 16,6-5-5-16,-8-5 2 15,6-5-2-15,6 0-2 16,8 0-8-16,4 0 8 15,4-13-5-15,4 1-3 16,-8-3 4-16,-5 5 3 16,-4 5 1-16,-15 5 0 0,-5 0 0 15,0 0 0-15,9 0 2 16,-1 0 1-16,3 10 11 16,7-1 7-16,6 2-9 15,-4-4-2-15,2-2-6 16,3-5-2-16,4 0 3 15,4 0-1-15,11 0 0 16,-6-10-2-16,-10 0-4 16,1 3-4-16,-16 2 0 15,3 0 8-15,-12 5-2 16,5-3 1-16,-9 3 1 16,0 0-3-16,0 0 2 15,0 0 1-15,4 13 12 0,3 4 0 16,2 1 1-1,4 0-3-15,-2-4-6 0,3-3 2 16,1-4 3-16,-2-2-8 16,7-2-1-16,9-3 0 15,-7 0 2-15,27-15 4 16,-7-10-1-16,-9-6 0 16,7-4-5-16,-27-5 0 15,2 3 0-15,-15-1-4 16,0 3-5-16,0 7 7 15,-6 6-3-15,-32 9 0 16,5 6 0-16,-9 7 5 0,-7 0 1 16,3 14-1-16,-7 11 0 15,9 0 6-15,22-2-4 16,17-7-2-16,5-5-4 16,0-5 0-16,9-3-11 15,24-3-28-15,-4 0-21 16,0 0-115-16,-21-5-282 15</inkml:trace>
  <inkml:trace contextRef="#ctx0" brushRef="#br1" timeOffset="70890.9548">19482 7327 677 0,'0'0'295'16,"0"0"-203"-16,0 0-81 16,0 0-11-16,0 0-198 15,0 0-447-15</inkml:trace>
  <inkml:trace contextRef="#ctx0" brushRef="#br1" timeOffset="71783.5403">21685 7607 98 0,'0'0'208'16,"0"0"-90"-16,0 0-47 16,0 0-31-16,0 0 7 15,0 0-1-15,-38 4 38 0,27 4 1 16,11 5 39-16,0-1-35 15,0-1-43-15,0 4-15 16,0-3-1-16,0-1-16 16,0-7-10-16,40-4-4 15,-2 0-1-15,19-7-1 16,-6-20-3-16,-2-11 3 16,-16-5-27-16,-4-4 13 15,-16-2 12-15,-13 7 4 16,0 5 4-16,0 7-3 15,-22 10 18-15,-18 12 14 16,-11 8-28-16,-2 0 4 16,0 20-9-16,11 15-1 0,9 8 0 15,13 4-1-15,11 3 2 16,9-9-28-16,0-7-17 16,0-9-18-16,13-6-83 15,12-17 12-15,-6-2-84 16,15-5-96-16</inkml:trace>
  <inkml:trace contextRef="#ctx0" brushRef="#br1" timeOffset="73190.6772">21999 7025 390 0,'0'0'363'0,"0"0"-224"0,0 0 11 16,0 0-95-1,0 0-49-15,0 0-3 0,0 124 34 16,-9-60-19-16,0 11 7 16,3 6-16-16,6 2 7 15,0-3-8-15,0-9-3 16,0-19-2-16,19-10-6 16,6-14 4-16,4-15-2 15,-1-11 1-15,14-2-2 16,0-5 2-16,-2-25 0 15,2-3-1-15,-18-4 1 16,-15-4 0-16,2 11 4 16,-11 5-4-16,0 10 3 15,0 8-2-15,0 4 10 0,0 3 10 16,0 0-5-16,0 0-16 16,0 18-3-16,0 7 3 15,0-3 0-15,0-1 3 16,0-11-2-16,14-5-2 15,-6-5 2-15,8 0 0 16,8 0 0-16,3-8-1 16,13-9 0-16,-18-9 1 15,2 1-1-15,-4 0-2 16,-11-3 2-16,-9 11-11 16,0 7 6-16,0 8 4 15,0 2-1-15,0 0-1 0,0 17 3 16,0 19 1-16,-13 8 3 15,8 5 2-15,5-8 8 16,0 0-5-16,0-11-5 16,18-10 0-16,6-2 0 15,5-8-4-15,0-5 0 16,8-5 3-16,-4 0-2 16,12-3 1-16,1-19-2 15,-13-6-2-15,0-5 0 16,-8-2 1-16,-10-1 0 15,-6 4 1-15,-5 7 1 16,-4 7-1-16,5 11 0 16,-5 6 0-16,0 1 0 0,0 0 2 15,0 0-2-15,0 19 1 16,15 9-1-16,-10 4 2 16,-1-3 2-16,1 3-2 15,-1-7 0-15,12-5-2 16,-8-5 0-16,8-8 0 15,-12-2-2-15,14-5-6 16,2 0-1-16,9 0 0 16,4-25 8-16,15-5-2 15,-10-11 2-15,-9 1 1 16,0 3 2-16,-12 9-2 16,-12 13 1-16,1 5 1 15,3 10 7-15,-9 0 2 0,0 0-3 16,0 8-8-1,0 17 0-15,0 7 1 0,0 7 1 16,0-2 1-16,0-7 1 16,0 0-3-16,0-10-1 15,9-8-1-15,0-4 1 16,11-8-2-16,13 0-3 16,5 0 1-16,10-23 1 15,5-6 3-15,-6-6-1 16,-3 2-2-16,-15 2-5 15,-7 12-1-15,-7 9 5 16,-10 7 3-16,-1 3-4 0,-4 0 3 16,0 10-5-1,0 12 7-15,0 6 4 0,5-3 3 16,-1-7-3-16,11-5-4 16,-10-6 5-16,15-7-4 15,-3 0 2-15,8 0 2 16,8 0-2-16,5-10 5 15,1-7-6-15,-10 4-2 16,0 1-6-16,-16 4-2 16,-8 8 2-16,-5 0 2 15,0 0-2-15,0 0 4 16,0 1 2-16,11 16 3 16,-7 0 6-16,0-5-4 15,10-4 0-15,1-5-3 16,9-3 0-16,-1 0 2 0,16-13-3 15,-1-14 3-15,0-11-4 16,-5-2-9-16,-13 1-7 16,-16 2 3-16,-4 5-1 15,0 4 9-15,-15 8-8 16,-23 10 13-16,-4 10-14 16,-7 0-6-16,3 20 10 15,6 15-1-15,3 4-1 16,28-6-7-16,9 0-41 15,0-8-34-15,4-12-88 16,25-10 9-16,13-3-173 16</inkml:trace>
  <inkml:trace contextRef="#ctx0" brushRef="#br1" timeOffset="74179.1153">24308 6978 606 0,'0'0'322'0,"0"0"-206"16,0 0-62-16,0 0-27 15,-62 143 6-15,46-76-6 16,7 6-7-16,5 2 2 16,4 3-14-16,0-6-3 15,0-5-5-15,4-20-3 16,5-15-8-16,11-17 5 0,-2-9-14 15,2-6-12-15,13 0 6 16,-9-10 19-16,-6-8 7 16,-3 8 0-16,-15 5 2 15,0 5 3-15,0 0-1 16,0 0 10-16,0 20-7 16,0 5 23-16,0-2-18 15,0-6-6-15,25-7-2 16,-8-10 1-16,12 0-3 15,0 0 14-15,8-30 9 16,-3-5-15-16,-10-11-10 16,0-1-3-16,-8 3-19 15,-16-2-3-15,0 6-5 0,0 7 19 16,-16 13 6-16,-8 5 0 16,-14 10 0-16,5 5 1 15,9 0 0-15,-5 10 4 16,20 10 1-16,9 3-1 15,0-1-8-15,14-5 7 16,34-4-5-16,23-10-1 16,15-3-12-16,0 0 11 15,10-5-2-15,-21-3 8 16,-7 3-1-16,-21 5 3 16,-19 0 1-16,-12 20 0 15,-16 12 16-15,0 11 15 0,-11 3-10 16,-36-2-14-16,3 2-2 15,2-11 1-15,5-7-6 16,8-11 0-16,9-9-1 16,16-8-7-16,4 0-21 15,0-8-30-15,13-19-6 16,27-3 12-16,2-1-18 16,0 4 17-16,-3 4 32 15,-5 10 16-15,-10 4 5 16,-11 6 2-16,-8 3 14 15,10 0 44-15,-10 0 13 16,8 0-5-16,-2 10-19 16,2 2 0-16,3 2-12 0,-3 3-17 15,-4-2-7-15,11 0-6 16,8 2 2-16,-3-6-9 16,12-7 2-16,1-1-2 15,-1-3 0-15,12-5 0 16,0-20 5-16,-12-9-5 15,1 1-1-15,-18-9-6 16,-16 0-1-16,-4 1 4 16,-11-3-5-16,-31 9 9 15,-20 5 9-15,0 13 10 16,0 12 0-16,5 5 1 16,-1 0 1-16,25 17-7 0,33 3-14 15,0-2-1 1,95-11-31-16,54-7-28 0,27-5-56 15,10-25-185-15</inkml:trace>
  <inkml:trace contextRef="#ctx0" brushRef="#br1" timeOffset="76831.5175">8757 7567 332 0,'0'0'71'0,"0"0"47"0,0 0 73 16,0 0-93-16,0 0-3 16,0 0-19-16,0 0-28 15,0 0-18-15,0 0-3 16,0 0 0-16,0 5-22 16,0 17-3-16,0 6 4 15,0 5 4-15,0-3-4 16,5-2-5-16,28-9 2 15,0-6-2-15,9-13-1 16,7 0 2-16,4-7-1 16,-3-21 1-16,-16-10 0 15,-6-9-2-15,-17-3 0 16,-11-6-2-16,0 4-3 16,0 7 0-16,-39 7-3 0,5 8-19 15,-8 12 13-15,9 13 14 16,-4 5-17-16,-3 0 7 15,11 26-2-15,7 11-3 16,15 3-71-16,7 0-122 16,0-4-115-16</inkml:trace>
  <inkml:trace contextRef="#ctx0" brushRef="#br1" timeOffset="77548.907">9084 7542 400 0,'0'0'285'16,"0"0"-252"-16,0 0 24 15,0 0-30-15,0 0 2 16,34 118 26-16,-15-93-24 16,1-7-17-16,-2-6 5 15,-7-5-1-15,2-4-9 16,3-3-4-16,-3 0 3 15,11-30 33-15,1-12-7 16,-3-19-14-16,7-9-11 16,-1-3-3-16,-12-2-5 15,2 5-1-15,-7-3-2 16,-11 5-13-16,0 11 2 16,0 12-1-16,0 9 13 0,-16 14 1 15,3 15 0 1,6 7 14-16,7 0-3 0,-4 7-11 15,-9 31-8-15,4 14 8 16,-2 18 3-16,2 5 5 16,9 0 26-16,0 4-2 15,0-7-8-15,9-1-15 16,19-16-5-16,6-10-3 16,-1-15 0-16,-5-13 1 15,-8-6-2-15,9-11-3 16,-16 0 3-16,3 0 0 15,-7 0 1-15,-5 0 0 16,12-5 0-16,-16 2-1 16,0 3 0-16,0 0 0 0,4 0-1 15,5 0 5-15,6 3-2 16,3 4 5-16,6 1-4 16,1-6 7-16,-12-2-7 15,11 0 10-15,-4 0-1 16,-7-5 5-16,12-15 3 15,-5-10-4-15,-3-5-14 16,-1-1 5-16,-12-4-6 16,-4 4-1-16,0 2-5 15,-15 7-3-15,-7 7 3 0,-14 7-4 16,10 8-11 0,-10 5 0-16,10 0 10 15,6 3-12-15,4 12-11 0,12-1-43 16,4 2-70-16,0-7-112 15,4-3-206-15</inkml:trace>
  <inkml:trace contextRef="#ctx0" brushRef="#br1" timeOffset="78202.6318">9847 7439 280 0,'0'0'195'15,"0"0"-56"-15,0 0 14 16,0 0-31-16,38 130-25 15,-14-74-23-15,-4 4-23 16,-7 8-7-16,3 4-17 0,-7 3-11 16,-5-1-5-16,-4-12-10 15,0-7 1-15,0-15-1 16,0-13 0-16,0-9-1 16,0-11 3-16,-9-7-3 15,-6 0 0-15,-7-11-2 16,-3-25-31-16,-3-12 15 15,8-4 9-15,6-6 9 16,10 8-8-16,4 3 6 16,0 7 1-16,0 4 0 0,9-1 0 15,28 4 1 1,3-2-5-16,2 3 5 0,0-1 0 16,-2 8 0-16,-11 1 1 15,-7 5 0-15,-2 6 3 16,-7 3-4-16,-13 2 10 15,0 7 4-15,0 1-6 16,0 0 23-16,0 0-16 16,0 0-14-16,0 0-1 15,0 9 0-15,-4 14 5 16,-10 4-5-16,14-2 2 16,0-1-2-16,0-10 0 15,0-3-1-15,9-7-3 16,20-1-4-16,0-3 4 15,4 0 4-15,0-7 2 0,-13-11-2 16,4-7-1-16,-10-6 1 16,-6-3 2-16,-3-4 2 15,-5 2-7-15,0 7 8 16,0 4-7-16,-18 7 2 16,-11 8 0-16,5 8-4 15,-13 2-9-15,3 5 4 16,1 22-8-16,4 11 3 15,10-3-27-15,19-6-5 16,0-4-32-16,0-7-138 16,24-11-227-16</inkml:trace>
  <inkml:trace contextRef="#ctx0" brushRef="#br1" timeOffset="79714.5271">10325 7560 563 0,'0'0'99'0,"0"0"-19"16,0 0-35-16,0 0-7 15,13 103-9-15,3-86 11 16,1-2-14-16,-6-5-16 16,3-5 3-16,-10-2-6 15,7-3 0-15,2 0-6 16,3-3 12-16,6-22 20 15,2-10-5-15,1-5-15 16,-12-9 1-16,2 5-9 0,-6 5-4 16,-9 5 2-16,5 14-2 15,-1 7 0-15,7 9 2 16,-11 4 5-16,0 0-7 16,5 0 12-16,8 10-13 15,-2 12 7-15,7 3 5 16,2 5-7-16,-12-2 1 15,3 0-1-15,-2 1 3 16,-9-1 2-16,5 0-1 16,-1 0 0-16,5-6-6 15,-2-2-1-15,1-5-2 16,1-5 0-16,2-5 1 0,-2-5-2 16,0 0 0-16,2 0 1 15,11-5 2-15,3-20 1 16,-1-2 3-16,-11-7-1 15,3 0-2-15,-3 3-2 16,2 9-1-16,-1 9 0 16,-10 8 0-16,-4 5 0 15,0 0-4-15,5 0-5 16,1 14 9-16,-6 8 3 16,9 7 1-16,-5-1-3 15,5-5 1-15,-2-8-2 16,2-3 0-16,0-6-1 15,2-6 1-15,2 0-9 0,16 0-2 16,4-23 11 0,0 1 1-16,0-10 0 0,-9 6 2 15,-4 1 2-15,-6 7 0 16,-5 5-5-16,-3 8 1 16,-6 5 1-16,0 0 0 15,0 0 5-15,0 4-3 16,5 12-3-16,-5 4 5 15,4 2-4-15,-4-1-1 16,13-6 0-16,-13-7-1 16,5-3 1-16,1-5-2 15,-1 0-8-15,8 0-6 0,7 0-4 16,9-16 17-16,-5-6 2 16,9 0 0-16,-15-3 2 15,2 3-1-15,-11 5-1 16,-5 10 1-16,-4 7-1 15,0 0 9-15,0 0 3 16,0 10-4-16,0 15 0 16,7 8-3-16,6-2-3 15,-4-9-2-15,2-3 0 16,-2-10 0-16,0-7 0 16,2-2-1-16,6 0-4 15,16 0-7-15,7-23 6 16,7-5 1-16,-10-4-1 15,3 2 6-15,-13-1 0 16,-7 6-2-16,-12 11 0 0,3 6 4 16,-11 8-4-16,0 0 4 15,0 0 1-15,0 0 5 16,0 14-1-16,0 7-4 16,0 4-1-16,0-5-2 15,0-10 1-15,0 0 0 16,0-7-1-16,0-1-5 15,0-2 3-15,14 0-4 16,6 0-2-16,8-9 3 16,-3-4 3-16,-3 2 0 15,-7 7 0-15,-10 1 2 16,-1 3-4-16,-4 0-1 0,0 0 5 16,0 0 0-1,5 0 2-15,10 6 1 0,-2 3-2 16,-4-6 3-16,2-3-4 15,-6 0 2-15,14 0 0 16,-10-5 1-16,5-18 6 16,1-4-3-16,-10-6-6 15,-5 1-5-15,0 2 0 16,0 5-5-16,0 5-2 16,0 4 5-16,-14 11 2 15,3 3 1-15,-7 2 2 16,12 0-2-16,-3 0 0 15,9 7-6-15,0 11 4 0,0-3 2 16,9 0-7 0,26-2-4-16,3-3 10 0,4-3 2 15,2-4 3-15,-6-1 0 16,-5 1 1-16,0 2 1 16,-4 2-1-16,-9 6 3 15,-3 7 11-15,-12 5 6 16,-5 5 0-16,0 1-8 15,0-6-6-15,0-9-7 16,0-6 0-16,-5-4-40 16,-3-6-33-16,-12-6-123 15,-9-23-496-15</inkml:trace>
  <inkml:trace contextRef="#ctx0" brushRef="#br1" timeOffset="79934.6155">10767 7354 1058 0,'0'0'97'15,"0"0"-48"-15,0 0-5 16,0 0-40-16,0 0-4 15,0 0-59-15,0 0-105 16,-33 18-716-16</inkml:trace>
  <inkml:trace contextRef="#ctx0" brushRef="#br1" timeOffset="85362.3817">23768 7186 62 0,'0'0'313'0,"0"0"-195"16,0 0-4-16,0 0-19 0,0 0-41 15,0 0 1 1,0 0-15-16,-4 0-25 0,4 0 11 16,0 0 12-16,0 0-11 15,0 0-2-15,0 0-1 16,0 0-10-16,0 0 17 15,0 0-12-15,0 0-7 16,0 0-6-16,0 0-4 16,0 0 10-16,0 0-12 15,0 0-45-15,0 0-121 16,0 2-266-16</inkml:trace>
  <inkml:trace contextRef="#ctx0" brushRef="#br1" timeOffset="115490.4152">15077 12062 495 0,'0'0'92'16,"0"0"-16"-16,0 0 33 15,0 0-35-15,0 0-3 16,0 0-9-16,0 0 2 16,-42-28-19-16,42 28-17 15,0 0-7-15,0 0 2 16,0 0-9-16,0 0-8 0,0 0-6 16,5 25-3-16,37 13 3 15,11 9 10-15,0 8 6 16,-7 8-10-1,-13 2-2-15,-13-1 4 0,-15-2-3 16,-5-7 1-16,0-7-1 16,-20-8 2-16,-2-8-6 15,-11-4 5-15,-3-13-1 16,3-3-4-16,4-9-2 16,3-3-3-16,-3 0 4 15,9-25-2-15,16-8-1 16,4-10 1-16,0-5 2 0,8-2 5 15,30-4-5 1,11-2 0-16,-7 1 0 0,-2 2 1 16,-7 3 0-16,-11 8 1 15,-2 2 1-15,-16 0-1 16,-4 5 3-16,0-1 1 16,-9 6 5-16,-24 3 0 15,0 6-1-15,-7 10-2 16,7 5 3-16,4 6-11 15,-4 0-7-15,0 13 5 16,4 14-3-16,11 11-10 16,14 6-17-16,4 2-14 15,9-4-31-15,33-1-88 16,7-7-137-16,-12-11-189 0</inkml:trace>
  <inkml:trace contextRef="#ctx0" brushRef="#br1" timeOffset="115779.4367">15663 12264 218 0,'0'0'83'0,"0"0"-2"15,0 0 18-15,0 0-13 0,0 0-10 16,0 0 8-16,87 127 10 16,-87-93 15-16,0 3-23 15,0 9-20-15,0 6-17 16,-9 6-28-16,-20 5-11 16,-4 2-10-16,4-5-16 15,-4-10-123-15,13-17-515 16</inkml:trace>
  <inkml:trace contextRef="#ctx0" brushRef="#br1" timeOffset="132232.1092">16227 11873 81 0,'0'0'311'0,"0"0"-165"16,0 0-21-16,0 0-54 15,0 0-2-15,0 0 86 0,0 0-89 16,0 0-33-16,0 0 23 15,0 0-32-15,0 0-8 16,0-2-3-16,9-1-3 16,24 1 4-16,16-8 9 15,6 0-9-15,3-5-3 16,-5 0-9-16,-16 0-2 16,-8 3 0-16,-9 6 0 15,-20-1-2-15,0 2 2 16,0-1 2-16,-24-3-2 15,-10 4-4-15,-3 0-4 16,-7 2 4-16,-7 3-6 16,-7 0 7-16,14 3 1 0,-7 19 1 15,11 6 1-15,3 9 0 16,23 3-1-16,8 3-2 16,6-3 3-16,11-2 0 15,35-8 1-15,27-5 0 16,7-3 0-16,11 1 0 15,-5-3 1-15,-9 0 12 16,-21 3-13-16,-21 2 0 16,-17 0 2-16,-14 7-1 15,-4 6 5-15,-13-3 5 16,-31 0-3-16,-12-2 6 16,-6-4-9-16,0-1 3 0,-11-7-3 15,16-7-3-15,-5-3-2 16,24-7-1-16,5-4 0 15,13 0-4-15,20 0-7 16,0 0-18-16,0 0-24 16,34 0-18-16,23 0-23 15,9 0-157-15,3 0-317 16</inkml:trace>
  <inkml:trace contextRef="#ctx0" brushRef="#br1" timeOffset="133138.1201">17300 12177 604 0,'0'0'217'0,"0"0"-114"16,0 0-17-16,0 0-38 16,0 0-28-16,0 0 4 15,28-55-5-15,-28 36-6 0,0 0-13 16,0-8 5-16,0 4-1 15,0 3-3-15,0 4-1 16,0 12 1-16,-6 1 0 16,-7 3 2-16,-3 3-3 15,-10 24 0-15,1 16 0 16,5 9 1-16,7 9 3 16,13-1 2-16,0 0 1 15,0-10-5-15,9-7-1 16,28-17-1-16,-3-9-1 15,10-17 0-15,-2 0 1 16,20-24 1-16,0-16 2 16,-14-2-3-16,3-6-1 0,-15 6 0 15,-14 4-2 1,-7 16 0-16,-2 7 3 0,-1 12 0 16,-12 3 0-16,0 0 3 15,0 13 11-15,0 14 1 16,0 11 6-16,0-3 1 15,0-3-7-15,0-9-8 16,0-3-5-16,17-9-2 16,8-10-1-16,8-1-3 15,15-1-6-15,-1-30 1 16,6-5-2-16,-11-1 5 16,-2-1-2-16,-18 11 5 0,-7 10-2 15,-6 7 5-15,-4 10 0 16,-5 0 1-16,0 2 8 15,4 25 11-15,3 9 7 16,-3 3-6-16,5-1-8 16,4-9-8-16,3-7-4 15,-8-8 0-15,17-6-1 16,8-8-6-16,5 0-6 16,15-15 1-16,4-13 3 15,-8-9-5-15,-7-3 2 16,0-1 8-16,-18 9 3 15,5 5 2-15,-20 11-1 16,-5 12 13-16,-4 4 16 16,0 0-2-16,0 27-11 15,0 13 5-15,0 10-15 0,7-4-7 16,39-9-4-16,32-12-70 16,-3-10-61-16,7-15-354 15</inkml:trace>
  <inkml:trace contextRef="#ctx0" brushRef="#br1" timeOffset="299095.6636">15292 14952 95 0,'0'0'11'15,"0"0"0"-15,0 0 20 16,0 0 3-16,0 0 15 16,0 0 16-16,0 0-22 15,-20-9-17-15,15 9 22 16,5 0-8-16,0 0-14 0,0 0 2 16,-4 0 26-1,-5 0 0-15,5-2-2 0,-7-3 36 16,-3 3 47-16,6 2-57 15,-12 0-6-15,0 0-14 16,2 0-14-16,-2 0-17 16,-4 0-1-16,11 5-14 15,-3 13-2-15,16 14-10 16,0 11 0-16,16 9-2 16,30 8 1-16,16 1 1 15,0-4 2-15,-5-4-2 16,-4-8 0-16,-15 0 4 0,-14-4-3 15,-24-7-1-15,0 1 1 16,0-2 7-16,-13-5-6 16,-22-8 1-16,8 0 2 15,-13-10-5-15,3-5 4 16,-1-3-2-16,1-2-2 16,1 0 0-16,14-20-5 15,2-10-10-15,20-7 14 16,0-5 1-16,0-8 1 15,20-4 3-15,18-1-3 16,-1 0-1-16,1 2 1 16,-14 3 5-16,-4 4-6 15,-16 2 0-15,-4 4 2 16,0 5-2-16,-8 2 2 16,-32 8 0-16,7 4-4 0,-9 12 4 15,-7 2-2-15,11 7 0 16,1 7-3-16,4 18 0 15,13 15-4-15,11 5-8 16,9 5-40-16,4-3-22 16,45-5-43-16,6-10-158 15,3-10-253-15</inkml:trace>
  <inkml:trace contextRef="#ctx0" brushRef="#br1" timeOffset="299715.3326">15935 14904 413 0,'0'0'169'16,"0"0"-58"-16,0 0 10 15,0 0-23-15,0 0-8 16,0 0-26-16,5-2-8 16,-5 2-22-16,0-3 5 15,0-3-1-15,0-1-18 0,0 0-12 16,-18-4-4-16,-22 4 1 15,11 0-3-15,-13 7 7 16,5 0-7-16,-7 0-2 16,2 9 0-16,-7 14 0 15,27 5 3-15,11 1-3 16,11 10 1-16,0-2-1 16,48 1 0-16,10-1-1 15,8 2 0-15,1-7 1 16,-10 1 0-16,1 2 1 0,-21-3-1 15,-4 5 6 1,-8 4-4-16,-16-4 8 0,-5 1-5 16,-4-1 5-16,0-2-8 15,-13-4 9-15,-16 3 0 16,-13-10 4-16,-7-2-13 16,16-5 11-16,-9-9-3 15,18-1-8-15,-1-7-2 16,21 0-2-16,4 0-9 15,0 0-19-15,0-7-16 16,13-13 5-16,27 0-8 16,2 5-34-16,-4-1-151 15,-5 9-362-15</inkml:trace>
  <inkml:trace contextRef="#ctx0" brushRef="#br1" timeOffset="299967.2101">16455 15355 433 0,'0'0'484'0,"0"0"-480"16,0 0 44-16,0 0 17 15,66 141-55-15,-41-83 1 16,-12 1-1-16,-6-1-7 15,-3-13-1-15,-4-5-1 0,0-10-1 16,9-12-15-16,-9-9-71 16,0-9-129-16,0 0-215 15</inkml:trace>
  <inkml:trace contextRef="#ctx0" brushRef="#br1" timeOffset="301256.9542">17808 15475 680 0,'0'0'84'16,"0"0"-79"-16,0 0 21 16,0 0 5-16,0 0 29 15,0 0 18-15,95-2-1 16,-79-25-25-16,-3-14-6 15,7 1-21-15,-7-2-6 16,12 6-4-16,-5 9-3 16,-3 8-8-16,-6 11-4 15,14 8-4-15,-3 0-8 16,6 15 12-16,-8 22 13 16,9 5 9-16,-5-1-8 15,-1-4-5-15,-4-7-3 16,-14-7 2-16,10-10-5 0,-6-9-3 15,11-4-1-15,-2-4-9 16,11-27 10-16,4-9 13 16,0-2-5-16,-4 2 3 15,-5 7-10-15,-4 13 0 16,-7 10-2-16,-8 7-3 16,10 3-3-16,-6 6 7 15,4 21 28-15,3 11 7 16,4-1-7-16,-7 3-17 0,2-5-4 15,7-9-5-15,3-12-2 16,-1-3 0-16,9-11-11 16,5 0-10-16,-1-21 16 15,-1-9 5-15,-14-5 9 16,7 0-6-16,-9 0 1 16,-7 7-3-16,2 9-1 15,-15 10 1-15,0 8 0 16,0 1 4-16,0 7 7 15,0 25 1-15,0 14 10 16,0 4-8-16,14-3-14 16,-3 2-2-16,11-10 1 15,6-6-29-15,12-8-39 16,-2-10-33-16,4-5-61 16,-4-10-148-16,-3 0-415 0</inkml:trace>
  <inkml:trace contextRef="#ctx0" brushRef="#br1" timeOffset="301862.0757">19425 15518 942 0,'0'0'181'16,"0"0"-144"-16,0 0 32 16,0 0-53-16,0 0-16 15,0 0 2-15,42 19 1 16,-7-41 7-16,-2-7-3 15,5-2 8-15,-9-1-15 0,-1 7 2 16,-10 4-1-16,-7 12 0 16,3 6-1-16,-14 3-1 15,0 0 1-15,0 15 12 16,4 13 17-16,-4 10-5 16,0-9-12-16,11 1-4 15,-2-5-2-15,-5-9-5 16,12-8-1-16,-3-7-1 15,11-1-15-15,18-9 3 16,3-16 6-16,-8-9 6 16,5 5-1-16,-17 1 2 15,-1 3 2-15,-6 10 0 16,-7 5-1-16,-3 7 8 0,-3 3 4 16,-5 0 2-1,11 16-8-15,-11 12 25 0,18 5-8 16,-14-7-8-16,12-2-3 15,-3-7-8-15,11-9-5 16,9-7-3-16,5-1-2 16,6-4-4-16,7-24 3 15,2-5 1-15,-4-2 3 16,2 0 2-16,-7 0 0 16,2 8 1-16,-17 4 2 15,-9 11 0-15,-16 9-2 16,-4 3 9-16,0 0 8 15,0 28-3-15,0 7 3 0,5 7-1 16,15 4-17-16,8-6-1 16,30 0-23-16,-1-8-57 15,-1-4-74-15,1-18-66 16,-17-5-693-16</inkml:trace>
  <inkml:trace contextRef="#ctx0" brushRef="#br1">17127 15446 1387 0,'29'59'-7'0,"-5"-16"-44"15</inkml:trace>
  <inkml:trace contextRef="#ctx0" brushRef="#br1" timeOffset="305721.4695">17222 14761 505 0,'0'0'67'16,"0"0"-18"-16,0 0-3 16,0 0-36-16,0 0 19 15,0 0 19-15,5-5 7 16,-5 5 4-16,0 0 5 15,0 0-6-15,0 0-10 16,0 0-15-16,0 0-5 16,0 0-1-16,0 15-8 0,-29 18 1 15,0 17-8-15,-4 14-9 16,4 15-1-16,20 8 4 16,-4-5 0-16,13-3-1 15,0-14-5-15,0-7 1 16,38-11-1-16,-5-8 0 15,5-18-6-15,-5-6 6 16,-5-9-4-16,21-6-3 16,-7-6 5-16,2-19 2 15,-6-10 3-15,-14 0 1 16,-10-5-4-16,-14 3-2 16,0 2 0-16,-38 7 1 15,-15 6 1-15,-9 13 0 16,0 9 3-16,0 9 6 15,5 26 21-15,10 12-2 0,18 6-14 16,25 0-14-16,4-12-3 16,51-10-42-16,44-19-62 15,7-12-202-15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1:57:24.42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7532 12264 173 0,'0'0'275'0,"0"0"-103"16,0 0-24-16,0 0-22 15,0 0-64-15,0 0-6 16,0 0 7-16,0 0-40 15,-49-90 10-15,49 68-11 16,-4-6-11-16,4-5-7 0,0-1-3 16,-9-4 2-16,-2 0-1 15,-2 3-1-15,-7 0 2 16,-4 10-3-16,10 10 0 16,5 8 0-16,-2 4 6 15,7 3 3-15,4 0-9 16,-9 25-8-16,5 26 8 15,-3 18 0-15,7 12 4 16,0 4-1-16,11 0-1 16,22 2 3-16,0-3 1 15,-8-12-3-15,-8-12-3 16,-6-17 2-16,-6-15 1 16,-5-13-1-16,0-8 2 0,0-4 2 15,-16-3 8-15,-26 0 14 16,-11 0-16-16,-9 0-9 15,1-10 1-15,7 0 0 16,17 2 9-16,-1 2-1 16,18 2 0-16,11 4-8 15,5-3-1-15,4 3-3 16,0 0-4-16,0 0 3 16,0 0-13-16,4 0-22 15,34 0 13-15,20 0-23 16,8-1-1-16,2-5-45 15,-6-5-149-15,-20-5-321 0</inkml:trace>
  <inkml:trace contextRef="#ctx0" brushRef="#br0" timeOffset="347.638">7517 12415 593 0,'0'0'60'15,"0"0"55"-15,0 0-46 16,0 0 9-16,132 122-25 16,-96-101-26-16,-3-9-15 15,-5-4 0-15,10-8-6 16,0 0-2-16,-1-22-2 16,8-24 4-16,-8-14-6 0,-8-10-5 15,-25-6-15-15,-4 1-24 16,-4 3 5-1,-49 4-9-15,-5 13-16 0,1 12 23 16,-5 18 41-16,11 17 71 16,2 8 0-16,7 13-16 15,14 25-49-15,3 17-6 16,25 8 1-16,0 4-2 16,42 3-1-16,20-1-42 15,16-12-105-15,-3-10-152 16</inkml:trace>
  <inkml:trace contextRef="#ctx0" brushRef="#br0" timeOffset="874.3804">8503 11951 621 0,'0'0'43'16,"0"0"16"-16,0 0 14 16,0 0-57-16,0 0 2 0,0 0 14 15,4-33-21-15,-4 26-2 16,0 2 48-16,0 0 2 15,-17 5-5-15,-12 0-22 16,-13 0-20-16,-7 15-1 16,7 10 0-16,-7 0 0 15,16 5-1-15,13 0-1 16,16 1-8-16,4-1 1 16,20-1-1-16,37-1-2 15,23 0 1-15,6-1 0 16,0 8 0-16,-10-3-3 15,-14 10 3-15,-14-9 0 0,-23 3 0 16,-12-1 0 0,-13 0 20-16,0-2 2 0,-5 2 3 15,-32-3-6-15,-12-4-7 16,-2-6-5-16,3-1 2 16,-1-8-4-16,11-4-3 15,14-3-2-15,11-5-3 16,8-1-24-16,5 0-50 15,0 0-66-15,34-11-259 16</inkml:trace>
  <inkml:trace contextRef="#ctx0" brushRef="#br0" timeOffset="1081.4844">9018 12372 980 0,'0'0'82'0,"0"0"-72"16,0 0 20-16,44 136-5 16,-22-76-17-16,3 3-5 15,-10-4-3-15,-2-3-24 16,-8-13-56-16,4-16-74 16,-3-15-69-16,-6-12-411 15</inkml:trace>
  <inkml:trace contextRef="#ctx0" brushRef="#br0" timeOffset="1485.6209">9633 11906 595 0,'0'0'277'16,"0"0"-267"-16,0 0 43 16,0 0 22-16,0 0-54 15,210-70-17-15,-173 70-1 16,-12 5-6-16,-10 20 6 16,-6 10 4-16,-9 5 24 0,0 6-11 15,0 6 3-15,-29 8 5 16,-8 5 1-16,-3 3 0 15,2-3-10 1,21-7-7-16,6-16 5 0,11-4-16 16,0-11 2-16,11-4-3 15,22-5 0-15,0-9 0 16,5-3-1-16,4-2 1 16,2-4-4-16,-7 0-10 15,1 0-46-15,2 0-35 16,-7 0-149-16,-11-14-515 15</inkml:trace>
  <inkml:trace contextRef="#ctx0" brushRef="#br0" timeOffset="2089.7783">10548 11916 856 0,'0'0'36'16,"0"0"-10"-16,0 0 29 0,0 0-48 16,0 0 0-16,0 0 38 15,38-10-13-15,-31 10-3 16,-7 0 11-16,4 0-20 15,-4-3-10-15,0-2-7 16,9 3 3-16,-5-5-2 16,12 4 3-16,-7-7-3 15,-1 5-4-15,-8 0 9 16,0 3 0-16,0-4 1 16,0 4 12-16,0 2-1 15,-13-3-15-15,-11 3-1 16,-14 0-5-16,-2 3 0 0,-2 19-4 15,-4 6 1 1,6 3 3-16,18-2 3 0,22 6-3 16,0-2-4-16,18-8 4 15,48 3-8-15,20-8 1 16,9-5 2-16,1 0 5 16,-6 2 3-16,-23 1-3 15,-14 4 0-15,-16 3-4 16,-17 8 4-16,-15 5 4 15,-5 5 7-15,-14 4-2 16,-34 1-4-16,-14-1-1 16,-9-4-2-16,13-5 1 15,-8-9-2-15,13-8-1 16,11-9-2-16,26-9-9 16,8-3-22-16,8 0-50 0,0-24-69 15,37-11-304-15</inkml:trace>
  <inkml:trace contextRef="#ctx0" brushRef="#br0" timeOffset="2448.2613">11236 11731 375 0,'0'0'525'0,"0"0"-514"0,0 0 20 16,0 0 30-16,0 0-39 15,228-53-10-15,-180 53-6 16,-10 0-5-16,-9 0 1 16,-11 25 5-16,1 8 24 15,-10 12 20-15,2 7-2 16,-6 11-18-16,4-1-9 15,-9 6-3-15,15 3-6 16,-6 1 4-16,15-2-14 16,-6 0-3-16,6-4 0 15,-4-13-2-15,-2-6-16 16,-3-12-32-16,-1-8-86 16,-3-8-146-16,-11-17-281 15</inkml:trace>
  <inkml:trace contextRef="#ctx0" brushRef="#br0" timeOffset="2647.4186">11411 12262 1001 0,'0'0'176'16,"0"0"-160"-16,0 0 41 15,0 0-22-15,0 0-1 16,230-53-21-16,-144 48-13 0,-6 0 0 15,6 3-35 1,-9-1-52-16,-10-4-59 0,-10-1-418 16</inkml:trace>
  <inkml:trace contextRef="#ctx0" brushRef="#br0" timeOffset="3162.1128">12251 11585 1050 0,'0'0'40'0,"0"0"-25"0,0 0 34 15,0 0-35-15,0 129 12 16,0-67-4-16,0 8-7 15,9-10-9-15,11-2 1 16,2-10-4-16,18-8 6 16,2-3-8-16,15-7 0 15,-4-5-1-15,-2-7-1 16,-7-6-13-16,-6-9-17 16,0-3-6-16,-5 0-11 15,-9-18-5-15,-4-14-35 16,-11-17-8-16,-5-3 30 15,-4-8 33-15,0-8 22 16,0-4 11-16,-4 4 15 16,-9 10 15-16,-3 18 18 0,12 15 31 15,-1 18 29-15,5 7-26 16,0 7-25-16,0 39-34 16,0 26 30-16,14 16-7 15,10 8-21-15,0 4-7 16,14 2-14-16,-1-2-3 15,-3-2-2-15,-6-19-41 16,1-12 2-16,-9-22-57 16,4-20-14-16,-6-13-180 15,2-12-395-15</inkml:trace>
  <inkml:trace contextRef="#ctx0" brushRef="#br0" timeOffset="3428.8161">13633 12257 1025 0,'0'0'114'16,"0"0"-114"-16,0 0 22 0,0 0-22 16,0 0-64-16,0 0 28 15,95 0-72-15,-70 5-214 16</inkml:trace>
  <inkml:trace contextRef="#ctx0" brushRef="#br0" timeOffset="3590.5941">14153 12327 1028 0,'0'0'147'0,"0"0"-141"16,0 0 3-16,0 0-9 16,0 0-44-16,0 0-49 0,239-15-198 15</inkml:trace>
  <inkml:trace contextRef="#ctx0" brushRef="#br0" timeOffset="3847.7608">14825 12316 870 0,'0'0'248'16,"0"0"-199"-16,0 0 24 16,0 0-57-16,0 0-16 15,0 0-37-15,120 3 5 16,-78-6-44-16,11-4-61 15,-11 2-52-15,2 5-35 0,-11 0 41 16,-15 0 183-16,-7 0 14 16,-11 11 195-16,0 4 12 15,0-1-14-15,4 0-88 16,1-6-61-16,15 3-38 16,13-11-20-16,29 0-42 15,8-12-128-15,1-23-743 16</inkml:trace>
  <inkml:trace contextRef="#ctx0" brushRef="#br0" timeOffset="5558.8571">17037 11761 772 0,'0'0'166'0,"0"0"-141"0,0 0 41 15,0 0-37-15,0 0-13 16,0 0 22-16,0 0-15 16,238-15-23-16,-180 15-6 15,8 0-43-15,-4 0-64 16,-9 0-191-16</inkml:trace>
  <inkml:trace contextRef="#ctx0" brushRef="#br0" timeOffset="5740.6691">17012 12109 990 0,'0'0'100'16,"0"0"-87"-16,0 0 37 0,0 0-35 16,0 0 1-16,243-32 6 15,-123 14-20-15,-10 11-2 16,-19 1-92-16,-20 6-196 15</inkml:trace>
  <inkml:trace contextRef="#ctx0" brushRef="#br0" timeOffset="6493.0533">18777 11535 455 0,'0'0'227'0,"0"0"-83"16,0 0 45-16,0 0-97 15,0 0-17-15,0 0-14 16,-29-45-24-16,25 42-3 16,-1 3-2-16,-10 0-19 15,15 0-11-15,-9 0-1 16,-7 13 0-16,3 17-1 16,4 12 1-16,3 17 5 15,6 16-6-15,0 10-1 16,0 10-3-16,15-5-12 0,10-7-4 15,-3-13 0-15,-7-12 1 16,5-13 10-16,-16-13 9 16,-4-9 1-16,0-13 1 15,0-3 1-15,0-3 10 16,0-3 17-16,-15 2-17 16,-9-3 0-16,-3 0-5 15,-2 0 1-15,1 3 4 16,8-2 1-16,-5 2-4 15,17 0-5-15,3 0-2 16,5-3 1-16,0 0-4 16,0 0-2-16,0 0-1 15,0 0-8-15,38 0-2 0,4 0 13 16,11 0 3-16,0-6 2 16,-11 3-5-16,11-4-8 15,-11 6-35-15,-13-5-36 16,-1 1-27-16,-12-2-165 15,-12-4-403-15</inkml:trace>
  <inkml:trace contextRef="#ctx0" brushRef="#br0" timeOffset="6735.0872">19230 12059 651 0,'0'0'248'0,"0"0"-195"15,0 0 48-15,0 0-32 16,0 0-37-16,0 0 30 16,47 105-16-16,-47-53-18 15,0 4-22-15,0-1 3 16,0-7-5-16,0-7-4 16,0-4-8-16,0-10-22 15,11-7-39-15,6-12-75 16,12-8-203-16,-5-3-319 15</inkml:trace>
  <inkml:trace contextRef="#ctx0" brushRef="#br0" timeOffset="7153.3803">19878 11956 702 0,'0'0'210'15,"0"0"-201"-15,0 0 56 16,0 121-30-16,0-86-24 16,9 0 8-16,15-10 2 0,5 0-10 15,-5-6-3 1,10-8 8-16,-10-1-5 0,14-10-7 15,-10 0 1-15,1 0-2 16,9-25 9-16,-1-10-3 16,-8-15-7-16,-5-11 0 15,-10-2-2-15,-14-3-13 16,0-3-3-16,-18 9 10 16,-31 10 6-16,-8 14 0 15,-5 17 1-15,11 16 3 16,-2 3 4-16,9 15-8 15,21 16-3-15,8 6 0 16,15 3-4-16,0-2-37 16,29-3-152-16,15-10-337 15</inkml:trace>
  <inkml:trace contextRef="#ctx0" brushRef="#br0" timeOffset="7739.1619">20918 11558 325 0,'0'0'248'0,"0"0"-183"16,0 0 55-16,0 0 2 15,0 0-71-15,0 0-16 16,8-3 7-16,-8 1-11 16,0-1 2-16,0 0 2 15,0 1 1-15,0-3-12 16,-4 0 3-16,-20 3-8 15,-5-1-4-15,-13 3-5 16,-2 0 8-16,-3 0 4 16,14 15-5-16,9 0-2 0,15 5-7 15,9 6-8 1,9 1-4-16,44 5-3 0,18 3 2 16,15-2 4-1,-4 6 1-15,-12 3 0 0,-12 0 0 16,-16 5 0-16,-18-2 1 15,-11-2 1-15,-13-3 6 16,0-2 7-16,0-4-2 16,-13-3-2-16,-16-1-1 15,-8-7-4-15,-3-3-1 16,2-11 0-16,10 2-4 16,6-11-1-16,6 0-7 0,7 0-22 15,9-3-36 1,0-14-50-16,18-6-93 0,15 1-185 15</inkml:trace>
  <inkml:trace contextRef="#ctx0" brushRef="#br0" timeOffset="8239.4473">21446 11558 733 0,'0'0'192'0,"0"0"-124"15,0 0 12-15,0 0-38 16,0 0-42-16,0 0 3 16,66-63-2-16,-26 58 2 15,-13 2-3-15,-3 3-3 16,0 0-5-16,-15 16 1 16,7 6 7-16,-12 8 3 15,-4 8 4-15,0 2-5 0,0 8 3 16,0 4 5-16,-29 8 12 15,1 0 8-15,-6-2-1 16,10-3-8-16,20-9-6 16,4-12-3-16,0-6-8 15,0-11-2-15,24-6-2 16,18-10 4-16,2-1-4 16,-2 0 2-16,0 0-2 15,-2 0-1-15,-2-12-42 16,-1-2-41-16,-8-4-75 15,-9-2-320-15</inkml:trace>
  <inkml:trace contextRef="#ctx0" brushRef="#br0" timeOffset="8749.9445">22443 11453 547 0,'0'0'83'15,"0"0"-6"1,0 0 43-16,0 0-14 0,0 0-25 15,0 0-33-15,-123-31-23 16,89 31-3-16,-5 0 4 16,5 11 11-16,10 1-20 15,6 2-14-15,-2 5-3 16,20 0-1-16,0 4-3 16,0 4 2-16,20 4 1 15,22 1-3-15,16 3-9 16,13 1 4-16,6 4-4 15,-11 0 3-15,-4 0 7 16,-13 5 3-16,-16-2-3 16,-20-1 2-16,-13-2 1 15,0-5 4-15,-8-2 31 0,-37-3 14 16,-10-2-7-16,2-9-14 16,-5-3-2-16,16-7-4 15,9-3-19-15,22-6-3 16,11 0-9-16,0 0-39 15,0 0-56-15,5-8-210 16</inkml:trace>
  <inkml:trace contextRef="#ctx0" brushRef="#br0" timeOffset="9365.7463">23071 11497 498 0,'0'0'255'0,"0"0"-180"16,0 0 44-16,0 0-29 16,0 0-62-16,0 0-9 15,-8-22 17-15,16 19-17 16,17 1-8-16,-1 2 4 16,5 0-9-16,4 0-5 0,5 0-1 15,-1 5 2-15,3 10-2 16,-2 7-11-16,-10 9 3 15,-19 11 8-15,4 12 3 16,-13 10 0-16,0 5 23 16,0 5 11-16,-13-2-11 15,13-3-16-15,0-15-2 16,0-8-8-16,5-9-1 16,14-9-3-16,10-8-13 15,-11-5-23-15,6-5-48 16,-4-8-62-16,-11-2-94 15,-5 0-291-15</inkml:trace>
  <inkml:trace contextRef="#ctx0" brushRef="#br0" timeOffset="9583.7824">23124 11946 937 0,'0'0'92'0,"0"0"-54"16,0 0 46-16,0 0-50 15,0 0-33-15,0 0 0 16,43-28 8-16,14 26 0 16,5 0-6-16,4-1-2 15,7 3-1-15,-2-3-18 16,0-7-27-16,6 1-35 16,-6-9-84-16,-9-5-57 15,-9 1-252-15</inkml:trace>
  <inkml:trace contextRef="#ctx0" brushRef="#br0" timeOffset="10034.5089">24040 11422 548 0,'0'0'185'16,"0"0"-122"-16,0 0 114 15,0 0-91-15,0 0-57 16,0 0 12-16,38-3-24 15,-38 34 11-15,0 9 7 16,0 0-13-16,4 2-3 16,0-2-9-16,16-2 2 0,0-5-7 15,9-5-2-15,-2-3-3 16,12-10-1-16,-5-5-8 16,-1-7-5-16,0-3-11 15,-4 0 6-15,-1-28 5 16,-3-5 4-16,-8-6-5 15,3-7 13-15,-11 0 1 16,-4-1 1-16,1 5 0 16,-6 4 2-16,0 12 4 15,0 15 31-15,0 8 7 16,0 3 3-16,0 7-12 16,0 31-26-16,0 17 19 0,0 15-2 15,0 2-12-15,5 6-1 16,8 0-5-16,7-5-5 15,-11-5-3-15,-1-16-5 16,-1-11-27-16,-2-16-24 16,17-13-81-16,2-12-211 15</inkml:trace>
  <inkml:trace contextRef="#ctx0" brushRef="#br0" timeOffset="10473.1307">25526 11939 1018 0,'0'0'52'15,"0"0"-23"-15,0 0 37 0,0 0-44 16,0 0-18-16,148-153 2 16,-62 89 2-16,-4 0-8 15,-7 1 6-15,-8 8-4 16,-19 2-2-16,-14 11-23 16,-10 5-18-16,-15 8-43 15,-9 9-169-15,0 8-309 16</inkml:trace>
  <inkml:trace contextRef="#ctx0" brushRef="#br0" timeOffset="10736.2082">25699 11387 1054 0,'0'0'35'0,"0"0"-33"15,0 0 41-15,0 0 18 16,75 128-27-16,-2-75-9 16,-16 10-9-16,1 6-7 15,-7 7-4-15,-7-4-1 16,-11-9-4-16,-4-10 0 16,-12-11 0-16,8-11-14 15,-5-6-33-15,-7-10-61 16,7-5-118-16,4-10-371 0</inkml:trace>
  <inkml:trace contextRef="#ctx0" brushRef="#br0" timeOffset="11185.9536">26977 11325 1013 0,'0'0'65'15,"0"0"-63"-15,0 0 6 0,0 0 10 16,37 140-7 0,-17-83-8-16,2 6 9 0,-2-1-5 15,0 6 11-15,-2-5 0 16,2-5-5-16,-7-8-10 15,-13-13-2-15,0-9 10 16,0-6 0-16,0-4-1 16,-4-3-8-16,-30-5-2 15,-8 0-1-15,-6 1-10 16,6-9 11-16,13 0 5 16,5-2 12-16,19 0 3 15,5 0 3-15,0 0-7 16,0 0-9-16,0 0-2 0,5 0-5 15,37 0 0-15,-3 0 3 16,8 0-2-16,2 0-2 16,-3 0-13-16,-2 0-32 15,7-4-16-15,-2-5-75 16,-1-3-208-16</inkml:trace>
  <inkml:trace contextRef="#ctx0" brushRef="#br0" timeOffset="11505.7039">27605 11816 789 0,'0'0'219'0,"0"0"-174"0,0 0 23 15,0 0-6 1,0 0-32-16,0 0-9 0,101 105-1 16,-63-89-13-16,-5-9-6 15,5-5-1-15,-1-2 0 16,12-2-1-16,-7-26-2 15,-2-15-9-15,2-4 2 16,-18-7-10-16,-19 3 19 16,-5 2-3-16,0 2-1 15,-49 9 1-15,-13 6-6 16,-13 12 9-16,4 10 1 16,3 10 23-16,21 0-13 0,3 25-10 15,31 10-2 1,13 8-3-16,0 1-19 0,24-5-54 15,27-7-109-15,-3-14-216 16</inkml:trace>
  <inkml:trace contextRef="#ctx0" brushRef="#br0" timeOffset="11975.9992">28273 10685 840 0,'0'0'168'16,"0"0"-121"-16,0 0 42 15,0 0-21-15,0 0-46 16,0 0-11-16,0-7-5 16,0 7-6-16,0 0-8 15,19 0 7-15,4 0 1 16,1 4 0-16,0 13-10 16,-15-1-10-16,7 7 12 15,-12 3-2-15,-4 0 2 0,0 8 8 16,-24 3 0-16,-18 3 11 15,-11 2 29 1,0 4 6-16,11-4 8 0,13-6-19 16,24-7-15-16,5-8-15 15,5-4-5-15,57-12-8 16,0-5-5-16,28 0-5 16,-8-5-5-16,-11-5-18 15,-14 0-42-15,-4 3-45 16,-24 7-211-16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1:58:49.8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5391 11841 450 0,'0'0'70'16,"0"0"7"-16,0 0 30 15,0 0-72-15,0 0-2 16,0 0 28-16,0 0-10 16,0 0-9-16,0 12-1 15,0-9-4-15,0 2-16 16,0-2-3-16,0-3-10 15,0 0 2-15,22 0 0 16,18 0 5-16,11 0 3 16,11-8 9-16,0-2-5 15,7 0-14-15,-8 5-6 16,-10 0 1-16,-2 5-3 0,-11 0 1 16,-14 0-3-16,0 10 0 15,-15 10-6-15,4 15 8 16,-6 11 6-16,-3 8-4 15,-4 14 6-15,0 10 4 16,0 1 3-16,5 5-4 16,-1-7 8-16,5-4-9 15,7-5-3-15,-3-11 7 16,2-4-12-16,-6-10 2 16,7-6-4-16,-8-6 1 15,1-12 0-15,-4 1-1 16,1-7-1-16,-1-6-14 15,-1 1-21-15,-4-6-5 16,0-2-35-16,0 0-19 0,-15-12-75 16,-18-13-306-16</inkml:trace>
  <inkml:trace contextRef="#ctx0" brushRef="#br0" timeOffset="235.094">5725 12585 468 0,'0'0'320'16,"0"0"-271"-16,0 0 60 0,0 0-4 15,224-70-39 1,-145 55-12-16,-6 5-8 0,-11 3-13 16,-9 2-17-16,-11 2-5 15,-4 0-5-15,-9 3-6 16,-5 0-5-16,-11 0-21 15,-2 0-53-15,-11 0-124 16,0-2-370-16</inkml:trace>
  <inkml:trace contextRef="#ctx0" brushRef="#br0" timeOffset="2134.0906">7402 12259 342 0,'0'0'152'0,"0"0"-130"16,0 0 84-16,0 0-42 15,0 0-34-15,0 0 6 16,0 0 5-16,0 25-15 16,0-25 8-16,0 0 31 0,0 0-19 15,0 0-7-15,0 0-12 16,0 0 7-16,0 0-9 15,0 0 3-15,0-5-11 16,24-22-15-16,38-21 0 16,24-19 13-16,25-24-5 15,6-11-6-15,27-16 10 16,8-2 7-16,-8 9-4 16,-16 19-1-16,-42 19-11 15,-35 18-2-15,-31 17-3 16,-15 15 3-16,-5 10 4 15,0 9-4-15,0 4-3 0,0 0-10 16,-5 0-37-16,-4 0-72 16,-2 10-127-16,7 2-340 15</inkml:trace>
  <inkml:trace contextRef="#ctx0" brushRef="#br0" timeOffset="3003.9142">9233 10476 696 0,'0'0'126'0,"0"0"43"16,0 0-96-16,0 0-38 16,0 0 5-16,0 0-4 0,-5-7-14 15,5 7-11-15,0 0-11 16,0 3-1-16,0 26-2 15,0 17 3-15,0 17 5 16,13 15 13-16,16 5-10 16,-5-1-3-16,5-2-1 15,-4-10-2-15,-12-9-1 16,-2-16-1-16,-11-10 0 16,0-7 1-16,0-16-1 15,0-2 3-15,0-5 3 16,-7-5 2-16,-10 0-1 15,-12 0 5-15,0 0 3 0,0 0 13 16,5-5-1-16,11 5-1 16,4 0 2-16,2 0-10 15,7 0-3-15,0 0-7 16,0 0-8-16,0 0-5 16,0 0-12-16,25-2 9 15,19-1 8-15,7 1 2 16,2-1 1-16,0 3-3 15,-7 0-23-15,-8-2-50 16,2 2-21-16,-7-8-39 16,-16 1-165-16,-5-9-448 15</inkml:trace>
  <inkml:trace contextRef="#ctx0" brushRef="#br0" timeOffset="3325.1129">9768 10983 688 0,'0'0'26'16,"0"0"119"-16,0 0-19 15,0 0-57-15,0 0-34 16,0 0-3-16,179 111-16 16,-150-106-9-16,6-5 0 15,-9 0-1-15,10-18-6 16,-3-15 10-16,-11-12-3 15,2-5-1-15,-12-10-4 16,-12-2 0-16,0-5-2 0,-40 2 0 16,-18 6-12-16,-13 12-7 15,-4 11-2-15,-7 19 15 16,1 14 6-16,14 3-7 16,10 35 1-16,32 18-4 15,25 17-17-15,25 3-124 16,57-5-280-16</inkml:trace>
  <inkml:trace contextRef="#ctx0" brushRef="#br0" timeOffset="4532.352">7583 12806 582 0,'0'0'180'15,"0"0"-148"-15,0 0 46 16,0 0-54-16,0 0-24 15,0 0-15-15,0-5 15 16,0 5 12-16,11 0 11 16,-2 0 8-16,0 5-8 15,-5-3-8-15,7 4 8 16,-6-2 2-16,-1-1 1 16,0 2-2-16,1 0-1 15,6 3 3-15,2 6-9 16,16 4-3-16,4 13-2 15,20 6 0-15,5 13 5 0,4 5-12 16,28 8-1-16,1-4-3 16,4 4 1-16,0-8-2 15,-9-6 3-15,-6-7-3 16,-7-7 1-16,-7-10-1 16,-13-5 1-16,-6-5 2 15,-19-8 2-15,-3-4 12 16,-12 0-1-16,-2-3-4 15,-11 0-1-15,5 0-6 16,-5 0 2-16,0 0 0 16,0 0-7-16,0 0-10 15,0 0-42-15,0 0-50 16,0 0-71-16,8 0-276 0</inkml:trace>
  <inkml:trace contextRef="#ctx0" brushRef="#br0" timeOffset="5292.7043">9690 13214 181 0,'0'0'161'0,"0"0"-90"15,0 0 85-15,0 0-52 16,0 0-39-16,0 0 22 16,0-110 15-16,0 95-22 15,0 5-20-15,0 0-6 16,0 2-2-16,0 6-13 16,0-3-12-16,-4 5 0 0,4 0-7 15,-5 0-10 1,5 0-10-16,-4 15-3 0,4 15-2 15,0 20 5-15,4 9 6 16,25 2-3 0,0 11-2-16,0 2 0 0,4-2 0 15,-11-9 0-15,7-8 2 16,-5-9-6-16,-15-8 4 16,6-9-1-16,-15-8 0 15,0-7 0-15,0-3 4 16,0-4 6-16,0-2 4 15,-15 0-10-15,-7 3 10 0,-3-6-11 16,-12 0 4 0,4 3 2-16,4-5-3 0,5 3 4 15,15-3 2-15,-2 2-4 16,11-2-2-16,0 0-6 16,0 3-1-16,0-1-6 15,20 4-2-15,17 1 9 16,7-2 0-16,3 0 6 15,10-3 7-15,1 1-3 16,-5-3-9-16,-7 3 4 16,3-3-3-16,-7 0-2 15,11 2-13-15,-11-2-26 16,11 0-45-16,-11 5-61 16,-9 1-319-16</inkml:trace>
  <inkml:trace contextRef="#ctx0" brushRef="#br0" timeOffset="8924.7387">11765 10833 135 0,'0'0'13'15,"0"0"-13"-15,0 0 0 16,0 0 13-16,0 0-7 16,0 0-3-16,0 0-1 15,0 0 1-15,28-40-3 16,-23 37 0-16,8-1-11 16,-2 0-48-16,7 4-35 0</inkml:trace>
  <inkml:trace contextRef="#ctx0" brushRef="#br0" timeOffset="9273.8878">11765 10833 179 0,'219'-51'46'0,"-206"50"38"0,7-5 37 15,0 2-44-15,-7-2 26 16,2 5-10-16,-6-6-23 16,-4 7-37-16,-1-1 20 15,-4 1 3-15,0 0-11 16,0 0 5-16,0 0-8 15,0 0-8-15,-18 0-7 0,-30 0-18 16,-10 9-4 0,-13 1 2-16,-10 5-5 0,-6-2 5 15,3-1-6-15,3-3 11 16,23 0 8-16,12-9 0 16,17 3-12-16,13-3-6 15,12 0 5-15,4 0-4 16,0 0-3-16,0 0-1 15,0 0 0-15,4-3 1 16,16 1 2-16,-2-1-2 16,6 3-9-16,9 0-21 15,1 0-48-15,-1 5-86 16,-4 1-309-16</inkml:trace>
  <inkml:trace contextRef="#ctx0" brushRef="#br0" timeOffset="9775.0978">11568 10690 286 0,'0'0'250'0,"0"0"-149"15,0 0 51-15,0 0-25 16,0 0-70-16,0 0-2 0,0-8-14 16,0 8-23-16,0 0-11 15,0 0-1-15,-9 0-3 16,-4 13 0-16,-7 5 4 16,-5 7-7-16,-8 1 3 15,5 0 1-15,-6-2-1 16,1-2-3-16,9-5 2 15,0-2 1-15,10-5 6 16,-6-2 0-16,20-1-1 16,-8-7-1-16,8 3-5 15,0 0 0-15,0-3 1 16,0 2 1-16,0 0-1 16,8 6 8-16,21-1 18 0,15 3 4 15,7 1 0-15,11-1-5 16,2-1-14-16,-2 1 2 15,-7-2-12-15,-1 3-1 16,-6-4-3-16,-10 2-2 16,4-4-3-16,-13 3-23 15,4 0-37-15,-9-8-79 16,-15 0-208-16</inkml:trace>
  <inkml:trace contextRef="#ctx0" brushRef="#br0" timeOffset="12448.5776">14071 10292 309 0,'0'0'134'0,"0"0"-29"0,0 0 27 16,0 0-40-16,0 0-12 16,0 0-19-16,0 0-17 15,0-10-6-15,0 10-15 16,0 2-14-16,0 21-2 15,0 13 7-15,-4 10 11 16,-16 16-2-16,11 12-4 16,9 11 2-16,0 4-12 15,4-7-1-15,45-10-7 16,8-17-1-16,10-17 0 16,4-18-1-16,10-20-1 15,-10-2 1-15,2-41 2 0,-11-17 4 16,-24-12-4-16,-25-14-1 15,-13 1-2-15,0 2-2 16,-5 5-18-16,-37 14 6 16,-6 5-19-16,-14 17 17 15,0 12 11-15,9 12 5 16,2 16-2-16,11 2-8 16,7 17-41-16,20 18-35 15,13 5-30-15,0 1-113 16,13 2-311-16</inkml:trace>
  <inkml:trace contextRef="#ctx0" brushRef="#br0" timeOffset="13151.7902">14628 10778 573 0,'0'0'0'0,"0"0"-5"15,0 0 2-15,0 0 3 16,0 0-2-16,0 0 2 16,115 63-5-16,-99-63 5 0,6-26 12 15,2-11 26 1,1-13-4-16,-6-4 14 0,-5 2-16 15,6 8-21-15,-7 9-3 16,2 12-5-16,-1 8 31 16,-10 11 32-16,7 4-27 15,-2 0-7-15,4 29 21 16,3 13 31-16,-7 14-31 16,6 4-24-16,-6 1-5 15,4-7 1-15,3-8-15 16,-3-9 0-16,7-9-9 15,-7-16 0-15,3-5-1 16,1-7-1-16,8 0-6 16,8-15 3-16,-4-20-1 15,-1-5 4-15,-8 0-4 0,-2 2-7 16,-18 16 8-16,0 10 4 16,0 6 0-16,0 6 7 15,0 0 11-15,0 7-3 16,11 14-8-16,-2 8-1 15,11 3 1-15,-3-10-1 16,12-5-1-16,-5-6-1 16,5-11-4-16,4 0 0 15,5 0 3-15,2-28 1 16,-7-7 4-16,-11-9-4 0,-7-3-4 16,-10-1-5-16,-5-2-7 15,0 8 3-15,-29 7 4 16,-4 12 3-16,-16 12 1 15,7 11-1-15,-6 0-7 16,6 31 2-16,8 15 2 16,10 6-25-16,24 0-25 15,0-2-25-15,11-8-174 16,27-20-74-16</inkml:trace>
  <inkml:trace contextRef="#ctx0" brushRef="#br0" timeOffset="14053.8811">15650 10018 568 0,'0'0'161'16,"0"0"-17"-16,0 161 2 15,4-89-75-15,16 11-11 16,-2 5-33-16,15 2-2 16,-4 3-18-16,4-5-6 15,7-7 3-15,-7-16-4 16,9-11 0-16,-9-16 0 16,5-13 0-16,-14-13-3 0,9-12-18 15,1-2-15 1,-1-31 15-16,-5-17-15 0,-8-9 13 15,-20-4-5-15,0 2 16 16,0 11 8-16,-9 18 4 16,-6 17 9-16,-3 9 34 15,-2 6 3-15,12 15-13 16,1 23-28-16,7 11-1 16,0 1 4-16,0-6-3 15,11-6-3-15,22-11-2 16,0-11 0-16,1-12-1 15,14-4-2-15,-1-4-6 16,1-27 5-16,10-1-2 0,-16-8-14 16,-13 1 15-1,-5 2 3-15,-20 16 1 0,1 7 1 16,-5 9 0-16,0 5 5 16,0 0 9-16,0 27-6 15,0 6 3-15,0 5 0 16,0 2-8-16,0-9-3 15,9-9 2-15,10-4-5 16,1-8 3-16,7-10-5 16,2 0-12-16,15-13 7 15,-7-15 7-15,5-9-15 16,-13-3-2-16,-4-1 8 16,-6 7 12-16,-5 3 1 15,-3 9-1-15,-7 14 1 0,-4 6 11 16,0 2 18-16,0 4-2 15,0 27-13-15,0 1 12 16,5 7-11-16,8-10-9 16,-6-4-6-16,15-10 0 15,-2-5-2-15,4-7-1 16,5-3-5-16,13 0-14 16,6-16 16-16,-10-10-3 15,4-6-6-15,-18 0 8 16,-4 2 1-16,-11 5 5 15,-9 10 0-15,0 7 2 16,0 8 25-16,0 0 3 16,0 0-14-16,0 21-5 0,-16 6-10 15,12 3-1 1,4-6-4-16,0-5-24 0,20-6-75 16,18-8-89-16,6-5-262 15</inkml:trace>
  <inkml:trace contextRef="#ctx0" brushRef="#br0" timeOffset="15808.2017">17828 10518 741 0,'0'0'318'16,"0"0"-309"-16,0 0 36 0,-9 110 8 15,27-78-37-15,11 1-6 16,8-11-6-16,3-2-2 16,-18-6-2-16,18-10 1 15,-7-4-2-15,5-3 3 16,-5-26-2-16,-9-11 0 16,5-9-2-16,-20 2-2 15,-9 5 2-15,0-1 1 16,-20 5 1-16,-22 8-4 15,-4 13 4-15,-3 6 0 16,0 11 0-16,16 0-5 0,4 11 0 16,12 11-3-16,17 3-38 15,0-3 6-15,0-1-70 16,4-4-110-16,25-2-37 16,4-5 6-16,-9-4 93 15,1-4 71-15,-12 5 87 16,7 3 153-16,-7 13 12 15,3 14 62-15,1 19-90 16,-1 12-33-16,1 9 28 16,-1 14-53-16,-7 1-30 15,4-1-24-15,-2-14-13 16,-11-14-10-16,0-21 20 0,0-17 3 16,0-14-12-1,0-11-4-15,0 0-5 0,0-21 32 16,0-19-14-16,0-12-18 15,0-13-5-15,0-4 1 16,0-1-11-16,0 5-13 16,0 3-7-16,0 9 15 15,9 11 12-15,6 6 1 16,8 7 3-16,-4-2 1 16,15 3-1-16,-1 1 0 15,4 4-1-15,8 1 1 16,-12 4 1-16,0 1-1 15,-13 7 0-15,-11 8 0 16,-5 2 2-16,-4 0 4 16,0 0 3-16,0 7-8 0,0 21 6 15,0 9 14-15,0 3-6 16,0 4 1-16,20-8 1 16,-11 0-9-16,4-11-5 15,3-6 1-15,4-6 0 16,-3-8-4-16,8-5-4 15,8 0 4-15,4-9 0 16,8-22-1-16,-8-5 1 16,-8 3-11-16,-5-3-2 15,-19 10 5-15,-1 9 8 16,-4 9 5-16,0 6-1 16,0 2 15-16,0 0-4 0,0 18-7 15,0 11-3 1,0 2-2-16,0-1 0 0,4-9-3 15,5-4 0-15,16-9 0 16,-5-4 0-16,8-4-2 16,-3 0 3-16,8-18-1 15,4-14 2-15,-12-5-2 16,3-7-12-16,-5-3-12 16,-23 4-3-16,0 3 5 15,0 8 9-15,-14 4 7 16,-23 11 4-16,4 12 2 15,-1 5 3-15,-1 1 4 16,6 28 0-16,7 11 0 0,7 8 7 16,10-4-10-16,5-1 3 15,0-8-5-15,5-12-2 16,23-12-2-16,10-11 2 16,6 0-2-16,9-11 2 15,-2-20 2-15,2-8-2 16,-4-1-8-16,-7-1 7 15,-9 7-8-15,0 7 9 16,-17 10 0-16,-16 9 1 16,0 8-1-16,0 0 3 15,0 17 11-15,0 12-3 16,0 11 4-16,0 1-6 16,0-4 5-16,13-7-3 0,7-7-10 15,-2-9 0-15,6-8-1 16,14-6-10-16,10 0-18 15,-1-10 15-15,1-12-12 16,-10-9 6-16,-5 1-3 16,-18 3 17-16,10 4 2 15,-16 6 2-15,0 9 2 16,-9 6 1-16,0 2 9 16,0 0 17-16,0 0-2 15,0 17-8-15,0 5-1 16,0-1-9-16,4-4-7 15,20-5 3-15,1-7-2 16,3-5-2-16,6 0-3 16,3 0-7-16,7-15 0 0,-11-2-3 15,5-6-5-15,-14 3 4 16,-10 5 4-16,6 5 10 16,-20 5 0-16,0 5 4 15,0 0 6-15,0 0 6 16,0 0 0-16,0 11-5 15,0 11-1-15,0 0-3 16,13 3-4-16,11-9-1 16,5-4-2-16,4-7 0 15,-9-5 0-15,18 0 0 16,3-8 0-16,-3-17 0 16,0-7-1-16,-2-5-13 0,-12-1 9 15,-14 1-5-15,-14 1 4 16,0 5 4-16,0 9-3 15,-29 7 5-15,-9 13-1 16,-6 2 1-16,-2 0-2 16,12 27 1-16,1 6-3 15,18 7 3-15,1-1-9 16,14 0-48-16,0-9-14 16,14-7-113-16,14-13-67 15,1-10-177-15</inkml:trace>
  <inkml:trace contextRef="#ctx0" brushRef="#br0" timeOffset="16841.8706">20497 9874 100 0,'0'0'921'0,"0"0"-864"15,0 0-2-15,0 0-22 16,0 0 3-16,-42 127 4 16,42-62-8-16,0 11 10 15,0 14-21-15,0 2-7 16,0 2 0-16,5-5-11 0,8-6-3 16,-2-11 2-1,2-10-2-15,7-18 0 0,-2-19-1 16,2-12-1-16,9-13-9 15,17-3-26-15,7-35 13 16,-4-14 7-16,2-11-10 16,-7-5-11-16,-15 8 15 15,-16 10 18-15,-9 15 5 16,-4 16 9-16,0 8 19 16,0 8 14-16,0 3-8 15,0 0-13-15,0 3-15 16,0 12-6-16,0 6-4 15,0-13-3-15,0 6-29 16,7-7-26-16,22-7-4 16,8 0-38-16,5 0-18 0,-9 0 42 15,-4 0 21-15,-4 0 42 16,-12 10 11-16,2 9 6 16,-1 12 55-16,-3 9 34 15,-3 10-23-15,1 9-20 16,11 3-22-16,-7 1-19 15,7 5-1-15,0-6-4 16,2-2 0-16,-15-10 0 16,-7-7-3-16,0-13 2 15,0-10 1-15,0-6 0 16,-11-8 0-16,-7-6 1 16,-2 0-1-16,0-27-10 0,7-11-37 15,13-10 18-15,0-7 29 16,0-10 23-16,13 0-1 15,27 0 2-15,7 1 19 16,1 10-1-16,-6 4-42 16,7 4 4-16,-11 9 11 15,4 4-10-15,-3 8-5 16,-1 6 4-16,-20 6-2 16,-12 8 2-16,-1 5 6 15,-5 0 0-15,0 0-3 16,0 18-6-16,0 7 24 15,9 2-3-15,-5-2-15 16,7-5-2-16,11-3 2 0,-6-6-7 16,8-7 0-1,-15-4 2-15,20 0-2 0,4-2 2 16,-4-21 8-16,4-4-5 16,-9-6-5-16,-11-4-12 15,-13 2-3-15,0-4 1 16,0 10-2-16,-42 6 7 15,-11 6-1-15,-9 17 9 16,-4 0 1-16,0 30 4 16,-1 17 13-16,19 6 16 15,23 7-1-15,25-10-22 16,0-10-10-16,49-7-3 0,17-13 2 16,9-10 1-1,7-7 9-15,-11-3 0 0,-9 0 8 16,-13 0-17-16,-1 0-33 15,-10 0-157-15</inkml:trace>
  <inkml:trace contextRef="#ctx0" brushRef="#br0" timeOffset="17786.351">23562 10018 787 0,'0'0'208'0,"0"0"-163"15,-17-107 47-15,17 70-32 16,0 1-56-16,0 1 5 15,0 6 0-15,0 5-2 16,0 5-1-16,-7 8 6 16,3 11 13-16,4 0-9 15,-9 0-10-15,9 20-6 16,-5 25 0-16,5 19 9 16,-4 15-5-16,4 9 0 15,0 9 2-15,0 7-6 0,0-9 0 16,0-10-2-16,9-14-4 15,-9-11 2-15,13-10-1 16,-13-6 0-16,0-11 1 16,0-10 1-16,0-8-5 15,-13-8 8-15,-16-4 0 16,-17-3 8-16,1 0-4 16,-8 0 1-16,25 0 10 15,5 0 14-15,12 0-2 16,11 0 7-16,0 0-8 15,25 0-26-15,52-3 0 0,23-4 33 16,4-4-8 0,-3 3-12-16,-17-4-6 0,-15 10-7 15,-7-1-12 1,-11 3-59-16,-7 0-115 0,-35 5-412 16</inkml:trace>
  <inkml:trace contextRef="#ctx0" brushRef="#br0" timeOffset="20720.3712">27291 10031 352 0,'0'0'124'0,"0"0"8"15,0 0 13-15,0 0-14 16,0 0-46-16,0 0-32 15,0 0-18-15,-29-10-19 0,29 10 5 16,0 0-6-16,0-5-6 16,0 0 3-16,0-7-2 15,0-6-10-15,0-2 2 16,0-3-2-16,0 1 2 16,-4 5-2-16,-5 1 0 15,9 9 2-15,-7 2-1 16,7 5-2-16,0 0 0 15,-4 3-4-15,-1 29-9 16,5 18 14-16,0 15 0 16,0 8 3-16,0 7 0 15,9-3-2-15,20-9-1 16,-5-8 0-16,-4-17 0 0,-7-14 0 16,-8-8 0-1,1-13 0-15,-6-6 1 0,0-2 0 16,0 0 4-16,0 0 13 15,-20 0 5-15,-28 0-19 16,10 0 4-16,-4 0 10 16,13 0 1-16,5 0 3 15,4 0-9-15,16 0-10 16,4 0 0-16,0 0-3 16,0 0-5-16,11 0-17 15,31 0 7-15,15 0-11 16,5-6-37-16,5-1-31 15,-14-3-225-15,-7-5-197 16</inkml:trace>
  <inkml:trace contextRef="#ctx0" brushRef="#br0" timeOffset="21040.8929">27625 10332 649 0,'0'0'78'16,"0"0"5"-16,0 0-5 15,0 0-29-15,119 108 0 16,-101-98-8-16,2-3-17 16,4-5-3-16,0-2-4 15,-2 0-9-15,7-16-2 16,11-18 3-16,-11-11-3 16,-12-7-6-16,-8-9-5 0,-9 2-3 15,0-2 2-15,0 11 0 16,-42 7-4-16,0 16 9 15,-15 12 1-15,-1 12 6 16,16 3 4-16,-6 13-6 16,19 19-4-16,16 6-2 15,13 5-1-15,0 0-32 16,4-11-101-16,29-7-139 16,-9-12-371-16</inkml:trace>
  <inkml:trace contextRef="#ctx0" brushRef="#br0" timeOffset="21748.885">28025 9367 687 0,'0'0'196'0,"0"0"-101"16,0 0-14-16,0 0-27 0,0 0-24 16,0 0-8-1,-5-8-1-15,5 8-7 0,0 0-2 16,0 0 1-16,0 15 5 15,0 5 3-15,0 5-18 16,0 6 16-16,0 4-5 16,0 5-1-16,0 5 0 15,0 0-8-15,0 0 4 16,5-5-8-16,-5-8 2 16,0-4-1-16,0-13-2 15,0-5 3-15,0-5-3 16,0-2 2-16,0-3 5 15,0 0 5-15,0 0 4 16,0 0 0-16,0 0-6 16,-9 6-10-16,-15-5 0 0,-1 6 0 15,8-3 0-15,1 0 5 16,12-1-4-16,4-3-1 16,0 0 0-16,0 0-4 15,4 0-10-15,38 0 11 16,7 0 3-16,0 0 2 15,-3-5-2-15,-17 3 4 16,-5-3-3-16,-11 5 2 16,-8 0-3-16,-5 0 0 15,0 0 4-15,0 0 1 16,0 0-2-16,0 0 0 16,0 0-1-16,0 0 5 0,0 0-4 15,-18 0-3-15,-6 0-2 16,19 0-1-16,1 0 1 15,4 0-10-15,9 0-55 16,53 0-79-16,24 0 23 16,13-6-245-16</inkml:trace>
  <inkml:trace contextRef="#ctx0" brushRef="#br0" timeOffset="24245.5185">28536 10134 677 0,'0'0'67'16,"0"0"-19"-16,0 0 37 16,0 0-60-16,0 0 22 15,0 0 11-15,181-22-27 16,-126 22-19-16,3-6-7 15,-5 6-5-15,-4 0 0 16,-7 0-34-16,-14 0-118 16,-3 6-93-16</inkml:trace>
  <inkml:trace contextRef="#ctx0" brushRef="#br0" timeOffset="24446.5731">28668 10389 1044 0,'0'0'94'15,"0"0"-92"-15,0 0 22 16,235-45 5-16,-156 35-27 16,-1 5-2-16,-7 2-31 15,-18 3-66-15,-7 0-142 16,-2 0-130-16</inkml:trace>
  <inkml:trace contextRef="#ctx0" brushRef="#br0" timeOffset="24921.2263">29666 9757 721 0,'0'0'167'0,"0"0"-91"15,0 0 16-15,0 0-39 16,0 0-44-16,0 0-8 16,22 93 56-16,-7-27-27 0,-1-1-19 15,6 5 1-15,-12 5-3 16,8-2-8-16,6-3 3 15,-11-10-4-15,7-13-7 16,-18-14-3-16,0-10 4 16,0-12 3-16,0-10 3 15,-22-1 4-15,-12 0 4 16,-10 0-4-16,-9-4 5 16,11-7 11-16,0 4 12 15,22 3 9-15,11-2-10 16,9 6-15-16,0 0-16 15,0-3-5-15,9 1-9 16,29-4 14-16,10-1 9 0,14 2-6 16,-9 3-2-16,-15-1-1 15,4 3-11-15,-9 0-43 16,7 0-40-16,-13 0-40 16,1 0-250-16</inkml:trace>
  <inkml:trace contextRef="#ctx0" brushRef="#br0" timeOffset="25219.8953">30194 10332 1022 0,'0'0'74'16,"0"0"-66"-16,0 0 31 0,0 0-12 16,0 0-15-1,0 0-2-15,133 57 8 0,-95-57-4 16,1 0-3-16,3-21-1 15,7-13-4-15,-16-6-6 16,-8-7-9-16,-8-8 7 16,-17-6 1-16,0 6-3 15,-13 3 4-15,-40 9 5 16,-5 13-3-16,-12 12 12 16,-8 18 10-16,3 8-8 15,2 37-15-15,22 27-1 16,27 12-5-16,24 3-42 15,33-7-104-15,44-14-350 16</inkml:trace>
  <inkml:trace contextRef="#ctx0" brushRef="#br0" timeOffset="26600.0602">27819 9159 482 0,'0'0'100'0,"0"0"-11"15,0 0-10-15,0 0-17 16,0 0-45-16,0 0 5 15,-71 40 17-15,67-10-4 0,0 8 13 16,-1 12-12-16,5 12-7 16,0 16-14-16,0 9-7 15,13 14 0-15,16-1-2 16,0-5-3-16,13-9-3 16,2-21 1-16,-2-15-1 15,7-22 0-15,6-18-7 16,3-10 0-16,15-23 7 15,2-25 3-15,11-19 7 16,-4-17-10-16,-11-10-3 16,-18-9 1-16,-31-2-5 15,-16 0 3-15,-6 4 3 16,-44 6-3-16,-31 10 2 16,-20 20 2-16,-7 22 0 0,3 31 6 15,-1 12 3-15,1 42-9 16,-3 43-1-16,11 33-6 15,45 17-47-15,41 6-248 16</inkml:trace>
  <inkml:trace contextRef="#ctx0" brushRef="#br0" timeOffset="40276.8366">15893 12833 911 0,'0'0'116'0,"0"0"-82"16,0 0 38-16,0 0-41 15,0 0-25-15,0 0-3 16,0 0 0-16,-24-15 2 0,24 33 3 15,0 24 17-15,0 16 15 16,13 9-36-16,7 7-4 16,0-2-25-16,9-7-48 15,-3-10-77-15,-1-22-218 16</inkml:trace>
  <inkml:trace contextRef="#ctx0" brushRef="#br0" timeOffset="40429.8664">16298 12898 1006 0,'0'0'136'0,"0"0"-136"16,-4 166-2-16,46-86-3 0,44 3-10 16,13-1-91-16,-4-4-447 15</inkml:trace>
  <inkml:trace contextRef="#ctx0" brushRef="#br0" timeOffset="41329.7164">20022 12778 275 0,'0'0'364'16,"0"0"-295"-16,0 0 37 15,0 0-14-15,0 0-25 16,0 0 4-16,0-25-25 16,0 25-18-16,0 23-3 15,0 19-2-15,13 11 16 16,-4 12-27-16,7-2-12 16,1-8 0-16,12-10-34 15,0-15-61-15,-5-12-121 16,9-18-28-16,-8 0-230 0</inkml:trace>
  <inkml:trace contextRef="#ctx0" brushRef="#br0" timeOffset="41479.5238">20477 12739 816 0,'0'0'211'0,"0"0"-162"15,0 0-12-15,0 0 21 16,73 163-37-16,-39-88-21 15,-6 0-10-15,6-3-102 16,-21-5-361-16</inkml:trace>
  <inkml:trace contextRef="#ctx0" brushRef="#br0" timeOffset="43263.9476">23525 12883 621 0,'0'0'159'0,"0"0"-56"16,0 0-20-16,0 0-16 16,0 0-40-16,0 0-1 15,0 0 1-15,-5-5 10 16,5 5 6-16,-9 0-1 0,-6 0-3 16,-5 20-14-16,2 21-6 15,-6 14-16-15,15 10 7 16,9 3-7-16,0-6-3 15,18-11-3-15,26-19 2 16,14-7-3-16,-3-20-7 16,13-5-4-16,3-22 14 15,-4-25-1-15,-10-20-2 16,-15-8-3-16,-18-5 1 16,-13 3 6-16,-11 1-5 15,-6 14 0-15,-41 9-1 0,-10 16 2 16,-5 17 0-16,-9 20-4 15,3 0 4-15,6 36-1 16,29 23-4-16,24 11-24 16,9 2-62-16,75-6-118 15,31-16-422-15</inkml:trace>
  <inkml:trace contextRef="#ctx0" brushRef="#br0" timeOffset="44597.2799">27300 12843 429 0,'0'0'97'0,"0"0"-42"15,0 0 22-15,0 0-16 16,0 0-40-16,0 0-1 16,33-57 28-16,-27 32 12 15,-6-3 9-15,5 1-9 16,-5-4-6-16,0 3-22 16,0 3 4-16,0 6-8 15,0 6-11-15,0 6 0 16,0 2 9-16,0 5 5 0,0 0-12 15,0 5-19-15,0 27 2 16,0 21-4-16,0 18 2 16,0 8 0-16,9 1-1 15,15 0-2-15,5-4 2 16,-5-16-7-16,-11-15 4 16,-4-15 3-16,-9-10 0 15,0-7 1-15,0-6 3 16,0-2 9-16,-18-2 9 15,-10 0-10-15,-16-3-6 16,1 0 6-16,-10 0 0 16,16 0-1-16,-1 0 15 15,14 0-8-15,4 0-10 0,20 1-7 16,0-1 0-16,0 0-4 16,0 0-14-16,20 3-21 15,17-3 9-15,21 0-28 16,-1 0-13-16,10-4-23 15,-1-14-139-15,-13-2-162 16</inkml:trace>
  <inkml:trace contextRef="#ctx0" brushRef="#br0" timeOffset="44905.5007">27711 13077 561 0,'0'0'231'15,"0"0"-164"-15,0 0 9 0,0 0-22 16,95 112-30-1,-66-93-9-15,4-8 9 0,-15-8-6 16,6-3-1-16,0 0 10 16,9-22 21-16,-4-19-13 15,0-11-7-15,-5-14-17 16,-10 3-1-16,-14-4-8 16,0 7 2-16,0 7-3 15,-25 13 0-15,-17 13 0 16,-4 14 1-16,2 10 0 15,-10 3 2-15,8 24-3 16,2 15-2-16,17 11-7 16,16 3-25-16,11-6-35 15,0-11-31-15,16-14-82 16,21-14-78-16,16-8-234 0</inkml:trace>
  <inkml:trace contextRef="#ctx0" brushRef="#br0" timeOffset="45257.4799">28226 12337 617 0,'0'0'147'15,"0"0"-64"-15,0 0-33 16,0 0-16-16,0 0-33 0,0 0 17 15,0 29 42-15,0-12-19 16,0-13-16-16,0-4-1 16,0 0-12-16,18 0-9 15,6-3 8-15,0-19 12 16,5-6-16-16,-7-6-2 16,-15 0-2-16,-7 2-2 15,0 7-1-15,0 10 6 16,-15 8-1-16,-19 7 9 15,6 0-8-15,-6 7-5 16,10 18-1-16,20 13-37 16,4 2-53-16,0-4-140 15,33-4-304-15</inkml:trace>
  <inkml:trace contextRef="#ctx0" brushRef="#br0" timeOffset="45693.6377">28998 12953 907 0,'0'0'147'15,"0"0"-61"-15,0 0-17 16,0 0-42-16,0 0-21 16,0 0 7-16,24-5 0 15,14 5 7-15,15-4-12 16,-11 4-8-16,11 0-3 0,-7 0-25 16,-1 0-41-16,-3 0-36 15,-18 2-126-15,-11 8-301 16</inkml:trace>
  <inkml:trace contextRef="#ctx0" brushRef="#br0" timeOffset="45880.4477">29002 13262 996 0,'0'0'98'0,"0"0"-91"16,0 0 3-16,0 0 40 0,199-3-37 15,-121-2-9-15,-3 1-4 16,-6 4-25-16,1-6-82 16,-8 2-117-16,-20-2-242 15</inkml:trace>
  <inkml:trace contextRef="#ctx0" brushRef="#br0" timeOffset="46400.4266">30422 12518 902 0,'0'0'103'16,"0"0"-63"-16,0 0 37 15,0 0-35-15,0 0-17 16,0 0 5-16,-4-38-6 16,-1 38-8-16,5 0-10 15,-9 3-6-15,9 17-3 16,0 10 3-16,0 9 4 16,0 10-3-16,0 5 1 15,0 2-1-15,0 4-1 0,14-3-3 16,-6 1-12-1,8-5-4-15,-12-5 3 0,1-11 6 16,-5-4 7-16,0-11-6 16,0-5 9-16,-9-4 2 15,-15-3 1-15,-5-2 11 16,-9-3 5-16,10-3 6 16,-6-2-4-16,14 0 11 15,3 0 10-15,17 0-18 16,0 0-24-16,4 0-9 15,49 0-2-15,22 0 11 16,16-2 5-16,0-3 0 16,-5-3-5-16,-6 6-4 15,-12-1-71-15,-6 1-62 16,-33 2-206-16</inkml:trace>
  <inkml:trace contextRef="#ctx0" brushRef="#br0" timeOffset="47217.107">28058 11978 374 0,'0'0'201'0,"0"0"-57"15,0 0-16-15,0 0-43 16,0 0-45-16,0 0-20 16,-66 96 9-16,61-38 0 15,5 12-13-15,0 12-2 16,38 3-6-16,15 8-7 16,13-8 4-16,5-10-5 15,-5-16-3-15,-4-19 2 16,11-20-8-16,-6-20 3 15,8-5 6-15,11-48 1 16,0-20 1-16,-8-17-1 16,-3-14-1-16,-33 3-14 15,-22 0-7-15,-20 9 7 16,0 7 4-16,-62 6 7 0,-20 14-7 16,-31 20-14-16,-17 28 16 15,-12 17 2-15,7 47-4 16,23 39-3-16,25 27-79 15,50 17-177-15</inkml:trace>
  <inkml:trace contextRef="#ctx0" brushRef="#br0" timeOffset="53758.6823">6154 15741 634 0,'0'0'185'15,"0"0"-178"-15,0 0 80 16,0 0-36-16,0 0-24 16,0 0 1-16,47-14-12 15,-32 14-8-15,3 0 5 16,6 0 0-16,1 0-9 15,8 0 3-15,-9 0-3 16,-2 0 0-16,-2 0-1 16,-11 0-1-16,-5 2 0 0,12 12 6 15,-7 9 25 1,2 13 8-16,6 8 6 0,-6 7-20 16,-2 6-12-1,9 8 8-15,-3 0-17 0,-1-1-3 16,1-10-1-16,3-4 0 15,-3-15-2-15,5-2-23 16,-6-16-28-16,-10-4-47 16,-4-5-90-16,0-8-143 15,-9 0-133-15</inkml:trace>
  <inkml:trace contextRef="#ctx0" brushRef="#br0" timeOffset="53928.7712">6296 16148 520 0,'0'0'309'15,"0"0"-191"-15,0 0-13 16,0 0-20-16,0 0-27 16,0 0-1-16,152-49-29 15,-94 48-23-15,-1-5-5 16,5 4-4-16,9-1-66 16,2-5-84-16,-11-4-409 15</inkml:trace>
  <inkml:trace contextRef="#ctx0" brushRef="#br0" timeOffset="54775.1567">7355 15949 370 0,'0'0'75'0,"0"0"25"16,0 0 62-16,0 0-63 16,0 0-23-16,0 0-7 15,75-35 13-15,-26 0-17 16,22-10-20-16,15-12-20 16,18-12-7-16,-2 2 6 15,-3 2-5-15,-13 10-17 16,-15 13 0-16,-18 9-2 15,-15 10 0-15,-14 8-4 16,-15 7-16-16,-5 6 4 16,-4-1 3-16,0 3-17 15,0 0-37-15,0-2-60 0,0-6-180 16</inkml:trace>
  <inkml:trace contextRef="#ctx0" brushRef="#br0" timeOffset="55890.6434">9005 15019 547 0,'0'0'159'0,"0"0"-133"15,0 0 85-15,0 0-60 16,0 0-33-16,0 0 10 15,-29-57 15-15,29 57-18 16,0 0-4-16,-4 0 0 16,-3 0-5-16,7 0 0 15,-9 0-4-15,9 22-8 16,-9 8-4-16,9 20 2 16,0 8 1-16,0 0-3 15,0-1 1-15,18-7 0 0,2-10-2 16,0-7 1-1,-3-8-1-15,-5-10 0 0,-8-3 1 16,-4-9 0-16,0-3 4 16,0 0 3-16,0 0 7 15,-33 0-1-15,8 0 9 16,-3 0 0-16,-1 3-4 16,0 0-1-16,5-1-9 15,11 2 1-15,8-1-6 16,1-3 0-16,4 3-3 15,0-1-6-15,4 0-37 16,34 1-5-16,19 3 0 16,-4-6-25-16,3 0-94 15,-12 0-40-15,2-9-269 16</inkml:trace>
  <inkml:trace contextRef="#ctx0" brushRef="#br0" timeOffset="56185.5149">9361 15302 615 0,'0'0'166'0,"0"0"-164"16,0 0 24-16,0 0-2 15,0 0 3-15,0 0 13 16,144 53-8-16,-111-53 0 16,-5 0 23-16,6-3-10 0,10-24-9 15,-7-3-6 1,-8-10-18-16,-11 1-6 0,-18 0 2 15,0 2 3-15,0 1-2 16,-18 4 5-16,-26 7 3 16,-7 7 4-16,-11 13-15 15,0 5-6-15,0 10 0 16,5 30-7-16,13 10-33 16,26 10-34-16,18-7-89 15,0-5-314-15</inkml:trace>
  <inkml:trace contextRef="#ctx0" brushRef="#br0" timeOffset="57325.7725">7470 16348 91 0,'0'0'217'15,"0"0"-131"-15,0 0 38 0,0 0-10 16,0 0-36-16,0 0-11 16,0-5 7-16,0 5-15 15,0 0-7-15,-7 0-2 16,7 0-25-16,0 0-3 15,0 0-2-15,0 0-12 16,0 0-8-16,0 0-8 16,34 12 4-16,14 6 4 15,14 7 5-15,5 6-4 16,5-2 0-16,-5 6 1 16,-1-2 0-16,-8 4-1 15,-7-2-2-15,-7-2 1 0,-2-6 0 16,-9-4 1-16,-4-6 1 15,-9-4-2-15,-12-6 1 16,4-7 2-16,-12 0 7 16,4 0 7-16,-4 0-11 15,0 0-1-15,0 0-2 16,0 0-3-16,4 0-15 16,-4 0-26-16,5 3-20 15,4 2-64-15,6 3-9 16,-2-4-170-16</inkml:trace>
  <inkml:trace contextRef="#ctx0" brushRef="#br0" timeOffset="57947.6333">8914 16479 614 0,'0'0'46'0,"0"0"13"16,0 0 40-16,0 0-37 15,0 0 8-15,0 0 11 16,-15-24-32-16,15 24-18 16,-5 0-4-16,5 3-19 15,0 19-5-15,0 14 0 16,0 9 5-16,16 12-3 15,6 4-5-15,11-2-1 16,-9-5 1-16,1-10 1 16,-12-11-1-16,2-13 0 15,-15-5 1-15,0-10 1 0,0-5 5 16,0 0 6 0,0 0 20-16,0 0-4 0,0 0 0 15,-20 0-20-15,-13 0-8 16,9 0-1-16,2 0 10 15,6 0-2-15,12 0-1 16,4 0 0-16,0 0-7 16,0 0-2-16,0 0-5 15,0 0-9-15,0 0-10 16,24 0 11-16,14 0 2 16,4 0-33-16,2 0-37 15,3-5-47-15,-8-2-146 16,-21-3-256-16</inkml:trace>
  <inkml:trace contextRef="#ctx0" brushRef="#br0" timeOffset="58244.7552">9294 16836 223 0,'0'0'416'0,"0"0"-395"16,0 0 66-16,0 0 31 16,0 0-53-16,0 0-25 15,124 28-23-15,-99-20 3 16,3-8-9-16,1 0-4 15,-11 0 3-15,6 0-6 16,9-18-2-16,-8-7 7 16,-10-7-4-16,-10-6 0 15,-5-3-1-15,0 2 2 16,-5-2 3-16,-35 9 24 16,-17 9-15-16,10 6-1 0,5 14 1 15,-2 3-13-15,7 3-3 16,3 22-2-16,14 7-9 15,16 8-36-15,4 1-36 16,4-7-86-16,34-5-58 16,2-12-247-16</inkml:trace>
  <inkml:trace contextRef="#ctx0" brushRef="#br0" timeOffset="58566.618">9858 16709 684 0,'0'0'132'16,"0"0"-97"-16,0 0 88 16,0 0-76-16,0 0-33 15,0 0-2-15,153 108-3 16,-115-101-7-16,4 0-2 16,-5-4-2-16,3-3 2 15,-2 0 0-15,-5-17 0 16,-5-11 1-16,-3-5 3 15,-16-6-4-15,-9-7 4 16,0-2-4-16,-14 6 0 16,-30 7 3-16,-13 5-1 15,-1 10-2-15,-13 10 0 0,14 10-19 16,10 7-2-16,3 26 7 16,20 9-34-16,19 8-32 15,5-7-47-15,5-6-246 16</inkml:trace>
  <inkml:trace contextRef="#ctx0" brushRef="#br0" timeOffset="68153.938">5977 15831 39 0,'0'0'159'15,"0"0"-159"-15,0 0-93 0,0 0 29 16,0 0 64-16,0 0 32 16,-90-29 13-16,81 23-45 15,2-2 50-15,-2 6 45 16,5 0 29-16,4-1-33 16,0 1 20-16,0 0-11 15,0-2-12-15,-9-3-17 16,2 2 2-16,3-2-48 15,0-1-4-15,-1-5-15 16,5 1 4-16,-4 2 2 16,4-3-2-16,0 8 33 15,0 0-7-15,0 3-6 16,0 2-18-16,0 0-12 0,0 30-1 16,0 20 1-16,17 15 20 15,12 10-8-15,-4-2-8 16,-1 0-1-16,-4-8-2 15,-7-5-1-15,-13-19 3 16,0-11-2-16,0-10 4 16,0-11 9-16,0-6 10 15,0 0-9-15,-9-3 15 16,-20 0-5-16,-8 0-11 16,8 0 1-16,0 0 4 0,9 0 1 15,12 0-1 1,8 0-11-16,0 0-8 0,0 0-5 15,0 0-8 1,17 0-3-16,36-6 4 0,18-3 8 16,24 3-7-16,16-4-27 15,4 10-64-15,4-4-27 16,-19 4-275-16</inkml:trace>
  <inkml:trace contextRef="#ctx0" brushRef="#br0" timeOffset="71232.2794">14467 15057 470 0,'0'0'186'15,"0"0"-141"-15,0 0 16 16,0 0-19-16,-86 123-6 16,68-69 29-16,-6 12 7 15,15 2-14-15,2 4-22 0,7-1 83 16,0-3-119-16,40-6 0 16,6-10 0-16,3-14-1 15,4-13 1-15,-6-13-7 16,1-12 0-16,-6 0 1 15,-9-12 6-15,-4-17 5 16,-5-7 2-16,-19-9 5 16,-5 3-1-16,0-1-8 15,-5 8-2-15,-23 7 1 16,-5 16 1-16,-5 6 12 16,3 6 4-16,-3 6-8 15,5 20-10-15,8 13-1 0,12 1-6 16,13-5-16-1,0-3-48-15,20-7-33 0,22-12-159 16,5-13-280-16</inkml:trace>
  <inkml:trace contextRef="#ctx0" brushRef="#br0" timeOffset="71690.1799">15073 15074 625 0,'0'0'261'0,"0"0"-166"15,0 0 7-15,0 0-33 16,0 0-55-16,0 0-7 16,0-15-2-16,0 13-3 15,4-1 2-15,21-7 5 16,-1 7 12-16,-2-4 0 16,7 7-10-16,-9 0-3 15,0 0-4-15,-3 0-3 16,-1 15-1-16,-3 15 5 0,-4 10 12 15,-9 10 1-15,0 8 3 16,11 2 2-16,-11 8-8 16,9 0-5-16,-5-4-6 15,7 4-2-15,-2-15-2 16,-5-5-22-16,10-8-44 16,1-15-33-16,-10-5-42 15,-5-15-142-15,0-5-230 16</inkml:trace>
  <inkml:trace contextRef="#ctx0" brushRef="#br0" timeOffset="71871.2453">15006 15526 767 0,'0'0'288'0,"0"0"-190"16,0 0-56-16,0 0-32 15,0 0 51-15,191-15 3 16,-116 12-38-16,2 0-20 15,-6 3-6-15,-9 0-15 16,-5 0-82-16,-19 0-109 16,-14 0-676-16</inkml:trace>
  <inkml:trace contextRef="#ctx0" brushRef="#br0" timeOffset="73605.2073">16298 15475 231 0,'0'0'103'15,"0"0"4"-15,0 0 24 0,0 0-33 16,0 0-30-16,0 0-12 16,0 0-6-16,0 0-10 15,0 0 15-15,0 0-13 16,-9 0-19-16,-2 0-1 16,-2 0-2-16,-3 0-6 15,12 5-7-15,4-5-5 16,0 0 3-16,0 0-5 15,0-5 0-15,49-24-4 16,30-12 4-16,23-16 6 16,6-6-4-16,-6-7 0 15,2-5-3-15,-9-1 2 0,-18 14-1 16,-26 14 0 0,-11 18 0-16,-22 17-1 0,-9 6 1 15,-9 7 1-15,0 0-1 16,0 0-18-16,0 0-26 15,0 0-73-15,0 7-62 16,0 4-174-16</inkml:trace>
  <inkml:trace contextRef="#ctx0" brushRef="#br0" timeOffset="74088.7736">17466 14464 541 0,'0'0'228'16,"0"0"-164"-16,0 0 39 15,0 0-29-15,0 0-54 16,0 0 4-16,0 16-9 16,0 19-2-16,0 14 6 15,8 3-4-15,3 5-11 16,3-7-1-16,-10 0-3 16,-4-2 0-16,0-10-2 15,0-11-28-15,0-4-29 16,0-14-146-16,5-5-50 0,6-4-219 15</inkml:trace>
  <inkml:trace contextRef="#ctx0" brushRef="#br0" timeOffset="74417.136">17713 14673 756 0,'0'0'91'16,"0"0"-87"-16,0 0 65 15,0 0-28-15,67 106-9 16,-43-89 12-16,0-2-24 16,-4-8-17-16,-2-7 2 15,11 0-2-15,-1-9 4 0,10-27 3 16,-9-4-5-16,-5-4-5 16,-4-4 0-16,-20 0-3 15,0 8 3-15,-11 8 0 16,-27 4 3-16,-10 7 4 15,-3 14 8-15,-7 7 4 16,-4 7 2-16,5 29-17 16,4 11-4-16,20 3-1 15,28 3 0-15,5-5-24 16,16-8-53-16,30-13-98 16,16-7-173-16</inkml:trace>
  <inkml:trace contextRef="#ctx0" brushRef="#br0" timeOffset="74710.1315">18204 14614 940 0,'0'0'41'0,"0"0"-29"16,0 0 29-16,44 117-20 15,-15-94-17-15,4-6 3 16,5-9-5-16,-5-6-2 15,-4-2 1-15,8-8 4 16,-8-22 24-16,9-9-10 16,-18-7-1-16,-12-1-7 15,-8 0-6-15,0 5 3 16,-13 9-2-16,-24 8-2 0,-8 11-3 16,-1 11 0-16,-7 3-2 15,0 36-9-15,-5 17-39 16,16 15-53-16,9-1-175 15</inkml:trace>
  <inkml:trace contextRef="#ctx0" brushRef="#br0" timeOffset="75456.508">16512 15987 249 0,'0'0'114'0,"0"0"-12"16,0 0 49-16,0 0-63 15,0 0-9-15,0 0-14 0,-4-3 29 16,4 3-18-1,-11 0-22-15,11 0-3 0,0 0-13 16,0 0-14-16,0 0-6 16,0 3-5-16,11 12-10 15,31 12-1-15,31 11 2 16,15 4-2-16,19 16 0 16,-12-2 0-16,4-2-2 15,-4 2-7-15,-13-4-11 16,-20-8 3-16,-20-5 5 15,-18-9 10-15,-8-10 1 16,-7-9 1-16,0-3 9 16,-9-4-1-16,0-2-1 15,0-2-3-15,0 0 0 16,0 0-3-16,0 0 1 0,11 0-2 16,-11 0-2-16,0 0-6 15,0 0-27-15,0 3-50 16,0 2-128-16,0 0-348 15</inkml:trace>
  <inkml:trace contextRef="#ctx0" brushRef="#br0" timeOffset="75961.7729">17704 16252 701 0,'0'0'163'0,"0"0"-134"16,0 0 61-16,0 0-53 15,0 0-27-15,0 0 24 16,42 96-3-16,-17-54-14 15,-5 8 4-15,2-3 3 16,2 2-20-16,-4-9 1 16,-2-5-5-16,-3-10 0 15,-10-7 0-15,3-11 17 0,-8-5 3 16,0-2 6 0,0 0 18-16,0 0 1 0,-13 0-10 15,-11 0-30-15,-9 5 5 16,8-5 4-16,8 3-3 15,6-1-8-15,2 1 4 16,9 0-4-16,0-3-3 16,0 0-7-16,0 0-1 15,0 0-6-15,24 0 1 16,9 0 13-16,-4 0 3 16,4 0-3-16,0 0-9 15,0 0-34-15,1 0-50 16,-1-6-58-16,-4 1-128 0,-5-2-503 15</inkml:trace>
  <inkml:trace contextRef="#ctx0" brushRef="#br0" timeOffset="76254.1092">18262 16604 258 0,'0'0'694'0,"0"0"-671"15,0 0-15-15,0 0 38 16,0 0-34-16,0 0 6 15,190 25 2-15,-161-25-6 16,8 0 10-16,-1-6 24 16,-8-16-19-16,5 0-11 15,-10-14-2-15,1-2-8 16,-20-5-3-16,-4-1-1 0,0 3 1 16,-17 4-4-16,-28 5 5 15,-5 11-2-15,1 11-4 16,-4 10-3-16,2 0-8 15,2 38 10-15,21 7-20 16,8 7-9-16,20-2-36 16,20-8-41-16,28-17-200 15</inkml:trace>
  <inkml:trace contextRef="#ctx0" brushRef="#br0" timeOffset="81623.4596">20382 14503 148 0,'0'0'32'0,"0"0"-12"16,0 0 48-16,0 0-11 16,0 0-20-16,0 0 33 15,0 0 9-15,11-26-15 16,-11 24-4-16,0-1 6 16,0 3-10-16,0-2 1 15,0-3 31-15,-4 5-22 16,4-1-13-16,0-3 4 15,0 2-14-15,0-4-16 0,0-1-13 16,0-5-14-16,33-9-2 16,22 6 0-16,18 1 2 15,-2 6-3-15,-4 5 1 16,-6 3-2-16,-12 0-7 16,-20 0-9-16,-11 13 3 15,-12 14 7-15,-6 8 10 16,0 8 7-16,-24 10 2 15,-20 1 11-15,6 7-9 16,-4-1 3-16,-2 1-5 16,15-6 0-16,11-3 4 15,10-4-4-15,8-10-7 16,0-13-2-16,4-15-3 0,38-5-2 16,7-5 5-16,8-8 7 15,-6-12 24-15,-2 2 17 16,-25 9 2-16,-6 1-25 15,-14 8-15-15,3 0-10 16,6 0-1-16,-4 3-83 16,2 11-153-16</inkml:trace>
  <inkml:trace contextRef="#ctx0" brushRef="#br0" timeOffset="107114.1436">24613 15480 376 0,'0'0'106'0,"0"0"30"0,0 0 9 15,0 0-72-15,0 0 11 16,0 0 10-16,0 0-35 16,0-9-23-16,0 11 4 15,-16 15-20-15,-4 11-6 16,16 9-5-16,0 1 6 16,4 2-3-16,0-5-5 15,4-5-5-15,36-12-2 16,-3-7-3-16,10-11-7 15,15 0 0-15,-9-29 10 16,-11-3-1-16,-7-16-7 16,-17 3 4-16,-18-7 2 15,0 4-7-15,0 5 4 16,-18 8 5-16,-17 13-1 0,-3 4 1 16,5 15 1-16,-9 3 8 15,2 6-5-15,7 31-4 16,15 14-2-16,18 7 0 15,0-1-11-15,18-2-40 16,35-15-93-16,0-10-238 16</inkml:trace>
  <inkml:trace contextRef="#ctx0" brushRef="#br0" timeOffset="107406.139">25256 15508 10 0,'0'0'940'16,"0"0"-903"-16,0 0-9 16,0 0 32-16,0 0 22 15,0 0-20-15,252 0 15 16,-181-3-39-16,0 2-13 15,2 1-18-15,-2-6-6 16,-14 6-1-16,9-2-10 16,-8 2-30-16,-9-6-43 15,-3 2 3-15,-8-3-70 0,-18-1-115 16,-12-2-231-16</inkml:trace>
  <inkml:trace contextRef="#ctx0" brushRef="#br0" timeOffset="107920.7876">25999 15343 503 0,'0'0'119'0,"0"0"-61"16,0 0 26-16,0 0-61 16,0 0-8-16,0 0 42 15,-4-3 37-15,4 3-30 16,0 0-24-16,0 0-13 15,0 0-10-15,4 0 22 16,14 0-18-16,6 3-9 16,21 9-2-16,1 3-8 15,7 8 2-15,0-1-3 0,-2 9-1 16,-7 2 0-16,-15-7-9 16,-16 2-3-1,-13-7 0-15,0-2 12 0,-13-5 13 16,-16 3 10-16,-15-5-3 15,11-2 0-15,-9 0-7 16,13 0 1-16,0 0 4 16,1 0-9-16,-1-3-8 15,9 6-2-15,7-6-11 16,8-2-31-16,5 5-21 16,0-10-48-16,0 0-198 15</inkml:trace>
  <inkml:trace contextRef="#ctx0" brushRef="#br0" timeOffset="108545.6439">26747 15141 909 0,'0'0'121'15,"0"0"-83"-15,0 0 69 16,0 0-97-16,0 0-7 0,0 0 3 16,11 14-2-16,-2 11 17 15,-1 7 5-15,-3 1-14 16,2-1-9-16,6 1-2 15,-9-8 3-15,16-8-4 16,-11-4-1-16,11-5 0 16,2-6 1-16,2-2-2 15,1 0-1-15,8 0-12 16,0-15 6-16,-4-8 0 16,-1-4 3-16,-3-3-3 15,-1-5-1-15,-6-1 10 16,-3 1 2-16,-6-2 0 15,0 4-1-15,-9 6 8 16,0 9 13-16,0 8-2 0,0 5 16 16,0 5 4-16,0 0-8 15,0 10-12-15,0 30-12 16,0 10 3-16,0 15 9 16,0 6-8-16,0-1 4 15,0 5-9-15,0 5-3 16,0-6-4-16,0-10-2 15,0-16 2-15,0-18 2 0,0-13 0 16,0-9-2 0,0-2-1-16,0-6 0 0,0 0-19 15,0 0-25 1,0 0-25-16,0 0-41 16,0 0-67-16,0-6-426 0</inkml:trace>
  <inkml:trace contextRef="#ctx0" brushRef="#br0" timeOffset="109948.2689">29093 15094 541 0,'0'0'166'16,"0"0"-112"-16,0 0 24 15,0 0-6-15,-38 139-22 16,38-87-2-16,0-2-15 16,0-2-15-16,14-8-3 15,19-15-12-15,16-8-3 16,-3-11 1-16,7-6 1 16,9-6 8-16,0-26 14 15,0-11-2-15,-5-7-10 16,-8-5-6-16,-23-7 0 15,-6-3-4-15,-20 1 0 16,0 4 1-16,0 8-2 0,-37 13-1 16,-1 12 1-16,-15 15 3 15,-4 12 3-15,4 0 3 16,6 14-8-16,7 22-2 16,18 4-8-16,7 5-26 15,15-2-30-15,20-6-102 16,26-4-168-16</inkml:trace>
  <inkml:trace contextRef="#ctx0" brushRef="#br0" timeOffset="110594.1556">30108 14941 501 0,'0'0'117'0,"0"0"-32"0,0 0 26 15,0 0-13-15,0 0-27 16,0 0-4-16,-75-27-11 16,51 27-7-16,4 0-22 15,-5 0-15-15,3 13-1 16,-7 14 1-16,5 8-2 16,9 10-1-16,1 5-2 15,14 10-6-15,0 1 0 16,0 2-1-16,5-6-1 15,19-2 0-15,-4-12-6 16,2-8-2-16,2-13 4 16,-15-12 0-16,11-10 2 15,5 0-11-15,3-10 14 0,14-20 22 16,-4-5-10-16,-5-5 1 16,-13 5-8-16,-16 0 4 15,-4 7-2-15,0 6-7 16,0 8 11-16,-17 6-1 15,-3 5 12-15,0 3 4 16,7 0-11-16,8 0-4 16,5 0-11-16,0 0-1 15,0 4-4-15,0 7 2 16,13-1-4-16,21-7 4 16,-1-1-3-16,7-2 4 15,-7 0-9-15,-4 0-21 16,4 0-45-16,-5 0-50 0,-14 0-166 15,-5 0-474-15</inkml:trace>
  <inkml:trace contextRef="#ctx0" brushRef="#br0" timeOffset="111485.4011">31353 15022 236 0,'0'0'325'15,"0"0"-205"-15,0 0-59 16,0 0-5-16,0 0-18 16,0 0 4-16,-29 107 21 15,29-71-9-15,0 4-3 16,0 0-10-16,18-5-3 16,15 0-25-16,11-10-4 15,3-5-4-15,6-3 1 16,-4-11-2-16,8-6 3 0,-2 0-3 15,7-6 10-15,7-16 5 16,-12-15-11 0,-10-7-6-16,1-6-2 0,-25 0-2 15,-17-5-4-15,-6 0 2 16,0-2 4-16,-44 9-1 16,-14 5-4-16,-12 13-8 15,-25 18-3-15,-5 12 3 16,9 12-7-16,10 36-11 15,14 17 13-15,34 8-16 16,13-1-61-16,20-7-227 16</inkml:trace>
  <inkml:trace contextRef="#ctx0" brushRef="#br0" timeOffset="112991.6894">24783 16801 628 0,'0'0'261'0,"0"0"-155"16,0 0-41-16,0 0-31 15,0 0-12-15,0 0-10 16,-20 0 0-16,20 0-4 15,0 0 9-15,0 0 1 16,0 0-9-16,0 0-6 16,0 0-1-16,11-2 10 0,-2 2 7 15,-5-2-11-15,-4 2-1 16,0-4 10-16,0 3 5 16,0 1-11-16,0-3 8 15,0-2 8-15,0 0 6 16,-28 2-22-16,-19 3-2 15,-1 0-4-15,-19 0-5 16,10 17 1-16,4 7 6 16,6-2-4-16,14-2-3 15,22 0 0-15,11 0-4 16,0 3 1-16,11 2-17 16,51-3 11-16,9 1 5 15,15 4 1-15,0 3 2 16,-15 2 1-16,-13 2 0 0,-30 0-1 15,-19-3-3-15,-9 4 4 16,0-5 4-16,-18-2 12 16,-21-3 5-16,1-8-12 15,0-2 1-15,-10-5-2 16,19-5-4-16,7-5 2 16,-2 0-6-16,15 0-3 15,-7-8 2-15,16 0-16 16,0-9-3-16,0 3-17 15,0 1-23-15,38-2-36 16,-5 5-19-16,16 0-162 16,-7 0-270-16</inkml:trace>
  <inkml:trace contextRef="#ctx0" brushRef="#br0" timeOffset="113248.1742">25303 17042 990 0,'0'0'108'0,"0"0"-108"16,0 0 0-16,0 0 7 16,205-8 26-16,-134 3-14 15,7-5 1-15,-8 8-4 0,-3-6-7 16,-1 1-9-16,-13 4 0 15,0 3 0-15,-2 0-31 16,-7 0-52-16,-11 0-116 16,-8 0-235-16</inkml:trace>
  <inkml:trace contextRef="#ctx0" brushRef="#br0" timeOffset="113576.5335">25802 16899 1088 0,'0'0'127'16,"0"0"-99"-16,0 0 16 15,0 0-44-15,0 0-6 16,0 0 6-16,69 40 1 0,-18-17-1 16,-7-1 0-16,14-7-1 15,-12 3 1-15,-2-6 0 16,-22-1-11-16,-11-3 1 15,-11-1 6-15,0 5 3 16,0 2 1-16,-28 10 18 16,-5-2 4-16,-12 0-4 15,-1-1 7-15,-3-1 10 16,20-8-17-16,5 1-18 16,20-5-5-16,4-1-44 15,0-2-49-15,33 0-55 16,16-5-132-16,-3 0-250 0</inkml:trace>
  <inkml:trace contextRef="#ctx0" brushRef="#br0" timeOffset="114185.6111">27072 16831 1027 0,'0'0'76'16,"0"0"-67"-16,0 0-6 0,0 0-3 15,0 0-3-15,0 0-4 16,95 61 3-16,-58-61 0 15,1-13 4-15,2-15 4 16,-3-5 7-16,-3 4-6 16,-14-1-3-16,-12 0 4 15,-8 5 7-15,0 2 2 16,0 10-3-16,-24 1 21 16,-14 4-1-16,10 8-14 15,-1 0-3-15,-4 0-14 0,0 10-1 16,8 3-20-16,21 4 3 15,-5 4-37-15,9-9-3 16,0 5 7-16,0-1 6 16,0-3 18-16,0 4 15 15,13 0 8-15,20 6-5 16,5 9 8-16,6 1 1 16,-11 7 7-16,5 8 3 15,-18 2 12-15,-7 3-3 16,-13-2 18-16,0-5 19 15,-4-6 21-15,-29-7-18 16,-5-3-4-16,-6-2-18 0,11-11-17 16,-5-5 5-16,5-7-17 15,13-5-9-15,-2 0-7 16,11 0-15-16,6 0-12 16,5 0-29-16,0 0-73 15,0 0-235-15</inkml:trace>
  <inkml:trace contextRef="#ctx0" brushRef="#br0" timeOffset="115106.9369">29568 16811 560 0,'0'0'120'0,"0"0"-97"16,0 0 38-16,0 0 28 15,0 0 11-15,0 0-34 16,0 0-24-16,-95 18-17 16,82 17-6-16,-11 13 9 15,11 7-1-15,6-3-1 16,7 9-6-16,0-11-1 0,7-10-12 16,35-8-7-16,11-14-1 15,13-15-10-15,5-3-12 16,6-18 21-16,-15-22 1 15,4-8 1-15,-17-10 0 16,-16 1 3-16,-15 4-2 16,-18-4 0-16,0 7 0 15,0 5 5-15,-33 7-3 16,-20 5 2-16,-9 11 1 16,-5 16 4-16,1 6 1 15,4 0-11-15,13 33-1 16,12 7-2-16,24 7-8 0,13 4-24 15,0-8-55-15,50-11-112 16,4-9-142-16</inkml:trace>
  <inkml:trace contextRef="#ctx0" brushRef="#br0" timeOffset="115690.2084">30347 16663 707 0,'0'0'137'0,"0"0"-136"16,0 0 60-16,0 0 17 15,0 0-61-15,0 0 0 16,37-75 21-16,-37 70 1 15,0 5 29-15,0 0-4 16,0 0-18-16,-8 0-5 16,-21 0-13-16,5 10-6 15,-23 18-14-15,-2 14-6 16,1 21 7-16,6 4-6 16,9 9 1-16,13-1-2 15,15-4-2-15,5-6 0 0,0-8 21 16,25-7-21-16,8-14-16 15,4-9 10-15,-3-17-1 16,-1-10-4-16,2 0 0 16,3-5 11-16,-5-23 4 15,9-9 2-15,-13-4-2 16,-21 1 4-16,8 4-6 16,-16 5 3-16,0 8-3 15,0 10 0-15,-20 6 5 16,2 7 1-16,14 0 12 15,-12 0-4-15,8 0-6 16,8 0-7-16,0 3-3 16,0 4-7-16,0 1-3 15,0-6 0-15,24 6-7 0,9-6-1 16,9 0-7-16,0-2-9 16,-2 0-35-16,-2 6-35 15,8-1-72-15,-17 2-174 16</inkml:trace>
  <inkml:trace contextRef="#ctx0" brushRef="#br0" timeOffset="116436.6253">31643 16761 469 0,'0'0'137'15,"0"0"-27"-15,0 0 42 16,0-107-37-16,0 91-50 15,-14 9-26-15,10 5 5 16,4 2-2-16,0 0 6 16,0 0-22-16,0 0-21 15,0 0-5-15,0 0-10 16,0 22 4-16,0 13 1 16,0 10 3-16,-7 5 4 15,-6 5-2-15,13-2 1 0,0 2 0 16,0 0-1-1,0-5-2-15,20-4-7 0,2-4-20 16,3-2-4-16,3-7 1 16,-8-8 5-16,-15-2 14 15,-5-6 10-15,0-2 3 16,0-5 11-16,-20 0 25 16,-13 0-2-16,-14 3-19 15,-2-4-3-15,-4 3 8 16,7-5 11-16,2 0 7 15,30-5 20-15,10-2-19 16,4 0-39-16,0 0 0 16,29 0-2-16,28 0 2 15,23 0 6-15,-3 0-3 0,3 0-3 16,-18 0 0-16,11 0-10 16,-7 0-60-16,-4 0-73 15,-9 3-264-15</inkml:trace>
  <inkml:trace contextRef="#ctx0" brushRef="#br0" timeOffset="205702.1128">17561 1356 507 0,'0'0'101'16,"0"0"-59"-16,0 0 4 16,0 0-2-16,0 0-34 15,0 0-8-15,0 0 8 0,0-3 21 16,0 3 12-16,0 0 21 15,0 0-11-15,0 0-2 16,0 0-17-16,0 0-16 16,0 0 1-16,0 0-6 15,0 0 1-15,0 0 4 16,0 0-6-16,0 0 7 16,0 0-4-16,0 0-4 15,0 0-2-15,0 0-1 16,0 0-4-16,0 0-4 15,-38 13-2-15,-19 17-12 16,-14 12 13-16,-7 16-5 16,8 10 4-16,3 9-1 0,19 3 3 15,23-2-1-15,21-7 0 16,4-9-12-16,15-12-14 16,27-9 12-16,16-14-23 15,-1-17 18-15,-4-10 6 16,-11 0 14-16,-8-22 7 15,-10-9 12-15,-15-3 15 16,-9-1 8-16,0-1-8 16,-18 8-25-16,-22 9-1 15,3 6-7-15,-5 10 1 16,-3 3 9-16,8 0-11 16,-1 21-19-16,14 8-51 0,20 7-7 15,4 4-45-15,0-3-58 16,42-4-93-16</inkml:trace>
  <inkml:trace contextRef="#ctx0" brushRef="#br0" timeOffset="205971.9682">17866 1925 535 0,'0'0'244'0,"0"0"-125"16,0 0 18-1,0 0-66-15,0 0-22 0,0 0-7 16,0 107-1-16,0-57-33 16,0 6-1-16,0-6-7 15,0-5-9-15,-5-7-30 16,5-11-22-16,0-4-15 15,0-8-178-15,0-10-252 16</inkml:trace>
  <inkml:trace contextRef="#ctx0" brushRef="#br0" timeOffset="206348.7218">18186 1746 697 0,'0'0'121'16,"0"0"-32"-16,0 0-2 15,-15 125-63-15,15-79-7 16,0 2-13-16,0-3-2 16,38-5 0-16,6-5-2 15,-2-13-1-15,-5-10-1 16,12-12-7-16,-11 0 9 15,10-29 4-15,-10-11 8 16,4-15-2-16,-13-5 2 16,-5-1-10-16,-15 0 2 0,-9 0-1 15,0 8-3-15,-5 8-4 16,-28 15-3-16,-20 10-1 16,-2 18 0-16,-3 2 8 15,1 17-16-15,13 21 7 16,10 7-15-16,26 2-70 15,8-7-106-15,4-5-380 16</inkml:trace>
  <inkml:trace contextRef="#ctx0" brushRef="#br0" timeOffset="206864.423">18929 1607 638 0,'0'0'61'15,"0"0"17"-15,0 0 41 0,0 0-28 16,191-74-41-16,-147 69-30 16,2 5-18-16,-17 0-2 15,4 0-7-15,-17 21-1 16,-12-1 3-16,-4 15 5 15,0 5 17-15,-20 10-4 16,-22 5 6-16,-6 5-6 16,-10 2 0-16,12-1 2 15,12-5 3-15,6-4-9 16,17-12-2-16,11 0-5 0,0-9 2 16,6-12-4-1,27-4-5-15,14-9 3 0,6-6-2 16,-7 0 4-16,3 0-9 15,0 0-37-15,-7-8-43 16,-18-9-124-16,-15-1-324 16</inkml:trace>
  <inkml:trace contextRef="#ctx0" brushRef="#br0" timeOffset="207113.0218">20088 2032 956 0,'0'0'187'16,"0"0"-180"-16,153-137 60 16,-78 76-12-16,2 1-33 15,3 3-16-15,-22 4-6 16,-14 13-4-16,-22 5-30 15,-11 10-29-15,-11 5-40 16,0 4-129-16,-44 7-389 16</inkml:trace>
  <inkml:trace contextRef="#ctx0" brushRef="#br0" timeOffset="207321.5298">19973 1639 704 0,'0'0'155'0,"0"0"-149"16,0 0 174-16,0 0-73 15,0 0-60-15,177 130-17 16,-126-90-17-16,-7 6-5 16,-2 1-8-16,7 8-46 15,-7 1-40-15,-4-2-81 16,1-11-266-16</inkml:trace>
  <inkml:trace contextRef="#ctx0" brushRef="#br0" timeOffset="207733.8281">21094 1589 921 0,'0'0'123'0,"0"0"-110"16,0 0-13-16,0 0 39 16,0 140-22-16,0-89-7 15,0 1-7-15,0 1 2 16,0-3-4-16,5-5 1 16,-5-2-2-16,4-9 1 0,-4-11-1 15,0-8 2-15,0-5 0 16,0-5 3-16,-24 0 12 15,-14 0-4-15,-6-2 15 16,7 0 1-16,3 1-10 16,26-4 23-16,8 3-15 15,0-3-24-15,0 0-3 16,0 0-27-16,42 0 10 16,11 0 17-16,9 0 4 15,4 0-2-15,-9-7 7 16,1 0-9-16,-5-2-24 15,-11-3-79-15,0-4-53 16,2-3-150-16,-15-2-386 16</inkml:trace>
  <inkml:trace contextRef="#ctx0" brushRef="#br0" timeOffset="208048.4953">21771 1930 671 0,'0'0'75'0,"0"0"132"15,0 0-113-15,0 0-40 16,0 0-4-16,0 0-23 16,84 100-9-16,-55-95-9 15,6-2 3-15,-2-3-12 16,14 0 10-16,6-18-1 16,9-12-7-16,-5-14-2 0,1-2-3 15,-16-9-12 1,-13-1-5-16,-29-1 3 0,0 4-6 15,-34 13 7-15,-27 13 2 16,-1 14 14-16,-5 13 14 16,10 0-13-16,-1 28-1 15,21 4-1-15,4 8 0 16,26-5-8-16,7-2-47 16,15-16-131-16,27-12-179 15</inkml:trace>
  <inkml:trace contextRef="#ctx0" brushRef="#br0" timeOffset="208461.2582">22300 930 991 0,'0'0'85'16,"0"0"29"-16,0 0-46 16,0 0-61-16,0 0-7 15,0 0 0-15,172-53 0 16,-130 53-7-16,0 0-7 0,-9 0-20 16,-13 7 7-1,-15 14-16-15,-5-2 3 0,0 7 31 16,0 4 9-16,-38 0 0 15,-19 8 6-15,10-1 3 16,-2-5 29-16,16 1-16 16,13-7-8-16,12-7-2 15,3-3-2-15,5-7-7 16,0 1-3-16,9-2-1 16,20-1 1-16,8-4 0 15,3-3 0-15,-2 0-14 16,-5 0-25-16,9 0-59 15,-13-21-186-15</inkml:trace>
  <inkml:trace contextRef="#ctx0" brushRef="#br0" timeOffset="208896.4074">22833 804 825 0,'0'0'215'0,"0"0"-202"16,0 0 47-16,0 0-2 15,0 0-37-15,230-17-10 16,-184 17-10-16,-6 0-1 16,-22 0-5-16,-3 0-27 0,-15 9-14 15,0 12 24 1,0 0 22-16,-38 5 3 0,-1-2 4 15,5-2 0-15,10-2 5 16,6-4 0-16,-2 1-7 16,20-3-4-16,0 1-2 15,0-2-1-15,0 2-1 16,20 0 2-16,9 0 1 16,-5 5 3-16,-6 0 3 15,-13 0 8-15,-5 0 2 16,0 2 11-16,0 2 26 15,-34-5-14-15,-3 2-5 16,4-7-26-16,-5 0-4 16,14-7-4-16,15-2-29 15,-7-3-52-15,12-2-74 0,4 0-219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18T12:03:25.1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5363 4447 41 0,'0'0'242'16,"0"0"-106"-16,0 0 62 16,0 0-108-16,0 0-36 15,0 0 27-15,0 0-13 16,0 0-33-16,4-6-13 15,-4 6 5-15,0 0-4 16,0 0-7-16,0 0 2 16,0-2 0-16,0 2-3 15,0 0-3-15,0 0-2 16,0 0 1-16,0 0-1 16,0 0-4-16,0 0-4 15,0 0-2-15,0 0-2 0,0 0-5 16,0 8-18-16,4 17 8 15,5 20 16-15,2 20-11 16,-2 27 12-16,-4 29 2 16,3 22 1-16,-1 20 2 15,-2 9-5-15,-1-6-3 16,-4-6-2-16,0-19 5 16,0-14 0-16,-4-13 0 15,-1-20 2-15,-2-18-1 16,7-16-1-16,0-12 0 15,0-16 5-15,0-12-3 16,0-9 0-16,0-4 2 0,0-5 9 16,0 1-1-16,0-3 5 15,0 2-8-15,0-2 3 16,0 3-9-16,0-1 0 16,0 1 1-16,0 1-4 15,0 7-24-15,0 4-44 16,0 5-132-16</inkml:trace>
  <inkml:trace contextRef="#ctx0" brushRef="#br0" timeOffset="2925.4253">9328 13455 588 0,'0'0'44'16,"0"0"-41"-16,0 0 28 16,0 0-4-16,0 0-17 15,0 0 18-15,0 0 19 16,11-33 6-16,-11 33 40 15,0 0-32-15,0-2-28 0,4 0-19 16,1-11-3 0,-5-5-2-16,17-11 0 15,3-13 3-15,-4-2 4 0,-3-3 6 16,-4 1-5-16,-3 1 0 16,-6 5-9-16,0 5 4 15,0 10-7-15,0 7 11 16,0 5 3-16,0 9-8 15,0 4 8-15,0 0-17 16,0 4-2-16,0 37-12 16,0 24 7-16,0 20 5 15,14 15 9-15,10 3-6 16,-6-5-1-16,-3-10 2 16,-10-16-3-16,-1-16 0 15,-4-14 0-15,0-6 0 0,0-14 2 16,0-2 0-16,-24-3 6 15,-10-1-5-15,-3-3 0 16,-5-1 0-16,2-7-1 16,7 3-1-16,15-8-2 15,7 0 5-15,7 0 1 16,4 0 4-16,0 0-7 16,0 0-3-16,15-8 0 15,23-8 3-15,15-1 10 16,-2 0-9-16,-3 4-2 15,-6 8-2-15,-13 0-7 16,4 0-34-16,-13 5-53 0,0-5-70 16,-2-3-339-16</inkml:trace>
  <inkml:trace contextRef="#ctx0" brushRef="#br0" timeOffset="3493.9847">9653 13069 646 0,'0'0'34'16,"0"0"26"-16,0 0 30 15,0 0-45-15,0 0-14 16,0 0-1-16,0-8-14 0,0 21 11 15,9 7 64-15,-5 8-17 16,11 7-30-16,-6 5-3 16,0 3-6-16,2 4-21 15,7-1-8-15,2-2-2 16,0-9-4-16,8-2 3 16,-1-8-3-16,-7-8-1 15,9-4-1-15,-5-11-1 16,0-2-10-16,9 0-3 15,-10 0-16-15,5-25 2 16,-3-12 18-16,-10-8-4 16,-6-10-23-16,-9 2 7 0,0-5 2 15,0 3-17-15,0-5 8 16,-24 5 16-16,-1 5 17 16,3 10 6-16,7 19 13 15,6 12 71-15,9 9-10 16,0 0-17-16,0 20-35 15,0 32-18-15,18 24 52 16,17 21-7-16,7 13-31 16,-4 6-11-16,-1-4 0 15,7-1-6-15,-10-16-1 16,-1-20 0-16,-9-17-25 0,-11-16-12 16,3-13-30-1,-7-17-37-15,-9-12-131 0,0 0-440 16</inkml:trace>
  <inkml:trace contextRef="#ctx0" brushRef="#br0" timeOffset="3810.0869">10659 13597 247 0,'0'0'790'0,"0"0"-757"15,0 0 17-15,0 0 37 16,0 124-53-16,0-72-18 15,4 6-4-15,14-3-6 16,-11 0-3-16,1-5-3 16,-8-7-32-16,9-8-86 15,2-13-175-15</inkml:trace>
  <inkml:trace contextRef="#ctx0" brushRef="#br0" timeOffset="5512.5294">11059 12886 64 0,'0'0'580'0,"0"0"-527"16,0 0 56-16,0 0 46 15,0 0-91-15,0 0-28 16,0-3 28-16,0 1-21 15,5-1-20-15,32-4-2 16,21 0 2-16,12-1-10 16,12 0-6-16,-11 8-5 15,2 0-2-15,-7 0-13 16,-24 30-18-16,-8 13 14 16,-23 10 12-16,-11 12 2 15,0 5 3-15,-29 3 1 16,-9-1 4-16,-2 1 8 0,3-5 8 15,4-8 2-15,13-7-9 16,11-11-2-16,9-12-10 16,0-7-3-16,0-8 1 15,0-7-4-15,20-4-2 16,13-4 5-16,9 0 1 16,7 0 0-16,2-9 0 15,2-9-9-15,4 4-35 16,-4-7-17-16,-15 3-83 15,-1-7-333-15</inkml:trace>
  <inkml:trace contextRef="#ctx0" brushRef="#br0" timeOffset="6007.583">11913 12871 920 0,'0'0'233'0,"0"0"-226"16,0 0-7-16,0 0 34 15,0 0-25-15,0 0-2 16,247-88-5-16,-196 88-2 16,-11 0-2-16,-11 15-1 15,-16 13 1-15,-13 7 2 0,0 6 1 16,-9 1 1-16,-24-2 3 15,-7-3-4-15,18-4 0 16,-7-10 0-16,10-6 3 16,19-9-4-16,-5-1 0 15,5-7-1-15,0 5-7 16,24 0 6-16,23 3 2 16,15 2 12-16,-5 2 0 15,-4 3-8-15,-15 8 2 16,-9 2-3-16,-20 7 1 15,-9 4 0-15,0-1 1 16,-23 2 2-16,-30 1 0 16,0-8 5-16,-9-3-4 0,5-12-1 15,-1-2 0-15,12-8-2 16,2-5-2-16,17 0-3 16,3 0-4-16,13-10-27 15,11-2-36-15,0-6-49 16,40-2-78-16,10 0-121 15</inkml:trace>
  <inkml:trace contextRef="#ctx0" brushRef="#br0" timeOffset="6419.9183">12870 12761 594 0,'0'0'156'15,"0"0"-135"-15,0 0 159 16,0 0-46-16,0 0-80 16,0 0-20-16,-28-35-5 15,3 65-26-15,-4 17-1 16,-8 14 20-16,4 11 16 16,4 1-19-16,9 7-3 15,20 0 7-15,0 1-8 16,16-6-11-16,37-7-4 15,9-11-2-15,17-17 1 0,-1-12-8 16,1-16-14-16,-1-12 10 16,-12 0 6-1,-9-12 2-15,-19-16 5 0,-23-4-11 16,-15-6 8-16,0-2 3 16,-48 1 0-16,-5 7 1 15,-18 14 6-15,-4 14 4 16,-7 4-3-16,11 22-6 15,23 27-2-15,28 13-7 16,20 1-34-16,68-7-123 16,36-23-666-16</inkml:trace>
  <inkml:trace contextRef="#ctx0" brushRef="#br0" timeOffset="9957.0942">6616 4747 9 0,'0'0'116'15,"0"0"-35"-15,0 0 53 0,0 0 5 16,0 0-7-16,0 0-49 16,0 0-23-16,0 0-3 15,0 0 1-15,0 0-10 16,0 0-13-16,0 0-17 16,0 0-5-16,0 0-7 15,0 0 0-15,0 0 6 16,0 0 0-16,0 0 0 15,0 0 5-15,0 0 4 16,0 0 0-16,0 0-4 16,0 0 1-16,0 0-11 0,0 0-4 15,-6 6-3-15,6 2-8 16,0 10-5-16,-5 10 12 16,5 13-1-16,0 14 0 15,0 9-1-15,0 22 3 16,0 12 0-16,0 15 1 15,0 4-1-15,0 1 0 16,0-13-3-16,0-6 2 16,0-7-2-16,0-7 3 15,0-10 3-15,0-7-3 16,0-13 0-16,-4-12-1 16,4-8 1-16,-4-13 0 0,4-9 4 15,0-8-4 1,0-5 0-16,0 0 7 0,0 0 1 15,0 0 4-15,0 0-3 16,0 0-4-16,0-5 0 16,0-2-4-16,0 1-1 15,0-1-32-15,0-1-39 16,0 4-109-16,0 4-149 16</inkml:trace>
  <inkml:trace contextRef="#ctx0" brushRef="#br0" timeOffset="12510.3557">9390 15337 375 0,'0'0'371'0,"0"0"-255"15,0 0-3-15,0 0-61 0,0 0-35 16,0 0-3-1,0 0 4-15,0 0-3 0,-9-39 3 16,0 36 0-16,9 3-6 16,0-2 0-16,0 2-1 15,0 0-1-15,-7 0-7 16,7 0-3-16,0 2-10 16,0 36-4-16,-4 16 14 15,4 21 2-15,-5 9 31 16,5-12-25-16,0 3 42 15,-8-12-30-15,8-6-18 16,0-6 0-16,0-11-2 16,-9-13 2-16,-2-6 0 15,2-9 1-15,0-7 3 16,-11-2 4-16,0-3 5 0,-2 0 16 16,-2 0-17-16,-5 0-3 15,9 0 10-15,2 0-7 16,-2 0-8-16,7 0 2 15,7 0-1-15,1 0-2 16,5 0-5-16,0 0-4 16,0 0 0-16,0 0-19 15,24 0-4-15,30 0 26 16,7-5 1-16,-3-6 4 16,-3 2-4-16,3-1 0 15,-18 2-19-15,-7 1-44 16,-11-3-32-16,-2-3-39 0,-20-7-230 15</inkml:trace>
  <inkml:trace contextRef="#ctx0" brushRef="#br0" timeOffset="13034.4116">9706 15315 649 0,'0'0'215'0,"0"0"-155"16,0 0 32-16,0 0-67 15,0 0-7-15,0 0 12 0,9-13 15 16,-9 13-30 0,0 10-2-16,0 18 8 0,8 7 16 15,-3 8-2-15,-5 4-22 16,4-1-6-16,7-2-2 15,-2-6-3-15,7-8 0 16,-7-7-2-16,4-11-3 16,7-2 1-16,0-7-6 15,-3-3 0-15,12 0 5 16,-5 0 1-16,10-15-17 16,-10-10-12-16,-6-5-13 15,1-5-22-15,-19-5 3 16,0-6-34-16,0 3 20 15,0 6 38-15,0 2 35 0,0 7 4 16,-8 9 38-16,-3 6 64 16,11 8-13-16,0 5-22 15,0 0-8-15,0 15-46 16,0 25-12-16,0 23 45 16,0 17 12-16,11 13-40 15,6 4 1-15,-1 3-16 16,-3-2-3-16,7-15-6 15,0-18-41-15,6-18-35 16,-1-22-77-16,-10-22-322 16</inkml:trace>
  <inkml:trace contextRef="#ctx0" brushRef="#br0" timeOffset="13290.1787">10424 15696 1053 0,'0'0'14'15,"0"0"-13"-15,0 0 31 16,82 138-23-16,-68-75-7 0,-6 4 0 15,-8 3-2-15,0-2-1 16,7-14-58-16,-3-12-202 16</inkml:trace>
  <inkml:trace contextRef="#ctx0" brushRef="#br0" timeOffset="15163.7984">11125 15343 359 0,'0'0'449'0,"0"0"-355"15,0 0 38-15,0 0-66 16,0 0-23-16,0 0 1 15,-19 0-12-15,19 0-12 16,0 0-9-16,0 0-11 16,0 0 0-16,0 0-8 15,33 0 1-15,11 0 7 0,9 0 0 16,-6 0-1 0,-5 0-17-16,-18 9 4 0,0 12 0 15,-15 6 3-15,-9 8 4 16,0 5 7-16,0 11 0 15,-13 2 3-15,-25 4-2 16,5 3 3-16,4-4-4 16,-4-6 4-16,9-9-1 15,8-7 8-15,3-14-4 16,13-8-7-16,0-7-1 16,0-5-5-16,0 0 0 15,13 0 4-15,20 0 2 16,7 0 0-16,2-8 4 15,-4-1-4-15,2 4-11 0,2-1-71 16,-9-3-72-16,-13 0-177 16</inkml:trace>
  <inkml:trace contextRef="#ctx0" brushRef="#br0" timeOffset="15696.0908">11756 15383 603 0,'0'0'451'15,"0"0"-437"-15,0 0 2 16,0 0 28-16,0 0-20 0,0 0-18 16,157-18 2-16,-129 18-5 15,-10 0-3-15,2 10-1 16,-7 5 1-16,-8 5 2 15,-5 3 0-15,0 5 0 16,0 4 0-16,-27 1 0 16,-2-1 1-16,-6-4-3 15,9-6 1-15,6-4 1 16,4-3-2-16,12-10 0 16,4-3 0-16,0-2-1 15,0 0-4-15,0 0 5 16,20 0 0-16,4 6 8 0,-6-2 1 15,2 11 1-15,-1 3-7 16,-19 4 4-16,0 6 8 16,0 8 13-16,0-4-7 15,-6 2-6-15,-27-5 0 16,0-4-4-16,-1-8-9 16,6-4 2-16,-1-3 0 15,7-10 5-15,-3 0-7 16,6 0-1-16,5 0 0 15,3 0-2-15,-2 0 0 16,13 0-2-16,0 0-7 16,0 0-29-16,0 0-34 15,0 0-47-15,0-8-154 0,33 1-180 16</inkml:trace>
  <inkml:trace contextRef="#ctx0" brushRef="#br0" timeOffset="16648.7161">12552 15290 143 0,'0'0'139'0,"0"0"-24"16,0 0-9-16,0 0-26 15,0 0-27-15,0 0-19 16,4-7 4-16,-4 7-4 16,0 0 1-16,0 0 12 15,0 0-15-15,0-3-6 16,0 3 0-16,0-3 4 16,0 0-1-16,9 2 9 15,-9-2-9-15,5 1 1 16,-5-4-8-16,0 4 1 0,0-3-4 15,0 2-14-15,4-1 7 16,-4 1-7-16,0-1 6 16,0 3-3-16,0 1 3 15,0 0 2-15,0-3 4 16,0 3-3-16,0-3 0 16,0 3-8-16,0 0-5 15,0 0 8-15,0 0-3 16,0 0 0-16,0 18-5 15,-18 15-1-15,-10 12 12 16,-6 10-12-16,6 6 7 16,3 4-2-16,21 0 6 15,4-5-1-15,0-3-6 16,0-7-3-16,37-7-1 16,5-11-2-16,12-8-1 0,-10-10 1 15,2-9-4-15,-8-5 5 16,10 0-2-16,-6-25 3 15,-8-2 6-15,-6-9-6 16,-8-1 0-16,-20-1-1 16,0 6-3-16,0 2-2 15,-28 12 2-15,-14 6 3 16,-7 10-1-16,-9 2-6 16,5 12 8-16,2 18-5 15,7 10 4-15,15 1 0 0,25-7-9 16,4-2-57-16,4-7-45 15,32-9-122-15,1-14-131 16</inkml:trace>
  <inkml:trace contextRef="#ctx0" brushRef="#br0" timeOffset="17361.057">13195 15112 362 0,'0'0'291'0,"0"0"-252"16,0 0 40-16,0 0-37 15,0 0-38-15,0 0 14 16,9 0 13-16,0 10 14 16,7 8 22-16,-8 7-11 15,6 1-30-15,-3 7 13 0,-7 5-15 16,-4 2-1 0,0 3-4-16,0-5-4 0,0 0-4 15,0-9 1-15,13-4-4 16,3-4 1-16,2-9-7 15,6-5-2-15,13-7 0 16,3 0 0-16,2 0 4 16,3-10 2-16,-8-2-1 15,1-2-5-15,-5 0-7 16,-9 4-28-16,1 3-17 16,-8-1-37-16,-1 1-97 15,-3-3-17-15,-13-3-182 0</inkml:trace>
  <inkml:trace contextRef="#ctx0" brushRef="#br0" timeOffset="17609.5771">13618 15137 632 0,'0'0'186'0,"0"0"-83"15,0 0-5-15,0 0-83 16,0 0 26-16,33 108 48 15,-13-48-50-15,-11 15-12 16,-9 10 5-16,11 1-13 16,-2-6-10-16,-1-13-4 15,3-9-2-15,-2-18-3 16,11-12 0-16,-7-10-4 0,-4-8-26 16,2-8-41-16,-11-2-74 15,0-2-355-15</inkml:trace>
  <inkml:trace contextRef="#ctx0" brushRef="#br0" timeOffset="18329.8712">14091 15141 211 0,'0'0'482'0,"0"0"-366"15,0 0 56-15,0 0-82 16,0 0-42-16,0 0-7 15,0-7-10-15,0 7-17 16,0 15-11-16,0 10 3 16,0 6 11-16,0 9-11 15,0-2-4-15,4 2-1 0,-4-3 2 16,9-2-2 0,-9 0 0-16,11-10-1 0,-2-7-1 15,15-5-1-15,-6-9-3 16,11-1-2-16,15-3 2 15,-2 0 2-15,11 0-3 16,-6-13 3-16,6-2-1 16,-11 0-6-16,-2 0-5 15,-3 1-16-15,-8-7-3 16,-5 4 13-16,-11-6 7 16,-8-4 2-16,-1-6 7 15,-4-5-1-15,0 3 2 0,0 2 3 16,0-2 1-1,-9 0 0-15,-15 5 0 0,11 5 2 16,-7 8 1-16,11 6 11 16,5 9 20-16,4 2 12 15,0 0-18-15,0 35-22 16,0 15 0-16,0 20 27 16,9 10-6-16,10 11-9 15,4 6 4-15,1 7 0 16,-9-4-20-16,3-18 2 15,-2-14 0-15,-8-20 0 16,8-15 2-16,-7-16-6 16,-5-4 0-16,5-11-8 15,-9 0-33-15,7-2-44 16,-7 0-80-16,0-4-423 0</inkml:trace>
  <inkml:trace contextRef="#ctx0" brushRef="#br0" timeOffset="20016.2346">15292 15014 663 0,'0'0'97'0,"0"0"46"16,0 0-27-16,0 0-63 15,0 0-25-15,0 0 5 16,-25-7-11-16,25 7-16 16,0 0-6-16,29 0 2 15,20-3 0-15,-3 1 2 16,7-3-2-16,-4 2-1 0,-3 3-1 16,-8 0 0-16,2 0-1 15,-18 8 1-15,2 12 2 16,-8 7 0-16,-7 11 3 15,-9 8 0-15,0 8 8 16,0 7 3 0,0 6 3-16,-5 5-7 0,-4 6-11 15,-2-6-1-15,11 4 1 16,0-13 0-16,0-10-2 16,0-9 0-16,0-11-4 15,11-8-14-15,3-4-11 16,-6-9-24-16,3-8-25 0,-6-4-153 15,-5 0-226-15</inkml:trace>
  <inkml:trace contextRef="#ctx0" brushRef="#br0" timeOffset="20204.8142">15460 15555 1026 0,'0'0'48'16,"0"0"4"-16,0 0 49 16,265-43-62-16,-187 36-37 15,-3 7-2-15,-9 0-30 0,7 0-107 16,-15 0-260-16</inkml:trace>
  <inkml:trace contextRef="#ctx0" brushRef="#br0" timeOffset="21734.1623">15119 14781 280 0,'0'0'73'16,"0"0"-70"-16,-51 130 1 15,36-64 28-15,10 11-17 16,1 3 11-16,4 13 15 16,0 7-1-16,0 10-2 15,33 8 18-15,16 8-33 16,22-5-15-16,4-1-2 0,7-8-3 15,8-6 8-15,5-16-6 16,20-15-5-16,-11-22-4 16,2-21-21-16,-6-14 25 15,0-18 50-15,6-18 9 16,6-24 56-16,19-26-20 16,-7-14-52-16,-11-24-10 15,-12-9-24-15,-34-13-9 16,-34 0 0-16,-29-6-17 15,-4 2 1-15,-46-3 16 16,-52-5 0-16,-30 4 0 16,-38 8-16-16,-11 21 13 15,-13 24 3-15,0 36 0 0,13 32 0 16,9 19 0 0,11 71-7-16,24 50-12 0,47 41-71 15,49 12-131-15</inkml:trace>
  <inkml:trace contextRef="#ctx0" brushRef="#br0" timeOffset="28732.8592">6373 4486 327 0,'0'0'127'16,"0"0"13"-16,0 0-62 15,0 0-32-15,0 0-4 0,0 0 7 16,0 0-19 0,-4-29 10-16,-3 29 1 0,7-5 12 15,-4 1-12-15,-1 3-20 16,5-2 3-16,0-2-7 15,0 2 1-15,0 3 2 16,0-2-5-16,-4 2-4 16,4 0 7-16,0 0-5 15,0 0-13-15,0 20-4 16,0 18-5-16,0 17 4 16,0 7 6-16,0 7-1 15,0-2 0-15,0-12 0 0,0-7 0 16,0-11 3-1,0-9-2-15,0-6-1 0,0-9-1 16,0-6-2-16,0-3 2 16,0-4-2-16,0 0-13 15,0 0 3-15,0 0-12 16,0-11-18-16,0-12-59 16,0 1-69-16,0-3-111 15,0 4-86-15</inkml:trace>
  <inkml:trace contextRef="#ctx0" brushRef="#br0" timeOffset="29033.0006">6316 4735 157 0,'0'0'257'0,"0"0"-118"0,0 0-8 16,0 0-43-16,0 0-15 15,0 0-3-15,0-3-31 16,0 24-20-16,0 5 22 15,0 10 14-15,13 2-33 16,-2-3-12-16,2-6 2 16,-8-6-10-16,10-4-2 15,-10-13 2-15,-1-4-4 16,0-2 2-16,-4 0-1 16,9-4 1-16,7-21 4 15,-7-8 13-15,2-5-7 16,-2-1-10-16,-1 6-5 0,-8 8-46 15,5 9-65 1,-5 12-85-16,0 4-275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va.ufes.b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</a:t>
            </a:r>
            <a:r>
              <a:rPr lang="pt-PT" sz="2000" dirty="0" smtClean="0">
                <a:latin typeface="Candara" panose="020E0502030303020204" pitchFamily="34" charset="0"/>
              </a:rPr>
              <a:t>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</a:t>
            </a:r>
            <a:r>
              <a:rPr lang="pt-PT" sz="4000" dirty="0" smtClean="0">
                <a:latin typeface="Candara" panose="020E0502030303020204" pitchFamily="34" charset="0"/>
              </a:rPr>
              <a:t>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</a:t>
            </a:r>
            <a:r>
              <a:rPr lang="en-US" sz="2000" dirty="0" smtClean="0">
                <a:latin typeface="Candara" panose="020E0502030303020204" pitchFamily="34" charset="0"/>
              </a:rPr>
              <a:t>Camiletti</a:t>
            </a:r>
          </a:p>
          <a:p>
            <a:pPr algn="ctr"/>
            <a:r>
              <a:rPr lang="en-US" sz="2000" u="sng" dirty="0" smtClean="0">
                <a:latin typeface="Candara" panose="020E0502030303020204" pitchFamily="34" charset="0"/>
                <a:hlinkClick r:id="rId2"/>
              </a:rPr>
              <a:t>giuseppi.camiletti@gmail.com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</a:p>
          <a:p>
            <a:pPr algn="ctr"/>
            <a:endParaRPr lang="en-US" sz="20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Semestre</a:t>
            </a:r>
            <a:r>
              <a:rPr lang="en-US" sz="2000" dirty="0" smtClean="0">
                <a:latin typeface="Candara" panose="020E0502030303020204" pitchFamily="34" charset="0"/>
              </a:rPr>
              <a:t> 2021/1 - 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44798" y="875465"/>
            <a:ext cx="8400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Desvio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Pode </a:t>
            </a:r>
            <a:r>
              <a:rPr lang="pt-BR" sz="2400" dirty="0">
                <a:latin typeface="Candara" panose="020E0502030303020204" pitchFamily="34" charset="0"/>
              </a:rPr>
              <a:t>ser obtido a partir da diferença entre um </a:t>
            </a:r>
            <a:r>
              <a:rPr lang="pt-BR" sz="2400" i="1" u="sng" dirty="0">
                <a:latin typeface="Candara" panose="020E0502030303020204" pitchFamily="34" charset="0"/>
              </a:rPr>
              <a:t>valor medido</a:t>
            </a:r>
            <a:r>
              <a:rPr lang="pt-BR" sz="2400" dirty="0">
                <a:latin typeface="Candara" panose="020E0502030303020204" pitchFamily="34" charset="0"/>
              </a:rPr>
              <a:t> da grandeza e o </a:t>
            </a:r>
            <a:r>
              <a:rPr lang="pt-BR" sz="2400" i="1" u="sng" dirty="0">
                <a:latin typeface="Candara" panose="020E0502030303020204" pitchFamily="34" charset="0"/>
              </a:rPr>
              <a:t>valor mais provável</a:t>
            </a:r>
            <a:r>
              <a:rPr lang="pt-BR" sz="2400" dirty="0">
                <a:latin typeface="Candara" panose="020E0502030303020204" pitchFamily="34" charset="0"/>
              </a:rPr>
              <a:t> desta grandeza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Matematicamente: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algn="ctr"/>
            <a:r>
              <a:rPr lang="pt-BR" sz="2400" dirty="0">
                <a:latin typeface="Candara" panose="020E0502030303020204" pitchFamily="34" charset="0"/>
              </a:rPr>
              <a:t>Desvio = |Valor mais provável – Valor medido|</a:t>
            </a: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87425" y="584305"/>
            <a:ext cx="10555892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Tipos de erros</a:t>
            </a:r>
            <a:endParaRPr lang="pt-BR" sz="3600" dirty="0"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pt-B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aleatórios</a:t>
            </a:r>
          </a:p>
          <a:p>
            <a:pPr marL="541338"/>
            <a:r>
              <a:rPr lang="pt-BR" altLang="pt-BR" sz="2400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são flutuações, para cima ou para baixo, que fazem com que aproximadamente a metade das medidas realizadas de uma mesma grandeza numa mesma situação experimental esteja desviada para mais, e a outra metade esteja desviada para menos.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pt-BR" altLang="pt-BR" sz="2400" i="1" dirty="0"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sistemáticos</a:t>
            </a:r>
          </a:p>
          <a:p>
            <a:pPr marL="541338" lvl="0"/>
            <a:r>
              <a:rPr lang="pt-BR" sz="2400" dirty="0" smtClean="0">
                <a:latin typeface="Candara" panose="020E0502030303020204" pitchFamily="34" charset="0"/>
              </a:rPr>
              <a:t>são </a:t>
            </a:r>
            <a:r>
              <a:rPr lang="pt-BR" sz="2400" dirty="0">
                <a:latin typeface="Candara" panose="020E0502030303020204" pitchFamily="34" charset="0"/>
              </a:rPr>
              <a:t>causados por fontes identificáveis, e, em princípio, podem ser eliminados ou </a:t>
            </a:r>
            <a:r>
              <a:rPr lang="pt-BR" sz="2400" dirty="0" smtClean="0">
                <a:latin typeface="Candara" panose="020E0502030303020204" pitchFamily="34" charset="0"/>
              </a:rPr>
              <a:t>compensados, fazendo com </a:t>
            </a:r>
            <a:r>
              <a:rPr lang="pt-BR" sz="2400" dirty="0">
                <a:latin typeface="Candara" panose="020E0502030303020204" pitchFamily="34" charset="0"/>
              </a:rPr>
              <a:t>que as medidas feitas estejam consistentemente acima ou abaixo do valor real, prejudicando a </a:t>
            </a:r>
            <a:r>
              <a:rPr lang="pt-BR" sz="2400" i="1" dirty="0">
                <a:latin typeface="Candara" panose="020E0502030303020204" pitchFamily="34" charset="0"/>
              </a:rPr>
              <a:t>exatidão </a:t>
            </a:r>
            <a:r>
              <a:rPr lang="pt-BR" sz="2400" dirty="0">
                <a:latin typeface="Candara" panose="020E0502030303020204" pitchFamily="34" charset="0"/>
              </a:rPr>
              <a:t>da </a:t>
            </a:r>
            <a:r>
              <a:rPr lang="pt-BR" sz="2400" dirty="0" smtClean="0">
                <a:latin typeface="Candara" panose="020E0502030303020204" pitchFamily="34" charset="0"/>
              </a:rPr>
              <a:t>medida.</a:t>
            </a:r>
          </a:p>
        </p:txBody>
      </p:sp>
    </p:spTree>
    <p:extLst>
      <p:ext uri="{BB962C8B-B14F-4D97-AF65-F5344CB8AC3E}">
        <p14:creationId xmlns:p14="http://schemas.microsoft.com/office/powerpoint/2010/main" val="16579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56606" y="431595"/>
            <a:ext cx="1055589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Fonte de erros</a:t>
            </a:r>
            <a:endParaRPr lang="pt-BR" sz="3600" dirty="0">
              <a:latin typeface="Candara" panose="020E0502030303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1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pt-BR" altLang="pt-BR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aleatórios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Devido ao método </a:t>
            </a:r>
            <a:r>
              <a:rPr lang="pt-BR" altLang="pt-BR" sz="2400" i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observação: </a:t>
            </a: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julgamento </a:t>
            </a:r>
            <a:r>
              <a:rPr lang="pt-BR" altLang="pt-BR" sz="2400" i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feito pelo observador ao fazer uma leitura abaixo da menor divisão de uma escala, como por exemplo, medir o comprimento de uma folha de papel com uma régua cuja menor divisão é 1 mm com precisão na medida de 0,5 </a:t>
            </a: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Flutuações </a:t>
            </a:r>
            <a:r>
              <a:rPr lang="pt-BR" sz="2400" dirty="0">
                <a:latin typeface="Candara" panose="020E0502030303020204" pitchFamily="34" charset="0"/>
              </a:rPr>
              <a:t>ambientais: mudanças não previsíveis na temperatura, voltagem da linha, correntes de ar, vibrações que podem ser causadas, por exemplo, pela passagem de pessoas perto do aparato experimental</a:t>
            </a:r>
            <a:endParaRPr lang="pt-BR" altLang="pt-BR" sz="2400" i="1" dirty="0"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pt-BR" altLang="pt-BR" sz="24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lang="pt-BR" altLang="pt-BR" sz="2400" i="1" dirty="0" smtClean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Erros sistemáticos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Devido ao </a:t>
            </a:r>
            <a:r>
              <a:rPr lang="pt-BR" sz="2400" dirty="0">
                <a:latin typeface="Candara" panose="020E0502030303020204" pitchFamily="34" charset="0"/>
              </a:rPr>
              <a:t>instrumento que foi utilizado: por exemplo, erros causados em medidas de intervalos de tempo feitas com um relógio que atrasa;</a:t>
            </a:r>
          </a:p>
          <a:p>
            <a:pPr marL="884238" lvl="0" indent="-342900"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Devido ao </a:t>
            </a:r>
            <a:r>
              <a:rPr lang="pt-BR" sz="2400" dirty="0">
                <a:latin typeface="Candara" panose="020E0502030303020204" pitchFamily="34" charset="0"/>
              </a:rPr>
              <a:t>método de observação utilizado: por exemplo, medir o instante de ocorrência de um relâmpago pelo ruído do trovão associado</a:t>
            </a:r>
            <a:r>
              <a:rPr lang="pt-BR" sz="2400" dirty="0" smtClean="0">
                <a:latin typeface="Candara" panose="020E0502030303020204" pitchFamily="34" charset="0"/>
              </a:rPr>
              <a:t>;</a:t>
            </a:r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7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97232" y="298418"/>
            <a:ext cx="1045965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Incerteza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A palavra “</a:t>
            </a:r>
            <a:r>
              <a:rPr lang="pt-BR" sz="2400" b="1" dirty="0">
                <a:latin typeface="Candara" panose="020E0502030303020204" pitchFamily="34" charset="0"/>
              </a:rPr>
              <a:t>incerteza</a:t>
            </a:r>
            <a:r>
              <a:rPr lang="pt-BR" sz="2400" dirty="0">
                <a:latin typeface="Candara" panose="020E0502030303020204" pitchFamily="34" charset="0"/>
              </a:rPr>
              <a:t>” significa “dúvida”. </a:t>
            </a:r>
            <a:r>
              <a:rPr lang="pt-BR" sz="2400" dirty="0" smtClean="0">
                <a:latin typeface="Candara" panose="020E0502030303020204" pitchFamily="34" charset="0"/>
              </a:rPr>
              <a:t>De </a:t>
            </a:r>
            <a:r>
              <a:rPr lang="pt-BR" sz="2400" dirty="0">
                <a:latin typeface="Candara" panose="020E0502030303020204" pitchFamily="34" charset="0"/>
              </a:rPr>
              <a:t>forma ampla “incerteza da medição” significa “dúvida acerca do resultado de uma medição”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97232" y="298418"/>
            <a:ext cx="104596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Incerteza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A palavra “</a:t>
            </a:r>
            <a:r>
              <a:rPr lang="pt-BR" sz="2400" b="1" dirty="0">
                <a:latin typeface="Candara" panose="020E0502030303020204" pitchFamily="34" charset="0"/>
              </a:rPr>
              <a:t>incerteza</a:t>
            </a:r>
            <a:r>
              <a:rPr lang="pt-BR" sz="2400" dirty="0">
                <a:latin typeface="Candara" panose="020E0502030303020204" pitchFamily="34" charset="0"/>
              </a:rPr>
              <a:t>” significa “dúvida”. </a:t>
            </a:r>
            <a:r>
              <a:rPr lang="pt-BR" sz="2400" dirty="0" smtClean="0">
                <a:latin typeface="Candara" panose="020E0502030303020204" pitchFamily="34" charset="0"/>
              </a:rPr>
              <a:t>De </a:t>
            </a:r>
            <a:r>
              <a:rPr lang="pt-BR" sz="2400" dirty="0">
                <a:latin typeface="Candara" panose="020E0502030303020204" pitchFamily="34" charset="0"/>
              </a:rPr>
              <a:t>forma ampla “incerteza da medição” significa “dúvida acerca do resultado de uma medição”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Formalmente, é o “parâmetro</a:t>
            </a:r>
            <a:r>
              <a:rPr lang="pt-BR" sz="2400" dirty="0">
                <a:latin typeface="Candara" panose="020E0502030303020204" pitchFamily="34" charset="0"/>
              </a:rPr>
              <a:t>, associado com o resultado de uma medição, que caracteriza a dispersão de valores que podem razoavelmente ser atribuídos ao </a:t>
            </a:r>
            <a:r>
              <a:rPr lang="pt-BR" sz="2400" dirty="0" smtClean="0">
                <a:latin typeface="Candara" panose="020E0502030303020204" pitchFamily="34" charset="0"/>
              </a:rPr>
              <a:t>mensurando”.</a:t>
            </a:r>
          </a:p>
          <a:p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97232" y="298418"/>
            <a:ext cx="104596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Incerteza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A palavra “</a:t>
            </a:r>
            <a:r>
              <a:rPr lang="pt-BR" sz="2400" b="1" dirty="0">
                <a:latin typeface="Candara" panose="020E0502030303020204" pitchFamily="34" charset="0"/>
              </a:rPr>
              <a:t>incerteza</a:t>
            </a:r>
            <a:r>
              <a:rPr lang="pt-BR" sz="2400" dirty="0">
                <a:latin typeface="Candara" panose="020E0502030303020204" pitchFamily="34" charset="0"/>
              </a:rPr>
              <a:t>” significa “dúvida”. </a:t>
            </a:r>
            <a:r>
              <a:rPr lang="pt-BR" sz="2400" dirty="0" smtClean="0">
                <a:latin typeface="Candara" panose="020E0502030303020204" pitchFamily="34" charset="0"/>
              </a:rPr>
              <a:t>De </a:t>
            </a:r>
            <a:r>
              <a:rPr lang="pt-BR" sz="2400" dirty="0">
                <a:latin typeface="Candara" panose="020E0502030303020204" pitchFamily="34" charset="0"/>
              </a:rPr>
              <a:t>forma ampla “incerteza da medição” significa “dúvida acerca do resultado de uma medição”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Formalmente, é o “parâmetro</a:t>
            </a:r>
            <a:r>
              <a:rPr lang="pt-BR" sz="2400" dirty="0">
                <a:latin typeface="Candara" panose="020E0502030303020204" pitchFamily="34" charset="0"/>
              </a:rPr>
              <a:t>, associado com o resultado de uma medição, que caracteriza a dispersão de valores que podem razoavelmente ser atribuídos ao </a:t>
            </a:r>
            <a:r>
              <a:rPr lang="pt-BR" sz="2400" dirty="0" smtClean="0">
                <a:latin typeface="Candara" panose="020E0502030303020204" pitchFamily="34" charset="0"/>
              </a:rPr>
              <a:t>mensurando”.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Ela associada </a:t>
            </a:r>
            <a:r>
              <a:rPr lang="pt-BR" sz="2400" dirty="0">
                <a:latin typeface="Candara" panose="020E0502030303020204" pitchFamily="34" charset="0"/>
              </a:rPr>
              <a:t>ao resultado da medição. Não corresponde </a:t>
            </a:r>
            <a:r>
              <a:rPr lang="pt-BR" sz="2400" dirty="0" smtClean="0">
                <a:latin typeface="Candara" panose="020E0502030303020204" pitchFamily="34" charset="0"/>
              </a:rPr>
              <a:t>somente ao </a:t>
            </a:r>
            <a:r>
              <a:rPr lang="pt-BR" sz="2400" dirty="0">
                <a:latin typeface="Candara" panose="020E0502030303020204" pitchFamily="34" charset="0"/>
              </a:rPr>
              <a:t>erro aleatório do sistema de </a:t>
            </a:r>
            <a:r>
              <a:rPr lang="pt-BR" sz="2400" dirty="0" smtClean="0">
                <a:latin typeface="Candara" panose="020E0502030303020204" pitchFamily="34" charset="0"/>
              </a:rPr>
              <a:t>medição. </a:t>
            </a:r>
            <a:r>
              <a:rPr lang="pt-BR" sz="2400" dirty="0">
                <a:latin typeface="Candara" panose="020E0502030303020204" pitchFamily="34" charset="0"/>
              </a:rPr>
              <a:t>Outras componentes são decorrentes da ação de grandezas de influência sobre o processo de medição, as incertezas da tendência (ou da correção), número de medições efetuadas, resolução limitada, </a:t>
            </a:r>
            <a:r>
              <a:rPr lang="pt-BR" sz="2400" dirty="0" smtClean="0">
                <a:latin typeface="Candara" panose="020E0502030303020204" pitchFamily="34" charset="0"/>
              </a:rPr>
              <a:t>entre outros. </a:t>
            </a:r>
            <a:r>
              <a:rPr lang="pt-BR" sz="2400" dirty="0">
                <a:latin typeface="Candara" panose="020E0502030303020204" pitchFamily="34" charset="0"/>
              </a:rPr>
              <a:t>Não há, portanto, uma relação matemática explícita entre a incerteza de um processo de medição e a repetitividade de um sistema de medição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  <a:endParaRPr lang="pt-BR" sz="2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4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Algarismos Significativos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O número de algarismos significativos de uma medida depende da precisão do instrumento que está sendo utilizado para a realização da mesma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Medida do cartão (dm)</a:t>
            </a:r>
          </a:p>
          <a:p>
            <a:pPr marL="266700"/>
            <a:endParaRPr lang="pt-BR" sz="2400" dirty="0" smtClean="0">
              <a:latin typeface="Candara" panose="020E0502030303020204" pitchFamily="34" charset="0"/>
            </a:endParaRPr>
          </a:p>
          <a:p>
            <a:pPr marL="266700"/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>
                <a:latin typeface="Candara" panose="020E0502030303020204" pitchFamily="34" charset="0"/>
              </a:rPr>
              <a:t>Medida do cartão </a:t>
            </a:r>
            <a:r>
              <a:rPr lang="pt-BR" sz="2400" dirty="0" smtClean="0">
                <a:latin typeface="Candara" panose="020E0502030303020204" pitchFamily="34" charset="0"/>
              </a:rPr>
              <a:t>(cm)</a:t>
            </a:r>
          </a:p>
          <a:p>
            <a:pPr marL="266700"/>
            <a:endParaRPr lang="pt-BR" sz="2400" dirty="0" smtClean="0">
              <a:latin typeface="Candara" panose="020E0502030303020204" pitchFamily="34" charset="0"/>
            </a:endParaRPr>
          </a:p>
          <a:p>
            <a:pPr marL="266700"/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>
                <a:latin typeface="Candara" panose="020E0502030303020204" pitchFamily="34" charset="0"/>
              </a:rPr>
              <a:t>Medida do cartão </a:t>
            </a:r>
            <a:r>
              <a:rPr lang="pt-BR" sz="2400" dirty="0" smtClean="0">
                <a:latin typeface="Candara" panose="020E0502030303020204" pitchFamily="34" charset="0"/>
              </a:rPr>
              <a:t>(mm</a:t>
            </a:r>
            <a:r>
              <a:rPr lang="pt-BR" sz="2400" dirty="0">
                <a:latin typeface="Candara" panose="020E0502030303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2443320" y="1798200"/>
              <a:ext cx="6841080" cy="38948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6120" y="1788120"/>
                <a:ext cx="6856200" cy="39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66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Notação Científica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Qualquer medida, e ainda qualquer número pode ser expresso como o produto de um número compreendido entre 1 e 10 e uma potência de 10 adequada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Exemplos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2549880" y="3844080"/>
              <a:ext cx="7766280" cy="7743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8360" y="3832920"/>
                <a:ext cx="7785360" cy="7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6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Ordem de Grandeza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Quando um número é expresso em potencias de 10 é possível determinar a ordem de grandeza deste número, que é definida como sendo a </a:t>
            </a:r>
            <a:r>
              <a:rPr lang="pt-BR" sz="2400" b="1" dirty="0">
                <a:latin typeface="Candara" panose="020E0502030303020204" pitchFamily="34" charset="0"/>
              </a:rPr>
              <a:t>potência de 10 mais próxima deste número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Exemplos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940760" y="283320"/>
              <a:ext cx="9599040" cy="597132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1040" y="272520"/>
                <a:ext cx="9616320" cy="59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9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65908" y="804444"/>
            <a:ext cx="10610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Arredondamento Científico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/>
              <a:t>14,2364468422174840085287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pt-BR" sz="2400" dirty="0" smtClean="0"/>
              <a:t>Quando </a:t>
            </a:r>
            <a:r>
              <a:rPr lang="pt-BR" sz="2400" dirty="0"/>
              <a:t>o </a:t>
            </a:r>
            <a:r>
              <a:rPr lang="pt-BR" sz="2400" b="1" dirty="0" smtClean="0"/>
              <a:t>próximo </a:t>
            </a:r>
            <a:r>
              <a:rPr lang="pt-BR" sz="2400" dirty="0" smtClean="0"/>
              <a:t>algarismo estiver </a:t>
            </a:r>
            <a:r>
              <a:rPr lang="pt-BR" sz="2400" dirty="0"/>
              <a:t>entre 0 e 4, </a:t>
            </a:r>
            <a:r>
              <a:rPr lang="pt-BR" sz="2400" dirty="0" smtClean="0"/>
              <a:t>o número pode ser truncado sem nenhuma alteração; </a:t>
            </a:r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2400" dirty="0"/>
              <a:t>Quando o </a:t>
            </a:r>
            <a:r>
              <a:rPr lang="pt-BR" sz="2400" b="1" dirty="0" smtClean="0"/>
              <a:t>próxima </a:t>
            </a:r>
            <a:r>
              <a:rPr lang="pt-BR" sz="2400" dirty="0" smtClean="0"/>
              <a:t>algarismo estiver </a:t>
            </a:r>
            <a:r>
              <a:rPr lang="pt-BR" sz="2400" dirty="0"/>
              <a:t>entre 5 e 9, o número pode ser truncado </a:t>
            </a:r>
            <a:r>
              <a:rPr lang="pt-BR" sz="2400" dirty="0" smtClean="0"/>
              <a:t>adicionando uma unidade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marL="266700"/>
            <a:r>
              <a:rPr lang="pt-BR" sz="2400" dirty="0" smtClean="0">
                <a:latin typeface="Candara" panose="020E0502030303020204" pitchFamily="34" charset="0"/>
              </a:rPr>
              <a:t>Exemplos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930680" y="1596240"/>
              <a:ext cx="4137480" cy="4311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1680" y="1585800"/>
                <a:ext cx="4156200" cy="43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737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277007" y="462731"/>
            <a:ext cx="971944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Candara" panose="020E0502030303020204" pitchFamily="34" charset="0"/>
              </a:rPr>
              <a:t>Objetivos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Apresentar </a:t>
            </a:r>
            <a:r>
              <a:rPr lang="pt-BR" sz="3600" dirty="0">
                <a:latin typeface="Candara" panose="020E0502030303020204" pitchFamily="34" charset="0"/>
              </a:rPr>
              <a:t>o plano de ensino;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 smtClean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Apresentar </a:t>
            </a:r>
            <a:r>
              <a:rPr lang="pt-BR" sz="3600" dirty="0">
                <a:latin typeface="Candara" panose="020E0502030303020204" pitchFamily="34" charset="0"/>
              </a:rPr>
              <a:t>a plataforma AVA e as atividades a serem desenvolvidas;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 smtClean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Dividir </a:t>
            </a:r>
            <a:r>
              <a:rPr lang="pt-BR" sz="3600" dirty="0">
                <a:latin typeface="Candara" panose="020E0502030303020204" pitchFamily="34" charset="0"/>
              </a:rPr>
              <a:t>grupos para atividades </a:t>
            </a:r>
            <a:r>
              <a:rPr lang="pt-BR" sz="3600" dirty="0" smtClean="0">
                <a:latin typeface="Candara" panose="020E0502030303020204" pitchFamily="34" charset="0"/>
              </a:rPr>
              <a:t>práticas.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 smtClean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Medidas em Física.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95010" y="2149642"/>
            <a:ext cx="3545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Plano de Ensino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9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195010" y="2149642"/>
            <a:ext cx="35453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Plataforma AVA</a:t>
            </a:r>
          </a:p>
          <a:p>
            <a:pPr algn="ctr"/>
            <a:endParaRPr lang="pt-BR" sz="3600" dirty="0" smtClean="0">
              <a:latin typeface="Candara" panose="020E0502030303020204" pitchFamily="34" charset="0"/>
            </a:endParaRPr>
          </a:p>
          <a:p>
            <a:pPr algn="ctr"/>
            <a:r>
              <a:rPr lang="pt-BR" sz="3600" dirty="0" smtClean="0">
                <a:latin typeface="Candara" panose="020E0502030303020204" pitchFamily="34" charset="0"/>
                <a:hlinkClick r:id="rId2"/>
              </a:rPr>
              <a:t>www.ava.ufes.br</a:t>
            </a:r>
            <a:r>
              <a:rPr lang="pt-BR" sz="3600" dirty="0" smtClean="0">
                <a:latin typeface="Candara" panose="020E0502030303020204" pitchFamily="34" charset="0"/>
              </a:rPr>
              <a:t>  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5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256844" y="2289312"/>
            <a:ext cx="7890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>
                <a:latin typeface="Candara" panose="020E0502030303020204" pitchFamily="34" charset="0"/>
              </a:rPr>
              <a:t>Divisão dos grupos</a:t>
            </a:r>
          </a:p>
          <a:p>
            <a:pPr algn="ctr"/>
            <a:endParaRPr lang="pt-BR" sz="3600" dirty="0">
              <a:latin typeface="Candara" panose="020E0502030303020204" pitchFamily="34" charset="0"/>
            </a:endParaRPr>
          </a:p>
          <a:p>
            <a:pPr algn="ctr"/>
            <a:r>
              <a:rPr lang="pt-BR" sz="3600" dirty="0">
                <a:solidFill>
                  <a:srgbClr val="0070C0"/>
                </a:solidFill>
                <a:latin typeface="Candara" panose="020E0502030303020204" pitchFamily="34" charset="0"/>
              </a:rPr>
              <a:t>https://forms.gle/xAnFYtuCqc6nJhAo9</a:t>
            </a:r>
            <a:endParaRPr lang="pt-BR" sz="3600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5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969086" y="981998"/>
            <a:ext cx="84976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Medidas em Física</a:t>
            </a: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r>
              <a:rPr lang="pt-BR" sz="2400" i="1" dirty="0" smtClean="0"/>
              <a:t>“A medida </a:t>
            </a:r>
            <a:r>
              <a:rPr lang="pt-BR" sz="2400" i="1" dirty="0"/>
              <a:t>é o indicador da boa ciência. O quanto você conhece sobre algo depende de quão bem você pode medi-lo</a:t>
            </a:r>
            <a:r>
              <a:rPr lang="pt-BR" sz="2400" i="1" dirty="0" smtClean="0"/>
              <a:t>.”</a:t>
            </a:r>
          </a:p>
          <a:p>
            <a:endParaRPr lang="pt-BR" sz="2400" i="1" dirty="0"/>
          </a:p>
          <a:p>
            <a:endParaRPr lang="pt-BR" sz="2400" dirty="0"/>
          </a:p>
          <a:p>
            <a:pPr algn="r"/>
            <a:r>
              <a:rPr lang="pt-BR" sz="2400" i="1" dirty="0" err="1"/>
              <a:t>Lord</a:t>
            </a:r>
            <a:r>
              <a:rPr lang="pt-BR" sz="2400" i="1" dirty="0"/>
              <a:t> Kelvin. </a:t>
            </a:r>
            <a:endParaRPr lang="pt-BR" sz="2400" dirty="0"/>
          </a:p>
          <a:p>
            <a:pPr algn="r"/>
            <a:r>
              <a:rPr lang="pt-BR" sz="2400" i="1" dirty="0"/>
              <a:t>Século XIX</a:t>
            </a:r>
            <a:endParaRPr lang="pt-BR" sz="2400" dirty="0"/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1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248439" y="0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Medindo um cartão de </a:t>
            </a:r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banco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Decímetros                                          Régua </a:t>
            </a:r>
            <a:r>
              <a:rPr lang="pt-BR" b="1" dirty="0">
                <a:latin typeface="Candara" panose="020E0502030303020204" pitchFamily="34" charset="0"/>
              </a:rPr>
              <a:t>em </a:t>
            </a:r>
            <a:r>
              <a:rPr lang="pt-BR" b="1" dirty="0" smtClean="0">
                <a:latin typeface="Candara" panose="020E0502030303020204" pitchFamily="34" charset="0"/>
              </a:rPr>
              <a:t>Centímetros                                    Régua </a:t>
            </a:r>
            <a:r>
              <a:rPr lang="pt-BR" b="1" dirty="0">
                <a:latin typeface="Candara" panose="020E0502030303020204" pitchFamily="34" charset="0"/>
              </a:rPr>
              <a:t>em </a:t>
            </a:r>
            <a:r>
              <a:rPr lang="pt-BR" b="1" dirty="0" smtClean="0">
                <a:latin typeface="Candara" panose="020E0502030303020204" pitchFamily="34" charset="0"/>
              </a:rPr>
              <a:t>Milímetros</a:t>
            </a:r>
            <a:endParaRPr lang="pt-BR" b="1" dirty="0" smtClean="0">
              <a:latin typeface="Candara" panose="020E0502030303020204" pitchFamily="34" charset="0"/>
            </a:endParaRP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4951050" y="1011827"/>
              <a:ext cx="1471680" cy="523044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0970" y="1001747"/>
                <a:ext cx="1489680" cy="52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/>
              <p14:cNvContentPartPr/>
              <p14:nvPr/>
            </p14:nvContentPartPr>
            <p14:xfrm>
              <a:off x="751648" y="910619"/>
              <a:ext cx="3285000" cy="442512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1208" y="901259"/>
                <a:ext cx="3305880" cy="44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/>
              <p14:cNvContentPartPr/>
              <p14:nvPr/>
            </p14:nvContentPartPr>
            <p14:xfrm>
              <a:off x="180000" y="902520"/>
              <a:ext cx="11853360" cy="595044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280" y="893520"/>
                <a:ext cx="11873880" cy="59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77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667245" y="1266083"/>
            <a:ext cx="8400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O </a:t>
            </a:r>
            <a:r>
              <a:rPr lang="pt-BR" sz="2400" b="1" dirty="0">
                <a:latin typeface="Candara" panose="020E0502030303020204" pitchFamily="34" charset="0"/>
              </a:rPr>
              <a:t>valor mais provável de uma grandeza</a:t>
            </a:r>
            <a:r>
              <a:rPr lang="pt-BR" sz="2400" dirty="0">
                <a:latin typeface="Candara" panose="020E0502030303020204" pitchFamily="34" charset="0"/>
              </a:rPr>
              <a:t> pode ser obtido através da média aritmética de várias medidas realizadas pelo operador sobre a grandeza que pretende </a:t>
            </a:r>
            <a:r>
              <a:rPr lang="pt-BR" sz="2400" dirty="0" smtClean="0">
                <a:latin typeface="Candara" panose="020E0502030303020204" pitchFamily="34" charset="0"/>
              </a:rPr>
              <a:t>mensurar.</a:t>
            </a:r>
          </a:p>
          <a:p>
            <a:endParaRPr lang="pt-BR" sz="2400" dirty="0"/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844798" y="875465"/>
            <a:ext cx="84000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Erro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É</a:t>
            </a:r>
            <a:r>
              <a:rPr lang="pt-BR" sz="2400" dirty="0" smtClean="0">
                <a:latin typeface="Candara" panose="020E0502030303020204" pitchFamily="34" charset="0"/>
              </a:rPr>
              <a:t> </a:t>
            </a:r>
            <a:r>
              <a:rPr lang="pt-BR" sz="2400" dirty="0">
                <a:latin typeface="Candara" panose="020E0502030303020204" pitchFamily="34" charset="0"/>
              </a:rPr>
              <a:t>a diferença entre um </a:t>
            </a:r>
            <a:r>
              <a:rPr lang="pt-BR" sz="2400" i="1" u="sng" dirty="0">
                <a:latin typeface="Candara" panose="020E0502030303020204" pitchFamily="34" charset="0"/>
              </a:rPr>
              <a:t>valor mais provável</a:t>
            </a:r>
            <a:r>
              <a:rPr lang="pt-BR" sz="2400" i="1" dirty="0">
                <a:latin typeface="Candara" panose="020E0502030303020204" pitchFamily="34" charset="0"/>
              </a:rPr>
              <a:t> de uma grandeza</a:t>
            </a:r>
            <a:r>
              <a:rPr lang="pt-BR" sz="2400" dirty="0">
                <a:latin typeface="Candara" panose="020E0502030303020204" pitchFamily="34" charset="0"/>
              </a:rPr>
              <a:t> e o seu </a:t>
            </a:r>
            <a:r>
              <a:rPr lang="pt-BR" sz="2400" i="1" u="sng" dirty="0">
                <a:latin typeface="Candara" panose="020E0502030303020204" pitchFamily="34" charset="0"/>
              </a:rPr>
              <a:t>valor real</a:t>
            </a:r>
            <a:r>
              <a:rPr lang="pt-BR" sz="2400" dirty="0">
                <a:latin typeface="Candara" panose="020E0502030303020204" pitchFamily="34" charset="0"/>
              </a:rPr>
              <a:t> ou </a:t>
            </a:r>
            <a:r>
              <a:rPr lang="pt-BR" sz="2400" i="1" dirty="0">
                <a:latin typeface="Candara" panose="020E0502030303020204" pitchFamily="34" charset="0"/>
              </a:rPr>
              <a:t>correto</a:t>
            </a:r>
            <a:r>
              <a:rPr lang="pt-BR" sz="2400" dirty="0">
                <a:latin typeface="Candara" panose="020E0502030303020204" pitchFamily="34" charset="0"/>
              </a:rPr>
              <a:t>. </a:t>
            </a:r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dirty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Matematicamente:</a:t>
            </a:r>
          </a:p>
          <a:p>
            <a:endParaRPr lang="pt-BR" sz="2400" dirty="0">
              <a:latin typeface="Candara" panose="020E0502030303020204" pitchFamily="34" charset="0"/>
            </a:endParaRPr>
          </a:p>
          <a:p>
            <a:pPr algn="ctr"/>
            <a:r>
              <a:rPr lang="pt-BR" sz="2400" dirty="0">
                <a:latin typeface="Candara" panose="020E0502030303020204" pitchFamily="34" charset="0"/>
              </a:rPr>
              <a:t>Erro = |Valor real – Valor mais provável</a:t>
            </a:r>
            <a:r>
              <a:rPr lang="pt-BR" sz="2400" dirty="0" smtClean="0">
                <a:latin typeface="Candara" panose="020E0502030303020204" pitchFamily="34" charset="0"/>
              </a:rPr>
              <a:t>|</a:t>
            </a:r>
            <a:endParaRPr lang="pt-BR" sz="24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427400" y="339120"/>
              <a:ext cx="10638720" cy="637668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040" y="328320"/>
                <a:ext cx="10659600" cy="63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9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809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33</cp:revision>
  <dcterms:created xsi:type="dcterms:W3CDTF">2021-01-31T16:59:48Z</dcterms:created>
  <dcterms:modified xsi:type="dcterms:W3CDTF">2021-06-18T13:57:49Z</dcterms:modified>
</cp:coreProperties>
</file>