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1" r:id="rId4"/>
    <p:sldId id="270" r:id="rId5"/>
    <p:sldId id="277" r:id="rId6"/>
    <p:sldId id="283" r:id="rId7"/>
    <p:sldId id="280" r:id="rId8"/>
    <p:sldId id="285" r:id="rId9"/>
    <p:sldId id="286" r:id="rId10"/>
    <p:sldId id="284" r:id="rId11"/>
    <p:sldId id="290" r:id="rId12"/>
    <p:sldId id="288" r:id="rId13"/>
    <p:sldId id="289" r:id="rId14"/>
    <p:sldId id="291" r:id="rId15"/>
    <p:sldId id="292" r:id="rId16"/>
    <p:sldId id="293" r:id="rId17"/>
    <p:sldId id="294" r:id="rId18"/>
    <p:sldId id="295" r:id="rId19"/>
    <p:sldId id="296" r:id="rId20"/>
    <p:sldId id="297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6T10:42:03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 2107 599 0,'0'0'110'16,"0"0"-90"-16,0 0-9 15,0 0 7-15,0 0-11 16,0 0 0-16,0 0-1 16,0 33 4-16,0-21-9 15,0 5-1-15,0-6-1 16,0 0-32-16,0-8-42 0,0-3-64 16,0 0-74-16</inkml:trace>
  <inkml:trace contextRef="#ctx0" brushRef="#br0" timeOffset="7022.0249">3432 8076 551 0,'0'0'173'16,"0"0"-72"-16,0 0 1 15,0 0-39-15,0 0-19 16,0 0-5-16,-44 0-14 15,20 5-14-15,-3 10 6 16,-8 11-4-16,-3 6 10 16,-8 11-13-16,6 4 9 15,7 6-6-15,8-3-2 0,21 0-11 16,4-10-2-16,4-9-3 16,40-14-6-1,10-13-6-15,12-4 10 0,-4-14 7 16,9-32 0-16,-14-14 12 15,-15-10-9-15,-18 0 12 16,-19 4-4-16,-5 9 3 16,0 12-8-16,-33 8 5 15,-9 9-11-15,-7 14-1 16,-2 14-4-16,3 0 0 16,-6 36 2-16,8 22-30 15,17 9-22-15,14 1-46 16,15-10-218-16</inkml:trace>
  <inkml:trace contextRef="#ctx0" brushRef="#br0" timeOffset="7257.3371">3680 7996 79 0,'0'0'767'0,"0"0"-652"16,0 105-32-16,0-50-40 15,0 11-31-15,0 9-12 0,-25 4 0 16,-3 2-17-16,-5-6-75 16,-1-13-115-16,19-24-103 15</inkml:trace>
  <inkml:trace contextRef="#ctx0" brushRef="#br0" timeOffset="7762.6761">3998 7921 277 0,'0'0'211'16,"0"0"-85"-16,0 0-1 15,120 155-59-15,-83-90 2 16,3 0-30-16,-13-4-14 16,-16-4-12-16,-11-9 4 15,0-8 1-15,-5-5-13 16,-35-13-1-16,-2-4 7 15,-15-12 5-15,-1-6-6 16,1 0 4-16,19-24-1 0,1-8 25 16,17-8-4-1,20-10-26-15,0-5 0 0,20-6 7 16,33-1-1-16,9 1-5 16,4 2-2-16,0 3-5 15,1 6 1-15,-14 3 1 16,0 7 7-16,-16 8-8 15,-12 1 9-15,-16 6 13 16,-9 2 6-16,-25 3 4 16,-28 2-8-16,-13 1-10 15,0 5-16-15,-5 6 0 16,-7 6-19-16,8 13 0 16,12 27-13-16,34 15-37 15,24 8-89-15,15 0-276 16</inkml:trace>
  <inkml:trace contextRef="#ctx0" brushRef="#br0" timeOffset="8731.4565">3012 9597 176 0,'0'0'154'16,"0"0"-131"-16,0 0-19 15,0 0 7-15,0 0 47 16,0 0 40-16,4-7 17 16,-4 7-9-16,0 0-14 15,0 0-16-15,0 0-6 16,0 0-15-16,0 0-9 16,0 0-10-16,0 0 8 15,0 0-18-15,0 28-25 16,-9 9 11-16,5 15-8 0,-3 4 4 15,7-1-6 1,0-12-2-16,16-14-3 0,17-8-12 16,9-19 6-16,7-2-3 15,-1-23 5-15,3-27 7 16,2-12 6-16,-24-9-1 16,-9 1-4-16,-20 5 4 15,0 8-3-15,-7 4 6 16,-26 9 7-16,-9 8 6 15,-2 13-1-15,11 11 3 16,0 12-23-16,-1 0-4 16,1 32 3-16,0 26-18 0,24 15-28 15,9 7-31-15,5-8-114 16,32-9-295 0</inkml:trace>
  <inkml:trace contextRef="#ctx0" brushRef="#br0" timeOffset="8950.4573">3697 9600 738 0,'0'0'181'0,"0"115"-90"0,0-40-53 16,-28 0-22-1,-1 6-16-15,2-3 0 0,-12-3-23 16,21-12-100-16,7-18-130 16,11-26-214-16</inkml:trace>
  <inkml:trace contextRef="#ctx0" brushRef="#br0" timeOffset="9556.5685">4093 9332 835 0,'0'0'132'0,"0"0"-93"15,0 0 15-15,16 143-25 16,8-103-18-16,-2-11-7 15,3-5-2-15,-1-12-1 16,-6-7-1-16,6-5 0 16,5-5 0-16,19-25 21 15,3-15-12-15,-2-10-9 16,-16-6-15-16,-24 9 6 16,-9 4 1-16,0 3 7 15,-18 7-2-15,-31 6-13 16,3 7-1-16,-3 14-8 0,7 10 4 15,27 1 1-15,6 1-64 16,0 20-86-16,9 1 57 16,0 1 7-16,0-6 17 15,0-4 64-15,0-5 25 16,9 1 74-16,4 7 24 16,12 4 0-16,3 15 17 15,21 15-21-15,-7 15-21 16,7 8-5-16,-12 7-34 15,-12 0-14-15,-12 0-18 16,-13-9 3-16,0-6 14 16,-9-13 27-16,-29-9 19 0,-1-13-35 15,-12-4-1-15,-2-12-14 16,-5-3 0-16,-4-10 9 16,14-1-10-16,-3 0-14 15,7-7-15-15,10-8 3 16,17 7-14-16,1 6-21 15,16 2-23-15,0 0-117 16,0 7-503-16</inkml:trace>
  <inkml:trace contextRef="#ctx0" brushRef="#br0" timeOffset="10727.4381">2941 11297 180 0,'0'0'114'16,"0"0"-17"-16,0 0 8 16,0 0 2-16,0 0-20 15,0 0-21-15,0 0 94 16,-15 21-67-16,6 5-27 16,4 9-15-16,-1 5-12 15,6 6-12-15,0-1-12 16,0-5-10-16,6-5-5 15,17-12-2-15,1-9-3 16,0-8-5-16,5-6-8 0,13-8 5 16,2-37 12-1,-2-22 1-15,7-16 12 0,-20-5-12 16,-16 5-2-16,-13 3 2 16,0 13-7-16,-20 11 7 15,-31 13 6-15,-2 16 17 16,4 14 3-16,3 13-10 15,4 0 11-15,2 35-27 16,7 21-11-16,20 9-15 16,13 3-48-16,0-3-13 15,8-8-27-15,26-9-78 16,3-17-151-16</inkml:trace>
  <inkml:trace contextRef="#ctx0" brushRef="#br0" timeOffset="10938.3416">3279 11201 287 0,'0'0'143'15,"0"0"38"-15,0 0-62 16,0 0-1-16,85 133-21 16,-74-83-25-16,-11 11-38 15,0 4-20-15,0 0-7 16,0-5-5-16,0-6-2 15,-5-7-30-15,-1-15-34 16,6-9-168-16,0-17-252 16</inkml:trace>
  <inkml:trace contextRef="#ctx0" brushRef="#br0" timeOffset="11446.2173">3927 11046 130 0,'0'0'46'15,"0"0"32"-15,0 0 83 16,0 0 35-16,0 0-22 15,0 0-11-15,29-13-55 0,-29 13-36 16,0 0-23-16,0 0-18 16,-29 0-10-16,1 0-20 15,-10 11 2-15,-2 7-3 16,7 1 0-16,15-1-3 16,7 0 3-16,11 2-5 15,0-4-8-15,16 5-4 16,30-1 10-16,23 5 7 15,-3 5 1-15,5 5 6 16,-9 6-7-16,-18 2 1 0,-11 1 1 16,-28 2 3-1,-5-9 2-15,0 1 1 16,-25-13 13-16,-12-5 17 0,-3-5-10 16,13-8-1-16,-8-1-7 15,2-4-6-15,15-2-2 16,-11 0-12-16,14 0-14 15,6 0-17-15,9 0-19 16,0 0-21-16,0 0-91 16,38 0-375-16</inkml:trace>
  <inkml:trace contextRef="#ctx0" brushRef="#br0" timeOffset="11880.5826">4794 11714 919 0,'0'0'88'16,"0"0"-81"-16,0 0 39 15,0 0-16-15,0 0 26 16,206-94-29-16,-131 39-16 0,3-5-11 16,-17 0-15-16,-19 9 0 15,-22 8-13-15,-11 11 22 16,-9 14 6-16,0 10 42 15,-9 4 0-15,-11 4 1 16,3 0-5-16,-3 37-33 16,-4 21-5-16,15 13 0 15,9 9 0-15,0-12 0 16,33-6-3-16,38-16-21 16,19-14-44-16,21-19-38 15,-7-13-406-15</inkml:trace>
  <inkml:trace contextRef="#ctx0" brushRef="#br0" timeOffset="12559.3955">6039 11184 808 0,'0'0'89'0,"0"0"-85"16,0 0 21-16,-11-131 35 16,27 99-28-16,4 2 18 15,-12 3 3-15,-3 6-9 16,-1 9-4-16,-4 2 7 0,5 5-6 15,-5 5-11-15,0 0-1 16,0 0-20-16,0 5-9 16,0 32-21-16,6 21 18 15,8 22 3-15,-1 13 12 16,-2 2-10-16,2-3-4 16,-13-6-13-16,0-15-2 15,0-24 0-15,0-15 11 16,-17-11 6-16,1-11-2 15,-2-8 2-15,-10-2 0 16,-12 0-3-16,-2 0 1 16,4-2 2-16,9-6 6 0,14 6-3 15,11-3 6 1,-1 2 13-16,5 3-2 0,0 0-20 16,0 0-13-16,9 0-1 15,35 0 14-15,3 0 2 16,1 0-2-16,-1 0-2 15,1 10-61-15,-6-5-126 16,-2-2-594-16</inkml:trace>
  <inkml:trace contextRef="#ctx0" brushRef="#br0" timeOffset="12738.4856">6543 11465 1204 0,'0'0'172'0,"0"0"-170"0,0 0-2 16,0 0-3-16,20 143-14 16,-6-76-36-16,-8 4-12 15,-1-1-93-15,-5-13-98 16,0-16-98-16,0-18 4 16</inkml:trace>
  <inkml:trace contextRef="#ctx0" brushRef="#br0" timeOffset="13081.6454">6873 11426 898 0,'0'0'211'15,"0"0"-203"-15,0 111 25 16,24-83 9-16,18-8-31 15,16 1 5-15,-1-12-14 16,1-9-2-16,8 0 0 16,5-9 6-16,-3-27 0 15,-1-9 5-15,-10-10 4 16,-28-3-12-16,-20-3 4 16,-9 3-1-16,0-6 4 15,-38 2 17-15,-39 2-16 16,-14 9-11-16,-4 19-4 0,4 20 3 15,5 12-1-15,0 41-19 16,20 30-12-16,28 17-27 16,29 7-107-16,9-2-711 15</inkml:trace>
  <inkml:trace contextRef="#ctx0" brushRef="#br0" timeOffset="14614.9638">3379 12806 588 0,'0'0'165'16,"0"0"-82"-16,0 0 0 0,0 0-6 15,-24 122-36-15,15-64-9 16,4-3-13-16,1 1-8 15,4-14 2-15,0-7-5 16,0-12-8-16,4-12 0 16,19-11-8-16,12 0-14 15,11-29 12-15,7-21 8 16,5-13-1-16,-16-9-16 16,-13-3-15-16,-16 7-2 15,-13 10 31-15,0 8 5 16,-9 10 51-16,-33 12 19 0,-2 9-7 15,-3 9-15-15,10 7-14 16,-7 3-10-16,6 4-22 16,9 20-2-16,5 8-25 15,24 4-38-15,0-4-69 16,4-5-123-16,30-14-228 16</inkml:trace>
  <inkml:trace contextRef="#ctx0" brushRef="#br0" timeOffset="14683.9802">3379 12806 686 0</inkml:trace>
  <inkml:trace contextRef="#ctx0" brushRef="#br0" timeOffset="14905.2197">3379 12806 686 0,'181'17'79'0,"-181"43"-47"0,9 13 46 0,11-1-5 16,4 9-30-16,-6-3-19 0,-2 0-6 16,-12 2-7-16,-4-5 4 15,0-8 11-15,-20-14 4 16,-13-13 20-16,-5-15 1 15,-6-4-13-15,7-8-15 16,-17-6-14-16,4-2-6 16,-12-5 9-16,4 0-2 15,10 0-8-15,10 0 1 16,5 0 10-16,17 0-13 16,12 0 0-16,4 0-8 15,0 0-57-15,0 0-52 0,0-5-196 16,15-1-257-1</inkml:trace>
  <inkml:trace contextRef="#ctx0" brushRef="#br0" timeOffset="15287.6524">3784 13347 1035 0,'0'0'29'0,"0"0"-29"0,-38 136 0 16,38-97 3-1,0-1 1-15,29-8-5 0,0-9 1 16,-5-6-2-16,-2-11 1 16,2-4-7-16,1 0 8 15,8-16 13-15,-4-23 13 16,4-16 11-16,4-15-25 15,-17-5-12-15,-6 2-7 16,-14 8 7-16,0 5 0 16,-18 7 4-16,-35 1 16 15,-5 8 12-15,-8 10 9 16,0 11-6-16,8 11-15 16,14 12 1-16,2 0-9 15,13 30-12-15,11 22-29 16,18 9-33-16,0-1-86 0,38-8-211 15</inkml:trace>
  <inkml:trace contextRef="#ctx0" brushRef="#br0" timeOffset="15942.6318">4365 13543 862 0,'0'0'229'0,"0"0"-229"0,0 0-9 15,0 0 9-15,0 0-8 16,0 0 8-16,25 32 9 16,-12-57 1-16,2-15 25 15,-1-5 0-15,1 0-16 16,3 5-8-16,-7 12-9 15,-2 10-1-15,0 11-2 16,-3 7-4-16,-6 0-2 16,0 0 2-16,5 23 5 15,3 12 7-15,1 7 2 16,2 1 0-16,-6-13-4 16,-1-8-4-16,1-11 1 15,10-5-2-15,-6-6-1 16,15-9-21-16,5-21 20 0,9-8 2 15,-1-2 4-15,-4 5-3 16,-4 8 4-16,0 7-4 16,-9 10 0-16,-16 5 6 15,1 5-1-15,-5 0 9 16,0 2 1-16,4 21-12 16,5 4 5-16,6 6 7 15,-1 4-5-15,1-4-9 16,-6-13 1-16,6-10-3 15,-1-6-2-15,1-4-12 16,18-4-22-16,5-23 12 0,0-9 18 16,6-6 6-1,-7 2 0-15,-3 5 1 0,-17 5-1 16,3 10 3-16,-11 9 7 16,-2 7 18-16,-3 4 0 15,-4 0 0-15,0 1-15 16,0 33-13-16,0 11-3 15,0 15-42-15,0-3-68 16,0-9-110-16,13-11-504 16</inkml:trace>
  <inkml:trace contextRef="#ctx0" brushRef="#br0" timeOffset="16508.8964">5672 13445 1224 0,'0'0'43'0,"0"0"-43"16,0 0-9-16,0 0-18 15,0 0 23-15,0 0 4 16,109-118 7-16,-90 93-6 16,1 7 2-16,-2 6-3 15,-7 6 0-15,-6 6-5 16,-1 0 4-16,0 21 1 15,1 12 0-15,6 7 19 16,-7 0-9-16,5-5-5 16,-4-10-1-16,3-8 0 15,3-7-4-15,7-10-9 0,15 0 4 16,3-17-2-16,6-18 4 16,15-3 4-16,-15 1-1 15,-4 7 3-15,-3 2-3 16,-13 13 0-16,-11 8 0 15,-6 7 1-15,-5 0 2 16,0 0 16-16,0 14-11 16,4 17 0-16,-4 4 6 15,5 5-4-15,3-10-5 16,-1 0-5-16,6-13 0 16,3-11-4-16,6-6-4 15,11 0-14-15,11-25 12 0,9-11 9 16,-6-3 1-1,10 3 0-15,-15 5 2 0,-8 12-1 16,-15 6-1-16,-3 9 1 16,-16 4-1-16,0 0 14 15,0 7-5-15,0 22-7 16,0 13-2-16,0 0 0 16,0-2-50-16,0-8-72 15,0-17-225-15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6T10:45:46.1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3969 8317 10 0,'0'0'340'16,"0"0"-240"-16,0 0 8 15,0 0-34-15,0 0-36 16,0 0 3-16,0 0 19 15,-4-16-1-15,0 14 14 16,4 2-16-16,-5 0-10 16,5 0-7-16,-11 0 10 15,-2 0-1-15,-11 0-14 16,-1 0-7-16,3 0-17 16,2 13 1-16,7 17-12 15,13 15 0-15,0 15-6 0,13 5 5 16,25-1 2-16,10 0-2 15,-1-4 2-15,-14-7-1 16,-9-7 7-16,-8-7-7 16,-16-6-1-16,0-5-2 15,0-6 4-15,-11 0-1 16,-11-7 1-16,-7-5 1 16,-4-2-1-16,4-8 0 15,0 0 0-15,-4-5-1 16,13-17-23-16,0-9 21 15,20-9-4-15,0-10-2 16,20-3 6-16,33-4-1 0,-2 4 6 16,-2 3-3-16,-1 3 3 15,-6 5-2-15,-13 10 3 16,4 0-4-16,-13-1-3 16,-6 1-6-16,-10 2 8 15,-4 0-4-15,0 0 2 16,0-1 2-16,-38 4 1 15,1 4-3-15,-7 3 2 16,2 11 2-16,-1 3-2 16,8 6 0-16,9 0-2 15,6 25-16-15,20 15-38 16,0 11-103-16,13-1-106 16,20-3-195-16</inkml:trace>
  <inkml:trace contextRef="#ctx0" brushRef="#br0" timeOffset="218.0535">4385 8680 611 0,'0'0'291'16,"-33"140"-245"-16,13-64-10 15,16-6-17-15,-12-3-15 0,7-4-4 16,-4-8-27-16,-2-10-97 16,-3-17-43-16,7-15-140 15</inkml:trace>
  <inkml:trace contextRef="#ctx0" brushRef="#br0" timeOffset="855.0707">4894 8124 638 0,'0'0'59'16,"0"0"-48"-16,0 0 22 16,0 0-3-16,0 0-1 15,0 0 21-15,0 0-11 16,0 0-2-16,0 0 5 0,0 0-6 15,0 0-6 1,0-2 2-16,0-2 6 0,0 2-9 16,0 2 0-16,0 0-1 15,-9 0 1-15,-15-3-19 16,-14 3 1-16,-15 0-6 16,11 0-2-16,-11 13 2 15,2 2-5-15,16 2 0 16,8 8-8-16,27 3-1 15,0 8-15-15,47 1 16 16,14 1 0-16,-3 2 5 16,-5-3 2-16,-7 3 1 15,-12-3 2-15,-14 12-2 16,-20-2-1-16,0 3 1 16,0 0 2-16,-20-4 5 0,-18-7-7 15,-8-8 0-15,1-9 6 16,8-4-3-16,8-8 8 15,0-5-5-15,5-5-6 16,0 0-3-16,2 0-24 16,17 0-13-16,5-5-27 15,9 5-168-15,33 0-237 16</inkml:trace>
  <inkml:trace contextRef="#ctx0" brushRef="#br0" timeOffset="1880.7676">6028 8588 350 0,'0'0'112'15,"0"0"-105"-15,0 0-6 16,0 0 8-16,0 0-8 16,0 0 61-16,11-13 37 15,-11 6-16-15,0-4-24 16,0-2 3-16,0-5-29 16,0 4-17-16,0-1-3 15,0-6 16-15,0 2-2 16,0-1 4-16,0 0-15 0,0 0 2 15,0 7 2 1,0 3-1-16,-20 5-2 0,-8 5 0 16,-10 0 8-16,-11 18-19 15,-6 32 1-15,-7 17-6 16,9 11 22-16,16-3-2 16,17-10-9-16,20-9 1 15,0-10-11-15,13-13-4 16,31-12-1-16,3-13-3 15,10-8-4-15,9-4 10 16,3-22 4-16,-14-10 2 16,-2-2 6-16,-8 3 5 15,-8 6-12-15,-19 8-5 0,-12 17-1 16,-1 4-8 0,-5 0 6-16,0 27-10 0,4 10 13 15,-4 13 19 1,0-1-7-16,5-6-11 0,10-10-1 15,3-7-3-15,6-10 0 16,1-12-6-16,12-4 0 16,5-2 5-16,7-21 4 15,4-4 0-15,-11-3 3 16,0 0 3-16,-7 2-2 16,-13 6-3-16,-2 6-1 15,-11 15-1-15,-4 1 1 16,-5 0 0-16,0 0 1 15,0 21 0-15,0 12 11 0,0 5 0 16,0-8-6 0,0-8-6-16,0-7-1 0,19-5-4 15,1-10-6-15,22 0 11 16,11-5-6-16,5-20 5 16,4-6 1-16,-11-5 0 15,2-3 6-15,-9 6-3 16,-6 0 0-16,-5 12 0 15,-20 8 4-15,-2 11 1 16,-11 2 6-16,0 8 9 16,0 32-19-16,0 7 21 15,-11 9-13-15,11-5-6 16,0-7-6-16,11-9-36 0,36-15-64 16,6-13-175-1</inkml:trace>
  <inkml:trace contextRef="#ctx0" brushRef="#br0" timeOffset="3573.7488">3726 9936 216 0,'0'0'246'0,"0"0"-219"15,0 0 98-15,0 0-46 16,0 0-45-16,-132 107 19 16,112-67-7-16,11 3-29 15,4 10 6-15,5 0 8 0,5 7-13 16,43-3-9-16,14-2 9 16,9-4-11-16,-13-9-2 15,-8-7 4-15,-25-12 2 16,-5-6 7-16,-20 1 20 15,0-3 2-15,-38 2 1 16,-19 4-19-16,-10-4-13 16,-1-9 1-16,6-2-1 15,0-6-1-15,15 0-1 16,-1 0-7-16,15-21-3 16,19-7 3-16,14-7-2 15,0-15 0-15,38-8 2 0,33-2 0 16,11-5 1-16,4 5 1 15,0 0 0-15,-11 2 2 16,-13 5-4-16,-13 3 2 16,-27 5-5-16,-11 5 3 15,-11 2 0-15,0 6 0 16,-16 10 1-16,-17 4-1 16,-4 8 2-16,-16 10 0 15,0 0-2-15,-3 30-8 16,-1 15-3-16,8 12-23 15,16 3-19-15,20-4-112 16,13-12-174-16,0-11-210 16</inkml:trace>
  <inkml:trace contextRef="#ctx0" brushRef="#br0" timeOffset="3829.1703">4246 10242 328 0,'0'0'254'16,"0"0"-147"-16,0 112 28 15,0-59-79-15,0 2-25 0,0 13-9 16,-18-1-12-16,-6 1-10 15,-5-5-68-15,14-17-82 16,1-14-121-16,6-20-145 16</inkml:trace>
  <inkml:trace contextRef="#ctx0" brushRef="#br0" timeOffset="4336.8442">4971 9926 332 0,'0'0'443'16,"0"0"-346"-16,0 0 4 15,0 0-33-15,0 0-42 16,0 0-8-16,-106 30 8 0,44 13 6 16,7 14-3-1,-14 16-4-15,7 7-13 0,7 3-2 16,15-3-2-16,23-1-7 15,17-8-1-15,13-13-3 16,31-10-14-16,7-16 12 16,-2-17-21-16,-7-9-4 15,2-6 20-15,-7-19 10 16,-8-18 5-16,-11-10-2 16,-7-9 3-16,-11 6-6 15,0 3-1-15,-16 15-1 16,-30 11-2-16,-7 11-20 15,0 10 1-15,-9 7 6 16,16 28-6-16,21 12-84 16,21 7-131-16,8-4-246 0</inkml:trace>
  <inkml:trace contextRef="#ctx0" brushRef="#br0" timeOffset="5178.4678">5787 10344 745 0,'0'0'270'0,"0"0"-270"0,0 0 0 16,0 0-51-16,0 0-4 15,0 0 55-15,13-1 1 16,-8-18 53-16,10-4 19 16,-10-6-20-16,-1-1-20 15,-4 5-6-15,0 0-14 16,0 9-7-16,0 11 2 16,-15 3 5-16,-3 2-13 15,-11 2 4-15,1 34-2 16,-6 11-3-16,10 11 1 15,11 2-2-15,13 0 2 16,0-10-1-16,0-7-4 0,37-13 3 16,16-13-9-1,9-17 3-15,14 0 5 0,1-19 2 16,3-22-6-16,-3-9-1 16,-11-5-11-16,-13 2 8 15,-19 11 10-15,-10 6 1 16,-15 17 4-16,-9 13 7 15,0 6 10-15,0 0-1 16,0 21-14-16,0 16-6 16,0 11 14-16,0-1-14 15,0-4 4-15,0-8-3 16,0-16-1-16,9-2-4 0,15-13-5 16,13-4 0-1,12-7-2-15,13-24 9 0,4-6-3 16,-4-9 0-16,-9 7 3 15,-6-1-1-15,-14 10-13 16,-9 14 4-16,-15 12 12 16,-9 4 0-16,0 0 11 15,0 22 1-15,0 10 18 16,0 6-6-16,0-5-14 16,0-8-9-16,0-4-1 15,20-13-5-15,9-8-16 16,8 0 11-16,12-4 5 15,13-21 1-15,4-8 5 16,-4-5-1-16,-4 1 1 16,-16 5 0-16,-9 7-1 0,-9 12 1 15,-15 11 5 1,-9 2 6-16,0 0-1 0,0 30 2 16,0 10-5-16,16 10 10 15,17-8-18-15,20-3-24 16,4-10-67-16,5-8-151 15,5-14-472-15</inkml:trace>
  <inkml:trace contextRef="#ctx0" brushRef="#br0" timeOffset="9300.9617">3627 11831 160 0,'0'0'183'0,"0"0"-99"16,0 0 13-16,0 0-48 16,0 0 10-16,0 0 24 0,0-17-14 15,0 17 3-15,0 0 15 16,0 0-21-16,0 0-15 16,0 0-15-16,0 0 6 15,0 0-11-15,-14 0 0 16,-10 0-14-16,-9 0-8 15,-7 0-4-15,11 7-5 16,7 11 0-16,11 9 0 16,11 8-3-16,0 15-11 15,16 8 5-15,21 10 0 16,7 2-5-16,-17 5-1 16,-3-3 2-16,-13-4-5 15,-6-10 8-15,-5-10 6 16,0-16 4-16,0-10 0 0,0-9 3 15,-5-11 0-15,-14-2 4 16,-1 0 7-16,-18-29-14 16,-4-11 0-16,9-13-5 15,13-4 5-15,15-4-2 16,5 1-2-16,9 2-3 16,44 1-5-16,14 1-8 15,4 4-5-15,1 2 3 16,-14 4 0-16,-16 11 13 15,-18-2 8-15,-15 7 1 16,-9-3 4-16,0 6 4 0,0 2 21 16,-29 9 17-1,1 7-2-15,-14 6-14 0,-11 3-24 16,4 8-6-16,-6 21-6 16,6 17 0-16,11 7-19 15,19 1-27-15,19 4-17 16,0-6-74-16,4-9-106 15,36-7-313-15</inkml:trace>
  <inkml:trace contextRef="#ctx0" brushRef="#br0" timeOffset="9511.9554">4031 12232 358 0,'0'0'493'0,"0"115"-446"16,-13-47-4-16,-7 0 19 15,7 2-45-15,-3-5-17 16,8-5-26-16,3-17-89 16,5-18-67-16,0-25-111 15</inkml:trace>
  <inkml:trace contextRef="#ctx0" brushRef="#br0" timeOffset="10028.4328">4381 11650 767 0,'0'0'112'16,"0"0"-66"-16,0 0-10 15,0 0-36-15,0 0 20 16,0 139 16-16,-11-87-13 16,6-7 1-16,5-8-4 0,0-4-6 15,0-13-9-15,0-2-5 16,25-6-4-16,-5-4 2 15,2-6 2-15,-2-2 0 16,-1 0-1-16,-1 0-7 16,15-15-2-16,7-13-10 15,-7-8 13-15,-11-8 2 16,-6 2 4-16,-7-3-5 16,-9 4 0-16,0 9 6 15,0 10 15-15,0 11 23 16,0 11 11-16,0 0-9 15,0 33-10-15,-5 27-24 16,-15 23 28-16,-2 17-9 0,-2 1-6 16,15 1 4-1,9-6-15-15,0-12-7 0,0-10-2 16,0-20-9-16,0-13 2 16,0-16-29-16,13-13-39 15,12-12-109-15,-12-5-550 16</inkml:trace>
  <inkml:trace contextRef="#ctx0" brushRef="#br0" timeOffset="10876.0163">5544 12157 847 0,'0'0'121'16,"0"0"-79"-16,0 0 38 15,0 0-52-15,0 0-12 16,66-118 4-16,-66 98-4 15,0-1-10-15,0 10 2 16,0 0-3-16,0 4 1 16,-20 7 2-16,-8 0-1 0,-1 12 7 15,-4 26-6-15,4 17-3 16,16 8-5-16,8 7 0 16,5-8 3-16,0-4-8 15,29-16 4-15,9-8 1 16,8-21-6-16,-2-7-3 15,14-6 6-15,4-14 3 16,-5-25 4-16,-6-8 6 16,-2-9-1-16,-16 6-2 15,0 3-7-15,-13 12-2 16,-11 15 0-16,-5 13-1 16,-4 7-2-16,0 5 5 0,0 32 2 15,0 13 18-15,0 10-5 16,-4-7-5-16,4-10-3 15,0-14-7-15,0-10 2 16,9-10-2-16,19-6-11 16,21-3 3-16,-3-10 8 15,12-20 6-15,-9-8-1 16,-3-2 3-16,-6-3-2 16,-7 3-5-16,-4 8-1 15,-12 9 1-15,-8 13-2 16,-2 8 1-16,-7 2-2 15,0 0 2-15,4 19 8 16,-4 12 8-16,5 4-1 0,4-8 2 16,2-7-17-16,6-5-2 15,3-9-7-15,18-6-5 16,15-3 1-16,9-25 1 16,4-9 3-16,1-8 6 15,-10 2 3-15,-8 1 3 16,-12 6-3-16,-8 11 1 15,-11 10 3-15,-12 13-4 16,-6 2 0-16,0 2 3 16,0 36 14-16,0 12-12 15,0 8 5-15,0-3-10 16,0-13-45-16,34-14-58 0,3-16-228 16</inkml:trace>
  <inkml:trace contextRef="#ctx0" brushRef="#br0" timeOffset="16239.7712">3640 13798 36 0,'0'0'1'0,"0"0"1"16,0 0 32-16,0 0-3 16,0 0 29-16,0 0 32 15,0 0 10-15,24-27-11 16,-24 27-29-16,0-3-17 15,0-1 12-15,0 1-35 16,0 0-9-16,0-2 12 16,0 3 11-16,0 2-14 15,0 0 16-15,0 0 17 16,0 0 14-16,0 0 0 0,0 0-13 16,-4 0-12-16,-16 0-27 15,-2 10 5-15,-2 5-9 16,8 7-6-16,7 3-7 15,9 4 0-15,0-4-1 16,5-6-3-16,28-6-6 16,11-11-11-16,2-2 1 15,3-2 0-15,-2-26 10 16,-3-12 5-16,-20-8-7 16,-11-4 0-16,-13 2 9 15,0 2 2-15,0 10 1 16,-33 5 3-16,-4 13 14 15,-1 8 22-15,-6 7-16 0,2 5-22 16,2 0-1-16,13 17-9 16,3 17-22-16,9 2-64 15,15 3-71-15,0-9-49 16,20-10-112-16</inkml:trace>
  <inkml:trace contextRef="#ctx0" brushRef="#br0" timeOffset="16552.6055">3784 13622 225 0,'0'0'211'0,"0"0"18"16,0 0-73-16,0 0-95 16,0 0-49-16,37 131 75 15,-4-45 1-15,-8-1-60 16,-1-2-20-16,-8-11 14 0,-8 1 8 16,-8-13-2-16,0-10-16 15,0-10 4-15,0-9 4 16,-19-4-3-16,-10-10-7 15,-13-1 2-15,-11-7 0 16,-14 1-11-16,-3-4 4 16,-12-2-5-16,0-4 3 15,16 3-3-15,13-1 0 16,26-2-3-16,16 0 3 16,11 0-27-16,0 0-44 15,20 0-30-15,42-9-18 16,9-7-29-16,6-3-101 0,-11-2-302 15</inkml:trace>
  <inkml:trace contextRef="#ctx0" brushRef="#br0" timeOffset="17413.6055">4695 14022 392 0,'0'0'81'16,"0"0"-78"-16,0 0 46 15,0 0 30-15,0 0-2 16,0 0 11-16,53-45-26 16,-49 27 8-16,5-2 3 15,-9-5-42-15,0 2-5 16,0 3-2-16,0 5-6 16,-9 7-6-16,-2 6 4 15,-6 2 11-15,-3 0-6 16,-9 27-21-16,-9 19 1 15,1 9-1-15,12 8 4 0,17-6-2 16,8-7 3-16,33-11-5 16,24-10 0-16,1-14 0 15,-7-12-15-15,6-3 15 16,5-22 1-16,4-22 2 16,-13-6 3-16,-4 0 2 15,-20 10-8-15,-16 13-1 16,-4 12 1-16,-5 10 2 15,-4 5-1-15,0 0-1 16,7 17-5-16,2 21 5 16,4 4 2-16,16 6 7 15,-5-11-4-15,0-9-4 16,10-11-1-16,-1-6-3 16,4-11-9-16,16 0-8 0,5-16 19 15,-1-19 1-15,-6-7 2 16,-2-1-1-16,-16 1 1 15,-4 7 3-15,-9 11-4 16,-16 12-1-16,5 7 1 16,-9 5 0-16,0 0 12 15,0 13-6-15,0 20 1 16,4 4 6-16,8 6-3 16,10-11-8-16,2-10-3 15,9-9-2-15,5-8-8 16,6-5-8-16,13-5 12 15,1-20 6-15,-12-7 7 0,3-3-7 16,-16-3 4-16,-8 5 8 16,-8 11-3-16,-6 6 14 15,-6 15 4-15,-5 1-3 16,0 0-24-16,4 0-9 16,20 17-7-16,18 8 15 15,25 0-57-15,10-12-82 16,14-13-412-16</inkml:trace>
  <inkml:trace contextRef="#ctx0" brushRef="#br0" timeOffset="47002.7511">3479 15395 725 0,'0'0'88'16,"0"0"-36"-16,0 0 29 15,0 0-42-15,0 0-27 0,0 134-5 16,37-77 3-1,3 0-8-15,6-2 0 0,-8 3 4 16,-9-10-5-16,-9-3 0 16,-7-8 0-16,-13-4 0 15,0-8 3-15,0-7 4 16,-13-8-1-16,-16-5 0 16,0-5 1-16,-4 0-2 15,0-15-4-15,-5-18 14 16,9-10 2-16,10-9-16 15,19-5-1-15,0-4 3 16,28-7-3-16,21 3 0 0,2 3 0 16,-7 3-1-16,-6 7 1 15,-14 10 0-15,-11 4 0 16,3 6 0-16,-16 4 0 16,0 3 2-16,0 4 15 15,-34 2 0-15,-5 1-7 16,-3 5 5-16,-7 4-12 15,3 3 5-15,-3 6-9 16,7 0-4-16,4 21-2 16,23 7-24-16,15 4-29 15,0 1-32-15,33-4-109 16,25 4 6-16,-1-3-12 16,-4-5-98-16</inkml:trace>
  <inkml:trace contextRef="#ctx0" brushRef="#br0" timeOffset="47413.2725">4118 15806 655 0,'0'0'199'0,"0"0"-198"0,0 0-2 16,0 0 2 0,0 0 0-16,0 0 2 0,139 73 1 15,-113-73-2-15,3 0 10 16,11-5 17-16,-11-23 6 16,8-22-17-16,-8 0-18 15,-11-5-11-15,-12 0-34 16,-6 10-2-16,-6 9 16 15,-32 14 16-15,-4 10 15 16,-6 12 9-16,1 0 75 16,7 22-39-16,12 21-35 15,28 12 1-15,0 0 4 16,19-3-5-16,35-12 1 0,16-10-6 16,-8-12-5-1,-4-5-1-15,-1-6-27 0,-15-7-79 16,-9 0-150-16</inkml:trace>
  <inkml:trace contextRef="#ctx0" brushRef="#br0" timeOffset="47991.3876">5115 15343 397 0,'0'0'431'16,"0"0"-398"-16,0 0-5 15,0 0 70-15,0 0-63 16,0 0-29-16,-58-50 0 16,58 50 4-16,0 0 1 15,0 0-4-15,0 9-7 16,0 24 0-16,0 7 2 16,0 15 7-16,0 8 1 0,0-1-5 15,18 1 0-15,-2-5-1 16,-8-3-2-16,1-13-1 15,-9-9 0-15,0-10-1 16,0-6 4-16,0-7 9 16,-13 1-2-16,-7-6-1 15,-9-3-2-15,-4-2 7 16,11 0-13-16,-7 0 10 16,9 0-2-16,7 0 8 15,7 0-2-15,6 0 0 16,0 0-16-16,0 0 0 15,11 0-5-15,22-2 5 16,4-2 2-16,5 3 1 16,-6 1-3-16,-3 0-15 0,5 0-17 15,-14 0-59-15,9 0-91 16,-15-11-231-16</inkml:trace>
  <inkml:trace contextRef="#ctx0" brushRef="#br0" timeOffset="48306.7703">5557 15756 697 0,'0'0'283'16,"0"0"-273"-16,0 0 26 0,0 0-9 16,128 111-22-16,-88-99-1 15,-2-5-1-15,-1-4 0 16,-8-3 1-16,4-3 24 15,1-31 10-15,3-14-20 16,-8-15-3-16,-9-2-11 16,-20-5-1-16,0 1-3 15,-9 11-3-15,-44 0 2 16,-9 12 0-16,-9 16-2 16,-6 22 3-16,6 8 14 15,5 36-10-15,4 26-4 16,18 15 0-16,30 7-33 0,14-4-63 15,18-18-248 1</inkml:trace>
  <inkml:trace contextRef="#ctx0" brushRef="#br0" timeOffset="49323.6385">3412 16979 580 0,'0'0'151'16,"0"0"-81"-16,0 0 27 16,0 0-24-16,0 0-22 15,0 0-1-15,0-17 6 16,0 17-24-16,0 0-10 16,0 10-15-16,24 24-2 15,10 12 5-15,8 11-3 16,-3 4-1-16,-12-4-4 0,-7-9-2 15,-11-3 0 1,-9-15 0-16,0-7-4 0,0-1 1 16,-5-9 3-16,-23-9 0 15,-14-4-9-15,-11 0-2 16,6-1-3-16,-6-23 14 16,0-8 3-16,15-13 0 15,18-7 0-15,16-11-1 16,4-2-2-16,20-6 0 15,26 4-1-15,7 4-1 16,5 3 1-16,-16 8-6 16,-9 2-2-16,-13 4 8 15,-5 11 0-15,-15 7 2 16,0 6-1-16,0 4 3 16,-24 6 10-16,-9 4-3 0,0 8 7 15,-7 0-8-15,2 6-9 16,1 28-8-16,-1 14 4 15,23 9-14-15,15 6-35 16,0-5-88-16,33-10-189 16</inkml:trace>
  <inkml:trace contextRef="#ctx0" brushRef="#br0" timeOffset="49722.2681">3923 17461 554 0,'0'0'75'0,"0"0"-69"15,0 0 65-15,0 0-28 16,0 0-6-16,0 0 13 15,223 77 47-15,-170-77-13 16,5-17-8-16,-3-11-29 16,-2-7-24-16,-15 0-13 15,-27 2-5-15,-11-2 1 16,0 9-2-16,0 2-3 0,-20 9 4 16,-4 8 10-1,-9 4 11-15,-1 3-6 0,6 0-19 16,-6 18 2-16,30 14-3 15,4 6-6-15,20-1-8 16,35-1-27-16,23-9-31 16,-3-9-33-16,-2-13-185 15,-7-5-349-15</inkml:trace>
  <inkml:trace contextRef="#ctx0" brushRef="#br0" timeOffset="50203.5881">5256 16864 493 0,'0'0'477'0,"0"0"-439"16,0 0-33-16,0 0-2 0,0 0-2 15,0 0-1-15,-28 120 2 16,48-105-2-16,0-5-1 15,13-10-2-15,-11 0 1 16,13-7 2-16,3-16 1 16,-9-17-1-16,-7 0 0 15,-2-8-6-15,-16-2 2 16,-4 8-2-16,0 4 6 16,-18 5 3-16,-22 13 0 15,-6 8 5-15,2 4 0 16,2 8-3-16,9 0-5 15,4 20-8-15,16 10-48 0,13 1-76 16,0-4-56 0,0-7-166-16</inkml:trace>
  <inkml:trace contextRef="#ctx0" brushRef="#br0" timeOffset="50472.3799">5256 16864 381 0,'140'-80'143'0,"-116"120"11"16,-6 15-10-16,15 5-37 15,-9 10-49-15,9-2-5 16,-8-5-24-16,-16-8-11 16,2-10 4-16,-11-15 40 15,0-2-39-15,-7-11 3 0,-22-2 23 16,-4-8-20-16,-13-2-22 16,-3-2 9-1,3-3-11-15,1 0-4 0,12 0 5 16,16 0-6-16,-3 0-10 15,20-3-18-15,0 3-32 16,0 0-4-16,0-2-22 16,0-1-59-16,0-1-48 15,0-4-61-15</inkml:trace>
  <inkml:trace contextRef="#ctx0" brushRef="#br0" timeOffset="63088.3491">6119 17137 463 0,'0'0'166'16,"0"0"-136"-16,0 0-15 15,0 0 3-15,0 0-7 16,0 0 8-16,0 0 13 16,11-7 6-16,-11 4-9 15,9-1 0-15,-5 1-8 16,7-8-9-16,7 0 10 16,-3-6 13-16,3 1 9 15,-7-1-18-15,7-4-9 0,-14 3-3 16,-4 3 2-16,0 5 0 15,0 3 18-15,0 4 6 16,0 3-18-16,0 0-2 16,0 5-20-16,-13 35-2 15,-7 25 1-15,16 16-2 16,4 4 3-16,0-12 0 16,37-13 2-16,3-14-2 15,7-21-2-15,-3-13-3 16,-2-12 3-16,11-5-11 15,-11-30 13-15,7-18 3 16,-21-8 4-16,-6 4-4 16,-6 7-3-16,-16 18 0 15,9 14 2-15,-5 12-2 16,-4 6 0-16,5 0 2 0,-5 6 1 16,15 19 0-1,9 10 2-15,-6 0 4 0,2-5-3 16,0-12-6-16,-11-4 0 15,0-6 0-15,6-8-4 16,-2 0-9-16,16-5-5 16,4-23 15-16,5-7 1 15,6 0 0-15,-11 3 2 16,-4 9-3-16,-11 9 2 16,-3 6-1-16,-15 8 4 15,9 0 1-15,2 0 14 16,-7 20-1-16,10 10 3 0,1-5-4 15,-2 0-10-15,12-7 0 16,-7-6-5-16,6-7-4 16,0-5 1-16,9 0-8 15,12 0-4-15,1-17 8 16,3-6 7-16,-7-4 3 16,-9-1-2-16,-4 10 4 15,-14 11-4-15,-11 7 0 16,-4 0 5-16,5 0 25 15,-5 25-22-15,24 12 2 16,5 6-6-16,13-5-5 16,24-16-75-16,5-12-213 15</inkml:trace>
  <inkml:trace contextRef="#ctx0" brushRef="#br0" timeOffset="79683.7099">6674 15537 324 0,'0'0'279'16,"0"0"-210"-16,0 0-1 16,0 0 3-16,0 0-46 0,0 0-11 15,0 0 14-15,0 0 13 16,-7 0 10-16,7 0-9 15,0 0-7-15,0 0-16 16,0 0-4-16,0 0-1 16,0-7 9-16,0-18-18 15,11-9-2-15,-2-2-2 16,-9 1-1-16,0 10-9 16,0 2-2-16,0 6 0 15,-20 9 9-15,-8 8 1 16,-1 0-11-16,-4 8-2 15,-1 30 12-15,-3 16-1 16,17 17 3-16,16 2-2 16,4-8 3-16,0-5-1 0,4-13 0 15,25-13-1-15,-1-9 0 16,12-16-2-16,-2-9-2 16,4-2-16-16,11-34 21 15,0-16 3-15,-11-11 1 16,-4 1-2-16,-10 3-2 15,-8 18-7-15,-11 10-3 16,0 21 8-16,-9 10 2 16,0 0 6-16,0 18 8 15,0 14-10-15,7 9 14 16,-3-1-5-16,0-10-7 16,5-10-2-16,-4-5-4 15,10-10-2-15,-6-5 2 0,11 0-9 16,13 0 4-16,5-27-4 15,15-6 8-15,-7-9 0 16,7-1-6-16,-15 7-14 16,2 15 1-16,-23 4 12 15,-6 15 7-15,-2 2 1 16,5 19 14-16,-10 17 29 16,11 11 4-16,-1 7-15 15,-3-9-15-15,2-5-5 16,7-10-12-16,-2-9 7 15,2-12-7-15,4-9-8 16,5 0-4-16,8-5-5 0,12-20 13 16,-11-10-5-16,-5-5 9 15,-13 0 0-15,-7 7 0 16,-4 11 0-16,-9 12 5 16,0 10-4-16,0 0 15 15,0 28-16-15,0 22 3 16,11 12-11-16,26-5-26 15,16-14-278-15</inkml:trace>
  <inkml:trace contextRef="#ctx0" brushRef="#br0" timeOffset="289600.563">3094 6992 170 0,'0'0'98'0,"0"0"-14"0,0 0 141 15,0 0-175-15,0 0-42 16,0 0 14-16,0 0 15 16,0 0-16-16,0 0 4 15,0 0 8-15,0 0-5 16,0 0 27-16,0 0-29 15,0 0 3-15,0 0 0 16,4 0-6-16,1 0-8 16,8 0 3-16,7 0 2 15,0-1 10-15,-12-9-17 16,1-4-4-16,2 0-2 16,-11-4-1-16,0 3-5 0,0-2-2 15,0 5-1-15,-6 1-6 16,-16 3 1-16,-14 8 0 15,-6 0-3-15,0 16 4 16,-11 16 3-16,0 14-1 16,11 12 3-16,18 9 1 15,10-2 0-15,14-8 8 16,0-7-6-16,0-9-1 16,38-11 0-16,0-5 0 15,-1-10 1-15,7-7 5 16,-6-6-1-16,0-2 0 15,6 0 0-15,2-12 0 16,-8-18-4-16,2-6-2 16,-18 2-10-16,-7-2-7 15,-15 6 1-15,0 5 6 0,-20 7-21 16,-2 6 1-16,-13 7 14 16,8 5 16-16,-1 13 0 15,-1 21 7-15,5 9-2 16,15 5 14-16,9-3-9 15,0-7-8-15,4-11 0 16,29-12-2-16,5-7-1 16,4-8 1-16,-2 0 10 15,2-13 10-15,-5-12 5 16,-8-7-13-16,-5-2 0 0,-4 5-5 16,-2 8-6-1,-14 12 0-15,7 4-1 0,-11 5-1 16,0 0-9-16,0 5 5 15,5 20 5-15,15 5 17 16,-7 5 0-16,0-5-5 16,7-7-12-16,-4-6 1 15,-3-9-1-15,2-6 0 16,-6-2-13-16,9 0-1 16,17-13 7-16,-1-19 7 15,3-3 2-15,-4 2 0 16,-8 6 3-16,-16 9-5 15,-1 8 4-15,-1 8-4 16,-7 2-6-16,0 0-1 16,0 7 2-16,0 24 5 0,0 6 14 15,4 3 9-15,5-7-10 16,5-11-7-16,1-7-2 16,9-10-4-16,-2-2-6 15,7-3 5-15,7 0 1 16,1-13 11-16,1-10 3 15,-1-6-9-15,1-4 4 16,-3-3-8-16,-6-3 3 16,4-4-4-16,-11-7-1 15,-2-7 1-15,-6-1 0 16,-14 5-10-16,0 6 1 16,0 15 6-16,0 11 3 0,-14 14 2 15,5 4 4-15,-2 3 12 16,11 0-6-16,0 0-9 15,-4 3-3-15,4 25 19 16,0 16-19-16,0 12 1 16,0 3-1-16,0-1 0 15,0-3 0-15,29-7 0 16,-1-3 1-16,6-10-2 16,-10-10-1-16,5-7 0 15,4-9-2-15,4-6-6 16,-3-3-2-16,5 0-5 15,-10-7 1-15,-7-16 16 0,-2-2-1 16,0 2 3 0,-20 9-2-16,0 5 6 15,0 9-2-15,0 0-1 0,0 0 10 16,0 9-13-16,0 11 3 16,0 7-2-16,13-4 3 15,1-6-2-15,1-7 0 16,5-5-4-16,-2-5 0 15,6 0-2-15,5 0 4 16,8-17 9-16,-3-11 3 16,-1 3 0-16,-13 2-4 15,0 11 2-15,-12 2-8 16,-3 10-2-16,4 0-5 0,-9 0-1 16,4 4 6-1,3 17 8-15,6 4 15 0,7 0-4 16,-2-7-14-16,-7-3-1 15,2-10-2-15,-4-3-2 16,2-2-7-16,2 0-1 16,7 0 7-16,-2-15 1 15,10-5 9-15,8-8 3 16,-10 5-7-16,10 2-3 16,-14 3-2-16,-2 7 1 15,-11 11-2-15,-5 0-11 16,7 0 2-16,-7 11 10 15,10 12 12-15,1 2 3 16,-2-3-4-16,3-2-3 16,-3-10-6-16,7 0 0 0,-11-10-2 15,0 0-3-15,-3 0 0 16,3 0-5-16,0 0 8 16,11-7 0-16,-2-11 14 15,6 1-7-15,0 2-3 16,-4 7-4-16,-15 6-1 15,4 2-4-15,-9 0-7 16,4 0 1-16,7 17 11 16,2 1 0-16,12-3 12 15,-1 2-5-15,5-7 1 16,-12-7-8-16,8-1-5 16,-1-2 5-16,5 0-3 0,-7-5 7 15,13-17-3-15,3-8 4 16,-1-6 2-16,-8 4-7 15,-9 2-4-15,-11 10 3 16,-9 7 0-16,0 8 0 16,0 5-5-16,0 0 1 15,0 3 0-15,0 21 10 16,0 6-4-16,0 9 8 16,0-7-5-16,0-12-3 15,20-2-1-15,6-13-6 16,10-5 6-16,1 0 9 15,5 0 3-15,7-23-3 16,2-9 7-16,2-9-9 0,-4-7 0 16,1-7-7-1,-5-7-3-15,-17-8-6 0,1-2 1 16,-24-11-11-16,-5 2-31 16,0 11-5-16,0 16 23 15,-9 25 32-15,-7 16 24 16,-4 13 20-16,3 9-26 15,-3 30-14-15,2 22 8 16,7 20 14-16,11 8-7 16,0 6-17-16,0-10-2 15,29-7 1-15,8-21-1 16,-8-16-7-16,0-16 4 16,-9-16-5-16,-7-3-2 15,-2-6 1-15,2 0 7 0,12-22 2 16,8-9 12-16,0-6 3 15,5-6-15-15,1 3 0 16,-5 7-1-16,-6 16-8 16,-14 14 3-16,-5 3-14 15,-3 13 6-15,-1 24 14 16,-5 13 19-16,0 1 4 16,0-1-8-16,0-17-11 15,4-11 4-15,0-10-8 16,12-9-8-16,-7-3 2 15,8 0-4-15,12 0 5 16,4-10-1-16,7-8 6 0,-7-1 3 16,-4 4 2-16,-5 5-1 15,-10 4-4-15,-10 6-4 16,-4 0-5-16,0 0 6 16,0 0 3-16,5 18 5 15,10 0 7-15,-2-4 2 16,3 2-14-16,-3-9 6 15,2-5-6-15,3-2-3 16,6 0-3-16,5 0 6 16,9-17 0-16,6-14 9 15,-2-1-7-15,-9-8 1 16,0 3-3-16,-13-4-9 16,-15 2 6-16,-5 3-11 0,0 9 10 15,-25 7-5-15,-17 13 9 16,-6 7 9-16,-3 0-3 15,-2 25-6-15,4 7 16 16,20-2-5-16,16-5-11 16,13-5-7-16,38-10-23 15,39-8-9-15,18-2 9 16,9-4 23-16,-18-11 4 16,-10-1 3-16,-28 9 4 15,-19 7 13-15,-16 0-3 16,-2 7-1-16,-11 24 12 15,5 4-7-15,-5 8-7 16,0-3-9-16,0-8-2 16,0-4-29-16,0-16-51 0,0-9-41 15,0-3-274-15</inkml:trace>
  <inkml:trace contextRef="#ctx0" brushRef="#br0" timeOffset="289836.3602">6002 6863 777 0,'0'0'281'16,"0"0"-279"-16,0 0 32 15,0 0 24-15,252 0-8 0,-153 0-11 16,1 0-16-16,-14-10-17 15,-24 7-6-15,-9-2-24 16,-15 2-39-16,-14 3-69 16,-15 0-225-16</inkml:trace>
  <inkml:trace contextRef="#ctx0" brushRef="#br0" timeOffset="290599.6788">3936 6938 206 0,'0'0'144'15,"0"0"-51"-15,0 0 95 16,0 0-41-16,0 0-33 16,0 0-20-16,-17 0-46 15,39 0-25-15,26-4 6 0,14 1 33 16,13-5-17-16,-6 2-25 15,2 2-14-15,-5 1-1 16,-4-4-5-16,0 4-28 16,-24 3-34-16,-10 0-75 15,-8 0-263-15</inkml:trace>
  <inkml:trace contextRef="#ctx0" brushRef="#br0" timeOffset="290838.6589">4575 7081 383 0,'0'0'372'0,"0"0"-325"15,0 0 98-15,0 0-100 16,0 0-39-16,144-121-6 16,-102 95-121-16,7 1-316 15</inkml:trace>
  <inkml:trace contextRef="#ctx0" brushRef="#br0" timeOffset="293312.7837">11044 6999 101 0,'0'0'15'0,"0"0"43"16,0 0 54-16,0 0-24 16,0 0-33-16,0 0 9 0,15-21-2 15,-15 21-16 1,0-3 18-16,0 3 1 0,0 0 14 15,0-1-9-15,0 1 7 16,0 0-16-16,0 0-11 16,0 0-3-16,0 0-27 15,0 17-20-15,0 16 0 16,0 11 2-16,0 9 8 16,0-2-7-16,0-10-3 15,0 0 0-15,0-14-10 16,0-6-33-16,0-12-15 15,0-7-98-15,0-2-133 16,0-2-175-16</inkml:trace>
  <inkml:trace contextRef="#ctx0" brushRef="#br0" timeOffset="293660.7986">11030 6885 1018 0,'0'0'113'15,"0"0"-89"-15,0 0 17 16,0 0-39-16,0 0 4 16,0 0 7-16,244 49 8 15,-187-27-11-15,-6 6-7 16,-7 6-3-16,-15 1 1 16,-11 11-1-16,-18-2-2 15,0 4-1-15,-18-3-1 0,-31 0-2 16,-8-9 3-16,6-6 3 15,-7-5 1-15,1-11 1 16,13-3-2-16,2-4 5 16,9-7 0-16,17 0-1 15,7 0-8-15,9 0-6 16,0 0 3-16,0 0 3 16,0-5-41-16,16-2-31 15,17-1-28-15,9 1-171 16,-4-1-202-16</inkml:trace>
  <inkml:trace contextRef="#ctx0" brushRef="#br0" timeOffset="295856.7341">11378 7361 131 0,'0'0'424'16,"0"0"-366"-16,0 0 69 15,0 0-11-15,0 0-44 16,201 21-36-16,-159-21-18 15,6-8-8-15,-5-9-9 16,-6-6-1-16,-4-7-8 16,-17 0-10-16,-3 0 12 15,-13 4-1-15,0 12 7 16,0 1 2-16,-4 8 6 16,-10 5 24-16,3 0 7 0,7 15-23 15,-1 15-15-15,5 2 2 16,0 2 12-16,5-7-15 15,24-7 0-15,-5-5 2 16,9-10 0-16,-4-5 6 16,4 0-6-16,0-3 5 15,11-24 3-15,-6-5-4 16,0-7-4-16,-5-2-2 16,-9 3-5-16,0 10-9 15,-10 8 7-15,-3 12 6 16,-7 6 0-16,-4 2 0 15,0 0 1-15,0 0 3 0,0 0 1 16,0 2 4 0,-4 11-1-16,-21 5-2 0,1-1 7 15,0 6-1-15,6 4 2 16,-2 1 0-16,0 6-2 16,16 2 2-16,4-3-9 15,0-4 3-15,0-1-7 16,24-8-3-16,14-10 1 15,-1-2-3-15,8-8 5 16,-3 0-3-16,6-5 2 16,5-18 1-16,-11-7-5 15,-4-3-3-15,-5-4-7 16,-9-1-1-16,-15 4 10 0,2 6-1 16,-11 8 4-1,0 13 3-15,0 7 5 0,0 0 12 16,0 4-3-16,0 19-4 15,0 9-6-15,0 0 0 16,14-3-2-16,10-10-2 16,-4-3 0-16,2-7-2 15,2-6 1-15,5-3-2 16,4 0-7-16,5-15 7 16,6-15 3-16,-11-3 0 15,5 3 1-15,-9 7 1 16,-10 6-2-16,-10 7 3 15,0 8-6-15,-4 2 3 16,-5 2 0-16,6 21 10 0,3 9 10 16,0 1-2-16,6 0-4 15,-1-6-11-15,-6-7-1 16,17-8-2-16,-1-6-7 16,0-6 0-16,1 0 6 15,12-10 1-15,1-18 2 16,0-2 0-16,1-2 6 15,-12 1-2-15,2 8-4 16,-14 9-1-16,-6 6-1 16,-5 8-4-16,-4 0 3 15,7 2 1-15,-3 24 3 16,5 9 14-16,0 3 11 16,7-1-16-16,-3-9-10 0,-2-6 1 15,7-9-3 1,-10-6-4-16,4-7 0 0,5 0-11 15,12 0 1-15,4-25 14 16,11-5 5-16,-10-5-4 16,-1 5 4-16,0 0-5 15,-9 3 0-15,-11 9 0 16,-1 11-4-16,-4 3 1 16,-8 4-9-16,5 0 5 15,-5 15 7-15,4 15 4 16,1 1 20-16,6 2-7 15,2-8-14-15,11-5-2 0,-4-8-1 16,13-2-7-16,-11-10 5 16,18 0-1-16,-11 0-4 15,13-10 7-15,-4-15 0 16,6-5-3-16,-7 0-4 16,-12 0-1-16,-12 5-1 15,3 3 7-15,-16 9-2 16,0 8 1-16,0 5 2 15,0 0 0-15,0 0 1 16,0 25 4-16,-5 9 3 16,-6 7 4-16,11-9-6 15,0-1 3-15,0-9-1 16,33-9-6-16,-8-8 3 0,12-5 5 16,7 0-4-1,7-10 5-15,7-20-2 0,-10-8 2 16,10-7-10-16,-12-6 1 15,-1-8-1-15,1-6-7 16,-22-10-6-16,-4-6 2 16,-20 0-13-16,0 12-17 15,0 19 3-15,-20 19 38 16,0 22 13-16,12 9 29 16,3 0-17-16,1 19-22 15,4 31 10-15,0 21-8 16,0 11 8-16,0 1 3 0,4-5-9 15,25-11-5 1,-5-12-2-16,5-10 0 0,-11-14 3 16,-7-16-3-16,-2-7-7 15,-1-8-2-15,1 0-4 16,7-6 4-16,8-19 9 16,5-3 2-16,8-6 4 15,-3 3-4-15,-10 10-1 16,13 2-1-16,-17 12-4 15,-2 7 1-15,2 0-14 16,-16 20 17-16,10 18 5 16,-3 10 18-16,-7-1-8 15,-4-8 4-15,0-8-15 16,0-11 12-16,9-10-12 16,6-5-4-16,14-5-13 0,13 0 12 15,16-20-13-15,4-5 4 16,-5-3-5-16,-4 3 15 15,-20 5 1-15,-4 6 0 16,-11 5-1-16,-14 4 2 16,1 5-2-16,-5 0 1 15,0 0-1-15,0 5 22 16,0 11-11-16,0 7 2 16,0-1 0-16,11-4-10 15,2-6-1-15,2-2-4 16,10-5 0-16,-7 0 2 15,-3-5 1-15,14 0-1 0,-3-2 0 16,14-21 2-16,2-4 1 16,2-9-3-16,-6-1-6 15,0-3 4-15,-14-1-9 16,-11 4 10-16,-13 5-3 16,0 7 1-16,0 10 3 15,-24 7 2-15,-9 8 3 16,-9 0-2-16,4 12 0 15,-2 13-2-15,7 0 1 16,20 0-2-16,13-10-5 16,0-5-9-16,37-7-32 15,36-3 4-15,7 0 15 16,2-15 19-16,-11 2 7 16,-14 9 1-16,-15 4 0 15,-2 0 11-15,-18 19 10 0,-11 14 14 16,2 5-3-16,-13 1 2 15,0 0-23-15,0-5-10 16,0-1-1-16,-13-8-3 16,2-12-49-16,-2-9-46 15,-1-4-90-15,-10-4-615 16</inkml:trace>
  <inkml:trace contextRef="#ctx0" brushRef="#br0" timeOffset="296112.1025">14405 7003 777 0,'0'0'187'15,"0"0"-183"-15,0 0 5 16,248-57 28-16,-133 42-6 16,-11 0-17-16,-9 5-14 15,-18-1-25-15,-19 4-125 16,-21-3-301-16</inkml:trace>
  <inkml:trace contextRef="#ctx0" brushRef="#br0" timeOffset="296862.9023">12647 7056 156 0,'0'0'598'0,"0"0"-472"16,0 0 24-16,0 0-68 15,146-121-42-15,-117 96-26 16,-1 6-10-16,-8 0-4 16,0 7-39-16,-11 2-65 15,-9 2-129-15,0 4-234 16</inkml:trace>
  <inkml:trace contextRef="#ctx0" brushRef="#br0" timeOffset="300645.9827">12141 8576 395 0,'0'0'79'0,"0"0"2"16,0 0 23-16,0 0-26 16,0 0-7-16,0 0-10 15,0 0 2-15,0 0-8 16,0 0-14-16,0 4-12 16,0 9 2-16,0 9-13 15,0 10-9-15,-14 14 1 16,-1-1 8-16,6 5-7 15,5-3-1-15,4-4-3 16,0-10 0-16,0-6-5 0,13-12-2 16,16-5-6-16,-1-7-5 15,14-3 3-15,11-17 8 16,-4-26 8-16,2-14-7 16,-11-14-1-16,-18-2-6 15,-16-4 0-15,-6 9-2 16,0 9 1-16,-15 22 2 15,-18 17 2-15,-5 13 3 16,-6 7 31-16,6 0-21 16,-4 20-7-16,5 16-3 15,1 8-3-15,19 7 3 16,17-4-1-16,0-2-33 16,0-10-42-16,33-12-215 15,4-14-310-15</inkml:trace>
  <inkml:trace contextRef="#ctx0" brushRef="#br0" timeOffset="300860.9944">12698 8703 685 0,'0'0'94'0,"-18"115"-44"15,-2-55 37-15,7-7-45 0,-7-1-26 16,16-7-9-16,-1-12-7 16,5-11-39-16,0-12-92 15,0-10-44-15,0-5-142 16</inkml:trace>
  <inkml:trace contextRef="#ctx0" brushRef="#br0" timeOffset="301206.952">12923 8437 732 0,'0'0'81'15,"0"0"-66"-15,-11 132 28 0,11-83-16 16,25-10-26-16,8-8 2 15,15-12-3-15,-6-13-28 16,3-6-8-16,-8 0 4 16,-4-16 32-16,-4-9 2 15,-4-12 1-15,-12-1-2 16,2-2-1-16,-15 1 7 16,0 3-7-16,0 5 9 15,-15 9-9-15,-14 7-3 16,5 8-1-16,-5 7-13 15,7 0 16-15,-2 7-14 16,-1 14-25-16,16-2-36 0,-2 2-190 16</inkml:trace>
  <inkml:trace contextRef="#ctx0" brushRef="#br0" timeOffset="301790.7771">12912 8924 379 0,'0'0'108'16,"0"0"-20"0,0 0 9-16,0 0-51 0,0 0 12 15,0 0-17-15,11 107-8 16,11-92-6-16,14-5 4 16,-14-8-7-16,11-2-16 15,-4 0 3-15,4-9 1 16,7-19-3-16,-11-5-9 15,-1-6-11-15,-10-3-12 16,-9 3 4-16,-9-1 1 16,0 0 18-16,-22 5 1 15,-22 10 6-15,-7 4 17 16,2 11 2-16,-4 10 22 16,7 10-24-16,8 30-18 15,9 16-6-15,18 4-6 0,11 1-101 16,5-9-175-16</inkml:trace>
  <inkml:trace contextRef="#ctx0" brushRef="#br0" timeOffset="302968.4143">12178 10137 355 0,'0'0'204'0,"0"0"-154"15,0 0 18-15,0 0-26 16,0 0-22-16,0 0 14 0,-46-11 6 16,26 16-2-16,2 10-34 15,3 6 10-15,10 4 39 16,5 5-22-16,0-3-16 16,0-2-15-16,20 2 1 15,13-11-2-15,0-9 1 16,1-5-2-16,3-2-4 15,1-7 6-15,6-20 2 16,-6-14 3-16,-5-3-3 16,-9-4 0-16,-11 1 0 15,-8 4-1-15,-5 3 6 16,0 4-3-16,-9 9-3 16,-24 4 17-16,-5 11 9 0,1 7 7 15,-8 5-13 1,3 15 15-16,-11 25-30 0,16 12-4 15,12 14-4-15,21-2-10 16,4 2-51-16,4-11-75 16,25-13-121-16,0-17-371 15</inkml:trace>
  <inkml:trace contextRef="#ctx0" brushRef="#br0" timeOffset="303184.4588">12627 10162 488 0,'0'0'218'0,"0"0"-205"16,-62 152 1-16,33-97 20 15,5-6-23-15,11-8-11 16,-3-7-21-16,16-12-61 15,0-12-87-15,0-10-90 16</inkml:trace>
  <inkml:trace contextRef="#ctx0" brushRef="#br0" timeOffset="303557.8753">13069 9740 388 0,'0'0'406'16,"0"0"-311"-16,0 0-39 15,-42 116-21-15,38-61-5 16,4-10-16-16,0-10-10 16,0-8 0-16,13-12-2 15,11-10-2-15,10-5 1 16,5-9 6-16,8-29 3 0,6-7-2 15,0-11-8 1,-11 2-6-16,-18-1 3 0,-10 5-18 16,-14 6-11-16,0 7 9 15,-5 7 21-15,-28 15 2 16,-9 10 9-16,-7 5 3 16,7 10 3-16,3 20-15 15,16 2-3-15,8 6-2 16,15-3-71-16,0-6-124 15,0-13-117-15,24-6 43 16</inkml:trace>
  <inkml:trace contextRef="#ctx0" brushRef="#br0" timeOffset="303823.7925">13069 9740 107 0,'144'63'153'15,"-135"-63"29"-15,2 0-9 16,7 3-47-16,2 22-33 16,8 15-3-16,1 7-17 0,-9 6-41 15,2 0 3 1,-6 2-23-16,-3-3-9 0,-13 4 3 15,0-9 6-15,-29-2 30 16,-17-7-9-16,-12-8 16 16,1-5-17-16,-10-8-11 15,19-6 1-15,-3-7-6 16,2-1-5-16,20-3-9 16,1 0-4-16,10 0-3 15,7 0-6-15,11 0-13 16,0 0-13-16,0 0-19 15,0 0-44-15,15 0-51 0,19 0-28 16,3 0-164-16</inkml:trace>
  <inkml:trace contextRef="#ctx0" brushRef="#br0" timeOffset="306624.9983">11844 11537 264 0,'0'0'168'0,"0"0"-74"16,0 0 10-16,0 0-33 16,0 0-38-16,0 0 21 15,0 0 38-15,0-9 11 16,0 9-32-16,0 0-37 16,0 0 0-16,0 0-6 15,0 2-12-15,-4 23-7 16,-18 7 1-16,-3 14-8 15,10 4 1-15,6 0 1 16,9-7 0-16,0-5-2 0,0-13-2 16,29-13-7-16,8-7 5 15,-3-5-5-15,14-8 7 16,-10-32 6-16,-1-15-6 16,-12-13-3-16,-16 1-2 15,-9-1-5-15,0 3 0 16,-9 5-2-16,-29 10 11 15,-6 12 0-15,2 15-1 16,-7 16 2-16,12 7 16 16,-10 11-9-16,7 25-7 15,18 15 0-15,16 9-6 0,6 0-29 16,6-5-96 0,32-7-227-16</inkml:trace>
  <inkml:trace contextRef="#ctx0" brushRef="#br0" timeOffset="306857.2766">12149 11540 802 0,'0'0'92'15,"0"0"-16"-15,0 116-19 16,7-69-37-16,-7 6-9 15,0 7 1-15,0-5-3 0,0-8-7 16,-7-9-2-16,-1-18-23 16,3-9-33-16,5-11-109 15,0 0-14-15,0-25-161 16</inkml:trace>
  <inkml:trace contextRef="#ctx0" brushRef="#br0" timeOffset="307360.9392">12474 11347 453 0,'0'0'324'16,"0"0"-266"-16,0 0-10 16,0 0-11-16,0 0-30 15,0 0 4-15,78-13 2 0,-74 13 4 16,5-2-1-16,-4 2 25 15,-5-3-2-15,0 3-3 16,0 0 7-16,0 0-9 16,0 0 2-16,-5 0-9 15,-28 0 4-15,-16 0-29 16,7 14 4-16,-6 8-4 16,10 3-2-16,9 3 7 15,25 1-7-15,4-1-1 16,0 2-5-16,37-2 2 15,21-6 4-15,-1-2 3 16,1 0-3-16,-12-3 3 0,-10-1-2 16,-14 1 1-16,-11 10 8 15,-11 4-10-15,0 5 8 16,-20 1 3-16,-18-2-10 16,-6-3 8-16,-2-7-6 15,2-7 0-15,6-1-2 16,14-9 4-16,6-5-4 15,7-1-2-15,11-2-3 16,0 0-36-16,0 0-9 16,35-10-4-16,21-5-24 15,5 0-73-15,12 3-169 16,-11-6-241-16</inkml:trace>
  <inkml:trace contextRef="#ctx0" brushRef="#br0" timeOffset="307682.725">12923 11811 621 0,'0'0'351'0,"0"0"-302"16,0 0-11-16,0 0 3 15,0 0-23-15,0 0-3 16,104 55 7-16,-71-55-13 16,1 0-4-16,-1-23 0 15,7-14 4-15,2-8-4 16,-14-2-5-16,-3-2-6 15,-21 9-4-15,-4 8 2 16,0 7 0-16,-15 12 7 0,-7 8 2 16,-7 5 7-16,-4 8 16 15,4 29-13-15,9 18 11 16,7 10 0-16,13 1-9 16,0-8-13-16,33-8-6 15,9-18 6-15,11-12-7 16,4-15-31-16,1-5-28 15,-3-7-113-15,-2-26-268 16</inkml:trace>
  <inkml:trace contextRef="#ctx0" brushRef="#br0" timeOffset="308174.6075">13839 11394 157 0,'0'0'717'16,"0"0"-670"-16,0 0-21 15,0 0 29-15,0 0-38 16,0 0-1-16,84-100 13 16,-84 99-9-16,0 1 1 15,0 0 18-15,0 16-3 16,0 26-10-16,0 16-10 15,0 8 5-15,0 4-1 16,0-3-10-16,0 2-5 16,0-7-2-16,0-9-1 0,0-8 0 15,0-10 0-15,0-10-2 16,0-10 0-16,-9-3 5 16,-24-7-4-16,4-1-1 15,-20-4 1-15,7 0-2 16,-4 0 0-16,6 0 1 15,16 0 3-15,19 0 5 16,5 0-8-16,0-6 0 16,0 1-5-16,34-5 4 15,14 0 1-15,5 0 7 16,-6-3-7-16,6 1 0 16,-16 2-2-16,-3 2-10 0,-1 1-47 15,-4-3-22 1,-5 0-34-16,0-2-141 0,1-5-126 15</inkml:trace>
  <inkml:trace contextRef="#ctx0" brushRef="#br0" timeOffset="308446.8099">14182 11776 326 0,'0'0'305'0,"0"0"-182"16,0 0 40-16,0 0-66 16,0 0-45-16,0 0 4 15,203 75-23-15,-154-75-10 16,-16 0-10-16,11-5 7 15,-2-18 3-15,0-14-15 0,2-3-6 16,-19-10-1-16,-8 1 1 16,-17 2-2-16,0 2-1 15,0-5 1-15,-28 7 6 16,-19 6-6-16,-21 12-1 16,-3 19 1-16,-4 6 31 15,2 28-24-15,6 28-5 16,21 16-4-16,35 9-6 15,11-6-66-15,37-9-156 16,28-17-591-16</inkml:trace>
  <inkml:trace contextRef="#ctx0" brushRef="#br0" timeOffset="310656.2989">12008 13129 385 0,'0'0'214'16,"0"0"-181"-16,0 0 27 0,0 0 23 15,0 0-6-15,0 0 8 16,-106 111-17-16,101-71-29 16,5 0-5-16,0-2 10 15,0-11-23-15,29-7-13 16,15-10-6-16,3-10 0 16,15-5 1-16,-5-25 3 15,-4-10-1-15,-20-10-3 16,-19 0-2-16,-3-6-3 15,-11 1 2-15,0 5 1 0,-40 5 0 16,-7 10 0 0,-1 13 6-16,-10 11 10 0,1 11 2 15,10 0-5-15,3 15-13 16,22 18 0-16,7 5-15 16,15-1-27-16,15-4-51 15,31-6-158-15,16-17-141 16</inkml:trace>
  <inkml:trace contextRef="#ctx0" brushRef="#br0" timeOffset="310956.8037">12302 13059 569 0,'0'0'206'16,"0"0"-68"-16,0 0-57 16,0 160-18-16,0-88-31 15,0 2 2-15,0 1-6 0,0 3-13 16,0-7-6-16,0-7 4 15,-9-6-1-15,-20-8 2 16,-8-10 7-16,-12 0-3 16,3-10 0-16,-12-5-10 15,10-5 0-15,-8-4-2 16,8-12-1-16,-5-4 0 16,15 0-5-16,5 0-5 15,13-17 4-15,11-6-3 16,9 0 1-16,0 2-13 15,9 0-17-15,35 6-25 16,3-3-58-16,19 1-145 0,-9-3-181 16</inkml:trace>
  <inkml:trace contextRef="#ctx0" brushRef="#br0" timeOffset="311295.9317">12541 13580 888 0,'0'0'237'16,"0"0"-218"-16,0 121-17 15,11-89 20-15,26-9-18 16,1-8-2-16,4-5-2 16,-2-8-1-16,-11-2-5 15,8-2 6-15,-4-23 0 16,-4-15 2-16,4-15-1 0,-13-6-2 15,-15-6-1-15,-5 4 1 16,0 3 0-16,-40 8 0 16,-7 9 1-16,-19 15 8 15,4 10-3-15,-4 18 10 16,4 0 27-16,-7 31-19 16,32 19-16-16,12 18-7 15,25 4-7-15,0-2-21 16,58-12-54-16,15-12-117 15,2-14-335-15</inkml:trace>
  <inkml:trace contextRef="#ctx0" brushRef="#br0" timeOffset="313872.7885">13032 13821 208 0,'0'0'260'0,"0"0"-141"16,0 0 5-16,0 0 24 15,0 0-62-15,0 0-45 16,0 12-11-16,0-12-19 16,11-10 4-16,-11-17-10 0,17-8-1 15,-8-5-4-15,2-3 5 16,3 4-4-16,-3 0-1 15,2 14 0-15,-4 10 0 16,2 10 0-16,-7 5 0 16,10 0 0-16,-3 10 0 15,17 22 4-15,-10 11 9 16,11-3-13-16,-9 1 2 16,-3-11 5-16,-1-10-6 15,-3-8-1-15,3-6 0 16,-3-6-4-16,20 0 0 15,7-21-4-15,2-14-6 0,-9-5-12 16,5 0 3 0,-5 8-16-16,-13 8 32 0,0 13 7 15,-16 5 0-15,-4 6 16 16,4 0 28-16,1 16-19 16,10 10 1-16,-1 10-8 15,-1-5-9-15,7-4-8 16,-11-10-1-16,6-7 0 15,5-7-1-15,2-3-2 16,11-5 0-16,12-20-2 16,1-11-5-16,3-4-4 15,-12 0 6-15,1 8 7 16,-9 7 0-16,-18 12 2 0,2 8-2 16,-9 5 3-1,-4 0 1-15,0 22 19 0,5 14 12 16,1 9-3-16,3-2-14 15,0-11-8-15,11-9-4 16,4-8-5-16,9-15-5 16,5 0-2-16,0 0-20 15,6-25-24-15,2-2-32 16,-21-1-138-16,3 3-113 16</inkml:trace>
  <inkml:trace contextRef="#ctx0" brushRef="#br0" timeOffset="315041.7833">14573 13836 336 0,'0'0'120'16,"0"0"-80"-16,0 0 30 15,0 0-20-15,0 0-4 16,0 0-21-16,0 0 10 16,-57 10 0-16,57-15-16 15,0-15-16-15,22-5-3 16,2-7 1-16,0-4 0 0,1-3-1 16,3-4 2-1,-10 8-1-15,2 4-1 0,-16 15-1 16,12 10 1-1,-12 6 5-15,1 0 15 0,-1 32 33 16,5 18 22-16,6 6-34 16,-10-1-17-16,8-15-11 15,-6-10 2-15,6-10-1 16,-4-9-5-16,11-11-7 16,4 0 2-16,5-26-2 15,0-9 9-15,-7-5-6 16,2-3-2-16,-4 6-3 15,-16 13 1-15,5 7 0 16,-4 15-1-16,-5 2 5 0,0 0 26 16,0 12-9-16,0 24-4 15,11 2-4-15,-7-1-7 16,9-5-5-16,-2-4 1 16,-6-11-3-16,8-6 0 15,3-9-6-15,8-2 2 16,14-20-11-16,8-15-1 15,3-10-6-15,-7-5 4 16,-9 5 16-16,-13 4 2 16,-16 7 0-16,12 9 1 15,-16 9 2-15,0 13 23 16,0 3 12-16,0 0-10 16,0 8 0-16,0 21-6 0,0 7-14 15,-16 7-5 1,12-6 1-16,4-12-2 0,0-9-2 15,4-16-9-15,29 0-5 16,7-3 0-16,7-22 0 16,-10 0 13-16,-8 4-1 15,-18 7 2-15,-2 9 0 16,-9 5 1-16,0 0-1 16,0 2-3-16,0 23-1 15,0 11-2-15,0 6-25 16,20-4-80-16,6-8-248 15</inkml:trace>
  <inkml:trace contextRef="#ctx0" brushRef="#br0" timeOffset="327159.1039">20484 7528 556 0,'0'0'153'15,"0"0"-100"-15,0 0 50 16,0 0-35-16,0 0-27 15,0 0-6-15,5 16 1 0,-5-16-6 16,8 0 6-16,1-25-12 16,7-16 5-16,8-18-4 15,-6-11-10-15,2-5-7 16,8-11-3-16,-19 1-5 16,0 3-2-16,-9 14-2 15,0 18 1-15,0 19 3 16,0 18 4-16,0 7 1 15,0 6-5-15,0 6-2 16,16 27 2-16,8 25 0 0,-6 13 9 16,10 1-2-1,-8-2-4-15,0-9-3 0,7-11 1 16,-7-18 0-16,-5-11 0 16,-2-14-1-16,12-7-3 15,8-21-31-15,4-26 27 16,12-15 7-16,-11-11 3 15,-18-2 11-15,-3 3-14 16,-17 5-3-16,9 20-12 16,-9 17 5-16,0 18 10 15,0 12 3-15,0 0 4 16,0 39 5-16,11 35-8 16,-6 19 28-16,8 9-9 15,-2-5 5-15,-2-11-13 16,11-11 5-16,-12-12-13 0,1-16-5 15,11-16 3-15,-15-13 1 16,3-14-6-16,-1-4-3 16,-7 0 2-16,0 0-6 15,0-3 6-15,5-9 1 16,-1-6 2-16,-4 5-2 16,0 5-29-16,4 2-33 15,-4 3-26-15,0 3-106 16,0 0-460-16</inkml:trace>
  <inkml:trace contextRef="#ctx0" brushRef="#br0" timeOffset="329473.8883">21360 7484 339 0,'0'0'472'0,"0"0"-448"16,0 0-5-16,0 0 5 16,0 0-5-16,0 0-8 15,48 40-10-15,-23-45 1 16,4-17 9-16,-1-11 3 16,-6 1-9-16,3-3 5 15,-21 7 0-15,7 6 11 0,-6 9-10 16,-5 6 4-1,0 7 14-15,0 0 0 0,0 4-20 16,0 22 9-16,0 9-9 16,0 2 8-16,0-5-14 15,0-7 3-15,4-4-1 16,14-9 5-16,-7-7-2 16,6 0-5-16,8-5-2 15,-5 0-2-15,8-5 3 16,6-12 0-16,3-8 0 15,-4-8-2-15,1-5-2 16,-6-4-1-16,-8-5 1 0,-2-3-8 16,-7-9 6-1,-7-5 4-15,-4-7-5 16,0 2-10-16,0 2-14 0,-15 13 19 16,-14 13-11-16,11 16 21 15,10 8 3-15,-3 15 7 16,2 2 16-16,0 0-12 15,-7 10 0-15,8 22-12 16,-8 23-2-16,12 12 4 16,4 9 11-16,0 5 0 15,0-1-3-15,0 0 3 16,0-3-9-16,20-4-3 16,8-13-3-16,-3-10 0 15,1-15 1-15,10-14-2 16,-3-17-1-16,0-4-16 0,4-1 14 15,1-30 4 1,6-6 3-16,-15-9 2 0,-7 1-6 16,2 0 1-16,-24 5-5 15,9 8 5-15,-2 9 2 16,-7 13 0-16,0 10-2 16,0 0-3-16,0 0 2 15,0 23 1-15,4 12 8 16,10 7-1-16,1-2-2 15,-2-2-5-15,3-11 1 16,2-4 1-16,-14-10-1 16,11-9-1-16,10-4-6 0,8 0-11 15,5-20 11 1,15-15 2-16,-11-5 4 0,-5 3 0 16,-12 4 2-16,-1 8-1 15,0 10-1-15,-15 10 0 16,-5 5 0-16,5 0-9 15,-9 23 9-15,16 7 23 16,-7 7-10-16,11 3-8 16,-3-5 7-16,-1-5-9 15,4-10-1-15,-16-7-4 16,9-6 4-16,-2-4-5 16,7-3-3-16,2 0-14 15,9-23 20-15,4-7 0 0,9-5 4 16,-9-2-2-16,7-1-4 15,-14 8 5-15,-1 10-7 16,-5 10 9-16,-12 8-8 16,-8 2 3-16,0 0-12 15,0 19 12-15,16 12 17 16,-12 1-8-16,-4 3-5 16,5-5-1-16,4-5 1 15,-5-10-4-15,-4-5 0 16,0-5 0-16,7-5 0 15,6 0-10-15,20-16-25 16,0-15 32-16,16-5 3 0,2-1 2 16,-7 5 1-16,3 1-2 15,-19 12-1-15,-8 8 0 16,-20 7 0-16,0 4-9 16,0 4 3-16,5 19 6 15,3 12 15-15,-1 0-3 16,-3 2-4-16,1-4 6 15,8-8-7-15,3-5-2 16,4-6-5-16,2-10-2 16,2-4 0-16,5 0-1 15,13-7-5-15,6-19-2 16,-6-6 1-16,-8-1-10 16,-10 1 13-16,-4 2-1 15,-16 7-12-15,-4 8 7 0,0 8 7 16,0 4 5-16,0 3 4 15,0 0-1-15,0 18 15 16,0 17-14-16,0 5 6 16,0 2-4-16,0-7 8 15,5-7 0-15,23-8-3 16,6-5-5-16,-1-12 1 16,-4-3-4-16,15 0-3 15,2-13 2-15,7-24 1 16,0-9-3-16,9-9-6 15,-11-5 5-15,-7 3-9 16,-10-4-2-16,-10-7-8 16,-20-9 14-16,-4-10-2 0,0 1 0 15,0 11-21-15,-24 17 1 16,0 25 28-16,15 24 27 16,-11 9 11-16,7 19-16 15,2 37-18-15,6 29-1 16,5 16 12-16,0-1-4 15,0-2 9-15,16-9-3 16,17-6 11-16,-4 1-27 16,-1-15-1-16,-3-19-4 15,-8-19-17-15,-8-19 21 16,11-12-12-16,0 0-8 16,9-15 17-16,-1-18 0 0,14-12 6 15,-13-3 3-15,9-2-6 16,-5 5-3-16,-9 10-8 15,1 15 2-15,-21 13-4 16,0 7 8-16,1 2-14 16,-1 28 19-16,3 10 16 15,-3 13 5-15,-4 2-9 16,0-10-5-16,0-5 14 16,0-12-12-16,14-10-6 15,-3-14-3-15,22-4-10 16,4 0-6-16,10-22 2 15,2-6 6-15,4-1-4 16,-25 4 11-16,6 4 1 16,-17 8 0-16,-1 5 3 15,-12 7-3-15,-4 1-5 0,0 0 3 16,0 1 2-16,0 23 14 16,0 1 3-16,0 1-5 15,9 3-6-15,2-8-6 16,2-2 2-16,3-9 4 15,6-5-5-15,7-5-1 16,15 0 2-16,-2-15 8 16,-5-18-4-16,8-7 0 15,-3-6-6-15,-9 2-2 16,-9-1-11-16,-4 7 2 16,-20 1 10-16,0 7-10 15,-7 1 10-15,-21 13-1 0,-14 5 1 16,0 11 1-16,-3 0 16 15,3 13-12-15,5 15 5 16,8 6-5-16,25-1-4 16,4-5-4-16,4-11-1 15,54-12-21-15,21-5-2 16,21-5-2-16,6-20-10 16,-7 3 9-16,-8 2 27 15,-29 12 4-15,-18 5 17 16,-31 3 12-16,-13 23-9 15,0 22 19-15,-8 12-2 16,-21 7-18-16,-4-4-15 16,0-7-4-16,8-19-30 0,16-13-65 15,9-21-240-15</inkml:trace>
  <inkml:trace contextRef="#ctx0" brushRef="#br0" timeOffset="329702.9981">24078 7124 898 0,'0'0'139'0,"0"0"-67"16,305-40-12-16,-190 19-21 15,9 7-18-15,-9-1-21 16,-11-1-33-16,-29 4-190 16</inkml:trace>
  <inkml:trace contextRef="#ctx0" brushRef="#br0" timeOffset="330286.2207">21590 7126 748 0,'0'0'281'0,"0"0"-176"0,0 0-30 15,0 0-24 1,0 0-26-16,0 0-24 0,0-8-1 16,0 6-17-16,9-1-24 15,6 3-25-15,3 0-92 16,-14 0-404-16</inkml:trace>
  <inkml:trace contextRef="#ctx0" brushRef="#br0" timeOffset="330574.8842">22342 7143 920 0,'0'0'219'0,"0"0"-171"16,0 0 31-16,0 0-50 15,0 0-29-15,135-112-14 16,-98 84-84-16,-8 3-300 0</inkml:trace>
  <inkml:trace contextRef="#ctx0" brushRef="#br0" timeOffset="371670.6803">21714 8374 866 0,'0'0'195'0,"0"0"-153"15,0 0 9 1,0 0 9-16,0 0-32 0,0 0-16 16,-95-17-3-16,90 17-9 15,5 17-5-15,0 26 5 16,0 16-2-16,18 12 2 16,15 0 7-16,16-1-7 15,-16-8 0-15,-9-5 0 16,-15-4 0-16,-9-6-2 15,0-5 2-15,-42-5-5 16,-7-15-5-16,-4-9 10 16,-4-13 0-16,-5 0 2 0,11-25-4 15,2-15 2 1,16-10 0-16,20-6 0 0,13-3-4 16,0-4 4-16,55-5-4 15,14-2 4-15,21-1 2 16,-10 3-1-16,2 11 1 15,-20 10-2-15,-25 7 1 16,-17 9 6-16,-15 9-5 16,-5 2 6-16,0 2 4 15,-38 8-2-15,-6 5-4 16,-14 5-6-16,3 0-8 16,-7 28 2-16,5 12 6 15,12 8 0-15,28 2-20 16,17 0-42-16,28-10-88 15,48-3-300-15</inkml:trace>
  <inkml:trace contextRef="#ctx0" brushRef="#br0" timeOffset="372506.5585">22320 8319 358 0,'0'0'81'0,"0"0"1"0,0 0 29 15,0 0-25 1,0 0-12-16,0 0 2 0,17-37 7 16,-17 37 3-16,0 0-23 15,-17 10-35-15,-32 27-17 16,0 28 6-16,-6 16 2 15,2 12-4-15,15-1 3 16,5-5-5-16,18-9 0 16,15-12-7-16,0-11-6 15,0-20 1-15,37-10-2 16,12-20-6-16,4-5 4 16,2-10 3-16,9-28 0 15,-13-7 2-15,-18-7-2 16,-17-7-6-16,-16 5 5 15,0 1-9-15,-20 8 5 0,-22 8 5 16,-11 16-7-16,4 14 2 16,3 7 0-16,8 17-1 15,14 26 5-15,8 12-18 16,16-3-35-16,7 1-132 16,39-10-327-16</inkml:trace>
  <inkml:trace contextRef="#ctx0" brushRef="#br0" timeOffset="373608.9842">22996 8807 3 0,'0'0'67'0,"0"0"-24"16,0 0-18-16,0 0-12 15,0 0 4-15,0 0-4 16,0 0-1-16,-4 0-1 16,-3 0-10-16,7 0-1 15,-4 0-2-15,-1 0 2 0,1 0-5 16,4 0-15-16,-16 0 9 16,16 0 11-16,-4 0 0 15,-9 0 0-15,8 0 0 16,-6 0 11-16,2 0-3 15,1 0-1-15,-8 0-5 16,12 9-2-16,-1-7 0 16,1 5-2-16,4-4 1 15,-5 1 1-15,-6 2 13 16,7 2 7-16,4-5-10 16,0 1-10-16,0 0-6 15,0 2-11-15,0 2-2 16,0-4 2-16,0 2 8 0,0-1 9 15,0-3 0-15,0 3 7 16,0 1-5-16,0-5 7 16,0 5-1-16,0-5-8 15,0 5-33-15,0-6-71 16</inkml:trace>
  <inkml:trace contextRef="#ctx0" brushRef="#br0" timeOffset="373668.9913">22996 8807 3 0</inkml:trace>
  <inkml:trace contextRef="#ctx0" brushRef="#br0" timeOffset="373892.0448">22996 8807 3 0,'-157'124'67'0,"157"-119"-37"0,-6 0-2 0,1 3-9 16,1-4-6-16,-1 1-13 16,5-5-3-16,-4 3 2 0,4-1 1 15,0-2 0 1,-5 3 1-16,5-3 12 0,0 0 8 16,0 0 8-16,0 0 27 15,0 0 15-15,0 0-40 16,0 0-24-16,0 0-7 15,0 0 0-15,0 0-28 16,0 0-21-16,0 0 1 16,0 0 19-16,0 0 11 15,0 0 16-15,0 0 2 16,0 0 7-16,0 0-7 16,-6 0-4-16,6 0-67 15,-5 0-46-15</inkml:trace>
  <inkml:trace contextRef="#ctx0" brushRef="#br0" timeOffset="374621.5006">22589 8911 149 0,'0'0'80'0,"0"0"-17"15,0 0 22-15,0 0 5 16,0 0 8-16,0 0-20 16,-9 5 11-16,9-5 16 15,-4 2-2-15,4-2-36 0,0 6-22 16,0-4-21-16,0-2 2 16,0 0 0-16,0 0-10 15,0 0-3-15,0 0-5 16,0 0-3-16,4-15-2 15,30-18 2-15,10-13 1 16,2-8-2-16,-13 1-4 16,-8 0-1-16,-5 11-8 15,-11 13-1-15,-1 16 9 16,3 7 1-16,-11 6-1 16,5 11-7-16,8 28 6 15,-2 19 2-15,7 7 17 16,6-4-12-16,-10-9-3 0,10-14 3 15,-9-12-2 1,7-12-3-16,7-14-2 0,4-3 2 16,12-33 4-16,-3-11 1 15,6-10-5-15,-19-5 2 16,-11 6-1-16,2 9-1 16,-12 16 1-16,-8 14 0 15,0 12-1-15,0 5 4 16,0 0 9-16,0 12-2 15,0 19-8-15,5 9 10 16,1-1-5-16,8-5-4 16,-14-9-4-16,20-13-1 15,-16-2-2-15,25-10-6 0,13 0-2 16,6-22 4-16,6-16 4 16,1-2 1-16,-15-5 2 15,-3 9-1-15,-12 9 3 16,-12 15-2-16,-13 12 4 15,0 0 5-15,0 0 10 16,0 22-5-16,0 20 4 16,0 11-5-16,0-6-13 15,0-1-14-15,37-17-74 16,3 2-49-16,2-16-327 16</inkml:trace>
  <inkml:trace contextRef="#ctx0" brushRef="#br0" timeOffset="375244.797">24053 8831 917 0,'0'0'178'15,"0"0"-166"-15,0 0 32 16,0 0-44-16,0 0 0 15,0 0 5-15,111-101 2 16,-69 59-6-16,-2-1 2 16,-18 3-1-16,-7 10 0 15,3 9-1-15,-11 14-1 0,-7 7 2 16,0 0-2-16,0 18 6 16,0 17-6-16,0 12 25 15,0 3-14-15,0-9-3 16,0-11-2-16,0-10 0 15,0-8 3-15,0-6-9 16,37-6-1-16,10-3 1 16,15-25 8-16,-1-12-4 15,1-5-4-15,-9 2 0 16,-15 3 7-16,-18 9-7 16,-11 15 1-16,-9 10 3 15,0 6-2-15,0 0 9 16,0 0 8-16,0 21-15 15,0 9 9-15,0 3-2 0,-5-3-9 16,5-10-2-16,0-8-5 16,0-5-1-16,5-7-8 15,35 0-8-15,-3-7 6 16,10-15-1-16,1-9 8 16,-6-3 5-16,-13 1 4 15,-5 3 6-15,-10 9-3 16,-3 10 1-16,-11 7 16 15,0 4 4-15,0 0 0 16,0 8-24-16,0 20 0 16,0 10 5-16,0-1-5 0,13-5-43 15,27-9-24 1,-3-6-103-16,-3-7-464 0</inkml:trace>
  <inkml:trace contextRef="#ctx0" brushRef="#br0" timeOffset="377785.2753">21541 10312 150 0,'0'0'326'0,"0"0"-239"15,0 0 17-15,0 0-2 16,0 0-27-16,0 0-16 16,-75-11 16-16,64 11-24 15,-2 0-11-15,-3 0-10 16,-2 0 7-16,-6 0-11 15,-9 0-15-15,0 11-1 16,-5 9-7-16,-2-1 1 16,7 9 2-16,16 5 0 0,17 10-6 15,0 11 1 1,28 9-5-16,34 2 5 0,13 5-1 16,7-3 0-16,-15-10 0 15,-14-5-3-15,-25-11-4 16,-14-12 5-16,-14-6 2 15,0-8 0-15,-14-5 0 16,-30-8 14-16,7-2-13 16,-17 0 9-16,8-9-1 15,2-17 0-15,15-6-3 16,11-13 0-16,18-13-6 16,9-11-1-16,53-10 0 15,4 4 2-15,7 2 4 16,-11 8-2-16,-11 8-2 15,-26 6-1-15,-6 9-1 0,-19 9-1 16,0 6 4-16,-4-1-4 16,-45 11 0-16,-4 12 2 15,-9 5 4-15,5 0 2 16,-9 20-5-16,19 7-1 16,7 8-2-16,23 3-15 15,17 2-40-15,0 0-60 16,46-9-215-16</inkml:trace>
  <inkml:trace contextRef="#ctx0" brushRef="#br0" timeOffset="378293.5684">22019 10312 415 0,'0'0'357'16,"0"0"-338"-16,0 0-19 16,0 0 0-16,0 0 7 15,0 0 8-15,75 0 28 16,-75 0 2-16,0 0 22 16,0 0 27-16,0 0-17 15,0 0-26-15,0 0-5 16,-18 0-8-16,-22 0-24 0,3 0-8 15,-10 0 6-15,-1 2-3 16,-1 10-6-16,23 9 5 16,-3 4-8-16,18 12-7 15,11 5 6-15,0 8-6 16,29 4 6-16,15-4-2 16,2 0 1-16,3-2-2 15,-7-2 3-15,-18-9 0 16,-11-2 2-16,-13-3-1 15,0-7 2-15,0-2-1 16,-17-3 6-16,-21-8 5 16,3 4 0-16,-7-9-5 0,0 1 2 15,2-8-6 1,2 0-1-16,10 0-2 0,23 0-11 16,5 0-14-16,0 0-29 15,5 0-31-15,48-3-65 16,9-12-146-16,-5 2-413 15</inkml:trace>
  <inkml:trace contextRef="#ctx0" brushRef="#br0" timeOffset="378918.496">22556 10893 741 0,'0'0'86'0,"0"0"-84"16,0 0 25-16,0 0-18 15,0 0-4-15,0 0 47 16,73-62-21-16,-40 12-14 16,-4-6 7-16,4 5 3 15,-4 7-13-15,-16 11 4 16,7 16-14-16,-15 9 5 15,-5 8 12-15,8 0-11 16,-8 25-7-16,0 18 4 0,11 10 23 16,3-6-23-1,1-5-4-15,3-10-1 0,2-15-1 16,-7-7-1-16,11-10 0 16,14 0 0-16,15-30 4 15,0-16-2-15,9-6-2 16,-11 1-14-16,-2 1 2 15,-16 10 11-15,-9 15 1 16,-4 13 1-16,-16 9 3 16,-4 3 12-16,0 0 4 15,0 15-7-15,0 16 20 16,0 1-10-16,0 1-14 16,0-11-6-16,0-5-2 15,0-6-1-15,23-11-5 16,5 0-29-16,16-12 25 0,18-19-6 15,-9-4-3-15,-6 0 11 16,-9-2 7-16,-14 12 1 16,0 7-1-16,-11 11 0 15,-13 7 8-15,0 0 14 16,0 2-4-16,0 23-12 16,0 8 15-16,0 7-16 15,11-1-5-15,18-3-26 16,-7-5-58-16,18-6-230 15</inkml:trace>
  <inkml:trace contextRef="#ctx0" brushRef="#br0" timeOffset="379511.8409">24126 10693 162 0,'0'0'928'16,"0"0"-897"-16,0 0-18 16,0 0-13-16,91-111-8 15,-36 72-13-15,-6 1 16 16,-20 8 5-16,-16 10 0 16,-2 9 6-16,-11 11 22 15,0 0-6-15,0 3-4 16,0 25-9-16,0 9 16 15,0 4-3-15,0-7-9 0,0-9-3 16,0-5 2-16,0-9-8 16,0-5-4-16,18-6 0 15,10 0-2-15,12-14 2 16,7-14 4-16,1-4-3 16,-10 2 1-16,-9 5 2 15,-5 6-3-15,-20 11 0 16,5 8-1-16,-9 0-8 15,0 0 8-15,0 19 0 16,0 12 31-16,0 4 2 16,5-3-20-16,6-7-6 15,6-7-7-15,3-9-3 16,9-6 2-16,0-3-12 0,22 0 11 16,-3-22-1-16,5-9-1 15,-6-1-4-15,-3-5 8 16,-2 6 0-16,-9 6 3 15,-13 7-3-15,-15 11 0 16,-5 7 0-16,0 0 1 16,0 10 6-16,0 19-3 15,0 23 13-15,0-2-12 16,0 0-5-16,42-8-36 16,11-6-80-16,4-14-262 15</inkml:trace>
  <inkml:trace contextRef="#ctx0" brushRef="#br0" timeOffset="383039.9537">21389 11926 188 0,'0'0'320'15,"0"0"-210"-15,0 0-20 0,0 0 6 16,0 0-43-16,0 0 10 16,0 0 10-16,0 0-9 15,0-8-10-15,0 8-2 16,0 0-11-16,0 0-16 15,0 0-1-15,0 19-16 16,-5 10-3-16,5 17-4 16,0 8-1-16,5 2 3 15,32 1-3-15,3 1 2 16,-2-5 0-16,-10-3-1 16,-19-7-1-16,-9-10 0 15,0-2-2-15,0-8-1 16,-37-6 6-16,-1-7 6 0,-15-7-1 15,4-3-8-15,3 0 0 16,13-22 2-16,8-13 0 16,21-13 0-16,4-13-1 15,13-4 0-15,49-2-2 16,0 4 3-16,11 6-5 16,2 1 3-16,-17 8-2 15,-10 7-19-15,-19 0 8 16,-16 9 10-16,-8 1 0 15,-5 4 3-15,0-1 0 16,-33 6 2-16,-14 2-2 16,-6-1 3-16,4 12 5 0,3 9-3 15,-7 0-2-15,11 5-3 16,2 31-3-16,22 20 2 16,14 9-22-16,4 4-30 15,22-3-47-15,36-12-169 16,-5-12-296-16</inkml:trace>
  <inkml:trace contextRef="#ctx0" brushRef="#br0" timeOffset="383257.5522">21908 12266 525 0,'0'0'391'0,"0"100"-300"0,-4-46-28 16,-1-4-24-16,1-2-20 16,4-6-16-16,-4-5-3 15,-3-6-28-15,7-13-10 16,0-6-25-16,0-12-141 16,0 0-241-16</inkml:trace>
  <inkml:trace contextRef="#ctx0" brushRef="#br0" timeOffset="383877.3544">22357 11889 286 0,'0'0'63'16,"0"0"-53"-16,0 0-10 16,0 0-22-16,0 0 22 15,0 0 2-15,0-25 33 16,0 17-2-16,0 5 43 16,0 1 23-16,0 2-12 15,0 0-26-15,0 0 3 16,0 0-7-16,0-3-20 0,9 1-25 15,0-5 5-15,11 4 6 16,-20-2-5-16,4 2 5 16,-4 1 12-16,0 2 14 15,0 0 6-15,0 0-19 16,0 0-8-16,-18 0-10 16,-21 0-11-16,-8 0-3 15,-1 7 7-15,-3 16 0 16,6-1-5-16,21 6-2 15,11-3 1-15,13 6-5 16,4 1-7-16,49 0 3 16,14-1 2-16,8-1 4 0,-2-1 2 15,-11 2-3 1,-5-1 1-16,-28 5-1 0,-16 0 0 16,-13 5 8-16,0-8-4 15,-13 1 15-15,-27-2 4 16,-11-6-11-16,3-3 1 15,1-5-8-15,7-6-4 16,7-9 3-16,5-2-5 16,19 0-15-16,0 0-2 15,9 0-14-15,0-15-16 16,18-5-27-16,30 0-64 16,-1-1-236-16</inkml:trace>
  <inkml:trace contextRef="#ctx0" brushRef="#br0" timeOffset="384716.1008">23109 12052 208 0,'0'0'291'0,"0"0"-208"15,0 0 10-15,0 0 51 16,0 0-64-16,0 0 3 15,-80-61-28-15,52 91-28 16,-1 15 2-16,9 8 3 16,20 10-6-16,0-1-19 15,0-4 3-15,29-8-9 16,-1-12 5-16,10-16-1 16,-9-12-5-16,0-10-4 15,19-6 4-15,-1-26 8 16,10-15 5-16,1-11-11 0,-10 6-1 15,-15 2 1 1,-4 14 1-16,-15 11-3 0,-3 12 0 16,-11 9 2-16,0 4 1 15,0 4 6-15,0 30-4 16,0 8 30-16,0 6-15 16,0 0-18-16,13-8 3 15,-4-14-3-15,11-8-1 16,4-8-2-16,5-10-6 15,13 0 6-15,11-10 1 16,-2-19 2-16,-3-7 4 16,1-1-6-16,-16-1 2 0,0 10-1 15,-4 6 6 1,-20 10-7-16,4 9-4 0,-13 3 2 16,0 0-16-16,0 25 18 15,0 12 33-15,0 4 3 16,0-1-23-16,7-10-8 15,10-10-5-15,3-9-3 16,14-11-4-16,8 0-2 16,11-14-2-16,13-22 7 15,-9-6-3-15,-3 0 7 16,-12 2 1-16,-14 5 7 16,-3 13-7-16,-17 7 0 15,-3 10 1-15,-5 5 11 16,0 5 0-16,0 30-11 15,0 15 20-15,0 10-13 0,0-2-9 16,6-8-15-16,45-12-56 16,16-11-88-16,6-20-401 15</inkml:trace>
  <inkml:trace contextRef="#ctx0" brushRef="#br0" timeOffset="388790.6307">21623 13197 103 0,'0'0'45'0,"0"0"-44"16,0 0 0-16,0 0 2 15,0 0 0-15,0 0 19 0,0 0 43 16,-100 22-6-16,85-19-28 16,-3 4-18-16,3 1-1 15,6-1-12-15,-7-1-84 16,8 2-156-16</inkml:trace>
  <inkml:trace contextRef="#ctx0" brushRef="#br0" timeOffset="389295.436">21623 13197 338 0,'-181'57'292'16,"181"-59"-223"-16,-9 2 12 0,-7-2 22 15,12 2-33-15,-5 0-15 16,-6 0-8-16,10 0-18 15,-8 0 4-15,2 0 11 16,-2 0-17-16,8 22-7 16,5 15-13-16,0 14-7 15,13 11 0-15,36 3 1 16,-7-2 2-16,7 1 2 16,-12-7-2-16,-8-2 0 15,-25-8 0-15,-4-6-2 16,0-9 1-16,-4-5-2 15,-25-2 1-15,-13-7 10 0,7-2-6 16,6-14-2-16,-4-2-3 16,11 0 4-16,6-20-11 15,12-16 4-15,4-6-1 16,0-8 1-16,33-3-10 16,9-4 13-16,16-8 0 15,-5-6 0-15,-5 1 4 16,3-3-3-16,-26 3-1 15,-1 9 1-15,-24 4 2 16,0 7-3-16,0 15 4 16,-33 10-3-16,-12 10-1 15,-5 13 9-15,-12 2 11 16,9 15-8-16,0 17-3 0,24 11-4 16,20 10-5-16,9 5-15 15,20 4-22-15,26-2-43 16,12-5-72-16,-5-5-226 15</inkml:trace>
  <inkml:trace contextRef="#ctx0" brushRef="#br0" timeOffset="389647.5933">21899 13891 846 0,'0'0'143'0,"0"0"-75"15,0 0 36-15,0 0-69 16,0 0-15-16,0 0 7 16,-44 58-26-16,22-3 0 0,18 7 8 15,-16-6-7 1,20-6-2-16,0-10-19 16,0-11-41-16,0-15-53 0,0-14-197 15,0 0-319 1</inkml:trace>
  <inkml:trace contextRef="#ctx0" brushRef="#br0" timeOffset="390534.6067">22381 13405 364 0,'0'0'168'15,"0"0"-41"-15,0 0 2 16,0 0-4-16,0 0-33 15,0 0-29-15,0-90-37 16,0 90-1-16,0 0 14 16,0 0-19-16,0 0-7 15,0 0 1-15,0 0-6 16,0 0-2-16,0-3-1 0,0 3 8 16,0-3-4-16,0 3 0 15,0 0 0-15,0 0-4 16,0 0 1-16,0 0 2 15,0 0-2-15,0 0-6 16,0-1 1-16,0 1 3 16,0 0-3-16,0 0 2 15,0 0-3-15,0 0 0 16,0 0 1-16,0 0 2 16,0 0-3-16,0 0 0 15,0 0 0-15,0 0 0 16,0 0 1-16,0 0 3 15,0-6-2-15,-6 1-2 16,1-2 2-16,1 0-2 0,0 1-2 16,4 1 2-16,-5 2 0 15,5 3 3-15,0 0-3 16,-9 0-1-16,3 0 1 16,-16 0-1-16,-12 31-18 15,-23 16 18-15,4 18 1 16,11 16 0-16,2 6 5 15,22 5 2-15,7-6 1 16,11-11-7-16,0-10-1 16,0-11 0-16,33-17 0 15,3-15-5-15,6-4 3 16,0-15 2-16,6-3-1 0,6-10 1 16,-4-23 1-16,-10-10 2 15,-13 0 4-15,-21 1-2 16,-6 2-1-16,0 2-1 15,0 8-2-15,-24 10 2 16,-25 13 2-16,12 7-2 16,-10 2-3-16,-1 31 0 15,6 12 4-15,13 10-4 16,13 0 0-16,16-5-14 16,0-5-28-16,49-17-13 15,17-18-55-15,5-10-96 16,2-8-214-16</inkml:trace>
  <inkml:trace contextRef="#ctx0" brushRef="#br0" timeOffset="391436.5013">22799 13911 773 0,'0'0'71'0,"0"0"-23"16,0 0 44-16,0 0-60 16,0 0-26-16,0 0 6 15,29-42 1-15,-18 19-5 16,7-2-1-16,-3-3 9 16,-1 3-6-16,1-2-7 0,7 0-1 15,7-1 0-15,-5 0-1 16,1 3-1-16,-1 3 3 15,-15 1-1-15,4 3 8 16,-13 1 1-16,0 5 14 16,0 2 9-16,0 2 2 15,0 5-12-15,0 3 6 16,-18 0-17-16,-10 3 14 16,-10 22-25-16,9 18-2 15,1 7 1-15,12 10 0 16,16-2-1-16,0-3 1 15,24-10-4-15,14-12 2 16,2-8-1-16,-3-12-4 0,-8-9-1 16,18-4 6-1,1-4-1-15,14-26 0 0,0-6-3 16,-9-4-7-16,-11 5 3 16,-22 0 0-16,-7 10 6 15,-8 10 3-15,-1 10 4 16,3 5-4-16,-7 0 0 15,0 0 13-15,0 17 6 16,0 8-10-16,0 3 4 16,0-1-10-16,0-9 3 15,0-3-6-15,9-10-1 16,24-5-2-16,15 0-11 16,8-13 10-16,12-9-1 0,-6-8-9 15,-20-3 14-15,7 6 4 16,-23 2-2-16,-1 12 0 15,-14 8-2-15,-2 5 1 16,-5 0-1-16,-4 0 8 16,0 13 4-16,5 17-1 15,6 0 3-15,-3-3 17 16,-3-9-25-16,15-8-2 16,-7-5-8-16,16-5-2 15,4 0 6-15,16-10-1 16,-3-13-3-16,16-4-3 15,-13-6-4-15,-12 4 11 16,1-2 0-16,-9 12 5 16,-10 6-4-16,-10 8-1 0,-9 5 3 15,5 0-1-15,-1 22 6 16,-4 15 2-16,11 6 15 16,-2-2-1-16,15-12-14 15,5-3-10-15,13-9-19 16,7-7-30-16,-3-8-51 15,-2-2-89-15,-6-7-635 16</inkml:trace>
  <inkml:trace contextRef="#ctx0" brushRef="#br0" timeOffset="396225.7992">21389 15016 404 0,'0'0'212'0,"0"0"-197"0,0 0-15 15,0 0-3-15,0 0 3 16,0 0 0-16,0 0 31 16,28-17-10-16,-28 17 54 15,0 0 30-15,0 0-14 16,0 0-25-16,0 0 2 16,0 0-21-16,0 8-7 15,0 14-21-15,0 13-14 16,0 5 11-16,33 11-8 15,12-7-7-15,12 5 5 16,-6-7-4-16,2 1-2 16,-24-8 2-16,-9-8 1 15,-20-1-3-15,0-12 3 16,0 1 1-16,-44-7 1 16,-3-5 2-16,-6-3 0 0,4 0 0 15,3-15-4-15,6-19 0 16,22-13-3-16,3-10-2 15,15-10-2-15,0 0 4 16,24-3 3-16,21 7-3 16,-3 1-9-16,-5 7 6 15,1 5-7-15,-10 5 8 16,-16 9 1-16,-12 7-4 16,0 6 5-16,-5 3 1 15,-44 3-1-15,-4 4 5 16,-4 13-1-16,-9 0 4 0,8 2-6 15,-4 28-2-15,16 11-1 16,21 9-1-16,25-1-7 16,0 2-59-16,42-11-83 15,31-10-297-15</inkml:trace>
  <inkml:trace contextRef="#ctx0" brushRef="#br0" timeOffset="396466.4934">21855 15047 825 0,'0'0'126'0,"0"0"-94"16,24 147 15-16,-19-96-20 15,6-1-17-15,-11-5-8 16,0-2 0-16,0-3 0 15,0-8-2-15,-11-8-19 16,11-13-29-16,-5-5-70 16,5-6-73-16,0-9-103 15</inkml:trace>
  <inkml:trace contextRef="#ctx0" brushRef="#br0" timeOffset="396968.2869">22242 14589 750 0,'0'0'195'0,"0"0"-158"16,0 0 50-16,0 0-45 15,0 0-25-15,0 0 0 16,20 19-10-16,-20 24 39 15,0 4-22-15,0 6-6 16,0-2-5-16,0-4-9 16,0-3 0-16,9-10 0 15,11-7-1-15,9-7-1 0,-7-5-2 16,6-7 0 0,6-6 0-16,-1-2 0 0,7 0 1 15,-3-22 1-15,-4-12-2 16,0 0 0-16,-8-7 0 15,-16 0 0-15,6-5-1 16,-15 4 0-16,0 1 1 16,0 11 1-16,0 13 2 15,0 12 5-15,0 5 10 16,-15 5 7-16,10 37-12 16,-15 26 0-16,3 23 9 15,1 6 6-15,3 6-1 0,8-3-10 16,5-3-10-1,0-13-7-15,0-19-6 0,0-17-12 16,0-19-47-16,0-17-49 16,5-12-82-16,8 0-601 15</inkml:trace>
  <inkml:trace contextRef="#ctx0" brushRef="#br0" timeOffset="397821.1133">23352 14918 910 0,'0'0'74'16,"0"0"-61"-16,0 0 52 16,0 0-49-16,0 0-9 15,0 0-7-15,-28-34-2 16,10 43 2-16,-2 22 14 0,-13 11-2 15,8 11 14-15,3 2 10 16,16 4 22-16,6-9-18 16,0-6-37-16,24-6 2 15,20-10-5-15,3-13-6 16,10-15 2-16,1 0-1 16,8-34 5-16,5-20 0 15,2-11 16-15,-16-6-16 16,-19 11 6-16,-5 10 4 15,-13 19-5-15,-16 20 21 16,-4 6-23-16,0 5 11 16,0 0-14-16,14 16 2 15,-10 23-2-15,0 3 20 0,16 8-4 16,0-9-11 0,5-12 0-16,-3-7-3 0,2-5-1 15,5-16-1-15,0-1-6 16,-1 0-8-16,14-25 12 15,-9-7 2-15,12-4 11 16,-21 2-11-16,3 9 7 16,-8 9-6-16,-10 7 1 15,-2 9-2-15,-7 0-20 16,4 12 14-16,5 13 6 16,-4 5 12-16,15 0 4 15,-3 0-16-15,-1-9 6 0,4-10-6 16,-3-3-1-1,3-8-2-15,13 0-7 0,9-19-5 16,16-20 6-16,8-5-13 16,3-9 17-16,-14 0 2 15,-2 9 3-15,-15 6 5 16,-14 13-1-16,-15 15 4 16,-9 10 10-16,0 0 0 15,0 28-13-15,0 27 4 16,-9 17 6-16,-4 3-5 15,13-10-10-15,0-15-8 16,51-21-118-16,17-22-154 16</inkml:trace>
  <inkml:trace contextRef="#ctx0" brushRef="#br0" timeOffset="409738.2826">21776 16340 458 0,'0'0'211'0,"0"0"-120"16,0 0 42-16,0 0-44 15,0 0-33-15,0 0-16 16,-78 22-9-16,56-4-7 16,2 7-1-16,0 7-4 15,20 14-17-15,0 8 9 16,25 10-7-16,19-2-2 15,2 6 0-15,-13-6-1 16,5-6 0-16,-23-6 0 16,-6-10 0-16,-9-10 3 0,0-5-3 15,0-10 1-15,-17-5 1 16,-8 0-1-16,-3-10 2 16,3 0-3-16,-8 0-1 15,4-10-10-15,1-10 10 16,19-5 0-16,4-10 0 15,5-7-2-15,0-13-3 16,42-8 1-16,16 2 4 16,-1 6 1-16,-10 3-1 15,-3 7 0-15,-15 5 2 16,-12 10 3-16,-12 2-5 16,-5 0 1-16,0 6 1 0,0 4 1 15,-18 3 1-15,-6 3-3 16,-9 7 3-16,-1 2-2 15,6 3-2-15,-5 0 0 16,-5 22-1-16,14 9-4 16,4 6-13-16,15 4-37 15,5 0-31-15,16 5-148 16,30-8-238-16</inkml:trace>
  <inkml:trace contextRef="#ctx0" brushRef="#br0" timeOffset="409979.2737">22308 16646 611 0,'0'0'232'0,"0"0"-215"16,0 115 16-16,0-62 16 15,12 2-38-15,-8-2-3 16,-4 4-8-16,0-7 3 16,0-10 1-16,0-11-8 15,-24-7-69-15,15-19-168 16</inkml:trace>
  <inkml:trace contextRef="#ctx0" brushRef="#br0" timeOffset="410533.3933">22861 16358 629 0,'0'0'83'0,"0"0"23"0,0 0 9 16,0 0-64-16,0 0-20 15,0 0-11-15,-194 4 10 16,156 11-20-16,-2 4 6 15,14-3-7-15,6 2-7 16,20 6-2-16,0-2 0 16,0 0-3-16,46 3 2 15,3 0-1-15,0 6 1 16,17 1 1-16,-15 5 1 16,2 8-1-16,-24 0 0 0,-5 6 1 15,-20-9 2 1,-4-1 1-16,0-4 5 0,0-7 4 15,-19-10 0-15,-4 0-2 16,-10-10-7-16,4-7 0 16,-4-3 1-16,-7 0 8 15,12 0-9-15,6-13-4 16,11 8 0-16,2 0 0 16,9-2-17-16,0 4-51 15,0-7-76-15,37 0-120 16,-4 0-256-16</inkml:trace>
  <inkml:trace contextRef="#ctx0" brushRef="#br0" timeOffset="411072.4437">23162 16387 752 0,'0'0'101'15,"0"0"-18"-15,0 0-37 16,0 0-43-16,0 0-3 16,38 114 7-16,1-54 5 15,-1 8-3-15,0-1 8 0,-1-2 4 16,-12-8-13-1,-1-3 0-15,-15-17-8 0,-9-7 3 16,0-10-2-16,0-7 3 16,-14-6 2-16,-14-7-3 15,-10 0-1-15,5 0-1 16,4-12 12-16,5-11-4 16,8-7-7-16,16-10 0 15,0-5-2-15,0-10 0 16,34-2-1-16,5-2-2 15,8 2 3-15,-10 7 0 16,-8 7 5-16,-9 0-1 16,-4 11-4-16,-16 3 1 0,0 2 2 15,0 0 19-15,0 10-6 16,-20-1-5-16,-14 8 9 16,6 3-13-16,-16 7 3 15,-3 0-9-15,-2 12 4 16,3 26-5-16,17 4-3 15,25 14-5-15,4-1-66 16,33-8-137-16,18-7-376 16</inkml:trace>
  <inkml:trace contextRef="#ctx0" brushRef="#br0" timeOffset="413367.4974">24082 16661 266 0,'0'0'147'0,"0"0"-75"0,0 0 43 15,0 0-28-15,0 0-13 16,0 0 13-16,0-3-5 16,0 3-19-16,0 0-13 15,0 0-17-15,0 0-13 16,0-2 3-16,0-8 2 16,0-7-20-16,0-6-5 15,0-7 2-15,4-3 1 16,7 2-3-16,-6 5-4 15,-5 5-11-15,0 4 12 0,0 15 3 16,-20 2 0 0,-4 0 2-16,-18 8 0 0,9 25-2 15,-5 21 1-15,9 9 0 16,25 1-1-16,4-1 5 16,0-10-2-16,13-19 1 15,16-3-1-15,4-16-1 16,5-7-2-16,1-8-2 15,17-8 1-15,1-22-1 16,1-12 1-16,-5-7-16 16,-16 4-13-16,-8 5 14 15,-20 13-14-15,6 14 22 16,-15 11 8-16,0 2 19 16,0 0 23-16,0 0-6 15,0 22-17-15,0 8-12 0,0 11-7 16,0-12-2-1,9 0 2-15,7-17 0 0,1-2-1 16,8-10 0-16,8 0-12 16,11-5 3-16,7-20 2 15,2-16-5-15,-11 2-16 16,-2-2 19-16,-18 7 9 16,-7 11 1-16,-10 10 3 15,4 11 1-15,-9 2 12 16,0 0 11-16,0 10-5 15,0 15-7-15,0 3-13 16,0 1 6-16,4-8-8 0,-4-4 1 16,7-4 3-16,6-11-4 15,7-2 0-15,-2 0-9 16,21-2-5-16,-1-26 2 16,4 1-19-16,11-11 14 15,-15 1 3-15,-5 6 10 16,-9 12 4-16,-24 8 0 15,16 11 7-15,-16 0 25 16,0 15 10-16,0 23-18 16,0 14-3-16,4-2-11 15,25-6-10-15,8-12-24 16,10-14-84-16,-7-11-274 16</inkml:trace>
  <inkml:trace contextRef="#ctx0" brushRef="#br0" timeOffset="419730.4666">21809 17909 360 0,'0'0'281'16,"0"0"-221"-16,0 0 14 15,0 0 26-15,0 0-62 16,0 0-9-16,0 0 13 16,0 0-20-16,0 0 1 15,0 0 14-15,0 0-17 16,0 0-4-16,0 0-1 16,0 0-11-16,0 0-4 0,0 10-1 15,9 20-3 1,10 20 2-16,10 10 4 0,4 4-4 15,-8 5 5-15,3 1-6 16,-10-2 3-16,-7-7 0 16,-11-14-10-16,0-12 5 15,-6-4 5-15,-28-6 2 16,-3-6-1-16,4-6-1 16,-9-11 2-16,2-2-2 15,2 0 0-15,5-19-7 16,4-12 4-16,16-9 0 15,13-14 3-15,0-11-2 16,9-10 1-16,37-2-1 16,12 17 1-16,-1 5 1 0,-8 10-3 15,-11 5 3-15,-10 5 5 16,-8 10-4-16,-20 5 4 16,0 0 3-16,0 5 10 15,-15 5 2-15,-23-3-12 16,1 11-3-16,-8-4-3 15,8 6-1-15,-1 0-1 16,-2 8-3-16,14 15 3 16,1 17-5-16,25 7-26 15,0 9-56-15,38-6-181 16</inkml:trace>
  <inkml:trace contextRef="#ctx0" brushRef="#br0" timeOffset="911443.0518">19911 18312 435 0,'0'0'188'0,"0"0"-115"16,0 0 8-16,0 0-11 15,0 0-20-15,0 0-12 16,0 0-12-16,0 0-2 15,0 0 3-15,-4 0-1 16,4 0-7-16,0 0 3 16,29 0-7-16,17 0 0 15,32 0 10-15,12 0-15 16,30-8-5-16,-8-13 2 16,8 11-7-16,-10-3-2 15,-6 1-19-15,-17 4-15 0,-10 1-22 16,-31-1-17-1,-1 8-59-15,-28 0-34 0,-12 0-85 16,-1 0-47-16</inkml:trace>
  <inkml:trace contextRef="#ctx0" brushRef="#br0" timeOffset="911745.5079">20975 18023 864 0,'0'0'102'0,"0"0"-64"16,0 0-1-16,0 0-23 15,0 0-14-15,0 0 4 16,133 41-4-16,-91-24 0 0,-2 1-1 16,-12-3-6-16,-28-2 0 15,0 5 3-15,0-1 4 16,-20 13 8-16,-33 1 20 15,-17 4 30-15,8-6-6 16,-5 4-1-16,10-2-3 16,24-12-24-16,8-6-16 15,25-1-8-15,25-3-61 16,41-1-58-16,25-1-117 16</inkml:trace>
  <inkml:trace contextRef="#ctx0" brushRef="#br0" timeOffset="930226.9624">20135 15230 45 0,'0'0'154'0,"0"0"-131"16,0 0-3-16,0 0 20 15,0 0-1-15,0 0-10 16,0 0 17-16,0 0 6 15,-18-6 14-15,11 6-8 16,-6-1-13-16,13 1-2 0,-9-3-21 16,-2 3 7-16,7 0 5 15,-9 0-6-15,-3 0-9 16,12 0 11-16,-14 0 4 16,11 0-8-16,-6 0 18 15,4 0-19-15,-2 0 10 16,7 0-14-16,4 0-8 15,0 0-7-15,0 0 7 16,0 0-4-16,0 0-9 16,0 0 2-16,33 0-1 15,20-4 0-15,18 3 9 16,15-6-8-16,9-2 2 0,-4 4-2 16,-9 5-1-1,-16 0-1-15,-9 0-3 0,-19 0-11 16,-9 0 4-16,-5 0-15 15,0 8 2-15,5-2-9 16,-2-5-33-16,8 2-16 16,-8-3-22-16,1 0-80 15,-3 0-155-15</inkml:trace>
  <inkml:trace contextRef="#ctx0" brushRef="#br0" timeOffset="930516.2159">20951 15074 325 0,'0'0'197'0,"0"0"-106"16,0 0 38-16,0 0-17 0,0 0-75 15,0 0-26-15,-20-10 3 16,20 10 1-16,0 0-8 16,0 0-5-16,24 0 14 15,-4 8-1-15,-7-1-12 16,-8 5 0-16,-1 1 4 15,-4 2-2-15,0 6-3 16,-9 1 3-16,-33 3 3 16,-11 3-2-16,-13 2 10 15,4-5 9-15,4 0-14 16,21-5-7-16,4-8-4 16,26 1-5-16,7-3-92 0,0-5-428 15</inkml:trace>
  <inkml:trace contextRef="#ctx0" brushRef="#br0" timeOffset="981053.6535">15907 11350 80 0,'0'0'76'15,"0"0"-8"-15,0 0 7 16,0 0-4-16,0 0-8 16,0 0 11-16,0 0 41 15,0 0-58-15,28-24 14 16,-28 23 3-16,0 1-27 15,0-6 4-15,0 5-17 16,0-3-9-16,0 4 8 16,0-2-1-16,0-1-7 15,0 1-5-15,0 2 8 0,0-3-8 16,0 3-1-16,0 0-4 16,0-3 7-16,0 3-1 15,0 0-2-15,0 0-7 16,0 0-8-16,-4 18-2 15,-34 32-2-15,-10 21 8 16,6 22-7-16,-3 9-1 16,23 9-3-16,7-4 1 15,6-9 1-15,9-12-10 16,0-14 6-16,0-7-2 16,18-12-10-16,-7-16-8 15,6-14 5-15,-1-8 1 16,-3-9-24-16,-2-5-34 0,-6-1-94 15,-5-1-59 1</inkml:trace>
  <inkml:trace contextRef="#ctx0" brushRef="#br0" timeOffset="981694.1831">16417 11781 53 0,'0'0'304'16,"0"0"-251"-16,0 0-4 16,-53 145 5-16,53-105-9 15,0 0 1-15,0-5-1 16,0-10-20-16,9-2-2 16,11-10 10-16,4-6-9 15,5-7 3-15,13 0 16 16,-9-12 42-16,16-21-36 15,-7-10-10-15,-9-7-16 16,-13-7-2-16,0-4-11 16,-20 1-1-16,0 3-2 15,0 10-3-15,-29 14 7 0,-19 12 6 16,6 8-4 0,-3 11-3-16,-1 2-10 0,6 13 0 15,2 25-1-15,10 13-3 16,19 8-11-16,9 6-36 15,0-5-84-15,0 0-44 16,0-10-139-16</inkml:trace>
  <inkml:trace contextRef="#ctx0" brushRef="#br0" timeOffset="982232.4596">16970 11896 153 0,'0'0'91'15,"0"0"9"-15,0 0 24 16,0 0-5-16,0 0-49 16,0 0-41-16,-20 20 6 15,3 10 2-15,-8 11-4 16,1-2 0-16,-5 12-6 15,-8-1-9-15,8 0-13 0,5 0-5 16,-1-5 1-16,16-9-1 16,5-10-7-16,4-10-85 15,0-8-140-15,0-8-268 16</inkml:trace>
  <inkml:trace contextRef="#ctx0" brushRef="#br0" timeOffset="982650.2052">17136 11490 542 0,'0'0'143'16,"0"0"-66"-16,0 0-23 15,0 0-43-15,0 0 2 16,0 0 36-16,119-3 23 16,-61 3-35-16,-1 0-4 15,-8 0-7-15,-2 0-17 16,-14-4 0-16,-9-1 11 16,-4 2-13-16,-16 3 3 15,-4 0-4-15,0 3 1 16,0 27 6-16,-4 17 16 0,-20 13 3 15,-10 10-21 1,1 6-2-16,9 2 1 0,-9-3-7 16,4-2 1-16,0-11-2 15,5-4-1-15,11-8-1 16,-7-8 0-16,11-7-13 16,-7-12-40-16,16-5-48 15,0-16-99-15,0-2-136 16</inkml:trace>
  <inkml:trace contextRef="#ctx0" brushRef="#br0" timeOffset="982877.6414">17056 11896 663 0,'0'0'151'16,"0"0"-81"-16,0 0 90 15,0 0-76-15,244-43-39 16,-182 38-15-16,-20 3-25 16,0 2-5-16,-7 0-6 15,-2 0-32-15,0 0-45 16,1 0-95-16,-1 0-81 16,-9 0-191-16</inkml:trace>
  <inkml:trace contextRef="#ctx0" brushRef="#br0" timeOffset="983415.5587">18038 11545 271 0,'0'0'118'0,"0"0"-26"0,0 0 63 16,0 0-58-16,0 0-43 15,0 0 19-15,-77-30-21 16,53 30-16-16,-10 0 2 15,12 0-8-15,-2 0-14 16,0 0-4-16,10 0-5 16,3 15-7-16,11 13-1 15,0 9-2-15,0 11 2 16,0 6-2-16,20 7 3 16,9 2 5-16,-11-3-5 15,-3-4 2-15,-2-6-2 16,-13-6 1-16,0-4 0 0,0-8 7 15,-28-1-6-15,-6-8 5 16,-12-3-4-16,8-6 1 16,-6-1 2-16,2-8-4 15,9-2 9-15,-7-3-7 16,27 0 9-16,4 0-5 16,9 0-8-16,0 0-5 15,0-3-35-15,0-9-44 16,13-1-67-16,16-2-78 15</inkml:trace>
  <inkml:trace contextRef="#ctx0" brushRef="#br0" timeOffset="983799.4986">18304 11124 656 0,'0'0'122'0,"0"0"-56"0,0 0 50 16,0 0-78-1,0 0-38-15,0 0-5 0,28 75 5 16,12-15 4-16,-7 13 0 16,5 13 8-16,-9 16 18 15,-25 21 0-15,-4 10-16 16,0 7-10-16,-57-3-1 16,-14-11-3-16,-20-8-4 15,-4-12 0-15,-4-22 1 16,12-11-18-16,1-12-38 15,15-14-175-15</inkml:trace>
  <inkml:trace contextRef="#ctx0" brushRef="#br0" timeOffset="989926.7214">16187 13320 238 0,'0'0'88'0,"0"0"-29"0,0 0 47 16,0 0-37-16,0 0-32 16,0 0 16-16,0 0-4 15,20-33-1-15,-20 30 15 16,0 3-3-16,0 0-14 16,0-1 5-16,0 1 0 15,0 0-13-15,0 0-7 16,0 0 5-16,0 0-12 15,0 14-11-15,-4 26-10 16,-12 20-3-16,-1 13 2 16,12 15 2-16,-10-3-3 15,15 0-1-15,0-7 1 0,0-7-1 16,0-14 0-16,0-7 0 16,0-12 0-16,0-8-2 15,0-10-5-15,0-10-22 16,0-5-59-16,20-5-157 15,-11 0-218-15</inkml:trace>
  <inkml:trace contextRef="#ctx0" brushRef="#br0" timeOffset="990326.2204">16608 13841 153 0,'0'0'446'16,"0"0"-413"-16,0 0-10 15,37 112 12-15,-17-87-24 16,9-4-1-16,4-9 10 16,-4-1-4-16,-5-9 1 15,5-2 21-15,0 0 15 16,8-20 13-16,1-12-27 15,-1-12-22-15,-12-3-3 16,-12-1-10-16,-13 4 2 16,0-2 1-16,0 6 0 15,-38 5 11-15,-13 7 2 16,-6 9 3-16,4 16-4 0,-5 3 6 16,-8 12-17-16,17 26-1 15,3 8-7-15,22 6-2 16,19-2-5-16,5-2-3 15,0-3-25-15,5-8-76 16,19-6-92-16,-6-14-200 16</inkml:trace>
  <inkml:trace contextRef="#ctx0" brushRef="#br0" timeOffset="990656.5585">17176 13826 678 0,'0'0'67'0,"0"0"-17"16,0 0 27-16,0 123-52 16,0-83-10-16,0 0 24 15,0-3-13-15,-7-1-13 0,-10-1-6 16,1-8 2-16,3-1-7 16,-3-7-2-16,16-6-56 15,-4-2-100-15,4-11-168 16</inkml:trace>
  <inkml:trace contextRef="#ctx0" brushRef="#br0" timeOffset="991061.2874">17561 13596 516 0,'0'0'133'16,"0"0"-90"-16,0 0 13 15,0 0-8-15,0 112-10 16,0-87 8-16,0-2-11 16,0-8-10-16,15-5-13 15,7-5 10-15,14-5 1 16,-10 0 4-16,10-5 0 15,-10-18 9-15,9-7-10 16,-12-2-11-16,-8-6-8 16,-6 2-5-16,-9 4-1 0,0 2 3 15,-9 0-4 1,-15 5-3-16,-14 5 0 0,1 5-3 16,-3 13 5-16,2 2-1 15,1 0-18-15,17 17-3 16,6 8-29-16,10 0-80 15,4 0-57-15,0-5-148 16</inkml:trace>
  <inkml:trace contextRef="#ctx0" brushRef="#br0" timeOffset="991135.2745">17561 13596 330 0</inkml:trace>
  <inkml:trace contextRef="#ctx0" brushRef="#br0" timeOffset="991352.4024">17561 13596 330 0,'172'25'192'0,"-167"15"-42"0,-1 7-36 0,0 6-18 15,1 7-21-15,1 0-43 0,-1 3 0 16,-5-5-15-16,0-8 6 16,0-8 0-16,-5-9-3 15,-14-8 7-15,-1-5-1 16,-2-9-1-16,-3-4-1 16,-8-6-16-16,-7-1 2 15,3 0-10-15,-5-4 0 16,-3-9 1-16,12 3-1 15,4 4-4-15,16 2-5 16,4 2-10-16,-2 2-6 16,11 0-38-16,0-3-68 15,0-5-119-15,16 1-125 0</inkml:trace>
  <inkml:trace contextRef="#ctx0" brushRef="#br0" timeOffset="991650.9321">17866 13219 695 0,'0'0'216'0,"0"0"-154"16,0 0-23-16,0 0 11 0,53 136 6 15,-29-61-3 1,-2 15-13-16,3 8-9 0,-10 7-1 16,-10 8-16-16,-5 3-11 15,0-2 0-15,-45 3-3 16,-10-9-7-16,-22-6-46 16,-10-6 45-16,8-21-53 15,-3-10-56-15,11-23-252 16</inkml:trace>
  <inkml:trace contextRef="#ctx0" brushRef="#br0" timeOffset="1.03819E6">11406 16501 448 0,'0'0'72'0,"0"0"-40"16,0 0 38-16,0 0-34 15,0 0-13-15,0 0 17 16,0 0 22-16,0 3 14 0,0-3 6 16,0 0-19-16,0 0-10 15,0 0-13-15,0 0-1 16,0 0-13-16,0-17-14 15,0-8-9-15,0-14 2 16,0-16-5-16,-9-3 0 16,5-4-5-16,-7-13 1 15,2-6 0-15,0 1-3 16,-2 12-3-16,11 13 4 16,0 18 3-16,0 16 3 15,0 8 6-15,0 11-5 16,0 2-1-16,0 0 0 15,0 20-18-15,29 23 18 0,4 15 6 16,7 7 0-16,-2 0-2 16,-10-5-3-16,1-6 0 15,-5-8 0-15,-15-15-1 16,5-12 1-16,-8-9 1 16,-1-10-2-16,3 0 0 15,12-17-8-15,-6-18 8 16,19-20 4-16,-4-8 1 15,-5 2 1-15,0 7-6 16,-6 14-1-16,-3 12 1 16,-1 11-3-16,-14 9 3 15,4 8-4-15,7 0-4 16,-2 15-14-16,4 23 22 0,7 12 27 16,0 5-17-1,-2-5-8-15,2-2-1 0,8-8-1 16,1-5 7-16,9-7-7 15,-1-9 1-15,3-4-4 16,7-12-1-16,6-3 4 16,0-12 1-16,-2-19 0 15,-12-11-2-15,-12-5 0 16,-12-2-5-16,-10-1-1 16,-5 10 3-16,0 12-9 15,0 9 13-15,-25 9 11 16,8 10-3-16,-12 0 1 0,14 0 3 15,-3 25-8 1,2 12-4-16,12 5 2 0,4 1-1 16,0-11 3-16,0-8-4 15,24-6 0-15,5-11-4 16,0-6 5-16,8-1-5 16,1 0 7-16,0-8-4 15,-10-9 1-15,-3 3 0 16,-5 3-4-16,-16 11 3 15,0 0-5-15,-4 0 5 16,0 0 0-16,5 0 0 16,6 11 1-16,-7 9 6 15,10-1 5-15,5 5-8 0,-10-6 0 16,7-8-1 0,-3 0-2-16,0-8 3 0,3-2-2 15,-3 0-1-15,7 0 0 16,4 0 1-16,-10-18-1 15,5-4 0-15,-10-6 0 16,-9-4 0-16,0-1-2 16,0 2-17-16,-4 6 19 15,-29 11-15-15,-5 3-3 16,9 11 18-16,1 0 0 16,-1 18 0-16,9 14-9 15,11 10 9-15,9 0-6 16,0-5-15-16,0-12-33 15,0-7-74-15,13-8-78 0,7-10-161 16</inkml:trace>
  <inkml:trace contextRef="#ctx0" brushRef="#br0" timeOffset="1.03898E6">12665 15676 509 0,'0'0'326'16,"0"0"-296"-16,0 0 62 15,0 0 9-15,77 166-48 0,-48-91-12 16,-7 7-9-16,2-2-19 16,-4-3-2-16,9-13-6 15,-5-16-5-15,-6-14 0 16,-3-16 0-16,3-11-1 15,-2-7-12-15,-3 0 2 16,11-25 3-16,5-9 8 16,-9-4 8-16,-20 6-7 15,9 7 3-15,-9 8-2 16,0 9 1-16,0 8-3 16,0 0 1-16,0 0-1 15,4 8 7-15,0 21-5 16,5-2 17-16,11 9-9 0,0-14-4 15,-7 1 1 1,7-8 2-16,5-5-9 0,-8-10 0 16,12 0 0-16,-5 0 0 15,5-3-2-15,4-14 2 16,-8-4 3-16,-12 6-2 16,7 1 1-16,-11 9-1 15,-5-1 6-15,-4 6-6 16,0 0-1-16,0 0-1 15,0 0-2-15,0 3 3 16,16 17 5-16,1 7 6 16,3-4-3-16,9-6-4 15,0 4-3-15,-1-11 3 16,1-8 8-16,4-2-12 0,-8 0-2 16,8-2-4-16,-4-19 3 15,-7-8 3-15,-2-2 4 16,-12-1-4-16,-8-7-4 15,0 14-5-15,0-1-4 16,-17-2-3-16,-28 7 5 16,-1 7 2-16,-3 9 5 15,-1 5 3-15,1 5 0 16,0 26 1-16,12 2 6 16,19 1 3-16,18-1-2 15,0-8-6-15,38-5-1 16,23-11 0-16,10 1 8 15,-4-10 4-15,-10 0-6 0,-8 0 4 16,-16 0-7-16,-9 0-3 16,-6 0 0-16,-7-10-65 15,-7-9-42-15,-4-9-227 16</inkml:trace>
  <inkml:trace contextRef="#ctx0" brushRef="#br0" timeOffset="1.03916E6">12994 15886 1153 0,'0'0'35'0,"0"0"-35"16,0 0-7-16,0 0 1 16,0 0 3-1,0 0-44-15,49-7-137 0,-49 7-430 16</inkml:trace>
  <inkml:trace contextRef="#ctx0" brushRef="#br0" timeOffset="1.04053E6">14664 16074 279 0,'0'0'27'0,"0"0"-25"16,0 0 5-16,0 0-4 16,0 0 35-16,0 0 60 15,0-18 13-15,0 18 11 0,0 0-6 16,0 0-18 0,0 0-14-16,0 0-17 0,0 0-4 15,0 0-5-15,0 3-23 16,0 15-15-16,-11 11-13 15,2 13 1-15,9-3-5 16,0 4 7-16,9-5-4 16,19-8-6-16,21-10-3 15,-7-5 2-15,-4-11-10 16,6-4 4-16,-2-4-1 16,-9-29 6-16,5-9 2 15,-14-11-2-15,-9-4 2 16,-15-7-12-16,0 7 10 15,0-3-1-15,-28 10 3 0,-10 7 0 16,-11 5 1-16,-4 18-1 16,7 13 0-16,-3 7 0 15,12 9 8-15,4 32-8 16,8 14-5-16,21 8-10 16,4-1-41-16,0-3-71 15,37-20-138-15,-8-6-202 16</inkml:trace>
  <inkml:trace contextRef="#ctx0" brushRef="#br0" timeOffset="1.04077E6">15115 16084 1026 0,'0'0'36'16,"0"0"-31"-16,0 0 26 16,33 143-9-16,-18-95-12 15,-15 4 4-15,0 6-9 16,0-6-5-16,0-2-19 16,0-8-40-16,-15-8-216 15,-7-14-480-15</inkml:trace>
  <inkml:trace contextRef="#ctx0" brushRef="#br0" timeOffset="1.04285E6">15502 15884 352 0,'0'0'84'0,"0"0"-25"16,0 0 2-16,0 0-9 15,0 0 3-15,0 0 27 16,0-10 8-16,0 10 21 16,0 0-23-16,0 0-40 15,0 5-27-15,0 25-20 0,9 15 8 16,19 18-4-16,1 1 2 16,20 3-6-16,-7-9-1 15,0-4-1-15,-7-4 1 16,-8-10 0-16,-16-5 3 15,-11-12-2-15,0-8-1 16,-16-8 5-16,-21-4 5 16,-10-3-7-16,-1 0-3 15,-1-15 17-15,-2-13 0 16,11 0-2-16,18-7-5 16,22-9-9-16,0-9-1 15,5 0-7-15,48-9 7 16,2 3-2-16,3 0-1 15,-1 9 0-15,-13 2 3 0,-11 13 1 16,-15 7 0-16,-7 8-1 16,-11 8 0-16,0-1 8 15,0 6 10-15,0 2 0 16,-6 3 0-16,-17 2-8 16,-10 0-5-16,9 0 3 15,-14 0-8-15,-6 14 0 16,11 6-1-16,13 3-2 15,11 4-12-15,9-2-31 16,9 3-10-16,44-3-13 16,5-8-63-16,4-6-163 15,-5-11-109-15</inkml:trace>
  <inkml:trace contextRef="#ctx0" brushRef="#br0" timeOffset="1.04332E6">16041 15824 710 0,'0'0'147'0,"0"0"-43"15,0 0 16-15,0 0-75 16,0 0-39-16,0 0 1 16,14-13 2-16,6 13 10 15,13 0-6-15,0 0-4 16,0 0-9-16,-4 7 3 0,-5 9-3 15,-6 2 0 1,-18 4 0-16,0 1 5 0,0 2-2 16,-29-3 4-16,0-4-3 15,-4-3 0-15,9-3 0 16,2 1-2-16,6-6-2 16,3 1 1-16,13 2-1 15,0 0-2-15,0 9-3 16,4 6 3-16,30 3 1 15,-1 5 0-15,-9-2 1 16,-6-2 2-16,-7-1-2 16,-11 0 1-16,0-1 2 0,0-4-1 15,-16-6 0-15,-17-5 8 16,9-1-2 0,2-9-4-16,-11-2 1 0,8 0-5 15,-3 0-3-15,8 0-7 16,11-7-18-16,9-1-3 15,0-2-41-15,0-5-140 16,24 3-107-16</inkml:trace>
  <inkml:trace contextRef="#ctx0" brushRef="#br0" timeOffset="1.04369E6">16475 15809 880 0,'0'0'199'15,"0"0"-197"-15,0 0-2 16,0 0 5-16,0 0-1 16,0 0 4-16,148-3 0 15,-110 3-3-15,-14 0 2 16,-6 0 15-16,-3 0 11 15,-10 0-9-15,8 15-7 16,-9 13 22-16,12 9-20 16,-12 11-3-16,-4 5-6 15,0 4 4-15,0 4-5 0,0-1 0 16,0-7-6-16,0-3 2 16,0 0-4-16,0-10-2 15,0-8 1-15,5-4-37 16,-5-9-11-16,0-8-57 15,0-4-47-15,0-7-151 16,0-1-115-16</inkml:trace>
  <inkml:trace contextRef="#ctx0" brushRef="#br0" timeOffset="1.04388E6">16493 16156 907 0,'0'0'109'15,"0"0"-65"1,0 0 62-16,0 0-41 0,201-14-35 16,-135 9-13-16,-8-1-13 15,-1 2-4-15,5-8-29 16,-4 2-67-16,-8-8-94 16,-10-2-419-16</inkml:trace>
  <inkml:trace contextRef="#ctx0" brushRef="#br0" timeOffset="1.04426E6">17408 15802 1087 0,'0'0'27'16,"0"0"-4"-16,0 0 17 15,0 0-26-15,0 0-9 16,0 0 2-16,-177-18-2 15,140 18-2-15,-5 12 6 16,8 10 0-16,10 3-7 16,15 4-4-16,9 3 1 15,0 6-3-15,42 4-4 16,11 1 5-16,18-1-3 16,-5-2 4-16,-4 0 2 15,-4-2 0-15,-21-2 0 16,-17-7 0-16,-15 2 6 15,-5-6 12-15,0-6 4 0,-29 2 0 16,-13-7 1-16,-7-1-22 16,7-5 2-16,-2-4-3 15,6-1-3-15,14-3-24 16,11 0-11-16,13-5-42 16,0-15-170-16,9-2-357 15</inkml:trace>
  <inkml:trace contextRef="#ctx0" brushRef="#br0" timeOffset="1.05608E6">1992 15274 137 0,'0'0'231'0,"0"0"-167"16,0 0-14-16,0 0 23 15,0 0-21-15,0 0-23 16,0 0 19-16,0 0-9 15,0 0-1-15,0 0 12 16,0 0-2-16,0 0-11 16,0 0-12-16,-11 0 3 15,7 0-4-15,0 3 13 0,-5 10-5 16,-2 5-9-16,6 7-13 16,5 7-1-16,0-2 0 15,0 5-6-15,25-4-3 16,12-6 0-16,7-13-2 15,7-5-17-15,2-7 2 16,-11 0-14-16,-2-15 13 16,-22-13 14-16,-14-7 3 15,-4 1-11-15,-4-4 3 16,-25 10 9-16,-4 6 4 16,-5 4 11-16,1 8 1 15,-8 7-1-15,12 2-11 16,0 1-4-16,15 0-13 15,3 0-39-15,11 4-80 16,4 4-4-16,0-8-95 0,0 0-13 16,13 0 64-16,16-2 131 15,-5-7 49-15,-4 3 79 16,-16 3 27-16,1 3-15 16,-5 0 49-16,15 5-22 15,3 20 6-15,6 15-25 16,9 10-9-16,-4 11-36 15,4-2-5-15,-13 2-17 16,-2-11-6-16,2-8-13 16,-20-2 5-16,0-11 17 0,0-10-11 15,0-9 18 1,-20 2-4-16,-9-3-5 0,-9-5-5 16,-8 1-7-16,-3-5-15 15,1 2-2-15,10 1-4 16,20-1 2-16,3 1-2 15,11-3-29-15,4 8-37 16,0-3-60-16,13-3-191 16,31 0-105-16</inkml:trace>
  <inkml:trace contextRef="#ctx0" brushRef="#br0" timeOffset="1.05889E6">1314 17048 119 0,'0'0'111'16,"0"0"-83"-16,0 0 8 15,0 0-4-15,0 0-2 16,-195-24 27-16,171 19-41 0,24 1-16 15,0-2 0 1,0-1 1-16,0 4 1 0,0-2 3 16,0 0 7-16,0 3-3 15,0-6-5-15,0 3-8 16,0-2 0-16,0 2-85 16,24-1-24-16,0-1-53 15</inkml:trace>
  <inkml:trace contextRef="#ctx0" brushRef="#br0" timeOffset="1.05932E6">1314 17048 93 0,'-129'-126'132'0,"129"123"-56"0,0-2 70 16,-13 5 8-16,-7 0-60 15,20 0-34-15,0 0-10 16,38 20-50-16,19 20 8 0,10 15 17 16,1 8-8-16,-2 0-12 15,-12-1-4-15,-21-9-2 16,-5-8 1-16,-19-5-3 15,-9-8 0-15,0-8 3 16,0-9 17-16,-37-11-6 16,8-4-3-16,-11 0-4 15,-6 0 2-15,8-26 10 16,-2-8-2-16,3-11-4 16,12-5-8-16,12 0-2 15,13-2-3-15,0 2-5 16,5 1-13-16,28 4 11 15,4 10 4-15,3 3-5 0,-11 14 11 16,-20 3 1-16,-5 5 3 16,-4 3 5-16,0-1 16 15,5 3 5-15,-5 3 13 16,0-3 6-16,-5 2-6 16,-24 3-10-16,1 0-2 15,-6 0-1-15,-3 0-30 16,-1 20-10-16,10 5-14 15,-12 10-28-15,40 2-47 16,0-1-142-16,24-5-123 16</inkml:trace>
  <inkml:trace contextRef="#ctx0" brushRef="#br0" timeOffset="1.05953E6">1634 17067 627 0,'0'0'38'16,"38"106"-32"-16,-9-49 10 15,-5-4-4-15,-6-3-11 16,1-3 1-16,-3-4-2 16,-12-8-1-16,-4-12-3 15,9-11-28-15,-9-7-67 16,0-5-98-16</inkml:trace>
  <inkml:trace contextRef="#ctx0" brushRef="#br0" timeOffset="1.05998E6">2010 16842 417 0,'0'0'170'0,"0"0"-68"15,0 0 15-15,0 0-15 16,0 0-39-16,0 0-20 0,-71-3-22 16,47 3 10-16,4 3-25 15,2 11 12-15,3 2-12 16,15 6-6-16,0 6-20 15,0 4 12-15,33 3 5 16,25-5 2-16,4 3 1 16,-5-4-3-16,1 2 3 15,-10 2 0-15,-26-5-2 16,3-6 1-16,-21 3 1 16,-4-5 4-16,0 0 4 15,-9-5 8-15,-24 0 0 16,0-5-7-16,4 0 2 15,0-10 7-15,9 0-18 0,12 0-7 16,8 0-14-16,0 0-50 16,0 2-59-16,0 1-112 15,15 2-163-15</inkml:trace>
  <inkml:trace contextRef="#ctx0" brushRef="#br0" timeOffset="1.0926E6">3713 17998 44 0,'0'0'286'0,"0"0"-192"0,0 0-19 16,0 0-1-16,0 0-26 15,0 0 8-15,0 0-16 16,-5-4 4-16,5 4-19 15,0 0 13-15,0 0-11 16,0 0-18-16,0 0-9 16,0 0-9-16,0 0-63 15,0 0-36-15,0 0-51 16,0 0 10-16,0 0 78 16,0 0 71-16,0 0 15 15,0 0 70-15,0 0 26 16,0 0-24-16,0 0-10 15,0 0-21-15,0 0 15 16,-6 0-6-16,1 0 1 0,1 0-8 16,0 0-8-16,4 0-26 15,0 8-14-15,0 13-2 16,0 8 5-16,4 0-8 16,29 17 8-16,7 10-5 15,-2-4-3-15,-5 5-3 16,-4-4 0-16,-5-3-2 15,-15-4 8-15,-5-11-8 16,-4-5 0-16,0-7 1 16,-13-8-1-16,-16-5 0 15,-11-3 4-15,7-7 2 0,-9 0-6 16,4 0 10 0,-1-5-5-16,6-13-5 0,15 1-5 15,13-10 2-15,5-11-10 16,0-2 8-16,38-3 4 15,4 0-2-15,16-4-4 16,-1 1 1-16,-4 1-9 16,-15 3 3-16,-5 2-20 15,-24 4 20-15,-5 4 12 16,-4 4 7-16,0 6 0 16,0 4 17-16,-22 6 6 15,-2 4-12-15,-9 6-1 16,-1 2-1-16,1 0-9 15,-7 22-7-15,7 16-13 16,15 5 12-16,3 4-12 0,15-7-23 16,0-2-27-16,53-16-136 15,18-1-158-15</inkml:trace>
  <inkml:trace contextRef="#ctx0" brushRef="#br0" timeOffset="1.09289E6">4476 18145 565 0,'0'0'64'0,"0"0"-62"0,0 0-2 15,0 0 0-15,0 0 12 16,0 0 60-16,0 90 17 15,0-65 31-15,0 2-31 16,0 9-32-16,0 3-27 16,-20 11 7-16,11 1-18 15,-11 2-7-15,3-8-12 16,10-2-2-16,2-14-61 16,5-8-135-16,0-6-309 15</inkml:trace>
  <inkml:trace contextRef="#ctx0" brushRef="#br0" timeOffset="1.09554E6">5115 18019 182 0,'0'0'26'0,"0"0"-23"15,0 0-3-15,0 0 17 16,0 0 35-16,0 0 11 15,0-30 14-15,0 30 28 0,4 0-13 16,1 0-31-16,-5 0-21 16,0 0 9-16,0 0 20 15,0 0-5-15,0 0 2 16,0 0-18-16,0 0-9 16,0 0-1-16,0 0 3 15,0 0 0-15,-9 0-12 16,-31 13-20-16,11 9-3 15,-8 16-2-15,-5 10 0 16,13 9-2-16,-4 6-2 16,9-6 4-16,8-1 0 15,16-8-1-15,0-6-3 0,7-9-3 16,35-8-1-16,6-5-14 16,19-10-1-16,-10-8 2 15,-6-2 7-15,-7 0-8 16,-11-7-4-16,-8-11-7 15,-12-7 16-15,-13 3-5 16,0-3 2-16,0 3 13 16,-29 13 3-16,-13 9 0 15,-2 0 2-15,6 9 8 16,-4 18 0-16,14 0-10 16,3-4-3-16,12 2-3 15,13-8-23-15,0-7-125 16,38-5-40-16,4-5-162 15</inkml:trace>
  <inkml:trace contextRef="#ctx0" brushRef="#br0" timeOffset="1.0961E6">5458 18102 538 0,'0'0'166'16,"0"0"-149"-16,0 0 37 0,0 0 11 16,0 0-42-16,0 0 29 15,0-10 30-15,0 10-20 16,-16 0-16-16,12 0-3 15,-5 0-2-15,-7 0-17 16,3 3-5-16,-7 12-1 16,-2 8-10-16,-13 11-6 15,-3 19 2-15,9 6 1 16,1 5-1-16,28-3 2 16,0 1-1-16,0-7-5 15,20-13-1-15,17-9 1 16,1-5 0-16,2-16-8 15,2-6-9-15,6-6-3 0,-6 0 1 16,-4-14 11-16,-5-13 5 16,-4-1 3-16,-14-7 0 15,-6 1-14-15,-9 1 5 16,0 3-4-16,-4 5 13 16,-21 13 2-16,-12 9 0 15,8 3 6-15,-4 0 4 16,0 22-12-16,8 13-3 15,1 5 2-15,24 0-9 16,0-5-34-16,0-7-11 16,44-5-49-16,-6-14-100 15,4-9-90-15</inkml:trace>
  <inkml:trace contextRef="#ctx0" brushRef="#br0" timeOffset="1.09663E6">5973 18042 201 0,'0'0'424'15,"0"0"-353"-15,0 0 10 16,0 0 17-16,0 0-24 16,0 0-15-16,-164 120-16 15,136-65-4-15,-6 1-10 16,17 7 0-16,12-1-7 15,5-6-7-15,0-6-7 16,22-8-6-16,31-9-2 16,1-8-4-16,3-10 0 15,-2-8 2-15,3-7-9 0,-10 0 7 16,-6-2-6-16,-13-21 10 16,-9 1-3-1,-11-6 1-15,-9-2-7 0,0 5 9 16,-9 2 2-16,-28 8 2 15,-3 11 4-15,-7 4 0 16,-1 0 12-16,6 9-13 16,-3 19-7-16,12 4-3 15,16 8-4-15,12-2-17 16,5-3-32-16,13-4-30 16,40-15-140-16,5-7-175 15</inkml:trace>
  <inkml:trace contextRef="#ctx0" brushRef="#br0" timeOffset="1.09718E6">6563 18039 787 0,'0'0'77'16,"0"0"-72"-16,0 0 27 15,0 0-8-15,0 0 14 0,0 0 28 16,-33 0-17-16,9 3-24 16,4 7 5-16,-7 11 5 15,-1 5-6-15,-12 8-13 16,11 6 2-16,0 4 7 15,12 12-13-15,8-6-6 16,9 6-5-16,0-2 3 16,4-11-5-16,29-6 1 15,9-6-7-15,7-14-1 16,2-7-12-16,2-8 10 16,-9-2-1-16,3 0-2 15,1-10 10-15,-6-17-8 16,7-11 8-16,-16-6-4 15,-20-6-20-15,-13 4-4 16,0 3 31-16,0 11 5 0,-28 7 3 16,-10 9 14-16,-10 9-2 15,5 7-2-15,-5 0 3 16,6 13-12-16,4 22-7 16,9 5 2-16,21 6-4 15,8-3-12-15,0-4-38 16,46-14-35-16,7-3-62 15,-6 1-137-15,-8-11-240 16</inkml:trace>
  <inkml:trace contextRef="#ctx0" brushRef="#br0" timeOffset="1.09756E6">7207 18508 20 0,'0'0'1073'0,"0"0"-996"16,0 0-43-16,0 0-12 15,0 0-22-15,0 0-18 16,13 0-3-16,3 0-15 15,4 0-55-15,-7 0-136 16,7 0-146-16</inkml:trace>
  <inkml:trace contextRef="#ctx0" brushRef="#br0" timeOffset="1.09772E6">7497 18523 1062 0,'0'0'56'15,"0"0"-55"-15,0 0-2 16,0 0-11-16,0 0-28 16,0 0-59-16,148 0-146 15,-115 0-274-15</inkml:trace>
  <inkml:trace contextRef="#ctx0" brushRef="#br0" timeOffset="1.09786E6">7842 18538 1019 0,'0'0'72'16,"0"0"-45"-16,0 0 13 0,0 0-40 16,0 0-2-16,0 0-28 15,112 0-67-15,-92 0-233 16</inkml:trace>
  <inkml:trace contextRef="#ctx0" brushRef="#br0" timeOffset="1.10148E6">10811 15455 66 0,'0'0'255'15,"0"0"-194"-15,0 0-28 16,0 0 145-16,0 0-99 16,0 0-21-16,0 0 3 15,-4-30-2-15,4 28-9 16,0 2 12-16,0-5-14 15,0 2-23-15,0 3-15 16,0 0 11-16,0 0 8 16,0 0-9-16,0 0-20 15,0 31-12-15,0 31 12 0,18 31 13 16,10 22 5-16,1 21-13 16,4 9-5-16,1 13-3 15,-10-3-7-15,-11 3-5 16,3-20-18-16,-16-26 12 15,0-21 17-15,0-31 4 16,-16-20 0-16,3-20 0 16,4-15 1-16,-6-5-3 15,-3-22-43-15,-2-26-420 16</inkml:trace>
  <inkml:trace contextRef="#ctx0" brushRef="#br0" timeOffset="1.10366E6">10677 15461 706 0,'0'0'230'0,"0"0"-153"16,0 0-5-16,0 0-15 16,0 0-27-16,0 0-14 15,-14-11-16-15,14 11-1 16,0-2 1-16,0 0 1 15,0 2 3-15,0 0 3 16,0-6 9-16,0 6 6 16,0 0-1-16,0-3-6 15,0 1-6-15,0 0-7 16,9-6-1-16,15 1-2 16,5-3 0-16,13 2-1 15,7 1 1-15,13-1-5 16,9 3 0-16,15 0-2 0,9 3 2 15,4-1 6-15,3 3-2 16,11 0 2-16,2 0-1 16,13 0 1-16,7 0-8 15,7-5 0-15,6-2 3 16,-13-1 2-16,-3 1-4 16,-3-1 0-16,-14 6 5 15,-11-4-2-15,-3 4 3 16,-1 0-5-16,8-3 5 15,7 2 0-15,5-7 0 16,19 0-1-16,2-2 0 16,-1-3 0-16,-16 2-1 15,-16 3 3-15,-6 2-3 0,-3 5-5 16,-8 3 5-16,-1 0-5 16,1 0-3-16,4 0 8 15,-4 0 3-15,8 3-1 16,1-3 1-16,15 0-3 15,9 0 2-15,4 0-4 16,7-4 3-16,-7-6 2 16,0-1-4-16,-4 4-3 15,-9-4 3-15,-11 11 4 16,-2-4-7-16,-11 1 5 16,8 0 1-16,5-1 1 15,15-2-2-15,-4-2 2 16,5 1 1-16,-12 3 6 15,-22-7-3-15,-13 7-3 0,-22-2 2 16,-22 6 0-16,-13 0-1 16,-8 0 3-16,-8 0 1 15,0 0 3-15,5 0-1 16,15 0-6-16,13 0-2 16,4 0 2-16,-3 0 0 15,14 0 0-15,-19 10-2 16,4 1-3-16,-8 0-2 15,-12 6-3-15,11-6 8 16,-15 0 1-16,6-1 1 16,-1-2-1-16,-5-4 4 0,10-1-5 15,1 0 0 1,9-3 2-16,18 0-2 0,10 0 2 16,18-10-5-16,-2-4 2 15,2-1 1-15,-13 5-3 16,-4 3-11-16,-14 2 2 15,-22 5 10-15,-11 0 0 16,-11 0-3-16,0 0 5 16,9 2 0-16,0 8 13 15,-5 11 1-15,21-6-12 16,-1 2 4-16,9 1-4 16,5 1-1-16,2-3 0 15,-3-1 2-15,5-5-2 16,-18-2-1-16,-4-4 1 0,-6-1 2 15,-14-3-1-15,4 0 1 16,-4 0 1-16,0 0 12 16,0 5-9-16,0 3-7 15,0 4-7-15,0 16 6 16,0 12 1-16,-4 10 0 16,-1 6 0-16,-4 1 2 15,9 3 0-15,0 0-2 16,0 2-3-16,0 6 3 15,0 10 0-15,0 2 1 16,0 5-1-16,0-5-3 16,0-2 1-16,0-5 1 15,0-10 1-15,0-7 0 0,0-9 1 16,0-11-1-16,0-2 1 16,0-1 0-16,0-4 2 15,0 9-2-15,0 2 0 16,-15 0-1-16,10 2 0 15,5-4 2-15,-4-2-2 16,4-9 0-16,0-2 0 16,0-5-2-16,0-5 2 15,0-5 0-15,4 0 0 16,-4-10-2-16,0 0-1 16,0 0 3-16,0 0 0 15,0 0 0-15,0 0 2 0,0 0 3 16,0 0-4-16,0 0 2 15,0 0-3-15,-19 0-1 16,-19 0-13-16,-20 0-8 16,-17 0 11-16,-11-2 7 15,-9-6 3-15,-11 8 0 16,-3 0 0-16,-10 0-4 16,0 5-1-16,-14 10 1 15,-6-2-12-15,-10 4 2 16,-12-4 15-16,-5 4-1 15,-11 1-6-15,9-6-6 16,7 4 9-16,4-4 1 16,9 1 2-16,-5 3 1 0,9-2 0 15,7 3 0-15,13-5-2 16,5-1 2-16,4 2 1 16,11-6 0-16,-2 3 0 15,-3 0-1-15,-6 0 3 16,-4-3-3-16,-5 3-2 15,9-4 1-15,2 1 1 16,-2 1-1-16,5 2 2 16,10-3 2-16,-4-2-2 15,3 0 0-15,10-5 1 16,7 0 2-16,2 0 11 16,0 0-14-16,-2 0 1 0,3 0-2 15,-1 0-5 1,-5 0 4-16,8 0 1 0,-12 0 0 15,1 0-3-15,3 0 2 16,-8 0 2-16,0 0 0 16,0 0-1-16,9 0 0 15,0 0 0-15,4 0 0 16,11 0 3-16,5 0-2 16,4-5 3-16,0 0-1 15,4-2-3-15,5-1 0 16,7-2 8-16,2 5-1 15,-3 0-4-15,-2 5-3 16,-8 0 0-16,2 0 1 16,-3 0-1-16,1 10-9 15,-10 8 6-15,-6 7-7 0,-6 0-8 16,1-4 8-16,12-10 7 16,8-1 2-16,21-10-6 15,17 0-41-15,20-13-163 16,0-12-225-16</inkml:trace>
  <inkml:trace contextRef="#ctx0" brushRef="#br0" timeOffset="1.10497E6">3346 17922 203 0,'0'0'147'0,"0"0"-63"0,0 0 28 15,0 0-35 1,0 0-47-16,0 0-10 0,-20-25-1 16,20 20-19-16,0 5 8 15,0-5 3-15,0 5-3 16,0 0 28-16,0 0 31 15,-4 0 5-15,4 0-20 16,0 0-16-16,0 0-3 16,0 0-10-16,-5 0-10 15,5 12-10-15,-4 16 0 16,4 18 11-16,0 18 1 16,-5 16-5-16,5 11-6 15,0 12-2-15,-6-3 1 16,6-7-2-16,0-11 0 0,0-14-1 15,0-8-4-15,0-12-2 16,20-16-15-16,-1-14-46 16,-5-16-150-16,-5-2-123 15</inkml:trace>
  <inkml:trace contextRef="#ctx0" brushRef="#br0" timeOffset="1.10612E6">3322 17822 334 0,'0'0'261'0,"0"0"-192"15,0 0-30-15,0 0 34 16,0 0-29-16,0 0-38 16,-5-10-4-16,5 10 4 15,0 0 21-15,0 0 25 0,0 0 16 16,0 0-2-1,0 0-19-15,0 0-14 0,0 0-10 16,0 0 7-16,0 0-12 16,0 0-5-16,0 0-13 15,0 0-2-15,13 0-5 16,36 0 7-16,13 0 0 16,13 0 0-16,7 0 2 15,0 0-2-15,4 0 0 16,-11 0 1-16,7 0-1 15,-2 0 0-15,1 0 2 16,1 0 1-16,9 0-2 16,17 0-1-16,12 0 0 0,-1 0 1 15,5-6-4 1,-20-1 2-16,-2-5-2 0,-7 1-2 16,-9 2 0-16,-6 3 4 15,1-4 1-15,-14 10-1 16,15 0-1-16,-12-2 2 15,12 2 0-15,2 0 1 16,2-2-1-16,1-2 0 16,-6 3 0-16,-1 1-1 15,-7 0 0-15,-2-3 1 16,-9-2-1-16,-5 0 1 16,14-3-2-16,-14-2 2 15,5 3-1-15,-4 2 2 16,-5-1 0-16,-7 5 0 0,7 1-2 15,5 0 1-15,4 0 0 16,9-6 1-16,6 1-1 16,-2-5 1-16,16 6 0 15,-5-2-1-15,5-1 1 16,-16 7-2-16,-2 0 1 16,-16 0-2-16,-14 0 1 15,-1 0 0-15,-7 0 1 16,3 0 1-16,-10 0 0 15,5 0 1-15,5-3 1 16,11-5 0-16,-12 3-3 16,-8-2 3-16,-16 7-3 15,3-2 0-15,-16 2 0 0,0 0 10 16,0 0 8-16,0 0-3 16,0 0-10-16,0 0-3 15,4 0-1-15,5 7 0 16,7 11-2-16,1 7 3 15,8 7-1-15,-1 18-1 16,-6 3-1-16,6 10 1 16,-4 9 3-16,0 2-3 15,-3 5-6-15,-1 2 6 16,-12-6 0-16,10 0-2 16,-3-4 0-16,2-9 2 15,7-12 0-15,-7-10 2 0,-4-10 0 16,2-8-2-1,-7-4 0-15,1-2-2 0,-5 0 0 16,0 7-13-16,0 4-25 16,0 4-39-16,0 9-42 15,0 8-92-15,4 2-6 16,12 3-187-16</inkml:trace>
  <inkml:trace contextRef="#ctx0" brushRef="#br0" timeOffset="1.1092E6">8193 18762 103 0,'0'0'171'0,"0"0"-156"16,0 0-10-16,0 0 46 0,0 0-19 16,0 0-24-16,-13 0 7 15,13 0 8-15,0 0 24 16,-4 0 48-16,-3 0 11 15,7 0-66-15,-5 0-9 16,5 0 3-16,0 0-4 16,0 0-8-16,0 0 21 15,0 0 14-15,0 0 0 16,0 0-8-16,0 0-11 16,0 0-1-16,0 0-4 15,0 0-6-15,-4 0-1 0,4 0-13 16,-9 0 1-16,-2 0-1 15,-2 2-9-15,-7 3-2 16,-2-5 0-16,-11 5-1 16,-7-5 2-16,-11 5-3 15,-6-1 0-15,-5 5 0 16,-20-4 7-16,-9 2-4 16,-4 3-2-16,-5 3 0 15,-10-3-1-15,-5 2-2 16,2-2 2-16,-2 5 0 15,5-5 0-15,1 0 1 16,-6 2-1-16,11-4 0 16,3 2-1-16,10-7 1 15,16 1 2-15,2-4-2 16,6 0 0-16,5 3-1 0,-4-3 1 16,9 0-1-16,-1 0 2 15,-8 5-1-15,8-5 5 16,-8 0-5-16,13 0-5 15,2 0 2-15,-2 0 3 16,0-5 4-16,-5 2-3 16,8-4 0-16,1 0-1 15,-4 4-1-15,2-5-1 16,-7 1 4-16,-3 0-4 16,7-1-3-16,8 1 5 15,-3-1 0-15,7-2 0 16,-2 5 0-16,7-2 0 0,-17-3 1 15,17 4-1-15,-1-6 1 16,1 5-1-16,-3-3-8 16,-2 2-2-16,4 1 10 15,-6-1 1-15,15 3 0 16,-8 5-1-16,-12 0 4 16,11 0-3-16,1 0 2 15,13 0-3-15,15-2 3 16,-7-1-3-16,3 1 0 15,-7-1-4-15,-2 1 2 16,2-4 2-16,-4 6 6 16,6-2-5-16,-2-1 0 15,5 1-1-15,1 0 2 0,-6 2-1 16,7-3-1-16,-7 3 0 16,-4 0-1-16,2 0 1 15,-11 0 0-15,-7 0-1 16,7 0-4-16,-5 0 5 15,5 0 0-15,0 0 0 16,0 0-1-16,-5 0 1 16,3 0-1-16,12 0 2 15,4 0-1-15,-1 0 0 16,15 0 1-16,-4 0-1 16,5 0 2-16,-11 0-1 15,1 0-1-15,-10 0 4 16,0 0-4-16,-14 0 1 15,0 0-2-15,1 0 4 0,-3 0-2 16,-2 0-1-16,-7 0 1 16,7 0-2-16,0 0 1 15,-2 0 0-15,11 0 3 16,0 0-2-16,13 0-1 16,2 0-3-16,18 0 3 15,0 0 0-15,0 0-18 16,0 0-9-16,13 0-4 15,32 0-3-15,10 0-19 16,13 12-66-16,-6 6-179 16</inkml:trace>
  <inkml:trace contextRef="#ctx0" brushRef="#br0" timeOffset="1.14434E6">27591 13580 274 0,'0'0'234'0,"0"0"-124"0,0 0-25 16,0 0-15-16,0 0 3 15,0 0-4-15,0 0 97 16,-8-2-143-16,8 2 4 16,0 0 13-16,-7 0-14 15,7 0-7-15,-4 0 11 16,4 8-13-16,0 28-13 15,11 20-4-15,31 14 3 16,15 8-2-16,9 2 3 16,-12-4-1-16,-21-9-3 15,-16-14-17-15,-17-6 16 16,0-13-2-16,0-13 4 0,-37-9-1 16,-1-6 7-1,-4-6-4-15,2 0-3 0,3-7-5 16,4-17-11-16,8-15 6 15,25-11 0-15,0-11 4 16,9-14-10-16,40-2 4 16,4-4 2-16,-2 4 2 15,-7 4 6-15,-20 5-6 16,-19 8 8-16,-5 10 5 16,0 7-5-16,-16 8 1 15,-26 13 4-15,5 7 2 16,-8 15 0-16,-1 0-7 0,2 25 0 15,6 20-1 1,9 10-1-16,21 5-13 0,8-2-41 16,0-5-74-16,33-11-157 15</inkml:trace>
  <inkml:trace contextRef="#ctx0" brushRef="#br0" timeOffset="1.14455E6">28025 13852 816 0,'0'0'146'16,"0"130"-114"-16,0-60-7 16,0-8-6-16,0-2-12 0,13 0-7 15,-13-3-27-15,0-5-100 16,0-10-97-16,0-15-163 15</inkml:trace>
  <inkml:trace contextRef="#ctx0" brushRef="#br0" timeOffset="1.14503E6">28492 13390 271 0,'0'0'235'0,"0"0"-114"15,0 0 1-15,0 0-10 16,0 0-22-16,0 0-29 0,-9 50-31 16,-11-10-8-1,2 2 2-15,-6 7 3 0,15 1-6 16,2-5 1-16,7 0-12 15,0-5 0-15,0-5-3 16,7-5-6-16,22-7 0 16,-7-4 0-16,11-6 1 15,2-3-4-15,-8-2-2 16,-3-3-31-16,5-3-14 16,-5-2-23-16,-4 0-64 15,-2-15-12-15,-3-14-60 16,-10-4-106-16</inkml:trace>
  <inkml:trace contextRef="#ctx0" brushRef="#br0" timeOffset="1.14523E6">28693 13462 141 0,'0'0'191'0,"0"0"3"16,0 0-39-16,0 0-6 16,0 0-72-16,0 0 50 15,57 121-45-15,-57-40-32 16,0 8-26-16,0 6-14 15,0-2-4-15,0-2-2 16,-24-9-4-16,0-12-32 16,10-17-25-16,8-18-14 15,6-16-110-15,0-13-225 16</inkml:trace>
  <inkml:trace contextRef="#ctx0" brushRef="#br0" timeOffset="1.14576E6">29423 13547 150 0,'0'0'522'16,"0"0"-394"-16,0 0-12 15,0 0-46-15,0 0-38 16,0 0 7-16,0 0-3 15,-173-29-14-15,124 29-11 16,-1 0 6-16,1 17-4 16,16 6 4-16,13 5-14 15,15 7-3-15,5 5-3 16,29 0 2-16,29 0-4 0,8-3 5 16,0 6 2-1,-2-3 0-15,-2 1-2 0,-24-2 10 16,-20-2-2-16,-12-4 7 15,-6 3 2-15,-11-6 4 16,-31-3 0-16,-11-4-10 16,11-6-2-16,9-9-6 15,9-2-3-15,19-6-5 16,5 0-37-16,0-4-64 16,22-13-61-16,18-6-246 15</inkml:trace>
  <inkml:trace contextRef="#ctx0" brushRef="#br0" timeOffset="1.14865E6">29761 13502 91 0,'0'0'519'15,"0"0"-399"-15,0 0-38 16,0 0-15-16,0 0-26 15,0 0-18-15,0-5 4 16,0 5 5-16,0 0 1 0,0 0-7 16,0 0-13-16,4 0 4 15,5 3-5-15,0 12 7 16,-2 3-3-16,-7 9 0 16,0 3 3-16,0 10-12 15,-11 8 1-15,-7-5-6 16,13 0 1-16,5-4-2 15,0-3 1-15,5-11-2 16,24-8-3-16,13-7 2 16,6-10-2-16,-10 0 3 15,4 0 2-15,-18 0-1 16,-4-7-1-16,-15-4-30 16,-1-1-43-16,-4-8-68 15,0-2-137-15,0-1-200 0</inkml:trace>
  <inkml:trace contextRef="#ctx0" brushRef="#br0" timeOffset="1.14885E6">29997 13530 456 0,'0'0'319'0,"0"0"-220"16,0 0-62-16,36 103 103 15,-18-18-56-15,-14 16-39 16,-4 4-28-16,0 5 2 15,0-3-14-15,4-15-5 16,7-17-4-16,-2-21-28 0,-4-23-31 16,10-14-3-16,-2-17-78 15,7-17-193-15</inkml:trace>
  <inkml:trace contextRef="#ctx0" brushRef="#br0" timeOffset="1.14922E6">30327 13736 827 0,'0'0'181'16,"0"0"-173"-16,0 0 30 0,0 0 6 15,0 0-25-15,210-53-6 16,-194 53-4-16,-3 0-9 15,-9 15 9-15,-4 15 12 16,0 13 0-16,0 9-9 16,-24 9-9-16,-18 12 9 15,4 2 2-15,-6 0-3 16,6-5 1-16,10-10-2 16,19-13 0-16,9-11-10 15,0-13-2-15,0-6 2 16,29-5-1-16,13-9 4 15,-9-3-3-15,11 0 1 0,-11 0-2 16,5-3-15 0,-9-7-64-16,4-7-56 0,-5-6-255 15</inkml:trace>
  <inkml:trace contextRef="#ctx0" brushRef="#br0" timeOffset="1.1497E6">30999 13823 738 0,'0'0'241'0,"0"0"-183"16,0 0-14-16,0 0-37 16,0 0-5-16,0 0 3 15,78 129 12-15,-56-62 3 0,-7-2-8 16,-1 0 7-16,-14-2-2 15,0-5-12-15,0-8-1 16,-29-8-2-16,-9-7 3 16,-4-12-2-16,13-10 4 15,5-13-4-15,15 0-3 16,9-28-11-16,0-22-4 16,0-14 2-16,42-11 9 15,11 6 4-15,-6-4 0 16,-3 1 1-16,-2 9-1 15,-4 1 4-15,-10 6-7 16,-17 6 4-16,7 10-1 0,-18 2 3 16,0 9-2-16,-9 4 8 15,-28 4 8-15,-12 11 12 16,3 2-3-16,-8 8-12 16,-12 0 3-16,9 18-9 15,8 15-7-15,16 7-1 16,20 0-4-16,13 7-11 15,17-2-49-15,36-2-60 16,5-7-137-16,-1-4-267 16</inkml:trace>
  <inkml:trace contextRef="#ctx0" brushRef="#br0" timeOffset="1.14989E6">31453 14284 894 0,'0'0'264'0,"0"0"-217"15,0 0-28-15,0 0 2 16,0 0-21-16,0 0-32 16,24-22-42-16,-11 19-97 15,-2 3-279-15</inkml:trace>
  <inkml:trace contextRef="#ctx0" brushRef="#br0" timeOffset="1.15006E6">31771 14259 1032 0,'0'0'121'0,"0"0"-113"15,0 0-8-15,0 0-13 16,0 0 13-16,0 0-58 15,239-1-120-15,-191 1-196 16</inkml:trace>
  <inkml:trace contextRef="#ctx0" brushRef="#br0" timeOffset="1.15019E6">32191 14255 620 0,'0'0'393'0,"0"0"-303"0,0 0 1 15,0 0-49-15,0 0-42 16,0 0 0-16,78 0-4 15,-45 0-22-15,-5 0-99 16,-5 0-255-16</inkml:trace>
  <inkml:trace contextRef="#ctx0" brushRef="#br0" timeOffset="1.15341E6">26977 12977 238 0,'0'0'202'0,"0"0"-114"0,0 0 27 16,0 0-24-16,0 0-50 15,0 0 15-15,0 0 13 16,0-8 17-16,0 8 4 15,0 0-62-15,0 0 6 16,0 0-12-16,0 0-8 16,0 0-10-16,0 0 3 15,0 0-4-15,0 15-3 16,-5 29 2-16,-10 30-2 16,6 28 2-16,-11 27 0 15,16 18-1-15,-1 16 1 16,-15 8-2-16,20-3 2 0,-9-16-2 15,5-24 3-15,4-32-3 16,0-27 0-16,0-24 4 16,0-14-1-16,0-16-3 15,0-11 0-15,0-4 0 16,0 0-1-16,0 0-3 16,0-17-17-16,0-5-40 15,-15-9-42-15,1-3-106 16,10-4-198-16</inkml:trace>
  <inkml:trace contextRef="#ctx0" brushRef="#br0" timeOffset="1.15501E6">26966 12873 389 0,'0'0'138'16,"0"0"7"-16,0 0-39 15,0 0-42-15,0 0-24 16,0 0 24-16,0 0-29 15,0 0-6-15,0 0-1 0,0 0 0 16,0 0-20 0,28 0 5-16,17 0 0 0,12 0 22 15,14 3 5-15,24-1-20 16,0 3-16-16,16-2 2 16,8 0-2-16,9-3-4 15,-8 2 2-15,12 5-2 16,-12 3 2-16,-5 1 2 15,18 4-6-15,-1-5 2 16,16-2 0-16,16-7 0 16,-7-1 1-16,13 0 3 15,16-5-4-15,6-7 0 0,7-3 0 16,7 8 0-16,-11 1-1 16,2 6 1-1,-7 0 0-15,-5 0-3 0,1 0 2 16,4 0 1-16,12 0 0 15,17 0 1-15,28 0 0 16,-3 0 3-16,-21 0-3 16,-22 0-1-16,-44 0 2 15,-29 11-1-15,-37 1 1 16,-33-2 2-16,-16-3 11 16,-23-3 11-16,-3-3 0 15,-3-1-2-15,-4 0-7 16,11 0 1-16,-20 0-14 15,20 0 5-15,-20 0 5 16,0 0-8-16,0 0 3 0,0 0 1 16,0 0-5-16,4 0-5 15,-4 0 6-15,0 0-6 16,0 0 0-16,0 0-2 16,0 0 0-16,0 0-4 15,0 0 5-15,0 0-1 16,0 0 1-16,0 11-8 15,0 14 5-15,-15 20 3 16,2 20 2-16,-7 15-1 16,20 21 0-16,0 12 0 15,0 9-1-15,-5 3-8 16,-8-4 0-16,-3-5-7 16,-8-15-3-16,6-10 10 0,3-13 9 15,6-9 0-15,5-2 0 16,4-10 0-16,0-4 4 15,0-3-4-15,0-10-5 16,4-2 5-16,16-9 0 16,-11-3 0-16,4-9 1 15,-8 1 7-15,-5-7-5 16,0 6 7-16,0 0-8 16,0 0 7-16,0 1-9 15,0-5 2-15,0-9-2 16,0-1-4-16,6-3 3 15,-6 0 0-15,5 0-6 0,-5 0 7 16,0 0 9-16,0 0 0 16,0 0 4-16,0 0-4 15,0 0-9-15,0 0 5 16,0 0-3-16,0 0-2 16,0 0 0-16,-16-7-7 15,-17 4-3-15,-13-5 1 16,-12 4-8-16,-15 1-5 15,-11 0 17-15,-27 3-6 16,-12 0 1-16,-26 0-9 16,-21 0 1-16,-27 0 11 15,-8 0-6-15,-10 10-6 16,-4 3-13-16,16-1 17 0,-7 1 7 16,13-3 4-16,16-5-1 15,-5 3-4-15,11-8 3 16,-17 2-6-16,10-2 4 15,-3 0-17-15,14 0 14 16,-1 0-2-16,10 0-9 16,1 0-5-16,-3 0 5 15,16 0-10-15,20 0 3 16,15 0 21-16,7 0 8 16,31 0-1-16,-3 0 2 15,17-10-2-15,3 0-1 16,7 3 1-16,7 1 1 15,-3-3 8-15,3 6 7 16,-2-4-2-16,6 1 9 0,-6-1 16 16,-16-1-14-16,0 1-13 15,-5-1-1-15,-10 1 8 16,6 0-9-16,5 4 7 16,8-2-13-16,-4 2-1 15,23 1 3-15,-3-3-4 16,17 2-1-16,1 0 1 15,6 2-1-15,-10 1 2 16,-6 0-2-16,-14 0-3 16,-3 0 3-16,-11 0 0 15,9 0 0-15,9 0 0 16,15 0 4-16,20 0-4 0,9-7-9 16,9-14-89-16,40-12-366 15</inkml:trace>
  <inkml:trace contextRef="#ctx0" brushRef="#br0" timeOffset="1.16629E6">16318 16529 7 0,'0'0'32'16,"0"0"22"-16,0 0-28 0,0 0-21 15,0 0 0-15,0 0-5 16,0 0 0-16,0 0 0 16,0 0 2-16,0 0-2 15,0 0 0-15,-7 0 0 16,7 0 3-16,0 0-3 15,0 0-2-15,0 0-1 16,0 0-6-16,0 0 5 16,0 0-2-16,0 0-7 15,0 0-2-15,0 0 0 16,0 0 11-16,0 0 3 16,0 0-11-16,0 0-9 15,0 0 15-15,0 0-3 16,0-3-1-16</inkml:trace>
  <inkml:trace contextRef="#ctx0" brushRef="#br0" timeOffset="1.19346E6">13361 17931 226 0,'0'0'301'16,"0"0"-200"-16,0 0-17 15,0 0-32-15,0 0-23 16,0 0 4-16,0 0 19 0,0 0-13 16,0 6-4-16,0-1 4 15,0 5-9-15,-4 0-8 16,-1-8 0-16,1 1 3 16,4-3 1-16,0 0 2 15,0 0-6-15,0 0-1 16,0 0-14-16,0 0 10 15,0 0-16-15,0 0 2 16,0 0-3-16,0 0 0 16,0 7 1-16,0 3-1 15,0 5-2-15,0 0 2 16,0 1 1-16,0-4-1 0,0-2 1 16,0 0 7-16,0-10-7 15,0 0-1-15,0 0 5 16,0 0 6-16,0 0 7 15,0 0 2-15,0 0-9 16,0 0 3-16,0 0-1 16,0 0-11-16,0 0 4 15,0 0-6-15,0 0 1 16,0 0-1-16,0 8-12 16,0 27 4-16,0 22 8 15,0 14 12-15,-11 1-8 16,-2-4-3-16,-7-15-1 15,11-16-1-15,0-19-2 0,9-11-11 16,0-7-28 0,0 0-41-16,0-30-253 0</inkml:trace>
  <inkml:trace contextRef="#ctx0" brushRef="#br0" timeOffset="1.19502E6">13691 17761 396 0,'0'0'273'0,"0"0"-189"16,0 0 42-16,0 0-49 15,0 0-55-15,0 0 5 16,-33 6-7-16,33 11 3 15,0 0 1-15,0 6-3 16,0 5-13-16,22 7-7 16,17 12 13-16,-10 3-11 15,4 5 0-15,-11-2-2 16,-6-3 1-16,-12-7-2 16,1-11 1-16,-5-7 2 0,0-7-1 15,0-5 2-15,-13-6 8 16,-7-7-5-16,-5 0-6 15,3-10-1-15,2-25-3 16,7-10-2-16,13-12 3 16,0-12 1-16,9 4 1 15,28-3-4-15,5 6 3 16,-2 5 1-16,-2 1-4 16,-18 6 4-16,-3 7 4 15,-17 6-3-15,0 2-1 16,0 15 5-16,0-3 5 0,-17 6 9 15,-12 9-2-15,0 6 6 16,-4 2-2-16,-7 0-1 16,-2 17-19-16,14 16 2 15,8 9-3-15,20 13-3 16,0-5-9-16,0-1-22 16,44-10-39-16,-2-1-72 15,-5-13-292-15</inkml:trace>
  <inkml:trace contextRef="#ctx0" brushRef="#br0" timeOffset="1.19553E6">14120 17922 752 0,'0'0'93'0,"0"0"-69"15,0 0 56-15,0 0-43 16,0 0-27-16,0 0 15 15,-49 102 6-15,49-62-1 16,0 13-5-16,0-8-3 0,0 5-5 16,20-10-8-16,13-9-6 15,5-9-1-15,-10-7-2 16,6-12 0-16,3-3 1 16,-1-11 2-16,6-22 9 15,-18-13-1-15,-2-4-3 16,-15-6 2-16,-7 9-8 15,0-2 0-15,0 12-2 16,-25 5 3-16,-12 9-1 16,-3 11-2-16,-6 7 0 15,17 5 0-15,-4 9 0 16,-1 19-3-16,15 7-9 0,14 2-39 16,5 2-12-16,0-7-100 15,13-11-118-15,16-7-173 16</inkml:trace>
  <inkml:trace contextRef="#ctx0" brushRef="#br0" timeOffset="1.19627E6">14458 17466 792 0,'0'0'137'0,"0"0"-47"16,0 0-66-16,0 0-15 16,-24 160 1-16,24-93 2 15,0 12 3-15,0-7 2 16,4 3 9-16,12-5-9 16,1-7-10-16,3-5-6 15,-7-18 0-15,-6-13 2 16,6-12-1-16,-8-9 5 15,4-6-3-15,2 0 3 16,2-6-7-16,2-24 1 16,-6-18 4-16,16-4 0 15,-8-8-5-15,-1 14 0 16,4 14 1-16,-3 12-1 0,-17 13 0 16,16 7-2-16,-7 0 2 15,4 15 3-15,2 17 14 16,10 8 3-16,-8 6-9 15,-1-12-9-15,-7 0 0 16,-5-12 0-16,12-5 0 16,-7-12-2-16,4-5-7 15,11 0 3-15,5-28 3 16,4-5-3-16,5-6-6 16,-3 3 7-16,-13 10 1 15,-2 5-1-15,-11 11 3 16,2 10 0-16,-11 0-3 15,0 0 3-15,0 10 14 0,9 12 3 16,0 9-5-16,6-4-7 16,-10-4-2-16,3-11-2 15,1-5-2-15,-9-7-1 16,16 0-2-16,8 0 1 16,5-17-2-16,8-10-6 15,10-8-3-15,-7 0 4 16,-3 2 5-16,-17 11 0 15,7 12 3-15,-16 2 2 16,-2 8 4-16,-5 0 16 16,0 18 10-16,12 19 1 0,-12 8 7 15,12 3-15 1,-7-10-13-16,8-8-10 0,3-7-2 16,5-11-46-16,-8-2-63 15,-1-5-431-15</inkml:trace>
  <inkml:trace contextRef="#ctx0" brushRef="#br0" timeOffset="1.20125E6">12800 17706 120 0,'0'0'110'15,"0"0"-80"-15,0 0 34 0,0 0-7 16,0 0-17-1,0 0 26-15,0-2 3 0,0 2-1 16,0 0-26-16,0 0-8 16,0 0 7-16,0 0 1 15,0 0-20-15,0 0 13 16,0 0-1-16,0 0-8 16,0 0 13-16,0 0 5 15,0 0-10-15,0 0 2 16,0 0-1-16,0 0-6 15,-7 0-3-15,-2 7-13 16,-9 16 1-16,-2 15-13 16,1 2 3-16,10 7 5 15,0-2-5-15,9 5 4 16,0 2 3-16,0-2-7 0,0-1-3 16,9-4-1-16,11-10 0 15,-7-3-1-15,7-9 1 16,-3-8-2-16,8 0 0 15,4-6 2-15,-1-8 0 16,14-1 0-16,3-1-1 16,1-26 1-16,7-13 0 15,-15 1 0-15,-5-14-3 16,-18-5-1-16,-6 2 2 16,-9-1-4-16,0 2 6 15,0 3 0-15,-33 2-5 16,-5 1 5-16,-10 7-1 0,1 9 1 15,3 16-2 1,-2 7 2-16,-3 10-2 0,-4 5-11 16,-2 28-1-16,2 14-6 15,15 11-20-15,18 5-22 16,20-6-120-16,0 1-252 16</inkml:trace>
  <inkml:trace contextRef="#ctx0" brushRef="#br0" timeOffset="1.2106E6">16075 15285 72 0,'0'0'120'16,"0"0"-42"-16,0 0 10 16,0 0 254-16,0 0-339 15,0 0-3-15,0 0 3 16,0 0-2-16,0 0-1 16,0 0 0-16,0 0-3 15,0 0 1-15,0 0 1 0,0 0-1 16,0 0-1-1,0 0-11-15,0 0-24 0,0 0-23 16,0 0-19-16,-11 2-20 16,2 6 81-16,0-1-132 15,-7 6 41-15</inkml:trace>
  <inkml:trace contextRef="#ctx0" brushRef="#br0" timeOffset="1.21163E6">16022 15234 67 0,'0'0'84'0,"0"0"-13"15,0 0-12-15,0 0-14 16,0 0 16-16,0 0-8 15,0 121-12-15,0-99-13 16,0 1-16-16,0 2-5 16,0 4-6-16,-5-3 9 0,-6-1-5 15,2 6 2-15,9-6-7 16,-4 1 0-16,-5 3 0 16,9-4 3-16,0 0-3 15,0-3 0-15,-7 1 2 16,7-3 0-1,-4 3-2-15,-1 0 0 0,5-4 0 16,0 9 3-16,0-3 3 16,0 0 4-16,-4 0 10 15,0 3 19-15,4-3 5 16,0 0-24-16,-9 2-11 16,2 0 4-16,-2-2 3 15,9 6-12-15,0-3 1 0,-9-3-4 16,5 2 6-1,-11-4-6-15,10 5 1 0,-4-6-2 16,-2 3-4-16,2-3 4 16,0 9 4-16,5-4-4 15,-7-4 0-15,7 7 0 16,-5-5 2-16,0 0-2 16,2 6 1-16,-2-2 0 15,5 4 0-15,0 2 7 16,4 0-8-16,-5 2 0 15,-6 1 2-15,7 2 0 16,-5 1-1-16,-2-7-1 16,2 4 0-16,5-8 0 15,-10 0 0-15,8 8 0 0,1-1 1 16,1 1-1-16,4-1 0 16,0 1 2-16,0-2 0 15,0-4 1-15,0 3 4 16,0-8-2-16,0 1 2 15,0-6 43-15,0-6-44 16,0-1-5-16,0-8-1 16,0-2-5-16,0-3-31 15,0 1-4-15,0-3-29 16,0 0-72-16,0 0-14 16,0 0-79-16</inkml:trace>
  <inkml:trace contextRef="#ctx0" brushRef="#br0" timeOffset="1.2583E6">8593 18117 122 0,'0'0'35'15,"0"0"8"-15,0 0-1 16,0 0-15-16,0 0 21 16,0 0 22-16,0 0-21 15,0 0-10-15,0 0-9 16,0 0 10-16,20 0-30 0,-20 0-5 15,9 0 2-15,-9-3-1 16,0 3 11-16,0-2 14 16,0 2 33-16,0 0 1 15,0 0 2-15,0 0 0 16,0 0 10-16,0-2-12 16,0 2-16-16,0 0-7 15,0 0-16-15,0 0-11 16,0 0-8-16,-9 0 2 15,9 0-9-15,0 23-12 16,0 17 3-16,9 17 9 16,11 5 0-16,13 0 0 15,-8-5 0-15,-12-5 1 0,2-4-1 16,-15-5 1-16,0-9 4 16,0-3-4-16,-11-8 0 15,-6-7 4-15,-23 0-3 16,18-14-2-16,-11-2-2 15,-3 0-5-15,10 0 0 16,-3-22-8-16,5-8 11 16,19-11-2-16,5-4-7 15,0-10-4-15,38-2 9 16,8 4 7-16,7-2 0 16,-15 2 1-16,10 11-2 15,-10 2-5-15,-9 7-1 0,-20 6 7 16,2 2 1-16,-11 0 1 15,0 4 4-15,0 3 1 16,-16 7 7-16,-6 2 10 16,-18 7-6-16,7 2-8 15,-4 0-9-15,3 5 0 16,6 17-7-16,-1 3 1 16,16 16-5-16,6 6-34 15,7 9-37-15,0 1-66 16,33-7-22-16,11-4-83 15,3-13-109-15</inkml:trace>
  <inkml:trace contextRef="#ctx0" brushRef="#br0" timeOffset="1.25854E6">8994 18498 509 0,'0'0'61'15,"0"0"-22"-15,-9 138 41 16,0-93-29-16,-2-4-30 16,2-9-2-16,5-7-16 0,4-7-3 15,0-9-2-15,0-3-70 16,0-6-187-16</inkml:trace>
  <inkml:trace contextRef="#ctx0" brushRef="#br0" timeOffset="1.26008E6">9620 18354 522 0,'0'0'131'16,"0"0"-72"-16,0 0 15 16,0 0-16-16,0 0-28 15,0 0 1-15,0-17 1 0,0 13 15 16,0 0-18-16,0-2 5 16,0 6-16-16,0 0-2 15,0 0 9-15,-5 0 8 16,-15 0-18-16,0 22-11 15,-13 16-4-15,9 12-1 16,6 8 1-16,14-3 0 16,4-5 3-16,0-4-2 15,0-14-1-15,22-12-1 16,-2-10-6-16,0-10 4 16,8 0-4-16,1 0 1 15,9-23 6-15,-1-14 1 0,-12-3 5 16,-1-1-1-16,-15 7 0 15,-5 9-2-15,1 4-3 16,-1 14 1-16,-4 7-1 16,0 0 10-16,0 7-10 15,0 21 3-15,0-1-3 16,7 8 1-16,6-2 0 16,-4-11 0-16,6-8 0 15,-10-10-1-15,-1-4 0 16,5 0 0-16,11 0-5 15,9-20 5-15,4-10 2 16,0-5 1-16,-4-5-3 16,-9 7-3-16,-3 11 1 15,-10 14-4-15,-3 8 3 16,-4 0-2-16,5 0 1 0,4 18 4 16,-5 10 9-16,16 6 8 15,-16-1-13-15,16-10 1 16,-6-11-2-16,-6-5-2 15,8-7-1-15,-3 0-2 16,7 0-4-16,9-12-2 16,0-16 7-16,4-1-1 15,-9-4-2-15,-6 3-1 16,-3 5 0-16,-10 13 5 16,3 9 0-16,-8 3 7 0,5 0 17 15,-5 3-15-15,0 26-4 16,0 6-1-16,0 11 1 15,0-6-5-15,0-6-24 16,0-8-66-16,0-4-151 16,0-12-301-16</inkml:trace>
  <inkml:trace contextRef="#ctx0" brushRef="#br0" timeOffset="1.26371E6">9146 18017 74 0,'0'0'112'16,"0"0"-43"-16,0 0-18 15,0 0 33-15,0 0-47 0,0 0-9 16,-9-11-15-16,9 7-9 16,0 4-4-16,0-3 0 15,0 2 0-15,0 1 13 16,0 0 31-16,-8 0-6 15,8-4 12-15,0 4 6 16,0-2-4-16,0 2-2 16,0 0 3-16,0 0 22 15,0 0 1-15,-11 0-9 16,11 0-8-16,-5 0-25 16,-4 0-2-16,5 0-6 15,-1 0 4-15,-1 0-3 0,6 0-6 16,0 0-6-16,0 0-5 15,0 0-9-15,0 0-1 16,0 0-7-16,24 0-3 16,14 0 10-16,6-3 4 15,-6 3-3-15,-1 0 2 16,-13 0-3-16,-8 0-2 16,-7 0-5-16,0 9 5 15,-9 5 2-15,0 8 7 16,0 8 14-16,0 11-2 15,0 12-5-15,0 1-4 16,0 4 4-16,-9 2-3 16,0 4-2-16,-2-7-6 0,6 0-1 15,1-4-1-15,4-8 1 16,0-5-2-16,0-5 0 16,0-5 0-16,0-8-1 15,0-1-9-15,0-8-9 16,0-6-10-16,0-7-12 15,0 0-8-15,0 0-33 16,0 0-30-16,0-20-66 16,0-5-114-16</inkml:trace>
  <inkml:trace contextRef="#ctx0" brushRef="#br0" timeOffset="1.26393E6">9162 18376 1042 0,'0'0'118'15,"0"0"-78"-15,0 0 28 16,0 0-40-16,0 0-15 16,0 0 12-16,128-18-16 15,-75 15-3-15,-11 2-6 16,2 1-14-16,-6 0-51 15,-14 0-67-15,-19 0-324 16</inkml:trace>
  <inkml:trace contextRef="#ctx0" brushRef="#br0" timeOffset="1.26546E6">8016 17692 203 0,'0'0'282'0,"0"0"-201"16,0 0 39-16,0 0-22 16,0 0-53-16,0 0 20 15,-4-6 35-15,4 6-35 16,0 0-11-16,0 0-11 16,0 0-18-16,0 0 0 15,0 0-9-15,0 0-3 0,0-2 3 16,0 2-12-16,0 0-4 15,33-3-7-15,25 3 7 16,23 0 8-16,28-2 1 16,17-6 1-16,15 4 1 15,12-2-6-15,4-4-5 16,7 2 0-16,-3 3 0 16,-13-2-2-16,-11 5-4 15,-9 2-4-15,-13 0 5 16,-24 0 5-16,-5 0-1 15,-15 0 1-15,-13 0 0 16,-14 0 1-16,-7 0 2 16,1 0 4-16,-18 0 1 0,-2 0-3 15,2 0 1 1,-1 0-6-16,-1 0 6 0,-9 0-5 16,-2 0 0-16,-3 0 0 15,-4 0 4-15,4 0-4 16,5 0-1-16,2 0-1 15,3 0 1-15,14 0-2 16,-3-6 2-16,-12 4 4 16,-2 2-3-16,-11 0-2 15,0 0-1-15,4 0 1 16,-4 0 0-16,0 0 1 16,0 0 0-16,0 0-2 15,0 0 1-15,0 0-1 16,5 0-2-16,4 0 3 0,-5 8-4 15,12 11 2-15,1 9 0 16,-6 7 3-16,-2 15 0 16,4 13 1-16,-6 15-1 15,6 19 3-15,-4 21-3 16,7 17-3-16,-3 14 2 16,-2-12-6-16,2-17-3 15,7-22-1-15,-15-17 9 16,8-19 2-16,-2-12 2 15,-11-15 1-15,0-9-3 16,0-12-29-16,0-3-93 16,-11-8-564-16</inkml:trace>
  <inkml:trace contextRef="#ctx0" brushRef="#br0" timeOffset="1.27059E6">27587 15756 166 0,'0'0'135'0,"0"0"-98"15,0 0 29-15,0 0 29 16,0 0-21-16,0 0-9 16,0 0 4-16,0 0-22 15,0-8-3-15,0 8-14 16,0 0-8-16,0 0-12 16,0 0 0-16,0 0 0 15,0 0 2-15,0 0 2 16,0-2 13-16,0 2 24 15,0-3-5-15,0 1-6 16,-4-3-19-16,-7 2 14 16,6 1-19-16,1 0-5 0,4 2 1 15,0 0 8-15,0 0-1 16,-5 0-8-16,5 0-11 16,0 4-2-16,0 29-13 15,5 17 15-15,19 8 2 16,-6 10-2-16,-14-4 0 15,-4-3-2-15,0-5 2 16,0-6-2-16,-26-5-6 16,-19-11-9-16,12-6 9 15,-4-8-5-15,8-12-1 16,5-8-8-16,10 0 4 16,8-31-24-16,6-16-17 0,0-10-20 15,24-7 33-15,33 2 29 16,1 2-5-16,13 0 8 15,2 1 13-15,-7 4 1 16,-13 5 21-16,-15 10-7 16,-14 5-5-16,-11 10 8 15,-13 3 27-15,0 7 7 16,0-3 8-16,-20 6 11 16,-8 3-31-16,-14 1-6 15,8 8-12-15,-8 0-9 16,-2 0-4-16,7 17-3 15,-1 23-3-15,9 5-2 16,9 10-2-16,20 5-21 16,0-2-41-16,25-6-60 0,17-6-190 15</inkml:trace>
  <inkml:trace contextRef="#ctx0" brushRef="#br0" timeOffset="1.27233E6">28335 15668 116 0,'0'0'94'0,"0"0"-41"16,0 0 29-16,0 0 23 15,0 0-46-15,0 0 49 0,28-52 1 16,-28 52-21 0,5 0 0-16,-5 0 14 0,0 0-16 15,0 0-14-15,0 0-28 16,0 0-17-16,0 20-14 15,-25 20 6-15,3 11 2 16,-7 8-13-16,10-2-5 16,-6-3 1-16,16-9-6 15,5-10 6-15,4-15-8 16,0-8 1-16,0-9-3 16,13-3 6-16,27 0 0 15,-7 0 2-15,9-3 10 16,-13-7 11-16,4 0-15 15,-13 5 0-15,-2-2-7 16,-14-1-2-16,12 6-3 0,-16-1-28 16,4-2-31-16,1 0-13 15,-5-7-50-15,4-3-89 16,-4-6-36-16,0-1-111 16,0-6 173-16,0 1 189 15,0 0 168-15,0-2-38 16,0 4 87-16,0 6-23 15,0 6-23-15,0 8-45 16,0 5-36-16,0 0-25 16,0 0-26-16,0 18-19 15,0 30-15-15,7 21 28 16,-3 14-2-16,-4 12-26 0,0 4 2 16,0 1-3-16,0-8-4 15,-15-17-1-15,6-11-25 16,9-25-3-16,0-16-3 15,0-18-44-15,0-5-44 16,13-9-177-16,7-24-222 16</inkml:trace>
  <inkml:trace contextRef="#ctx0" brushRef="#br0" timeOffset="1.27293E6">29175 15698 426 0,'0'0'288'0,"0"0"-234"15,0 0 32-15,0 0-25 16,0 0-22-16,0 0-10 16,-24-5 8-16,-1 3-11 0,-8 2 0 15,-11 0 6-15,-3 0 0 16,5 0-12-16,-11 5-16 15,5 15 4-15,-3 18-8 16,11 1 2-16,11 11-3 16,25 4 1-16,4 1-1 15,0-1-1-15,44-4 0 16,2 0-2-16,12-8-6 16,-16-5 5-16,-7-4 3 15,-17-3 2-15,-14 2 0 16,-4-2 3-16,0 0-2 15,0-2-1-15,-37 2 1 16,-25-7 2-16,-9-4 4 0,9-4 3 16,0-9 22-16,14-5 4 15,23-1-24-15,8 0-4 16,12 0-7-16,5-4-1 16,0-17-6-16,42 2-16 15,16-1-2-15,8 2-31 16,9 6-15-16,-6 2-140 15,-12 0-212-15</inkml:trace>
  <inkml:trace contextRef="#ctx0" brushRef="#br0" timeOffset="1.27437E6">30714 16380 7 0,'0'0'707'15,"0"0"-568"-15,0 0-25 16,0 0-50-16,0 0-28 15,75-110-2-15,-55 105-6 16,0-2 11-16,-7-3-8 16,7 10 0-16,-2-3-8 0,-7 1-2 15,-7 2-13-15,10 0-3 16,-10 0 1-16,11 0-4 16,-6 9-1-16,16 16 3 15,-5 3 0-15,-3-6 1 16,-1-1-2-16,1-9-3 15,3-7-6-15,9-5-1 16,13 0 0-16,7-15 0 16,2-12 5-16,-12-9 0 15,3 7 4-15,-8-2 3 16,-10 6-1-16,0 8 1 16,-10 5 3-16,-14 12 7 0,0 0 1 15,0 0 4-15,0 17 6 16,0 17-8-16,0 7-6 15,0-8-4-15,0-4-5 16,0-11 1-16,4-5-4 16,25-11-2-16,15-2-1 15,7 0 0-15,2-12-5 16,9-13 1-16,-14 0 3 16,-1-5 4-16,-14 5 0 15,-4 5 3-15,-9 3-3 0,-7 13 14 16,-6 1 0-1,-7 3-13-15,0 3 11 16,0 25-12-16,-20 12 8 0,-5 8-8 16,21-1-25-16,-1-8-29 15,5-6-65-15,0-5-55 16,0-7-217-16</inkml:trace>
  <inkml:trace contextRef="#ctx0" brushRef="#br0" timeOffset="1.27565E6">27118 15237 231 0,'0'0'371'0,"0"0"-261"15,0 0 22 1,0 0 10-16,0 0-69 0,0 0-13 16,11-65-10-16,-11 59-10 15,0 5-6-15,0 1 8 16,0 0-9-16,0 0-13 16,0 0-3-16,0 0-5 15,0 0-12-15,0 25-5 16,-20 53-11-16,-17 49 16 15,-1 49 7-15,-2 30-4 16,23 21-3-16,-3 12-3 16,11-9-16-16,-2-22-9 15,-2-35 4-15,-7-53 19 16,15-38 5-16,1-33 15 0,-1-30 2 16,5-13-7-1,0-6 3-15,0 0-4 0,0-7 0 16,0-17 9-16,9-2 3 15,7 2 1-15,-7 4-8 16,-5 10-6-16,5 3-8 16,2 1-1-16,-2 2-7 15,20-1 1-15,4-3 2 16,20 3-5-16,22-2-1 16,16-3-6-16,24-1 1 15,17-1-4-15,32-3-8 16,31 5 6-16,10 0-3 15,19 0 18-15,19 10-5 16,0 0-3-16,9 0-7 16,7 0 12-16,-16-2 8 0,-28-3 0 15,-41 5 0-15,-25-3 2 16,-26 3 6-16,-3 0 14 16,12 0 41-16,32-2 56 15,26-4-91-15,34 1-26 16,48-7-16-16,42 2-7 15,31-8-15-15,2 0-6 16,-46-1 4-16,-58-1 5 16,-73 8-38-16,-73 1-10 15,-70 4 83-15,-27 1 7 0,-46 6 104 16,-45-5-64-16,-20 5-21 16,27 0-26-16,27 0-39 15,37 0-286-15</inkml:trace>
  <inkml:trace contextRef="#ctx0" brushRef="#br0" timeOffset="1.2772E6">27605 15377 299 0,'0'0'99'15,"0"0"-48"-15,0 0 24 16,0 0-19-16,0 0-18 16,0 0-28-16,-80-52-9 0,65 42-1 15,-10 0 0-15,8 5 3 16,-12 0 20-16,5 3 17 15,-14 2-1-15,5 0-26 16,8 0-8-16,-3 0 14 16,8 0 27-16,7 0 38 15,-3 0 2-15,-6 0-23 16,-2 0-16-16,4 0-24 16,6 0 5-16,-1 0 1 15,2 0 0-15,4 0-8 16,2 0-5-16,3 0 3 15,-1 0-6-15,5 0 3 16,0 0-3-16,0 0-1 0,0 0-12 16,0 0 0-1,0 0 0-15,0 0 0 0,0-3-4 16,0 3 2-16,0 0-2 16,0 0 3-16,5 0-3 15,43 0-12-15,28-5 14 16,25 3 0-16,41-7-27 15,15 5-4-15,29-1-5 16,15 2-31-16,5 3 11 16,26 0 0-16,15 0 0 15,21 0 26-15,0 0 12 16,-12 0 3-16,3 0 13 0,-11-7 4 16,-16-3 1-16,-27-2 27 15,-28-6 38-15,-33 2-22 16,-31 4-3-16,-31-1-5 15,-29 5-17-15,-31 7 10 16,2 1-18-16,-13 0-7 16,2 0-4-16,12 0 2 15,8 0-4-15,13 0 2 16,16 0-17-16,0 0-11 16,0 0-13-16,-9 0 13 15,-9 0-11-15,-15 0-1 16,-7 0 32-16,-11 0 8 15,3 0 6-15,10 0 22 16,9 0 5-16,5 0-8 0,-5 0-7 16,-4 0-9-16,4-3-1 15,-9 3-7-15,-15 0 1 16,-2 0 0-16,1 0-2 16,1 0 26-16,-9-3-6 15,5 3-2-15,10 0-4 16,-10 0-9-16,19 0-3 15,0 0-2-15,-2 0 1 16,3 7-1-16,-1 10 0 16,0-2-1-16,-1 3-3 15,-8 7 2-15,-2 7 2 16,12 3-2-16,-10 9 2 16,-6 12 0-16,-5 22 0 0,-4 27 0 15,0 33 0-15,0 32-2 16,16 23-3-16,10 20-20 15,10-10-62-15,15-18-110 16,6-14 16-16,-4-29-244 16</inkml:trace>
  <inkml:trace contextRef="#ctx0" brushRef="#br0" timeOffset="1.28527E6">12156 17441 264 0,'0'0'295'0,"0"0"-281"15,0 0 13-15,0 0 43 16,0 0-70-16,0 0-24 16,0 0 16-16,0 0-7 15,22-15 6-15,-11 12 9 16,-11 0 0-16,0 3 1 16,0-2 2-16,0 2 52 15,0 0-1-15,5 0-10 16,-1 0 123-16,0-6-163 15,1 6-4-15,-5-1 9 16,0 1 9-16,0-3 2 0,0 3 15 16,0 0-9-16,0 0-10 15,0 0-1-15,0 0 4 16,0 0-1-16,0 0-5 16,0 0-5-16,0 3-8 15,0 27-8-15,0 10 8 16,-13 12 3-16,4 11-2 15,-11 8 0-15,11 9-1 16,2 15 1-16,7 19-2 16,0 11 1-16,0 6-11 15,0-13 5-15,0-15-15 16,0-15-2-16,0-13 22 0,11-7 1 16,-6-15 0-16,-5-3-1 15,0-15 1-15,0-8 3 16,0-9 5-16,0-11 3 15,0-2-5-15,0 0 5 16,0-5 2-16,0 0 1 16,0 0 5-16,0 3 5 15,0-3-7-15,0 0-9 16,0 0 5-16,0 0-6 16,0 0-3-16,0 0 0 15,0 0-4-15,0 0 1 16,0 0-1-16,0 0-2 15,4 2 0-15,12 1 0 16,-7-1-1-16,8 1 1 16,8 4 2-16,3-7 0 0,10 5 0 15,2-2 0-15,11-3 1 16,11 0 2-16,6 0-2 16,7 0-1-16,12 0 3 15,3 0-1-15,5 0-2 16,0-8 4-16,5-2-3 15,2 3 2-15,-3-1-2 16,5-2-1-16,7 3 0 16,-7 2-1-16,2 2 1 15,-16 3 0-15,10-5 0 16,-14 0-1-16,-6-5 1 16,-3 8-2-16,-11-4 1 0,1 4 1 15,-5 0 2-15,-14-3-2 16,10 5 0-16,-1-3 0 15,10 3 0-15,8 0 0 16,7-5-1-16,-7-1-1 16,7-3 1-16,-5 2-8 15,-11 2 6-15,-8-3 3 16,-20 8 3-16,-1 0-3 16,-13-3-1-16,10 3-2 15,-6 0 6-15,10 0-5 16,11 0 4-16,-12-2-2 15,10-3 0-15,-3 0 0 0,-6-5-6 16,-10-2 5-16,5 9-2 16,-13-7 2-16,-2 0 0 15,6-3 1-15,1 6 0 16,-12 0-1-16,2-2-1 16,-6 5 0-16,2-1 2 15,-2 2-2-15,0 1 2 16,0 0-1-16,2 2 0 15,2-9 1-15,-2 2 0 16,7 0 0-16,2 1 1 16,-2 1-1-16,-3 1 0 15,5 1-2-15,-16-2 2 16,10 3 0-16,1 0 0 0,-6-7 1 16,4-1-1-1,7 0 1-15,0-2-1 0,-11-8 0 16,0-5 2-16,11-5-2 15,-16-5 2-15,0-5-2 16,1-10 1-16,-5-9-2 16,4-8 0-16,-4-13 0 15,0-9-1-15,0-5 1 16,0-4-7-16,0 1 6 16,0 11 0-16,0 1 0 15,7 10 0-15,2 8 1 16,-5 8 1-16,1 1-1 0,-1 11 1 15,-4-1 3 1,0 6-3-16,0-3 0 16,0 7 0-16,0 5 0 0,0 5 3 15,-4 12-6-15,-1-5 5 16,1 17-4-16,-5-2-20 16,9 6-51-16,-11 0-139 15,-7 0-439-15</inkml:trace>
  <inkml:trace contextRef="#ctx0" brushRef="#br0" timeOffset="1.30718E6">30342 16092 197 0,'0'0'264'16,"0"0"125"-16,0 0-389 16,0 0-5-16,0 0 5 15,0 0-1-15,5-61 1 16,-5 49 11-16,0 5 9 16,0-1 12-16,0 1 29 15,-16 4-12-15,3 1-1 0,-7 2-9 16,-2 0-12-16,-2 2-4 15,-16 21-10-15,2 9 7 16,-4 11 2-16,14 2-5 16,3 8-2-16,21-3 2 15,4-3-9-15,0-7-4 16,4-5 1-16,21-10-5 16,3-4-1-16,10-14-3 15,-5-7 4-15,16 0-4 16,2-7 0-16,-7-24 2 15,9-3-12-15,-7-1 1 16,-12-3 10-16,-10 13 1 16,-4 4 2-16,-16 15 2 15,-4 6-2-15,0 0 12 0,0 0 18 16,0 19-9-16,0 12-13 16,-11 1-7-16,11 5 0 15,0-6-1-15,0-1-15 16,7-7-17-16,15-8-34 15,-2-8-94-15,-16-4-606 16</inkml:trace>
  <inkml:trace contextRef="#ctx0" brushRef="#br0" timeOffset="1.3083E6">28049 16308 277 0,'0'0'316'0,"0"0"-206"16,0 0 41-16,0 0 1 16,0 0-53-16,0 0-20 15,0-38-19-15,0 38-6 0,0 0 2 16,0 0-25 0,0 15-13-16,-20 25-14 0,-8 15 0 15,-6 13-4-15,-3 7-39 16,13-10-95-16,4-17-415 15</inkml:trace>
  <inkml:trace contextRef="#ctx0" brushRef="#br0" timeOffset="1.3098E6">27616 17521 226 0,'0'0'246'0,"0"0"-153"15,0 0 30-15,0 0-17 16,0 0-17-16,0 0-1 15,-53-5-14-15,53 5-13 16,0 0-27-16,0 0-18 16,0 0-16-16,13 22 5 15,27 11-1-15,6 2 13 16,-2 0-13-16,-2 5-3 16,-17 3 0-16,-21 0-1 0,-4 4 7 15,0-9-6 1,-4-3 3-16,-34-3 6 0,3-7 8 15,-7 4-11-15,0-21-6 16,13 0-2-16,-4-8 1 16,4-5-7-16,5-17-9 15,15-13 10-15,9-8 2 16,9-4-4-16,44-6-11 16,2 0-1-16,18-2 5 15,-7 2 8-15,-8 3 1 16,-12 6-3-16,-6-4 9 15,-22 8-1-15,-7 3 1 16,-11 3 0-16,0 4 1 0,-15 10 4 16,-19 5 1-1,-3 10 0-15,-1 5 17 0,-11 0-18 16,1 10-2-16,-7 17-3 16,-3 6 2-16,18 2-2 15,23 1-8-15,17-1-30 16,0-7-126-16,0-3-236 15</inkml:trace>
  <inkml:trace contextRef="#ctx0" brushRef="#br0" timeOffset="1.3106E6">28186 17315 826 0,'0'0'127'16,"0"0"-65"-16,0 0 13 16,0 0-53-16,0 0-16 15,0 0 18-15,0 5-6 16,0 12-9-16,-13 7 2 0,4-5 1 16,3 2-6-16,-3 4 2 15,9-3-4-15,0 0 2 16,-5-5 3-16,5 2-9 15,0-4 7-15,0-5-2 16,0 2-3-16,0-4-2 16,0 4 1-16,5-2-1 15,10-2 0-15,-1 2 2 16,5-5-4-16,-1 0 1 16,-2 0-1-16,-3-3-4 15,11-2 0-15,-11 0-3 16,3 0 2-16,8-12-3 0,-6-11 4 15,2 1 2-15,-11-6 3 16,6-4 0-16,-10-5 1 16,3 1 0-16,1 1 0 15,-9 2 0-15,0 6 7 16,0 6-6-16,0 9 13 16,0 7-1-16,0 3 4 15,0 2 5-15,0 0 3 16,0 0-10-16,0 0-14 15,0 22 1-15,0 13 7 16,0 15 11-16,0 14-1 16,0 8-5-16,-4 3-9 15,-9-5-3-15,-7-7-1 0,2-8 0 16,7-7 4-16,7-13-5 16,-1-8-1-16,5-9-2 15,0-8 3-15,0 0-2 16,0-5-2-16,0-3-1 15,0 6-13-15,0 2-3 16,0 1-4-16,0 0-19 16,0 3-38-16,0-10-90 15,9 0-375-15</inkml:trace>
  <inkml:trace contextRef="#ctx0" brushRef="#br0" timeOffset="1.31088E6">28825 17591 562 0,'0'0'394'0,"0"0"-340"15,0 0-32-15,0 0-10 16,0 110-10-16,0-69-1 15,-13 1 14-15,9 3 12 16,-7-10 3-16,2 0-12 16,0-12-9-16,9-3-3 15,0-13-6-15,0-2-4 0,0-5-26 16,0 0-59-16,0 0-107 16,18-20-123-16</inkml:trace>
  <inkml:trace contextRef="#ctx0" brushRef="#br0" timeOffset="1.31144E6">29327 17390 436 0,'0'0'252'0,"0"0"-229"16,0 0 53-16,0 0-41 16,0 0-17-16,0 0 16 15,56-20 18-15,-56 18-18 16,6-1 15-16,-6-1-2 16,0-2-9-16,0 5-2 15,0-3-5-15,-15 2-6 16,-18 2-7-16,-9 0-9 15,-11 0-3-15,0 6 9 16,-9 10 1-16,4 4 4 0,16 8-2 16,9 2 3-1,33-2-17-15,0 2-4 0,33-3-7 16,29 3 1-16,4-5-2 16,1-5 8-16,6-2-1 15,-31-6 2-15,-14 1-1 16,-14 3 10-16,-8 1 16 15,-6 8 9-15,0 8-5 16,-15 4-13-16,-27 6-8 16,-16-3-8-16,1-3 3 15,-9-2-1-15,8-2-3 16,1-6-4-16,23-9 4 16,10-7 0-16,24-10-18 15,0-1-6-15,0 0-29 0,9-12-38 16,35-16-25-16,18 3-85 15,-4-3-46-15,-8 6-270 16</inkml:trace>
  <inkml:trace contextRef="#ctx0" brushRef="#br0" timeOffset="1.31221E6">29909 17831 489 0,'0'0'501'0,"0"0"-416"16,0 0-30-16,0 0 2 16,0 0-41-16,0 0-14 15,18-39-2-15,6 8 2 0,0 1-2 16,5-8 3-16,0 6-3 15,-7 7 0-15,2 7 1 16,-4 8-1-16,-15 6 0 16,-1 4 5-16,0 0 10 15,8 9-7-15,-4 24 8 16,-3 0 11-16,-5-1-18 16,9-4-2-16,-5-8-1 15,3-5-1-15,-3-5-5 16,14-5-2-16,2-5-4 15,8 0 3-15,6-10-5 16,8-10-2-16,-3-5-2 16,-16 2 3-16,-4 5 4 15,-3 6 5-15,-12 2 0 0,10 7 0 16,-10 2 1-16,-4 1 4 16,0 0 5-16,0 12 4 15,4 10 14-15,12 1-6 16,-12 0-6-16,5-9-13 15,7-8-3-15,-3-1-4 16,7-5 2-16,17 0-20 16,8-16-4-16,-3-14 0 15,6-4-6-15,-10 1 12 16,-9 3 14-16,-12 7 6 16,-10 13 4-16,-7 5 11 15,0 5 14-15,0 0 6 0,0 10-12 16,0 20-5-16,0 7-4 15,-7 4-14-15,7-8-2 16,0-1-36-16,0-14-58 16,11-4-270-16</inkml:trace>
  <inkml:trace contextRef="#ctx0" brushRef="#br0" timeOffset="1.31282E6">31057 17799 1206 0,'0'0'58'0,"0"0"-50"0,0 0-8 16,0 0-33-16,0 0-26 15,119-106-3-15,-81 74 12 16,-5 7 10-16,-9 2 40 15,-15 14 41-15,-2 1 19 16,2 8-2-16,-9 0-16 16,0 0 2-16,0 8-15 15,0 17-10-15,0 0-4 16,0 2-5-16,0-2 0 16,0-10-9-16,0-2 7 15,0-5-8-15,4-8-3 16,0 0-4-16,21 0-7 0,3-3-2 15,1-18 12-15,9-4-2 16,-9 3 6-16,-5 5 0 16,-11 6 3-16,-2 9 1 15,-11 2 14-15,0 0-2 16,0 0 0-16,0 10 9 16,0 10-9-16,0 10 3 15,0 0-9-15,0-10-3 16,0 1-7-16,9-9-3 15,9-7-1-15,11-5 1 16,15 0-15-16,9-22-6 16,13-11-10-16,0-2-9 15,-8-1 20-15,-12 4 14 0,-17 14 9 16,-4 6 9-16,-21 7 15 16,-4 5 12-16,0 0 4 15,0 30-14-15,-9 5-13 16,-15 8-7-16,19-5-6 15,5-8-16-15,5-13-63 16,37-7-107-16,6-10-467 16</inkml:trace>
  <inkml:trace contextRef="#ctx0" brushRef="#br0" timeOffset="1.31742E6">26895 17109 42 0,'0'0'1'0,"0"0"0"0,0 0 40 16,0 0 4-16,0 0 7 15,0 0 30-15,0 0-38 16,0 0-22-16,0 0 1 15,0 0 45-15,0-3-20 16,0 2 70-16,0-5-16 16,0 5-87-16,0 1 29 15,0-3 10-15,0 0-16 16,0 1 19-16,0 2-23 16,0 0-5-16,0-3-9 0,0 0-16 15,0 0-1 1,-5 2 1-16,5-5-1 0,0 5 6 15,0-5 4-15,0-2 4 16,0 5-6-16,0 2 1 16,-4-2 18-16,0 0 11 15,4 3-2-15,-7 0-11 16,7 0-5-16,0 0-10 16,0 0-9-16,0 7-4 15,-4 24-5-15,-1 17 5 16,1 12 2-16,-5 7-2 15,4 8-6-15,-1 8-4 16,6 5 7-16,0 5-10 16,0-8 5-16,0-4 4 0,0-6 4 15,0-13-18-15,0 1 14 16,11-6 3-16,-7-8 2 16,1-10 1-16,-1-9 16 15,-4-12-5-15,0-11 5 16,0-1 0-16,0-6 6 15,5 0 1-15,-5 0 4 16,0 0 0-16,0 0-14 16,0 0-4-16,0 0-2 15,0 0-4-15,0 0 6 16,0 0-4-16,0 0-5 16,0 2-2-16,0-2-4 15,4 8 1-15,20-6-1 0,5 3 4 16,29-3 0-16,3 1 1 15,6-3-1-15,6 0-2 16,-2 3-9-16,-10 1 6 16,21-4 2-16,2 10 3 15,18-7 0-15,11 2 0 16,11-2-1-16,2-3-1 16,11 2-9-16,-4-2-1 15,-3 5 6-15,-6-2-1 16,-11-3 2-16,2 2-3 15,-9 0 7-15,-7 1 1 16,-4-1 17-16,0-2 3 0,5 0-11 16,15 0-8-1,18 0 1-15,19-9-1 0,25-7-1 16,9 7 0-16,4 1-5 16,-9 8-4-16,-8 0-10 15,-7 0 5-15,-23 0 7 16,-19 8 0-16,-18 7 7 15,-15-13 0-15,-11 6 0 16,6-8 1-16,-11 0 2 16,3 0 7-16,17 0-7 15,11 0-1-15,11 0-1 16,7 0-1-16,6 0-3 16,-17 0-3-16,-11 0 0 0,-12 0-1 15,-34 0-1 1,-12 0-2-16,-11 0 5 0,-13 0 4 15,2 0 1-15,3 0 0 16,3 0 0-16,-3 0 1 16,-1 0 1-16,-6 0-1 15,-7 0 0-15,2 0 3 16,-9 0 0-16,12 0-4 16,-12 0 6-16,14 0-3 15,2 0-2-15,13 0 3 16,-4 0-4-16,24-3 0 15,-16-4-4-15,1-1 0 16,2 1-3-16,-18 1 3 16,-2-1 2-16,-7-3 2 15,3-2 0-15,-12-3 3 0,5-6 2 16,2-2 0-16,-2-10 2 16,0-6-2-16,6-1-5 15,-2-13 0-15,-2-2-1 16,-6-2-9-16,-5-8 2 15,0-1 2-15,0-4-5 16,0-5 6-16,0 0 3 16,0 0 2-16,0 1 0 15,0 7 1-15,0 9 2 16,0 6 2-16,0 12-4 16,0-3 0-16,0 3-2 15,-5 2-2-15,5-2-15 0,-6-5-57 16,-7 0-223-16</inkml:trace>
  <inkml:trace contextRef="#ctx0" brushRef="#br1" timeOffset="1.98152E6">24659 17781 256 0,'0'0'15'0,"0"0"-13"16,0 0-2-16,0 0 3 16,0 0 1-16,0 0 9 15,-20 16 70-15,16-12 6 16,-5-1 18-16,5-1-41 16,-5-2-22-16,9 0-10 15,0 0 18-15,0 0 27 16,0 0-6-16,0 0 2 15,0 0-11-15,0 0-10 16,0 0-1-16,0 0-11 16,0 0 0-16,0 0-9 15,0 0-13-15,33 0-8 0,33-2 3 16,34-10-1-16,28 1 5 16,20-3-4-16,9-4-10 15,7 0-4-15,-7-2 4 16,0 1-5-16,-9-2 4 15,-24 4-4-15,-45 4 0 16,-25 3 0-16,-46 5 0 16,-3 5 2-16,-5-3 8 15,0 3-6-15,0 0-4 16,0 0-17-16,0-5-22 16,0-2-48-16,0-3-51 15,0 0-234-15</inkml:trace>
  <inkml:trace contextRef="#ctx0" brushRef="#br1" timeOffset="1.98189E6">25842 17468 741 0,'0'0'253'15,"0"0"-213"-15,0 0 42 16,0 0-4-16,0 0-51 15,0 0-15-15,5-10-8 0,57 10 15 16,13 10-12 0,2-8 0-16,-2 9 15 0,-2-9-15 15,-15 2-7-15,-12 2-1 16,-4 5 1-16,-13-4 0 16,-9 11-2-16,-16 1 2 15,-4 6 3-15,0 8 14 16,-4 2 9-16,-38 0 15 15,-11 0 7-15,-18 5-21 16,14-2-5-16,-5-5-5 16,17-8-10-16,32-10-7 15,-7-8-13-15,20-7-36 16,0 0-44-16,33 0-24 16,12 0-42-16,-17-5-151 0,-5-3-261 15</inkml:trace>
  <inkml:trace contextRef="#ctx0" brushRef="#br1" timeOffset="1.98457E6">17780 17636 369 0,'0'0'106'0,"0"0"-93"15,0 0 39-15,0 0-30 16,0 0-1-16,0 0 2 16,0 0 5-16,61-10 3 15,-49 10 27-15,-12 0 30 16,0-3 14-16,0 3-11 15,0 0-22-15,0 0-15 16,0-2-21-16,0 2-7 0,0 0-7 16,0 0-5-1,0 0 0-15,0 0 3 0,0 0 6 16,-40 0-3-16,-16 2-19 16,-17 13-1-16,-13 1-5 15,-4 9-1-15,-10-3-3 16,-4 3 4-16,9-2 3 15,-7 0-1-15,7-3 0 16,20 0 3-16,13-5 0 16,18-11 1-16,11 2-1 15,19-6 0-15,10 0 0 16,4 0-3-16,0 0-10 16,0 0 0-16,29 0 12 15,-7-8 0-15,-2 8 1 0,-16 0-2 16,5 0-18-16,-9 0-24 15,0 0-47-15,0 0-133 16,0 0-210-16</inkml:trace>
  <inkml:trace contextRef="#ctx0" brushRef="#br1" timeOffset="1.98509E6">16864 17704 326 0,'0'0'12'16,"0"0"-8"-16,0 0 26 16,0 0 7-16,0 0-26 15,0 0 16-15,131-43 21 16,-118 43 11-16,-13-2 42 15,4-3 2-15,12 5 12 16,-16 0-19-16,0 0-35 16,4-3-5-16,-4 3-16 15,0 0-6-15,5 0 3 16,-5 0-8-16,0 0 0 16,0 0 1-16,0 0 1 0,-29 3-15 15,-13 14-10-15,-16 11-4 16,-12 2-2-16,-8 2-1 15,-17 4 0-15,0-2-1 16,-11 4-4-16,15-3 2 16,20-5 4-16,29-5 0 15,18-10-1-15,24-5-2 16,0 8-15-16,29-14 18 16,42 7 8-16,10-5 8 15,10-6 4-15,-5 0 9 16,-11 0-11-16,-4 0-11 15,-13 0-7-15,-5 0-1 16,-11-4-1-16,11 4-29 16,-4 0-34-16,1 0-35 15,12-2-249-15</inkml:trace>
  <inkml:trace contextRef="#ctx0" brushRef="#br1" timeOffset="1.98793E6">9471 16566 230 0,'0'0'290'0,"0"0"-248"0,0 0 86 16,0 0-50-16,0 0-45 15,0 0 6-15,0 0 0 16,-4-98 0-16,0 88 3 15,4 0-17-15,0 2-16 16,0 1-2-16,-7 3 5 16,7-4-5-16,0 5-2 15,0-3-1-15,0 2 5 16,0 4 13-16,0 0 3 16,-5 0 4-16,5-3 5 15,0 2-8-15,0-3-1 16,0 2-2-16,0 2-6 15,0 0-6-15,0 0-3 16,0 0-7-16,-4 6-1 16,0 30-1-16,-1 22 1 0,-4 15 14 15,-2 12-3 1,-2 1-8-16,2-4-2 0,-2-7 1 16,-3-5 0-16,-1-12-2 15,17-16 5-15,0-13 4 16,0-7 2-16,0-15 0 15,0-4-4-15,0-3 2 16,0 0-1-16,0 0 0 16,0 0 3-16,0 0 4 15,0 0-14-15,0 0 4 16,0 0-4-16,0 0 0 16,0 1-1-16,0-1-6 0,0 6-6 15,0-3-15-15,0 9-23 16,0-2-42-16,0-2-97 15,0-5-422-15</inkml:trace>
  <inkml:trace contextRef="#ctx0" brushRef="#br1" timeOffset="1.9885E6">9129 16979 475 0,'0'0'361'16,"0"0"-284"-16,0 0 54 15,0 0-49-15,0 0-50 16,0 0-1-16,0-5-3 16,0 5-8-16,0 0-16 15,0 0 7-15,0 3 3 16,0 14-9-16,8 8 10 16,12 11-2-16,-2 4-2 15,2 5-6-15,4 5-1 0,-2-5-3 16,3 0 5-16,-5-5-5 15,-7-6 2-15,2-9-1 16,-6-3 5-16,-4-11 2 16,6-3-3-16,-7-2-1 15,1-6 0-15,-5 0 4 16,0 0 1-16,0 0 2 16,17-14-5-16,19-19 1 15,6-23 3-15,20-9-2 16,-1-13-2-16,-3 10-6 15,-16 5 1-15,-13 16-1 16,-14 14 4-16,-10 8-2 16,-5 10-1-16,0 5-1 0,0 3-1 15,0 4-40-15,0 3-71 16,0 0-119-16,0 0-834 16</inkml:trace>
  <inkml:trace contextRef="#ctx0" brushRef="#br1" timeOffset="3.77468E6">1338 13999 22 0,'0'0'81'15,"0"0"-28"-15,0 0 4 16,0 0-19-16,0 0-8 16,0 0 10-16,0 0 46 15,0 0-31-15,0 0-44 16,0 0 18-16,0 0 0 16,0 0-13-16,0 0 11 15,0 0 16-15,0 0-1 0,0 0 20 16,0 0 9-1,0 0 2-15,0 0-14 0,0 0-5 16,0 0-22-16,0 0-2 16,0 0-6-16,0 0-9 15,0 0-15-15,20 0-8 16,22 0 8-16,24 0 7 16,20 0-6-16,9 0-2 15,16 0 2-15,4 0 0 16,9 0 1-16,4 0-2 15,-4-2 0-15,-13-1-8 16,-27 3-6-16,-22 0 13 16,-23 0 0-16,-21 0 1 15,-7 0 3-15,-7-3 1 16,-4 3-4-16,0 0 6 0,5 0-3 16,-5 0-1-1,0 0-2-15,0 0-14 0,0 0-30 16,0 0-63-16,0 0-59 15,0 0-60-15,0 0-117 16</inkml:trace>
  <inkml:trace contextRef="#ctx0" brushRef="#br1" timeOffset="3.77508E6">2377 13833 225 0,'0'0'336'16,"0"0"-249"-16,0 0 59 0,0 0-15 16,0 0-60-16,0 0-37 15,-62-2-7-15,62 2-10 16,0 0 0-16,0 0-6 16,0-3-11-16,0 3-1 15,33 0-9-15,12 0 10 16,12 5 7-16,-6 8-2 15,2-1-4-15,-4 1 6 16,-12 2-7-16,-8 1-6 16,-11-2 2-16,-7 6-2 15,-11 3 6-15,0 4 1 16,-11 9 0-16,-31-4 20 16,0 5-5-16,-16-1 7 0,5-4 3 15,0-4-9-15,7-3-9 16,6-10-8-16,18-5 0 15,15-6-16-15,7-4-42 16,0 6-69-16,29-1-248 16,11 1-148-16</inkml:trace>
  <inkml:trace contextRef="#ctx0" brushRef="#br1" timeOffset="3.801E6">7317 13560 51 0,'0'0'6'15,"0"0"35"-15,0 0 2 16,0 0-6-16,0 0-1 16,0 0 0-16,0 0 3 15,0 0 14-15,14-10 8 16,-14 10-14-16,0 0-30 0,0 0-9 16,0 0-4-16,0 0 13 15,0 0-1-15,0 0 17 16,0 0 25-16,0 0-3 15,0 0 16-15,0 0-2 16,0 0-6-16,0 0-24 16,-14 0-19-16,3 5-5 15,-6 11-7-15,-3 2-4 16,0 4-3-16,16 0-1 16,-1 3 4-16,5-3-2 15,0 1 0-15,0-5-4 16,29-3 1-16,0-5-5 15,13-5 2-15,-3-5-6 16,-1 0-2-16,-5 0 12 16,0-20 16-16,1 0-1 0,-10-13-3 15,-11 1 9-15,-8-3-1 16,-5 2-7-16,0 5-1 16,-5 3 4-16,-24 5 0 15,1 5 6-15,-10 10 7 16,0 5-3-16,5 0-2 15,-4 0-20-15,-3 2-4 16,18 13-1-16,-3 5-7 16,10 4-7-16,15-6-42 15,0-2-35-15,11-6-111 16,27 0-62-16,8-10-126 16</inkml:trace>
  <inkml:trace contextRef="#ctx0" brushRef="#br1" timeOffset="3.80135E6">7525 13555 343 0,'0'0'98'16,"0"0"-13"-16,0 0 5 16,0 0-33-16,0 111-15 15,7-81 14-15,-3 2-18 16,1 4-22-16,-5 1-4 15,0 1 2-15,0 0-1 16,0-4 13-16,-5-1 11 0,-19-5 8 16,-9-6-3-16,0-5-10 15,-11-1 4-15,1-6-3 16,-14-6-8-16,-5 2-3 16,0-4 2-16,5 1 6 15,15-3-6-15,4 0-9 16,9 0-8-16,18 0-6 15,2 0 3-15,9 0-4 16,0 0-16-16,0 0-13 16,0 0-38-16,9 0-63 15,31 0-104-15,2-3-140 16</inkml:trace>
  <inkml:trace contextRef="#ctx0" brushRef="#br1" timeOffset="3.80169E6">7649 13814 384 0,'0'0'186'0,"0"0"-59"16,0 0 12-16,0 0-39 0,0 0-35 16,0 0-28-16,0 139-10 15,0-95 3-15,0-7-5 16,-9 1-7-16,1-3-10 16,3-5-4-16,1-5-2 15,-3-4-2-15,3-5-1 16,4-6-21-16,0-3-37 15,0-7-93-15,0 0-278 16</inkml:trace>
  <inkml:trace contextRef="#ctx0" brushRef="#br1" timeOffset="3.80212E6">7954 13703 242 0,'0'0'164'0,"0"0"-45"16,0 0 2-16,0 0-45 15,16 103 12-15,-12-68 5 16,5 2-32-16,2 1-16 15,7-2-19-15,2-6-9 16,4-3-1-16,-6-7 3 0,11-8-12 16,-5-9 0-16,-4-3-6 15,-3 0 0-15,8 0 5 16,4-22 0-16,-5-22 4 16,0-10 3-16,-11-14-7 15,-8 1 4-15,-5-1-10 16,0-2 0-16,-9-1-3 15,-40 6 1-15,-1 8-19 16,-4 19 21-16,1 18 4 16,7 20 2-16,-12 27-6 15,10 43-17-15,23 26 8 16,25 14-19-16,20-5-184 0</inkml:trace>
  <inkml:trace contextRef="#ctx0" brushRef="#br1" timeOffset="3.84813E6">4465 9991 63 0,'0'0'91'0,"0"0"-77"16,0 0-8-16,0 0-5 0,0 0 6 16,0 0-5-16,0 0 5 15,0 0 5-15,-9-60 45 16,9 55-3-16,0 3-31 16,0-1-18-16,0 3-2 15,0 0-1-15,0 0 0 16,0 0 2-16,0 0 0 15,0 0 23-15,-4 0 15 16,4 0 1-16,0 0-17 16,0 0-19-16,0 0-7 15,-5 0-1-15,5 0-28 0,0 0-1 16,-4 15 23 0,-3 5 6-16,3 2-1 0,-5 6-3 15,0-1-7-15,5 6-9 16,-3 5-1-16,2 2 7 15,-3 3 8-15,3 2 2 16,-6 5 3-16,2 0-1 16,5 2 3-16,-1 7 9 15,5-1-7-15,0 3 4 16,14-1-6-16,26-7 5 16,2-4-5-16,15-5 1 15,1-9 1-15,-8-5-1 16,3-5 16-16,-15-9 13 15,-5-7 6-15,-4-3-7 0,4-6-7 16,3 0 22 0,10-21 12-16,3-16 7 0,-3-12-33 15,-2-12 17-15,-6-10-12 16,-5-7-2-16,-13-1-11 16,-7-7-9-16,-8 1-3 15,-5-5-6-15,0 0-2 16,0 10 1-16,-38 11-3 15,0 14-3-15,-6 13-3 16,-7 9-8-16,-2 10 12 16,-9 8 1-16,-8 14 1 15,-8 1-32-15,-17 12 8 16,13 33-15-16,12 23-51 16,12 14-118-16,38 13-172 15</inkml:trace>
  <inkml:trace contextRef="#ctx0" brushRef="#br1" timeOffset="3.8491E6">4690 8226 135 0,'0'0'69'15,"0"0"-7"-15,0 0 5 16,0 0-11-16,0 0-25 15,0 0 9-15,-73 28-2 16,40 2 10-16,-9 8 2 16,5 7-10-16,8 7-10 15,5 8-2-15,8 5-12 16,7 9 0-16,9 1-2 0,0 6-8 16,0-2-4-1,38-4-4-15,19-7 2 0,21-18-20 16,-3-17 3-16,11-16-5 15,-15-14 8-15,2-3 14 16,-11-31 42-16,0-19 40 16,-9-19-11-16,-2-14-4 15,-14-9-21-15,-12-4-26 16,-10-10-6-16,-15 2-14 16,0-5-28-16,-15 9-14 15,-36 7-35-15,-18 8-27 16,-26 12 4-16,-4 14-44 0,-5 13 144 15,-3 17 41-15,26 15 251 16,10 14-292-16,18 36-22 16,24 39-37-16,25 28-43 15,4 29-110-15</inkml:trace>
  <inkml:trace contextRef="#ctx0" brushRef="#br1" timeOffset="3.85011E6">4332 11445 620 0,'0'0'75'0,"0"0"-39"0,0 0 104 15,0 0-62 1,0 0-54-16,0 0-3 0,-99 73-2 16,88-33-15-16,2 12 4 15,4 13-7-15,5 11 3 16,0 4-1-16,0 5 3 16,0-3-6-16,14 4-2 15,1-4 0-15,5 4-5 16,2-4 6-16,11-8 1 15,-4-12 0-15,4-12 0 16,7-12-6-16,-7-15 6 16,5-14-7-16,15-9 0 15,9-1 7-15,4-35 14 16,9-20 17-16,-6-13 10 16,-3-18 5-16,-8-7-21 0,-16-6 6 15,-14-6-27-15,-23-2 12 16,-5-2-16-16,-25 2-6 15,-41 8 6-15,-25 15 0 16,-12 23-20-16,-4 28 14 16,8 25 1-16,8 17-2 15,12 56-46-15,10 42-34 16,23 27-160-16</inkml:trace>
  <inkml:trace contextRef="#ctx0" brushRef="#br1" timeOffset="3.92108E6">27735 7715 170 0,'0'0'117'0,"0"0"-68"0,0 0 44 16,0 0 4-16,0 0-13 15,0 0-25-15,0 0-5 16,-15-20 9-16,6 15 2 16,4 3-28-16,5-1 11 15,-6 3-9-15,-7 0 8 16,8-3-8-16,-6 3-17 15,-2-2 12-15,8 0-2 16,1-1-4-16,0 3-11 16,4 0-6-16,0 0-4 15,0 0-7-15,0 0 0 16,0 0-5-16,8 22-6 0,21 19 10 16,4 11 1-16,5 8-1 15,-14 6 1 1,-4 4-1-16,-20-3 0 0,0-4-2 15,0-3 0-15,-35-14-12 16,-3-6 9-16,-15-8-1 16,-2-9 4-16,2-6-3 15,0-9 6-15,15-8 3 16,5 0-3-16,28-16 0 16,5-18-2-16,0-14-10 15,71-10 10-15,24-10-8 16,11 3 3-16,12-2 0 15,-8 6-7-15,-15 4 14 0,-24 5 4 16,-22 8-3 0,-20 7 8-16,-29-1-6 0,0 6 3 15,0 2 7-15,-29 2 13 16,-20 6-14-16,-6 6 5 16,-14 7-3-16,3 6-10 15,4 3-4-15,-9 3-2 16,18 23 1-16,11 16-6 15,9 5-21-15,22 10-25 16,11 1-25-16,40-3-155 16,26-4-171-16</inkml:trace>
  <inkml:trace contextRef="#ctx0" brushRef="#br1" timeOffset="3.92191E6">28764 7625 230 0,'0'0'301'16,"0"0"-252"-16,0 0 24 0,0 0-17 16,0 0-44-16,0 0 32 15,8-15 42-15,-1 15 4 16,-7 0 0-16,0 0-23 15,0-3-13-15,0 3-21 16,0 0-5-16,0 0-11 16,0 0-3-16,0 0 0 15,0 0-1-15,0-3 3 16,-7 3 4-16,-26-4-20 16,-4 1 5-16,-10 3-3 15,-15 0-1-15,9 0 2 16,-4 13-2-16,-1 5 7 15,21 4-7-15,8 3-2 0,20 5 1 16,9 8-6 0,9 1 2-16,28 4-1 0,21-2 3 15,4-1 2-15,-14 3 3 16,3-1-3-16,-31 3 0 16,0-3-4-16,-20 2 4 15,0-5 0-15,-20-3 3 16,-22-2-3-16,-11-3 2 15,-20-6 1-15,11-3 0 16,0-5 2-16,11-4 2 16,23-5-1-16,8-8-4 15,20 0 5-15,0 0-7 0,0 0-3 16,0 0-21-16,0-3-9 16,20-4 9-16,8-4-26 15,10 11-45-15,-5-4-121 16,-8 1-381-16</inkml:trace>
  <inkml:trace contextRef="#ctx0" brushRef="#br1" timeOffset="3.9223E6">29221 8068 783 0,'0'0'219'0,"0"0"-196"15,0 0 40-15,0 0-36 16,0 0 3-16,0 111 3 16,-28-59 0-16,-10 4-7 15,5-1-6-15,-5 0-2 16,9-5-12-16,18-10-4 0,-2-2-2 16,13-13-10-16,0-7-11 15,0-6-33-15,0-10-44 16,5-2-145-16,14-6-237 15</inkml:trace>
  <inkml:trace contextRef="#ctx0" brushRef="#br1" timeOffset="3.92273E6">29679 7968 946 0,'0'0'56'16,"0"0"4"-16,0 0-8 15,-57 128-31-15,57-81-12 16,0 1-8-16,0-2 9 15,8-11-9-15,21-3 12 16,0-10-10-16,11-11 11 16,-7-4-4-16,13-7-2 15,7 0 4-15,5-18 9 0,8-14 1 16,5-15-12-16,-18-6-4 16,-4-12-2-16,-27-6-1 15,-7-1-3-15,-15-8-4 16,0 4-7-16,-37 9 6 15,-21 11 1-15,-8 24 4 16,-16 27 0-16,-4 10 0 16,11 45-13-16,13 30 1 15,42 14-61-15,20 0-256 16</inkml:trace>
  <inkml:trace contextRef="#ctx0" brushRef="#br1" timeOffset="3.92586E6">30561 8242 105 0,'0'0'108'0,"0"0"-54"15,0 0 9-15,0 0 48 16,0 0-37-16,0 0-8 16,0 0 24-16,5 30-7 15,-5-26-10-15,0-4-11 16,0 3-2-16,0-3-25 16,0 0-1-16,0 0-1 15,4 0 0-15,1 0-4 16,15-20-14-16,4-15 0 15,9-13-10-15,5-6 1 0,-5 6-4 16,0 7-2-16,-18 14-5 16,3 7 3-16,-13 15 1 15,-5 5 1-15,0 0-9 16,6 5-4-16,3 30 5 16,0 10 8-16,11 5 15 15,-11-3-11-15,6-11-2 16,7-9-1-16,-2-11 4 15,-4-9-5-15,-3-7-6 16,7 0 5-16,-3-2 1 16,21-29 14-16,-3-9-9 15,3-7 2-15,-14 1-5 16,-6 9-2-16,-7 17-2 0,-11 7 2 16,5 11 0-1,-5 2 3-15,0 0 0 0,0 5 7 16,0 20-4-16,0 10 13 15,0-3-9-15,0 1-4 16,4-13-3-16,9-5 0 16,7-12-3-16,9-3-17 15,8-3-1-15,17-26 17 16,-8-12-4-16,-2-7 4 16,-2 3-1-16,-17 6 2 15,-1 11-18-15,-20 7 0 16,-4 17 18-16,0 4 5 15,0 0-5-15,0 15-2 16,-4 15 2-16,-1 10 1 0,-1-3-1 16,6-4-21-16,0-3-74 15,6-12-156-15,12-9-298 16</inkml:trace>
  <inkml:trace contextRef="#ctx0" brushRef="#br1" timeOffset="3.92648E6">31890 8056 531 0,'0'0'472'0,"0"0"-431"16,0 0-6-16,0 0 6 0,0 0-40 15,0 0 1-15,54 0 3 16,-30-20 9-16,9-8-2 15,0-2 1-15,-4-2-4 16,-5 2-5-16,-10 10-2 16,1 6-2-16,-11 7 0 15,-4 7 0-15,0 0-9 16,0 0 8-16,0 25 1 16,0 3 5-16,0 7 14 15,0-5-10-15,0-7-8 16,0-3 2-16,0-10-2 15,0-7-1-15,14-3-8 16,6 0-2-16,8-6 10 16,14-16 3-16,-4-6 6 0,11-4-7 15,-21 3 3-15,-3 4-1 16,-8 14-2-16,-12 0 3 16,-5 11 8-16,0 0 4 15,0 0-4-15,0 11-12 16,0 14 4-16,0 10 28 15,0 5-2-15,0-10-25 16,0-7-6-16,15-11 0 16,-10-7-4-16,15-5-5 15,-3 0-20-15,23-5 16 16,7-20 13-16,1-5 3 0,10-8-1 16,-21 1 0-16,1 2-2 15,-9 5-6-15,-16 7-3 16,2 12 5-16,-10 7 4 15,-5 4 0-15,0 4-9 16,-5 30 0-16,-32 10 9 16,12 12 7-16,1-1-7 15,15-5-123-15,9-5-212 16</inkml:trace>
  <inkml:trace contextRef="#ctx0" brushRef="#br1" timeOffset="3.92786E6">27638 9324 419 0,'0'0'290'0,"0"0"-155"16,0 0 26-16,0 0-47 16,0 0-43-16,0 0-22 15,-51-7-5-15,36 7-13 0,-3 0-12 16,2 2-12 0,8 26-7-16,8 14-1 0,0 19 0 15,13 8-1-15,31 9 2 16,22 0 0-16,-8-3 0 15,-7-4 0-15,-3-14 0 16,-23-11 0-16,-12-9-2 16,-13-7 0-16,0-3 2 15,-29-7 2-15,-13-7-1 16,-11-10-1-16,-9-3-1 16,9 0-1-16,2-21 0 15,3-4-9-15,23-5-3 16,16-2 6-16,9-8 0 15,0-3 1-15,34-5 7 0,28-4 2 16,0-1-2 0,4 3 4-16,-9 0-4 0,-8 0 0 15,-20 0-5-15,-5 2 4 16,-11 4-7-16,-13-2 8 16,0 6 0-16,-37 2-4 15,-12 8 4-15,-2 4 0 16,-6 17 1-16,-5 4 5 15,9 5 0-15,0 14-6 16,15 20 0-16,5 13-2 16,28 3-13-16,5 3-58 15,5 1-9-15,48-5-67 16,13-9-182-16</inkml:trace>
  <inkml:trace contextRef="#ctx0" brushRef="#br1" timeOffset="3.92832E6">28401 9212 710 0,'0'0'254'0,"0"0"-211"16,0 0 35-16,0 0 1 15,0 0-62-15,0 0-6 16,-18 22 5-16,-15 20 4 0,-7 21 6 16,-2 10-5-16,-6 9-2 15,19 6 7-15,2 2-3 16,12-2-18-16,15-8-3 16,0-14 4-16,20-11-6 15,8-17-3-15,10-16 2 16,0-10-11-16,-19-8 8 15,15-4-9-15,-10-6 13 16,-2-24 2-16,2-10 0 16,-15-10 6-16,-9-4 7 15,0 8-15-15,-4 6 0 16,-29 12 0-16,-5 16-2 16,0 9 0-16,-6 3-3 0,7 25 3 15,4 18 1-15,13 4-10 16,20 3-39-16,0-2-39 15,15-13-45-15,23-8-187 16,-1-12-278-16</inkml:trace>
  <inkml:trace contextRef="#ctx0" brushRef="#br1" timeOffset="3.92857E6">28883 9712 1014 0,'0'0'74'0,"0"0"-48"15,0 0 55-15,-20 149-52 16,16-94-21-16,4 0-1 16,0 5-2-16,0-4-3 15,0-6-2-15,0-8-14 16,0-14-15-16,-5-9-22 15,5-8-31-15,0-11-118 16,0-3-208-16</inkml:trace>
  <inkml:trace contextRef="#ctx0" brushRef="#br1" timeOffset="3.92895E6">29126 9718 838 0,'0'0'158'0,"0"0"-110"15,0 0 1-15,0 0-22 16,-4 114-11-16,4-68 2 16,0-6-1-16,0-5-5 15,9-2-11-15,15-8-1 16,0-5-1-16,-2-13 0 15,3-7-5-15,-1 0 0 16,14-20 6-16,-5-17 5 0,0-11-5 16,-4-7 2-16,-14-5-5 15,-15 2-8-15,0-2 11 16,0 10 4-16,-24 10 5 16,-29 5 0-16,6 11 2 15,-1 16-11-15,10 8 0 16,1 0-5-16,17 17 1 15,15 23-37-15,5 5-46 16,0 0-156-16,5-4-297 16</inkml:trace>
  <inkml:trace contextRef="#ctx0" brushRef="#br1" timeOffset="3.92966E6">29765 9951 503 0,'0'0'189'16,"0"0"-154"-16,0 0 2 16,0 0 16-16,0 0-30 15,0 0 0-15,104-30 30 16,-71-13-11-16,-8-7-3 15,3-4 6-15,-8 0 2 0,-11 12-24 16,11 11-6 0,-15 14-13-16,-5 12 9 0,0 5-13 15,0 0-2-15,4 10-5 16,5 25 7-16,2 7 16 16,-2 6-9-16,0-5-5 15,-1-8 0-15,12-12-2 16,-11-6 2-16,2-12-2 15,2-5 0-15,12 0-6 16,8-9 6-16,0-22 8 16,11-5 2-16,-15-6 9 15,4 2-11-15,0 8 1 16,-10 7-6-16,-12 12 1 0,-11 11 11 16,0 2-9-16,0 0 4 15,0 0 6-15,0 25-6 16,0 7 4-16,0 3 6 15,0-5-15-15,0-5-3 16,8-10 0-16,8-5-2 16,-12-7-5-16,5-3 3 15,0 0-1-15,11 0-8 16,4-4 8-16,9-17-1 16,5-4 4-16,-5-4-11 15,-4-5 7-15,-5 4-1 16,-6 7 1-16,-18 11 4 0,0 9 2 15,0 3 1 1,0 0-2-16,0 13 10 0,0 22 2 16,0 7 0-16,0 6-7 15,0-8-5-15,0-2 0 16,0-8-1-16,0-7-14 16,20-6-34-16,9-7-58 15,-1-7-119-15,1-3-308 16</inkml:trace>
  <inkml:trace contextRef="#ctx0" brushRef="#br1" timeOffset="3.93029E6">31032 9856 1001 0,'0'0'50'16,"0"0"-37"-16,0 0 13 15,0 0-21-15,0 0-4 16,0 0 12-16,144-78-6 16,-111 40 3-16,5-2 10 15,-9 5 11-15,-9 5-26 16,-12 10 2-16,1 10 6 16,-2 5-11-16,-7 5-1 15,0 0-1-15,0 18 0 16,0 14 11-16,0 8 12 15,0-6-17-15,0-5 4 0,9-8-1 16,0-7-4 0,10-9-5-16,-1-5-4 0,18 0 3 15,6-3 2-15,0-16 1 16,11-12 4-16,-5 3-1 16,-19-2 0-16,9 5-4 15,-14 5 1-15,-11 5 0 16,7 13-2-16,-20 2-6 15,0 0-8-15,0 23 14 16,0 14 23-16,0 3 1 16,0 0 3-16,0-10-14 15,0-5-10-15,0-9 1 16,18-9-4-16,-7-7-4 0,18 0 1 16,22 0-11-1,6-17 14-15,1-8 0 0,-5-8-2 16,-11 1 2-16,-9-4 0 15,-4 3 14-15,-10 3-14 16,-1 13 2-16,-18 7 4 16,0 10 1-16,0 0-3 15,0 0 1-15,0 25 2 16,0 15 4-16,-18 10 0 16,14-2-11-16,4-10-19 15,0-8-111-15,13-13-107 16,16-9-726-16</inkml:trace>
  <inkml:trace contextRef="#ctx0" brushRef="#br1" timeOffset="3.93136E6">30303 6298 402 0,'0'0'134'0,"0"0"17"15,0 0 1-15,0 0-63 0,0 0-28 16,0 0 0-16,0-30-25 16,0 26 1-16,0 1-2 15,0-4-12-15,0 4 3 16,0 3-2-16,0-3-5 16,0 3-1-16,0 0-18 15,0 0-3-15,0 3-4 16,0 25 1-16,-5 12 6 15,-17 18 4-15,-2 12 0 16,-5 15 3-16,-15 15-7 16,-3 6 3-16,3 3 1 15,11-6-3-15,4-15-1 16,12-13 2-16,-8-22-1 16,25-15 0-16,-4-16-1 0,4-12-5 15,0-5 4-15,0-5-3 16,0 3 4-16,0-3 2 15,-5 0 2-15,-6 0-4 16,7 0-21-16,-9 0-14 16,-3-3-22-16,3 0-76 15,4-2-127-15,-11 3-74 16,5-5-50-16</inkml:trace>
  <inkml:trace contextRef="#ctx0" brushRef="#br1" timeOffset="3.93175E6">29832 7124 305 0,'0'0'176'16,"0"0"-46"-16,0 0 19 16,0 0-23-16,0 0-18 15,0 0-31-15,8-75-20 16,-8 64-3-16,0 7-16 16,0-5-11-16,0 8-7 15,0 1-2-15,0-3 2 16,0 3-8-16,0 0-10 15,0 0-2-15,12 22-13 16,-4 13 13-16,17 15 13 16,-1 8-4-16,-6 5-1 15,-3-1-5-15,3-4-3 16,2-8 1-16,-16-10 3 0,16-13-4 16,-15-9 0-1,-1-8 0-15,5-7-2 0,2-3-5 16,15-14 7-16,14-35 25 15,7-13-4-15,1-11-17 16,-19 8 1-16,-11 10-5 16,-7 12 0-16,-11 18-16 15,0 7-3-15,0 14-22 16,0 4-36-16,17 0-122 16,-1 0-644-16</inkml:trace>
  <inkml:trace contextRef="#ctx0" brushRef="#br1" timeOffset="3.96082E6">22952 913 669 0,'0'0'249'0,"0"0"-126"16,0 0-44-16,0 0-32 15,0 0-30-15,0 0-4 16,0 0-5-16,0 0 2 16,-18 0 2-16,18 0 1 0,0 0-5 15,0 8-8 1,0 23 2-16,0 12 2 0,22 12-3 16,31 10 0-16,1 0 0 15,12 3 0 1,-13-5-1-16,-7-5-4 0,-21-11-2 15,-16-7 2-15,-9-8-6 16,0-9-2-16,-34-6 12 16,-3-6 2-16,-10-11 7 15,3 0 1-15,2 0-10 16,2-28-1-16,14-12-3 16,15-12-4-16,11-9-7 15,20-9-1-15,37 1 7 16,9-2 7-16,-8 11 0 0,4 2 2 15,-20 11 0-15,-9 2 0 16,-4 9 0-16,-25 5 2 16,-4 9 1-16,0 5 4 15,-4 4 19-15,-25 6-11 16,0 2-12-16,-4 5-3 16,0 0-5-16,-9 5 3 15,4 17-2-15,-6 3 3 16,2 12-16-16,18 2-33 15,19-3-19-15,5 3-84 16,25-9-104-16,30-10-131 16</inkml:trace>
  <inkml:trace contextRef="#ctx0" brushRef="#br1" timeOffset="3.96132E6">23792 917 273 0,'0'0'92'16,"0"0"-8"-16,0 0-12 16,0 0 16-16,0 0 6 15,0 0-11-15,166-18 14 16,-166 15 40-16,0 2-27 15,0-5-41-15,0 5-7 0,0-3-14 16,-13 0-4-16,-7 1-24 16,-18 3-20-16,-6 0-4 15,2 0 0-15,-6 7 2 16,10 11 2-16,-4 4-2 16,18 4-8-16,19-1-11 15,5 8-14-15,0-3 19 16,47 9 9-16,1-1 5 15,19 5 2-15,-19 0 8 16,-10 4-8-16,-5 1 0 0,-29 0 3 16,-4-4 3-1,0 6 8-15,-24-2-4 0,-18-8 5 16,-7-4-5-16,16-9-8 16,-4-12 1-16,8-5 2 15,11-5 3-15,7-5-7 16,2 0-1-16,5 0-21 15,4 0-28-15,0-12-3 16,9-1-59-16,24-2-256 16</inkml:trace>
  <inkml:trace contextRef="#ctx0" brushRef="#br1" timeOffset="3.96154E6">24283 1388 639 0,'0'0'310'16,"0"0"-270"-16,0 0-23 15,0 0-3-15,0 0 9 16,9 144-1-16,-9-93-17 16,0 0-5-16,0-6 0 15,-4-5-40-15,-12-10-71 16,3-12-142-16,4-16-195 15</inkml:trace>
  <inkml:trace contextRef="#ctx0" brushRef="#br1" timeOffset="3.96203E6">24675 971 53 0,'0'0'785'16,"0"0"-664"-16,0 0-42 16,0 0-56-16,0 0-23 15,0 0-14-15,26 56 14 16,10-6 31-16,-10 9-12 16,3 0-4-16,-5 2-7 15,-8-6-5-15,-16 3 0 0,0-11 0 16,0-7-3-1,-16-8-1-15,-17-9-2 0,9-10 3 16,-5-9 0-16,7-4-3 16,2 0 2-16,7-29-5 15,13-14-11-15,0-12-17 16,46-2 11-16,16-4 9 16,0 1 9-16,0 6 5 15,-13 0 0-15,-16 2 0 16,-16 6 2-16,-10 4 1 15,-7 2 22-15,0 10 19 16,-24 2 4-16,-25 10-24 0,-8 11-5 16,-5 7-9-1,-9 0-4-15,9 22-6 0,9 14-1 16,15 9-4-16,34 5-37 16,4 3-24-16,9-6-55 15,53-8-143-15,0-14-230 16</inkml:trace>
  <inkml:trace contextRef="#ctx0" brushRef="#br1" timeOffset="3.96282E6">25679 1508 699 0,'0'0'76'0,"0"0"13"16,0 0 34-16,0 0-69 16,0 0-10-16,0 0-26 0,95-102-12 15,-71 62 0-15,5 2 8 16,-9 6-4-16,-7 9-5 16,-2 8-5-16,-7 9 1 15,5 6-1-15,-9 0-1 16,0 0-13-16,0 29 1 15,0 9 13-15,5 12 11 16,-5-6-6-16,4-6 1 16,12-11-1-16,-3-11-4 15,-2-11 0-15,-2-5 1 16,15 0-2-16,5-13 0 16,17-24 18-16,16-6 4 15,-9-7-4-15,-15 2-7 16,-5 3-3-16,-9 9-6 15,-8 10-2-15,-7 13 0 0,-9 13-1 16,0 0 1-16,0 0 0 16,0 7 0-16,0 18 4 15,4 7 2-15,1 4 1 16,-1-3-4-16,7-8-1 16,-2-10-2-16,-5-5-1 15,12-3-10-15,-3-7-8 16,7 0-3-16,9 0 9 15,13-20 7-15,-5-10 6 16,1 3 5-16,-9 2-4 0,-5 5 1 16,-4 5 2-1,-16 10 5-15,5 5 4 0,-9 0 3 16,0 2-13-16,0 26-3 16,0 12 0-16,0 2 1 15,0 1-1-15,0-8-3 16,16-10-44-16,8-7-47 15,14-16-86-15,-10-2-101 16,1-8-121-16</inkml:trace>
  <inkml:trace contextRef="#ctx0" brushRef="#br1" timeOffset="3.96344E6">26977 1316 372 0,'0'0'223'0,"0"0"-104"16,0 0-32-16,0 0-45 15,0 0-20-15,0 0 31 16,132-35-8-16,-94 6-11 16,2 0 24-16,-18 1 10 15,2 6-47-15,-15 7-13 16,11 5-6-16,-16 7 0 15,-4 3-2-15,0 0-7 16,0 7 7-16,16 18 3 16,-12 6 2-16,10-1 2 0,1-7-2 15,-11-7-2 1,16-5 2-16,-20-8-2 0,14-3-1 16,-10 0-2-16,16 0 1 15,4 0 4-15,9-14 10 16,5 0-1-16,0-4 3 15,-5 0 0-15,-4 10-10 16,-14 0-1-16,-2 5-4 16,-13 3 5-16,0 0 0 15,0 0 3-15,0 11-4 16,5 3-4-16,-1 5 12 16,12-2-5-16,-12-5-9 15,1-5 2-15,10-4-4 0,-6-3 2 16,11 0-10-1,2 0 5-15,13 0-2 0,3-10 7 16,4-8 0-16,-5-1 0 16,17-6 0-16,-10 4 1 15,-18 0-1-15,-1 9 1 16,-6 8 0-16,-19 4-1 16,0 0-5-16,0 0-5 15,0 16-3-15,0 15 8 16,5-1 3-16,15 1 0 15,9-4-88-15,-3-10-169 16,14-7-512-16</inkml:trace>
  <inkml:trace contextRef="#ctx0" brushRef="#br1" timeOffset="3.96457E6">21426 1183 95 0,'0'0'169'0,"0"0"-162"16,0 0 84-16,0 0 115 16,0 0-142-16,0 0 79 15,0-14 19-15,0 14-47 16,0 0-41-16,0 0-15 0,0 0-23 15,0 0-7-15,0 0 2 16,0 0-2-16,0 0-13 16,0 0-9-16,0 0-5 15,0 0-2-15,58 0-9 16,37-4 9-16,24-3 2 16,12 4 0-16,1 0-1 15,-12 3-1-15,-1 0-11 16,-19 0-31-16,-19 0-8 15,-14 6-9-15,-10-1-40 16,-28-5-114-16,-20 0-182 16</inkml:trace>
  <inkml:trace contextRef="#ctx0" brushRef="#br1" timeOffset="3.96488E6">22242 985 1065 0,'0'0'42'0,"0"0"16"16,0 0-29-16,0 0-29 15,0 0-5-15,0 0-4 16,5 5 7-16,34 13 2 16,-1-1 3-16,4 3-2 15,7 2-1-15,-16 6-1 0,-4-6-6 16,-12 5 0-1,-17-2 0-15,0 1-6 0,-13-1 13 16,-31 3 1-16,-7-6 14 16,-2-1 4-16,11-4-9 15,17-6-10-15,6-4-2 16,19-5-46-16,0 1-142 16,0-3-409-16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6T11:13:59.5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13786 3835 390 0,'0'0'142'15,"0"0"-135"-15,0 0 74 16,0 0-26-16,0 0-7 15,0 0 55-15,0 0-73 16,-9 0 4-16,2 0 11 16,3 0 17-16,4 0-27 15,0 0-3-15,0 0 2 16,0-3 0-16,0 3-13 0,0 0-1 16,0-3-5-1,0 2-4-15,0-6-11 0,20 1-9 16,33 4 9-16,9-1 0 15,22 3 1-15,18 0-2 16,1 0 1 0,21 18 0-16,0 2-1 0,20 5 2 15,-16 2-2-15,-13 8 0 16,-15 0 0-16,-19 8-6 16,-23-1 2-16,-12 9 4 15,-17-1 0-15,-9 0 1 16,-16 0 5-16,5 3 2 0,-4-3-3 15,-5 2 0 1,11-2-1-16,-2-4-1 0,11-9 2 16,-3-7-1-16,3-12 1 15,-7-6-2-15,-8-7-1 16,-5-5 2-16,0 0 2 16,0 0-5-16,0 0-3 15,0 0-7-15,0 0-54 16,-18 0-211-16,-11 0-448 15</inkml:trace>
  <inkml:trace contextRef="#ctx0" brushRef="#br0" timeOffset="784.4463">14911 4434 458 0,'0'0'269'0,"0"0"-213"16,0 0 69-16,0 0-35 0,0 0-51 15,0 0-22-15,0 0-3 16,0 0-1-16,5 0 7 15,-5 0 13-15,0 0 4 16,0 0-8-16,0 0-7 16,0 0-3-16,0 0-7 15,0 0-8-15,0 0-1 16,4 0-1-16,5 10 0 16,15 3-2-16,1 7 0 15,8 0 5-15,0 7-3 16,9 3-2-16,7 2 0 15,-3-1 0-15,12 5 0 16,-1-4 1-16,5-6 0 0,-9-2 6 16,-11-9-6-16,-17-8 1 15,-10-4 0-15,-15-3 1 16,0 0 3-16,0 0 5 16,0 0 9-16,0 0 1 15,0 0 8-15,0 0-14 16,0 0-9-16,0 0-6 15,0 0-13-15,0 0-28 16,0 0-36-16,0 0-32 16,13 0-129-16</inkml:trace>
  <inkml:trace contextRef="#ctx0" brushRef="#br0" timeOffset="1294.4173">15688 4396 223 0,'0'0'238'15,"0"0"-174"-15,0 0 62 16,0 0-33-16,0 0-3 16,0 0-7-16,0 0-25 15,-14-23-12-15,14 23-9 16,0 0-5-16,0 0 8 15,0 0-10-15,0 0-2 16,-11 0-11-16,11 0-6 16,0 0-10-16,0 0 9 15,0 0-6-15,0 0 7 16,0 0-6-16,0 0-4 16,-4 0 1-16,-1 0-2 15,-10 16 0-15,-7 16 1 0,-18 13 2 16,-2 6 0-16,0-1-1 15,2 0-1-15,11 0 0 16,12-6-1-16,6 6-22 16,11-4-67-16,0-5-204 15</inkml:trace>
  <inkml:trace contextRef="#ctx0" brushRef="#br0" timeOffset="7000.4585">6325 8256 134 0,'0'0'429'0,"0"0"-403"16,0 0 0-16,0 0 45 16,0 0 114-16,0 0-174 15,0 0-5-15,-5 0 3 16,5 0-9-16,0 0 2 15,0 0 1-15,0 0 1 16,0 0-1-16,0 0 14 0,0 0-3 16,0 0-7-1,0 0-7-15,5 0-8 0,32 0 8 16,16 0 1-16,18-5 9 16,15-15 2-16,5-7-7 15,4-5 6-15,-4-9-11 16,-1-4-3-16,-8-5-10 15,4-10 2-15,-10-6 0 16,5-3-23-16,-10 0 28 16,-13 7-13-16,-10 9-7 15,-26 15 22-15,-6 13 4 16,-12 9 1-16,-4 2 17 16,5 4-4-16,-5 0-14 15,20 1-6-15,-3-2-62 16,3 1-53-16,5 0-85 0,-12 0-83 15</inkml:trace>
  <inkml:trace contextRef="#ctx0" brushRef="#br0" timeOffset="7459.5073">7216 7575 41 0,'0'0'433'16,"0"0"-331"-16,0 0 22 16,0 0-24-16,0 0-66 15,0 0-33-15,15-3 37 16,18-12 8-16,9 0-11 16,7-3-10-16,2-2-9 15,2 5 2-15,-4 4-16 16,-12 0 3-16,-8 8 1 0,-20 3-4 15,2 0-2-15,-7 3 0 16,10 27 18-16,-3 12 29 16,6 5-13-16,-1 7-14 15,2-6-13-15,1-4-7 16,6-4-6-16,3-9-89 16,-10-10-211-16</inkml:trace>
  <inkml:trace contextRef="#ctx0" brushRef="#br0" timeOffset="8403.1324">8361 7803 180 0,'0'0'642'16,"0"0"-598"-16,0 0 54 15,0 0-22-15,0 0-66 16,0 0-8-16,-15-23 3 16,24 15 2-16,11-1-7 15,13-1 0-15,-5 2 0 16,6-2 7-16,-1 7-3 15,-4 1 0-15,4 0-2 0,-9 2-2 16,0 0 2-16,1 0-1 16,-12 0 0-16,-4 2 0 15,2 8 6-15,-2 3-3 16,-9 2 8-16,0 2 2 16,0 8 2-16,0 0-5 15,0 6-3-15,0-1-4 16,0 5-2-16,0 0 1 15,0-2 0-15,-5-1 0 16,1 0-2-16,-7 1 1 16,11-3-1-16,0 0-1 0,0-5 1 15,0 0-1-15,0-5 2 16,0 1-1-16,0-6-1 16,0-3 0-16,0-4 0 15,0-2-14-15,0 0-18 16,0-3-21-16,11 1-36 15,-7-1-56-15,1 0 1 16,-5-3-95-16,0 2-79 16</inkml:trace>
  <inkml:trace contextRef="#ctx0" brushRef="#br0" timeOffset="8722.0534">8660 8732 415 0,'0'0'387'0,"0"0"-349"16,0 0 52-16,0 0-10 15,0 0-46-15,0 0-20 16,-47 36 3-16,47-36-16 16,0 0 2-16,0 0-3 0,9-2 4 15,2-11 7-15,-11 3 8 16,0-1-19-16,0 7-9 16,0 1-88-16,0 3-266 15</inkml:trace>
  <inkml:trace contextRef="#ctx0" brushRef="#br0" timeOffset="75500.3787">12508 12239 469 0,'0'0'58'16,"0"0"3"-1,0 0 18-15,0 0-39 0,0 0 22 16,0 0 28-16,0 0 26 15,0 0-49-15,-9-2 26 16,9 2-72-16,0 4 3 16,0 2 4-16,29 1 1 15,17 1-8-15,31 2-4 16,32-5-12-16,30 1 6 16,51-6-9-16,29 0 3 15,44-6-5-15,14-14 1 16,-1 0-1-16,-24 5 0 15,-42 5 0-15,-37 10-1 16,-41 0-6-16,-36 0 7 16,-19 0 3-16,-22 4 7 0,-11 7 8 15,-10-4 13-15,8 0 3 16,2-1-8-16,2-1-9 16,3-3-14-16,-7-2-2 15,-9 0-1-15,-4 0-34 16,-9 0-81-16,-7 3-244 15</inkml:trace>
  <inkml:trace contextRef="#ctx0" brushRef="#br1" timeOffset="1.43883E6">4642 14094 222 0,'0'0'178'15,"0"0"-146"-15,0 0-21 16,0 0-4-16,0 0-7 15,0 0 9-15,0 0-8 16,15-22 4-16,-10 22-1 16,-5-3 35-16,8 3 13 15,-8 0-13-15,0-3-2 16,0 3 16-16,0 0 5 16,0 0-26-16,0 0-20 15,0-2 21-15,0 2-13 16,0-2 7-16,0 2-14 15,0 0 19-15,0 0-11 0,0 0 4 16,0 0-10-16,0 0-3 16,0 0-3-16,0 0-4 15,0 0-5-15,0 4-6 16,0 21 0-16,0 13 6 16,0 16 10-16,0 7-2 15,0 15-1-15,0 6-4 16,0 5-3-16,0 3-1 15,-8 2-4-15,3-2 5 16,5 3 0-16,0 2 1 16,-15 0 0-16,-10-2-1 15,-8-3-2-15,0-7 2 16,4 2 2-16,12-1-2 0,-3-5 2 16,6-1-2-16,3-3-5 15,-2-5 5-15,9-5 5 16,-3-7-4-16,7-8-2 15,0-7 0-15,0-3 1 16,0 0-3-16,0-8 3 16,0-1 3-16,0-4-3 15,0-7-9-15,0-1-99 16,-9-5-164-16,-8-10-174 16</inkml:trace>
  <inkml:trace contextRef="#ctx0" brushRef="#br1" timeOffset="1.4406E6">4715 14049 298 0,'0'0'126'16,"0"0"-32"-16,0 0-12 15,0 0-37-15,0 0-5 16,0 0 30-16,0-5 12 16,0 5-26-16,0 0 13 15,0 0 1-15,-7 0-35 16,7 0 3-16,0 0-23 0,0 0-5 15,0 0 3-15,0 0-10 16,0 0-2 0,0 0-2-16,0 0 0 0,11 0-6 15,22 0 7-15,14 0 7 16,15 0-7-16,19 8 5 16,1-1-1-16,9 0-2 15,13 1-1-15,6 0-1 16,19-1 3-16,8-2-3 15,11-2 0-15,5-1-8 16,-5 1-5-16,0 2 3 16,-11 0 2-16,-7-1 7 15,-6 4 1-15,-6 0 0 16,-4-1 1-16,10-5-1 16,-4-2 4-16,-1 0-4 0,14 0-7 15,2 0 7-15,-3-4 0 16,-3-4 0-16,-23 1 0 15,-15 4 0-15,-12-2 3 16,-10 5-4-16,-7 0 2 16,-7 0-1-16,2 0 0 15,5 0 4-15,5 0-4 16,-3 0 4-16,2 0-4 16,-8 0 0-16,-12 0-3 15,-2 0 7-15,-2 0-3 16,-13 0-1-16,4 0 2 15,0 0 2-15,-8 0-2 0,-1 0-2 16,-11 0 1-16,12-2 1 16,-12 2-2-16,-2 0 2 15,-7 0-1-15,1 0-1 16,4 0 0-16,-5 0 4 16,-4 0-3-16,7 0 2 15,-7 0 0-15,0 0-1 16,4 0 5-16,-4 0-6 15,0 0-1-15,0 0 0 16,0 0 0-16,0 0 3 16,0 0-3-16,0 0 0 15,0 7-1-15,0 3 1 16,0 2 0-16,0 6 2 0,0 0-2 16,0 2 4-16,5-1-1 15,-5 6-2-15,4 6 1 16,0-1-2-16,-4 8 2 15,0 5-2-15,0-1 0 16,0 8 5-16,0 0-4 16,0 4-1-16,0-3 0 15,0 0-4-15,0-1 4 16,0 8 0-16,0-1 1 16,0 4-1-16,0-4 0 15,0 1 0-15,-4-6 1 16,0-2-1-16,-1 0 0 15,1-4 0-15,4-1 1 0,0 0-1 16,-7 0 0-16,7 0 0 16,-4 9 0-16,4-3 1 15,0-2-1-15,0-7 0 16,0 5 0-16,0-7 0 16,0 4 0-16,0-8 0 15,0 3 0-15,0-7 6 16,0 1-6-16,0-1-4 15,0 0 4-15,0-1 1 16,0-4 1-16,0 3-2 16,0-2 0-16,0-1 5 15,0 5-5-15,0-7-2 0,0 9-12 16,4-12-1-16,-4-3-9 16,7-5-46-16,-7-4-8 15,0-3-251-15</inkml:trace>
  <inkml:trace contextRef="#ctx0" brushRef="#br1" timeOffset="1.44228E6">4356 16270 31 0,'0'0'99'0,"0"0"-80"16,0 0-8-16,0 0-5 15,0 0 12-15,0 0-1 0,5-10 15 16,-5 10 10-1,4-2 39-15,1 2 18 0,-5 0-19 16,0 0-12-16,0 0-26 16,0 0-17-16,0 0-8 15,0 0 7-15,0 0 7 16,0 0 6-16,0 0-12 16,4 0-7-16,7 0-3 15,7 0-15-15,15 0 20 16,11-6 23-16,18 6-24 15,5 0 8-15,3 0-4 16,3 0-6-16,-22 0-12 16,11 0-5-16,-4 0 1 15,10 8-1-15,3-3 2 16,4-2 1-16,11-1 4 0,-4 5-2 16,9-4 2-16,-12 2-2 15,19-3-5-15,-14-2 1 16,2 6 10-16,-9-4-9 15,-1 1 0-15,1-3-2 16,-2 2 4-16,3-2-3 16,-3 0 3-16,2 0-2 15,-2 0 0-15,-4 0 0 16,6 0 0-16,-10 0-2 16,-1 0 6-16,-8 0-6 15,-10 0 1-15,3 0 0 16,-2 2-2-16,-1 1 2 15,-1 0 1-15,2-1 0 0,1 3-1 16,-1-5-1 0,4 0 1-16,-2 3 1 0,2-3-1 15,5 0 0-15,-5 0 8 16,-2 0-4-16,6 0-5 16,-4 0 4-16,-6 0-1 15,-3 0-2-15,2 0 7 16,-6 0 1-16,-7 5-6 15,5-1 2-15,-1-4 6 16,8 6-4-16,1-2-6 16,3-4 13-16,-3 3-8 15,3-3-4-15,-7 0 2 16,11 3-3-16,-11-1 0 16,7 1 0-16,-7-1-1 0,2-2-4 15,2 0 4-15,-2 5 0 16,-2-2-3-16,3-3 3 15,-8 0 1-15,1 0-1 16,-1 0 0-16,-3 0-5 16,-1 0 5-16,7 0 1 15,-18 0-1-15,13 0 0 16,-13 0-1-16,11 0 1 16,3 0-4-16,-3 0 4 15,13-8-4-15,-1 3 0 0,1-5-5 16,-8 2-3-16,-5 6-10 15,-4-3-15-15,-10 3-77 16,1-1-367-16</inkml:trace>
  <inkml:trace contextRef="#ctx0" brushRef="#br1" timeOffset="1.45E6">8927 13961 120 0,'0'0'102'15,"0"0"-75"-15,0 0 35 16,0 0 19-16,0 0-20 15,0 0-6-15,0 0 95 16,0 0-107-16,-17 0 3 16,17 0 21-16,-16 0-15 15,7 0-20-15,-11 8-2 16,-4 0-16-16,-5 1-9 16,-4 9 9-16,-4 7-2 15,-5 8-5-15,-16 7-5 0,1 16-1 16,-1 8 0-1,1 5 2-15,15 12-1 0,8-1-2 16,19 1 0-16,15-3 0 16,0-6 0-16,29-1-9 15,24-11 4-15,13-11-2 16,20-19-21-16,5-9-6 16,4-21 6-16,-4 0 27 15,-5-12 1-15,-11-22 19 16,-8 0 3-16,-10-11 5 15,1-11-9-15,-10-9 9 0,-6-10 11 16,-9-4-37 0,-4-8 15-16,-20 3-1 0,-9 3-14 15,0 9 0-15,-29 6-1 16,-26 14-8-16,-27 19-2 16,-9 16 1-16,-24 17 8 15,3 10-19-15,-19 37-4 16,12 23-25-16,35 14-65 15,40 5-208-15</inkml:trace>
  <inkml:trace contextRef="#ctx0" brushRef="#br1" timeOffset="1.45229E6">15486 14029 250 0,'0'0'107'15,"0"0"-19"-15,0 0-5 16,0 0-24-16,0 0-11 16,0 0 3-16,0-2 12 15,0 2 15-15,0 0 6 16,0 0-6-16,0 0-27 16,0 0-18-16,0 0-9 15,0 0-16-15,0 0-8 16,0 0 2-16,0 5-2 15,0 4 10-15,0-6-6 0,0 0-4 16,0-3-4 0,0 0-2-16,0 0-3 0,0 0 2 15,0 0 7-15,0 0 5 16,0 0 4-16,0 0 4 16,0 0 7-16,0 0-4 15,0 0-4-15,-4 0-11 16,4 0-2-16,0 2 0 15,0 3-25-15,0 3-50 16,0 2-70-16,33-5-145 16,-9-3-166-16</inkml:trace>
  <inkml:trace contextRef="#ctx0" brushRef="#br1" timeOffset="1.45274E6">16075 14022 262 0,'0'0'125'0,"0"0"-31"16,0 0 31-16,0 0-65 15,0 0-22-15,0 0 13 16,0-3 23-16,0 11-12 16,0-1-14-16,0-2-16 15,0-3-14-15,0-2-11 16,0 0-7-16,0 0-10 15,0 0 9-15,4 0 1 16,0 0 2-16,-4 0 6 16,0 0 0-16,0 0 1 15,0 0-4-15,0 0 12 16,0 0-1-16,0 0 2 16,-8 3-12-16,-12 5-6 0,11-1-1 15,9 0-37-15,0-1-137 16,0-6-271-16</inkml:trace>
  <inkml:trace contextRef="#ctx0" brushRef="#br1" timeOffset="1.45317E6">16926 13944 204 0,'0'0'275'16,"0"0"-213"-16,0 0 48 16,0 0 7-16,0 0-40 15,0 0-34-15,7 58-23 16,-7-56-9-16,0 1 0 15,4-3 1-15,-4 0 2 16,0 0-8-16,0 0 1 16,0 0 2-16,9 0-4 15,-9 0 5-15,0 0 7 16,0 0 12-16,0-3 4 16,0 1-6-16,0 2-13 15,-13 0 9-15,2 0-1 0,2 0-7 16,-16 0-7-16,12 0-3 15,2 0-5-15,11 5-2 16,0 2-46-16,0 1-42 16,0-6-138-16,11 1-326 15</inkml:trace>
  <inkml:trace contextRef="#ctx0" brushRef="#br1" timeOffset="1.45389E6">15559 14673 210 0,'0'0'59'0,"0"0"8"15,0 0 19-15,0 0-34 16,0 0 8-16,0 0 16 16,0 50-6-16,-11-34-25 15,2-1 23-15,5-1-13 16,-5-3-24-16,5-4-10 15,4-4-3-15,0-3-10 16,0 0-8-16,0 0-20 16,9-3 20-16,-1-10 7 15,8 4-4-15,-16-1 2 16,0-1 0-16,0 9-1 16,0 0-4-16,0 2 2 15,0 0-2-15,0 0 0 0,-20 4-1 16,7 7-32-16,13-4-67 15,0-4-66-15,0-1-291 16</inkml:trace>
  <inkml:trace contextRef="#ctx0" brushRef="#br1" timeOffset="1.45432E6">16179 14673 235 0,'0'0'210'16,"0"0"-190"-16,0 0 18 15,0 0 24-15,0 0-18 16,0 0-9-16,33 38-8 15,-29-38-11-15,1 0 7 16,1 0-3-16,3 0 3 16,-5 0 8-16,1 0-4 15,-5 0 14-15,0 0-1 16,0 0 0-16,0 0 3 16,0-3-6-16,0 3-4 0,-9 0-11 15,-6 0-4-15,-3 0 2 16,2 0-12-16,3 0-2 15,9 0-6-15,4 0 1 16,0 0-2-16,0 0-9 16,0 0-27-16,0 0-11 15,0 0-7-15,0 0-42 16,9 0-72-16,-1 0-159 16</inkml:trace>
  <inkml:trace contextRef="#ctx0" brushRef="#br1" timeOffset="1.45476E6">17028 14736 636 0,'0'0'120'15,"0"0"-118"-15,0 0 8 0,0 0-9 16,0 0-1-16,0 0-21 15,33 57 5-15,-20-57 16 16,-2 0 4-16,7 0 47 16,-14-12-10-16,7-1-5 15,-11 3 22-15,0 3-10 16,0-1-8-16,0 8-13 16,-15 0-17-16,-3 0 4 15,3 0-14-15,1 3-3 16,3 12-27-16,3-3-101 15,8-2-79-15,0 5-214 16</inkml:trace>
  <inkml:trace contextRef="#ctx0" brushRef="#br1" timeOffset="1.45561E6">15312 15455 269 0,'0'0'127'0,"0"0"-110"15,0 0 29-15,0 0 19 16,0 0-12-16,0 0-19 16,33 0 15-16,-24 0-16 15,0 0 5-15,-3 0 11 0,12 0-25 16,2 0-14-16,-7-9 0 15,11-2-5-15,-4-3-4 16,-15 3-1-16,-5 1 5 16,0 5 2-16,0 5 10 15,0 0 39-15,0 0 3 16,0 0-20-16,0 0-14 16,0 0-18-16,0 3 0 15,-9 4-5-15,-7-2-1 16,16 0-1-16,0-5 0 15,0 0-3-15,0 0-2 0,0 0 1 16,0 0-12-16,0 0 16 16,0 0 5-16,0-7-4 15,0-1 6-15,0 1-6 16,0-1-1-16,0 6-2 16,0 2-8-16,0 0-22 15,0 0-104-15,0 0-152 16</inkml:trace>
  <inkml:trace contextRef="#ctx0" brushRef="#br1" timeOffset="1.45624E6">16451 15465 50 0,'0'0'112'0,"0"0"-33"16,0 0 23-16,0 0-12 15,0 0 8-15,0 0-13 16,-16-17-4-16,3 17-7 16,8 0 14-16,-15 0-8 15,12 0-35-15,-8 0-22 16,7 0-12-16,5 0-2 16,-5 0-8-16,9 0-1 15,0 2 0-15,0-2-1 0,0 0-8 16,0 0 1-16,9 0 0 15,4 0 8-15,11-10 10 16,-13 3-5-16,-11-5 3 16,0 1 1-16,0 1 9 15,0 3-11-15,0 4-5 16,0 3 5-16,-11 0-3 16,7 0-4-16,0 0-4 15,4 3-12-15,0 4-57 16,0 1-199-16</inkml:trace>
  <inkml:trace contextRef="#ctx0" brushRef="#br1" timeOffset="1.45675E6">17032 15508 208 0,'0'0'208'0,"0"0"-151"16,0 0 32-16,0 0-15 16,0 0-32-16,0 0 11 15,-24 0 41-15,11 4-19 16,6 5-28-16,7 6-12 16,0-5-14-16,0-1-5 15,0-3-6-15,0-1-8 16,20-5-2-16,-5 0 3 15,-1 0 8-15,-6 0 4 0,8-8 12 16,-16-4 2 0,4 2-2-16,-4-5 2 0,0 2-2 15,0 3-10-15,0 8-8 16,-4-4 0-16,-20 6 1 16,10 0-10-16,-10 0-5 15,13 6-17-15,6 6-46 16,5 1-67-16,0-5-287 15</inkml:trace>
  <inkml:trace contextRef="#ctx0" brushRef="#br1" timeOffset="1.45782E6">15535 16277 60 0,'0'0'47'15,"0"0"-10"-15,0 0-1 16,0 0-28-16,0 0 4 16,0 0 10-16,-66-12-8 15,66 9-6-15,-5 1-1 16,-15 0 6-16,20-4-6 0,-13 6 1 16,2 0 26-1,-2 0-8-15,2 0-1 0,6 0 24 16,1 0 4-16,-1 0-8 15,1 0-22-15,-5 10 4 16,9-2 1-16,0 2-7 16,0-3-8-16,0-7-1 15,0 0-4-15,0 0 5 16,0 0 3-16,0 0-11 16,18 0 11-16,-9-17 5 15,2 5-8-15,-11 2 12 16,0-1 23-16,0 4-6 15,0 4 5-15,0 3-10 16,0 0 15-16,-11 0-16 0,2 0-23 16,-9 8-13-16,18 5-2 15,0-3-53-15,0-3-159 16,27-4-103-16</inkml:trace>
  <inkml:trace contextRef="#ctx0" brushRef="#br1" timeOffset="1.45849E6">16174 16310 82 0,'0'0'106'16,"0"0"-5"-16,0 0 6 15,0 0-16-15,0 0-17 16,0 0-25-16,5-2 8 15,-5 2 8-15,0 0 43 16,0 0-15-16,0 0-36 16,0 2-26-16,0 6-17 15,0-3-7-15,0-1-7 16,0-4 0-16,0 0-2 16,13 0-4-16,16 0 1 15,-1 0-9-15,1-12 2 0,-5-1 4 16,-4 4-5-16,-15 1 13 15,-5-2 5-15,9 3 1 16,-9 1 20-16,0 4 11 16,0 2-12-16,0 0 8 15,-14 0-4-15,3 0-7 16,-2 0-9-16,-3 5-9 16,12 0-4-16,4 2-2 15,0 3-42-15,0-10-77 16,44 6-204-16</inkml:trace>
  <inkml:trace contextRef="#ctx0" brushRef="#br1" timeOffset="1.45906E6">17132 16323 93 0,'0'0'30'0,"0"0"-27"16,0 0 1-16,0 0 9 16,0 0 37-16,0 0 72 15,0 0 16-15,0 0-23 16,0 0-6-16,0 0 5 15,0 0-11-15,0 0-18 0,0 0-11 16,0 0-28-16,0 0-27 16,0 4-14-16,0 6 4 15,0-4-7-15,0-4-4 16,0 1-11-16,0-3 5 16,15 0-15-16,-2 0-4 15,3-13 23-15,-12-4 4 16,-4 1 12-16,0 1-2 15,0 3 22-15,0 5-5 16,0-1-18-16,0 8-7 16,-4 0-4-16,-20 10-15 15,4 22-38-15,6 6-199 16</inkml:trace>
  <inkml:trace contextRef="#ctx0" brushRef="#br1" timeOffset="1.46034E6">15363 17099 125 0,'0'0'59'0,"0"0"13"16,0 0 38-16,0 0-22 15,0 0-13-15,0 0 19 16,-18-4-30-16,18 4-28 15,0 0-3-15,0 0 6 16,0 0-5-16,0 0-20 16,0 3-7-16,0 8 12 15,0 0-11-15,4-7-7 16,-4 2 1-16,9-6 4 16,-4 0 13-16,1 0-12 0,3 0 6 15,0-6-3-15,-9-6-4 16,0-1 13-16,0 4 1 15,0-1 5-15,0 3-12 16,0 7-1-16,0 0 1 16,0 0 4-16,0 0-16 15,0 7-1-15,0 5-3 16,0 2-35-16,0-5-128 16,24-4-230-16</inkml:trace>
  <inkml:trace contextRef="#ctx0" brushRef="#br1" timeOffset="1.46065E6">16136 17200 14 0,'0'0'29'0,"0"0"-29"16,0 0-7-16</inkml:trace>
  <inkml:trace contextRef="#ctx0" brushRef="#br1" timeOffset="1.46115E6">16136 17200 187 0,'124'-113'236'0,"-124"110"-135"16,0 0-30-16,0 2-71 15,0 1-2-15,0 0-2 16,0 0 4-16,0 0 3 16,0 0 13-16,0 0 46 15,0 0 22-15,0 0 31 16,0 0-36-16,0 0-31 16,0 4-28-16,0 2-16 0,0 2-3 15,0-8-1 1,5 0-2-16,-5 0 1 0,4 0-7 15,1 0 1-15,-5 0 7 16,0 0 1-16,0 0 11 16,0-3-3-16,0-5 4 15,0 1-7-15,0 0-6 16,0 3 9-16,0 2-4 16,-5 2 2-16,-15 0 7 15,7 2-4-15,-2 19-10 16,10-2-2-16,5 3-13 15,0-4-50-15,20-7-202 0,13-6-392 16</inkml:trace>
  <inkml:trace contextRef="#ctx0" brushRef="#br1" timeOffset="1.46181E6">17198 17155 135 0,'0'0'53'16,"0"0"16"-16,0 0 4 15,0 0 17-15,0 0 1 16,0 0 22-16,11-20-15 15,-11 20 4-15,0 0 2 16,0 0-42-16,0 0-34 16,0 2-15-16,0 6-11 15,-11-4 3-15,11-1-2 16,0-3-1-16,0 0-2 16,0 0-4-16,0 0 2 0,0 0 2 15,0 0 0 1,0 0 0-16,0-4 7 0,0-7 0 15,0 5 2-15,0-1-5 16,0 3 10-16,-9 4-8 16,0 0-6-16,-11 11-6 15,7 25-48-15,2 5-205 16</inkml:trace>
  <inkml:trace contextRef="#ctx0" brushRef="#br1" timeOffset="1.4927E6">11139 9703 808 0,'0'0'69'16,"-75"104"-55"-16,46-37 62 0,9 0-22 16,11-2-21-1,9-9-17-15,0-12-4 0,0-12-4 16,16-14-3-16,21-15-5 16,10-3-6-16,15-17 0 15,6-26 6-15,-13-10 2 16,-15-2 0-16,-18 2 10 15,-22 5-7-15,0 11 13 16,0 12 3-16,-13 10 13 16,-16 13 4-16,-8 2 7 15,-16 2-30-15,-9 31 5 16,0 11-16-16,0 7-4 16,24-1 0-16,23-10 0 15,15-9-4-15,0-10-18 0,24-5 7 16,9-14-2-16,20-2-3 15,-6 0 12-15,-7-14 6 16,-23-10 2-16,-12 4 1 16,-5 1-1-16,-9 3-4 15,-33 9-34-15,-7 7-59 16,3 0-126-16,6 10-312 16</inkml:trace>
  <inkml:trace contextRef="#ctx0" brushRef="#br1" timeOffset="1.50029E6">17231 13611 648 0,'0'0'0'0,"0"0"-7"15,0 0 7-15,0 0 9 16,0 0-3-16,0 0-6 16,0 0 2-16,16 10 5 15,-16-10-7-15,0 0 0 16,0 0-1-16,0 0 1 16,0 0-2-16,0 0 2 0,0 0-6 15,0 0 0 1,0 1-8-16,0-1-26 0,0 4-36 15,0-2-41-15,0 0-37 16,0 1 58-16,0 0-57 16</inkml:trace>
  <inkml:trace contextRef="#ctx0" brushRef="#br1" timeOffset="1.50204E6">17231 13611 25 0,'16'28'118'16,"-16"-28"-44"-16,0 0-9 15,0 0 10-15,0 0-19 16,0 0 1-16,0 0-11 15,0 0 20-15,0 0-19 16,0 0-4-16,0 0-18 16,0 0 3-16,0 0-8 0,0 1 23 15,0 6-7-15,0 4-7 16,0 2-14-16,0 5-15 16,0-4 2-16,0 6 2 15,0 0 11-15,0 1-6 16,0-4 0-16,0 3 6 15,0 0-15-15,0-5 6 16,0 2-4-16,0 1 4 16,0 0-6-16,0-1 6 15,0 1-6-15,0 2 3 16,0 0 0-16,0 0-2 16,4 3 3-16,-4-1-3 15,0-2 1-15,0 3-2 0,0-1 1 16,0-2-2-16,0 0 2 15,0-2-1-15,0 2 0 16,0-8 3-16,4 6-4 16,-4-5 1-16,0 2 0 15,0-4-2-15,12 6 6 16,-12-5-8-16,0 1 9 16,0-1-5-16,0 3 1 15,0-3 0-15,0 3-1 16,0 0 0-16,0 1 0 15,0-1 0-15,0-3 0 16,0 5 2-16,0-4-4 0,0 5 2 16,0 3 0-16,0-5 0 15,0 0 0-15,0 2-1 16,0-4 1-16,0 1-1 16,4 0 3-16,0-1-2 15,1 4 0-15,-5-3 0 16,0 2-1-16,9 2 2 15,-9-2 1-15,0 4-2 16,0 1 0-16,0-5-4 16,0 1 2-16,0 0-4 15,0-4 3-15,0 1-8 16,0-5 7-16,0 3 4 16,0-1-3-16,0-1 3 0,-9 3 0 15,9 2 3 1,-5-1-3-16,5 4 1 0,-4 2-5 15,0-1 7-15,-8 0-3 16,12 0 0-16,0 0 0 16,0-7 0-16,0 9 0 15,0-4 0-15,0-1-4 16,0 6 5-16,0-6-1 16,0 6 6-16,0-1-4 15,0-2-1-15,0 1-1 16,0-2 1-16,-4 2-1 15,0-2 0-15,4 2 0 0,-5-1 0 16,1-2 3-16,-3 1-3 16,7 2 0-16,-4 1 0 15,4 1 0-15,0-1 1 16,0-2-1-16,0-1 0 16,0 0-1-16,0-2-2 15,0 4 6-15,0-2-3 16,0 2 0-16,4-1 0 15,-4 0 0-15,0 0 1 16,7-2-1-16,-3 1 0 16,-4-1-7-16,5 2 7 15,3-2 3-15,-8-6-3 16,12 8-2-16,-12-2 1 16,4-4 0-16,-4 4-6 15,0 2 6-15,0 1-10 0,0-5-2 16,0 0 4-16,0 2 0 15,4-2 0-15,1 0-9 16,-5 2 9-16,0-1 6 16,9 1-22-16,-9 1 12 15,0-1-6-15,0 2 13 16,0 0 4-16,0 0-22 16,0 0 10-16,0 0 8 15,0-2 1-15,0 2 2 16,4-2-5-16,-4 0 7 0,7-1 1 15,-7-1 0 1,0 5 0-16,0 0 0 0,0 1 0 16,0 3 0-16,0-2 0 15,0-4-1-15,0-1-5 16,-7 0 3-16,7-4 0 16,0 4 2-16,-4-2 1 15,-5-1 0-15,9-3 0 16,-5 5 0-16,5-2 1 15,-4 3-1-15,4 0 4 16,0-5-1-16,-4 6 2 16,4-1-1-16,0-1-1 15,-12 4 4-15,12-7-7 16,0 4-4-16,0 2 4 16,0 0 3-16,-8 2-2 0,8-2-2 15,-5 0-1-15,1 3 0 16,-3-3-1-16,7 0 1 15,-9-3-3-15,5 4 4 16,-9-1-3-16,6 2 1 16,-2 1-2-16,0-5 3 15,9-1 1-15,0 0-1 16,0-4 0-16,0 5-7 16,0-3-25-16,0 2 13 15,0 1 17-15,0-3 0 16,0 6-5-16,0-4 2 15,0 2 7-15,0 2-28 0,0-2-9 16,0 2 2-16,0-1 3 16,-4 0-4-16,-3-3 0 15,-2 4 36-15,9 1-1 16,-4-2-4-16,0 5 2 16,4 0 2-16,0 0-2 15,0 0-6-15,0-4-28 16,0 4-31-16,0-3 67 15,0 1-6-15,4 2-13 16,0 0 1-16,1-5-14 16,-1 2-47-16,-4 1-43 15</inkml:trace>
  <inkml:trace contextRef="#ctx0" brushRef="#br1" timeOffset="1.51028E6">16983 13982 76 0,'0'0'31'0,"0"0"-18"15,0 0 22-15,0 0-3 16,0 0-3-16,0 0 10 16,0 0-11-16,0 0-5 15,0 0-4-15,0 0 9 16,0 0-7-16,0 0-4 16,0 0 13-16,0 0-18 15,0 0-6-15,0 0 0 0,0 0 12 16,0 0 7-16,0 0-1 15,0 0 0-15,0 0 3 16,0 0 16-16,0 0-15 16,0 0 9-16,-4 0-6 15,0 2-6-15,-5 5 1 16,4 4-7-16,-1-2-14 16,1 9-4-16,5-3-1 15,0 3 0-15,0-3 0 16,0-1-1-16,0-3-3 0,11-4 3 15,7-4-8 1,2-3 8-16,-7 0-1 0,12 0 2 16,-17 0 4-16,8-10 8 15,-7-3-3-15,-5-2-3 16,-4 0-3-16,0 0-2 16,0 0 4-16,0 0-3 15,0 3-4-15,0 4-2 16,-13 5 3-16,-3 3 1 15,-1 0 14-15,-8 0-10 16,-3 16-3-16,3 6 1 16,12 1 3-16,2-1-2 15,7-2-3-15,4 0 1 16,0-2-1-16,0-6-7 16,15-2 1-16,9-6 5 15,-2-4-10-15,3 0 4 16,4-6 7-16,-10-12 8 0,-1 3 5 15,-7 0-5-15,-11 2 3 16,0-1-5-16,0-1 10 16,0 0-14-16,0 2 4 15,-20 6 2-15,0 7 4 16,-2 0 11-16,-2 0 14 16,-5 14-35-16,9 11-1 15,3 0 5-15,10 0-4 16,7-2-4-16,0-8-1 15,0-3 2-15,7-6-16 16,10-4-22-16,8-2 1 16,-5 0 26-16,-7 0 12 0,-13 0 5 15,0-2 7-15,0 2-2 16,0-3-4-16,0 0-1 16,0 3-5-16,0 0-15 15,0 0-6-15,0 0 14 16,-13 11-25-16,6-4-4 15,7 0-25-15,0-4-73 16,0 0-88-16,0-1-111 16</inkml:trace>
  <inkml:trace contextRef="#ctx0" brushRef="#br1" timeOffset="1.51119E6">17045 14129 35 0,'0'0'9'0,"0"0"2"0,0 0 34 16,0 0 8-16,0 0-27 15,0 0-10-15,0 0-3 16,0 0-10-16,0 0-3 16,0 0 0-16,0 0-4 15,0 0-8-15,0 0 2 16,0 0-49-16</inkml:trace>
  <inkml:trace contextRef="#ctx0" brushRef="#br1" timeOffset="1.51178E6">17045 14129 154 0,'0'-7'43'16,"0"7"-40"-16,0 0 28 16,0 0 20-16,0 0-3 15,0 0 14-15,0 0-1 16,0 0-16-16,0 0-32 16,0 0-5-16,0 0-8 0,0 0-12 15,0-3-54 1,0-2 15-16,16 3-5 0,-12-3-58 15,1 0 47-15,-5 2 38 16,0 1 29-16,0 2 23 16,0 0 42-16,0 0 17 15,0 0-4-15,0 0-13 16,0 0-8-16,0 0-29 16,0 0 8-16,0 0 1 15,0 0 18-15,0 0-20 16,0 0-4-16,0 0-7 15,0 0 7-15,0 0-7 0,0 0-23 16,0 0-1 0,0 0-4-16,0 0-30 0,0 0 9 15,0 0 0-15,0 0 3 16,0 0 22-16,0 0 0 16,0 0 2-16,0 0 0 15,-5 0 1-15,5 0 0 16,-4 0 2-16,4 0-5 15,0 0-1-15,0 0-3 16,0 0-50-16,0 0-175 16,0 5-162-16</inkml:trace>
  <inkml:trace contextRef="#ctx0" brushRef="#br1" timeOffset="1.51344E6">17280 14077 95 0,'0'0'53'16,"0"0"-3"-16,0 0 41 15,0 0-15-15,0 0-26 16,0 0 4-16,0 0 8 16,0 0-19-16,0 0-21 15,0 0 3-15,0 0-23 0,0 0-1 16,0 0-1-16,0 0-4 15,0 0-12-15,0 0 13 16,0 0 1-16,0 0 2 16,0-3-31-16,0 1-64 15,0-1-90-15,-9 3-102 16</inkml:trace>
  <inkml:trace contextRef="#ctx0" brushRef="#br1" timeOffset="1.51363E6">17280 14077 513 0</inkml:trace>
  <inkml:trace contextRef="#ctx0" brushRef="#br1" timeOffset="1.51379E6">17280 14077 513 0,'-219'30'70'0,"219"-30"-61"0,0 0 22 0,0 0-15 15,0 0-14-15,0 0-1 16,0 0 12-16,0 0-10 16,0 0 25-16,0 0 18 0,0 0 26 15,0 0-4-15,0 0-15 16,0 0-28-16,0 0-22 15,0 0 1-15,0 0-4 16,0 0-39-16,0 0-111 16,0 0-299-16</inkml:trace>
  <inkml:trace contextRef="#ctx0" brushRef="#br1" timeOffset="1.5168E6">22737 14184 229 0,'0'0'226'0,"0"0"-172"16,0 0-37-16,0 0 37 16,0 0-20-16,0 0-23 15,0-7 5-15,0 7-8 16,0 0 6-16,0 0 19 15,0 0 21-15,0 0 25 16,0 0-8-16,0 0-2 0,0 0-9 16,0 0-9-16,0 0-10 15,-13 0-7-15,-7 0-16 16,3 13-9-16,-3 12-9 16,-5 12 3-16,25 6-3 15,0 5 1-15,0-4-1 16,38-1 0-16,11-9-6 15,8-8 1-15,5-11-17 16,0-10 11-16,4-5-4 16,-8-7 7-16,8-28 8 15,-13-11 8-15,-6-8-6 16,-19-9-1-16,-12-1 9 16,-16 0-1-16,0 1-8 0,-11 8 12 15,-22 5-13 1,-18 10 0-16,-7 12 4 0,-4 15-4 15,-15 13 0-15,2 18 9 16,8 40-9-16,19 20 0 16,39 17-2-16,9 5-78 15,71-15-206-15</inkml:trace>
  <inkml:trace contextRef="#ctx0" brushRef="#br1" timeOffset="1.51837E6">22709 13703 28 0,'0'0'340'16,"0"0"-274"-16,0 0-4 15,0 0-43-15,0 0 26 16,0 0-15-16,-166 98 19 16,137-47-21-16,-4 8-2 15,17 16-9-15,12 11 18 16,4 14-17-16,4 11-3 15,45 6-10-15,9 5-5 16,12 2-8-16,-8-6-18 16,-4-14-37-16,-5-13-1 15,-7-21-5-15,7-25 55 16,-11-20 1-16,20-25 13 16,7-8 1-16,11-42 83 0,10-25-38 15,5-9-6-15,3-19-21 16,-10-10 2-16,-26-6 4 15,-13-1 6-15,-16-2-27 16,-24 0 7-16,-9 1-7 16,-14 0-4-16,-43 11 0 15,-18 15 17-15,-20 25 7 16,-7 25 15-16,-7 32 14 16,-1 23-27-16,10 63-12 15,-6 42-5-15,22 31-9 16,44 9-137-16,23-3-285 15</inkml:trace>
  <inkml:trace contextRef="#ctx0" brushRef="#br1" timeOffset="1.5193E6">23430 13639 627 0,'0'0'63'16,"0"0"-41"-16,0 0 68 0,0 0-19 15,0 0-39 1,-230-24-4-16,174 24-14 0,-6 3-2 15,-11 18 8-15,-13 8-7 16,-9 11-3-16,-4 13-4 16,-1 12-5-16,5 12 5 15,18 11-6-15,10 12-6 16,19 6 6-16,30-1 0 16,18 5-20-16,0-7-28 15,18-7-34-15,35-14 27 16,13-14 5-16,7-18-15 15,7-20-8-15,-3-17 40 16,14-13 33-16,-1-18 10 16,10-29 35-16,4-19 6 0,11-16-2 15,0-16 16-15,0-2 42 16,-31-3-33-16,-22 3-8 16,-22-1-51-16,-27 3-11 15,-13 9 22-15,0 6-26 16,-53 12-2-16,-18 21 2 15,-15 23 0-15,-18 27-18 16,-20 10-4-16,0 52-15 16,0 26-60-16,-11 20-103 15,23 2-71-15</inkml:trace>
  <inkml:trace contextRef="#ctx0" brushRef="#br1" timeOffset="1.5203E6">22061 13831 35 0,'0'0'500'0,"0"0"-380"15,0 0-17-15,0 0-36 16,0 0-55-16,0 0-2 15,73 110 34-15,-18-44 28 16,22 14-20-16,27 10-13 16,11 5-3-16,9 1-17 15,4-4-10-15,-8-13-7 16,8-14-1-16,11-18-1 16,10-15 0-16,8-11 9 0,9-14-1 15,6-7-6-15,-15 0 1 16,-24 0 7-16,-18-7-10 15,-29-8 3-15,-20-1-1 16,-13-6-2-16,-28-7-5 16,-8-7 5-16,-17-11 16 15,0-9-3-15,-42-15-12 16,-11 2 2-16,-17-9-2 16,-12-3-1-16,-13-1 0 15,-25-1 8-15,-17 5-4 16,-16 8-4-16,1 18 4 15,-12 14-10-15,3 21-4 16,-1 17 8-16,23 0-7 0,31 29-38 16,26 19-74-16,40 5-311 15</inkml:trace>
  <inkml:trace contextRef="#ctx0" brushRef="#br1" timeOffset="1.52151E6">23034 13209 139 0,'0'0'52'16,"0"0"24"-16,0 0 26 15,0 0-16-15,0 0-9 16,0 0 32-16,-62-85-23 16,53 77 0-16,2-1-17 15,3-1-12-15,-9 2-15 16,8-4-7-16,-6 4-7 15,-2-2-11-15,4 3-5 16,-6 4-2-16,15 1 0 16,-5 2-5-16,-4 2-5 15,-15 33 0-15,0 30 3 16,4 36 3-16,15 29-2 16,5 23-4-16,11 17 4 0,31 8-3 15,-8-2-1-15,3 0-34 16,-8-14-23-16,-18-14-23 15,7-23 57-15,-3-20 13 16,-2-15-6-16,21-12 16 16,-6-15 0-16,6-10-5 15,19-16 2-15,9-15-10 16,-5-11-6-16,18-11 19 16,-6-5 3-16,-3-35 32 15,-4-20 21-15,-4-19-11 16,-21-12-14-16,-13-15-4 15,-10-7-12-15,-14-2-3 0,0-8-10 16,0 0 5 0,-14-8-7-16,-34-1 1 0,-5 0 0 15,-18 1 3-15,-24 6-4 16,-5 12 2-16,-1 15 2 16,-3 21-4-16,0 24-14 15,18 23 12-15,4 21-18 16,20 9 5-16,24 28-9 15,34 40-116-15,4 25-259 16</inkml:trace>
  <inkml:trace contextRef="#ctx0" brushRef="#br1" timeOffset="1.52305E6">24031 13420 337 0,'0'0'69'0,"0"0"7"15,0 0 62-15,0 0-61 16,0 0-20-16,0 0-24 0,-91-5 11 16,63 5-6-16,-1 0 8 15,-15 0-7-15,-3 5-4 16,-1 8-8-16,-5 1-17 16,-18 1 10-16,0 6-7 15,-6 1-10-15,-3 3-3 16,-6 9 2-16,0 2-1 15,-5 4 2-15,5 3-3 16,-9 5-4-16,-1-3 4 16,1 2-2-16,-4 3 0 15,-3 4 1-15,18 1 2 16,7 2 0-16,6-5-1 16,13 1-2-16,5-3 0 0,11-3 2 15,-6-5-1-15,6-5 1 16,13-7 0-16,9-8 3 15,16-1-2-15,4-9 0 16,0 1-1-16,37 2 0 16,25 4 6-16,33 12 1 15,20 0-3-15,5-2 1 16,12 4-5-16,-6-5-7 16,-2-11-12-16,-24-12-3 15,-5-5 1-15,4-22 8 16,1-27 4-16,10-17 9 15,-3-13 0-15,5-9 9 16,-17 0 0-16,-13 3-7 16,-7-2-2-16,-2-1-8 0,-26 8-9 15,-18 2 5-15,-14 5 11 16,-15 8 0-16,0 5 1 16,-24 2 6-16,-25 16 7 15,-13-1-4-15,-9 11 10 16,-4 14-7-16,-26 13 16 15,-8 5-19-15,-15 17-9 16,-19 29-4-16,-14 11-13 16,4 17-88-16,20 1-93 15,23-8-325-15</inkml:trace>
  <inkml:trace contextRef="#ctx0" brushRef="#br1" timeOffset="1.52744E6">28350 13946 280 0,'0'0'166'15,"0"0"-113"-15,0 0-43 0,0 0 55 16,0 0-35-16,0 0 4 16,0 0 2-16,0-5-8 15,0 3 2-15,0-1 3 16,0-1-4-16,0-1-2 16,0-3-10-16,0 0-4 15,0-1-2-15,0-2-9 16,0 1 12-16,0 0 0 15,0 5-14-15,0 0 23 16,0 2 5-16,0 3 3 16,0 0-2-16,0 0 3 15,0 0-7-15,0 0-2 16,-11 8-22-16,-18 15-1 0,-8 9-2 16,8 8 2-16,5 8 1 15,15 5 0-15,9-6 1 16,0 2-1-16,0-5-1 15,24-5-3-15,22-10 2 16,-1-12-16-16,17-9 3 16,4-8 3-16,0 0 0 15,1-29 11-15,1-7-2 16,-13-11 2-16,-26-14-1 16,-9-7 0-16,-20-2-8 15,0-3 4-15,-9 8 5 16,-31 5 10-16,-15 7-5 0,-13 11-1 15,-12 12 3-15,-6 20-3 16,4 10-2 0,-9 50-2-16,21 35-11 0,32 25-16 15,27 8-136-15,11-5-297 16</inkml:trace>
  <inkml:trace contextRef="#ctx0" brushRef="#br1" timeOffset="1.52922E6">28149 13430 182 0,'0'0'91'16,"0"0"7"-16,0 0-9 15,0 0-46-15,0 0-2 16,0 0 10-16,0-3-7 0,0 3-18 16,0 0-6-16,0 0 12 15,0 0 26-15,0 0-13 16,0 0-17-16,0 0 2 15,0 0 2-15,-5 0-13 16,1 0-10-16,-12 0-2 16,12 0-7-16,-16 8-3 15,2 4 2-15,-1 6 2 16,5 7-1-16,-10 7 3 16,4 17-3-16,-2 6 0 15,-7 12 0-15,5 13 48 16,4 8-45-16,-4 4 3 15,6 7-6-15,-6-7 1 16,-1-2 1-16,12-9-2 0,9-11 0 16,4-10 1-16,0-8-2 15,28-6 2-15,19-6-3 16,19-1 11-16,7-5-8 16,2-4 1-16,7-2 0 15,4-6 1-15,-2-4-3 16,-2-8-1-16,0-3 1 15,-2-7 0-15,-3 0 0 16,-2-7-4-16,11-18 4 16,-4-13-1-16,9-12 2 15,4-12-1-15,-20-9 0 16,-2-4-2-16,-15-6-3 16,-16-4 5-16,-18-2 1 0,-15-9 13 15,-9-4-8-15,0-5 8 16,0-8-10-16,-20 3 16 15,-13-4-8-15,-14 5-10 16,-1 11 2-16,-23 12-4 16,0 18-2-16,-11 18-2 15,-17 23-8-15,-32 25-1 16,-26 9-18-16,-13 51-61 16,-7 31-79-16,5 20-55 15,26 9-199-15</inkml:trace>
  <inkml:trace contextRef="#ctx0" brushRef="#br1" timeOffset="1.53047E6">27662 13515 219 0,'0'0'87'16,"0"0"75"0,0 0-40-16,0 0-22 0,0 0-23 15,0 0-4-15,-13-20-11 16,9 20-6-16,4 0-11 15,0 0-5-15,0 0-19 16,0 0-11-16,0 0-10 16,0 5-6-16,8 22-1 15,34 14 7-15,11 12 6 16,5 6 6-16,8 4-11 16,-8 10 0-16,-12 2 0 15,7 6-1-15,0-1 0 16,-6-5 1-16,21 0 0 15,-1-7 1-15,12-5-1 0,32-3-1 16,4-8-1-16,9-4 0 16,8-8-2-16,-17-2 0 15,-6-5-3-15,-19-8 1 16,-8 0-4-16,-24 2 3 16,-5 0 6-16,-7-2-7 15,-1 0 2-15,-8 0 5 16,-4-4 2-16,-4-4-1 15,4-4-1-15,-4-9-2 16,-5 1 0-16,-6-5-7 16,2 0-9-16,0 0 11 15,2 3 5-15,7 0 1 16,-5-3-1-16,5 3-5 0,-9-3-7 16,-3 0 1-16,-6 0 4 15,3 0-6-15,-6-6 15 16,8-13 8-16,-12-10 8 15,-4-8 8-15,0-10-7 16,0-3 3-16,-8-10-9 16,-32-11 3-16,2 2-14 15,-19-10 7-15,-1 2-5 16,-13-7 8-16,-4 1-8 16,-15 1 3-16,8 1-5 15,-13 9 7-15,0 7-7 16,-12 7 0-16,-5 14 5 0,-12 1-1 15,-16 8-4-15,12 0-1 16,0 2-5-16,8 4 2 16,25 4 4-16,-2 1 0 15,22 9-18-15,0 12-27 16,17 3-22-16,10 0-35 16,10 21-121-16,-6 7-259 15</inkml:trace>
  <inkml:trace contextRef="#ctx0" brushRef="#br1" timeOffset="1.53174E6">28335 12833 450 0,'0'0'186'0,"0"0"-104"15,0 0-3-15,0 0-48 16,0 0-7-16,0 0 24 15,-9-7-23-15,4 7-20 16,5 0 5-16,-11 0-10 16,-7 22 0-16,-1 16 1 15,-6 22-1-15,8 18 0 16,6 17 2-16,6 20 4 16,5 13-3-16,0 10-3 0,0 9 1 15,-4 2-2 1,-10-4 1-16,8-4-2 0,-7-8-1 15,8-15 3-15,5-8 1 16,0-10 0-16,0-10 2 16,5-9 1-16,14-9-4 15,15-9 1-15,-6-8 2 16,1-5-2-16,-7-10-1 16,3-2 0-16,-10-6 2 15,7-9-2-15,2-6-1 16,5-6 1-16,9-4-4 15,-5-5-1-15,11-2 5 0,3 0-1 16,1-20 1-16,5-12 7 16,-6-8-4-16,1-8-1 15,-6-9 2-15,-8 7-4 16,-10-6-2-16,-20-9 2 16,5-5 3-16,-9-12-3 15,0-19 6-15,0-9 9 16,-22-11-8-16,-7-10-7 15,-8-3 1-15,8-2 4 16,0-4 10-16,-11 2-15 16,12 5-10-16,-19 7 5 15,19 11-5-15,-15 20-8 16,-1 15 5-16,7 14-18 0,-12 16-25 16,3 18 45-16,1 14-143 15,12 8 18-15,4 8-170 16</inkml:trace>
  <inkml:trace contextRef="#ctx0" brushRef="#br1" timeOffset="1.53319E6">29655 13400 139 0,'0'0'89'0,"0"0"-15"0,0 0-6 15,0 0 9-15,0 0-21 16,0 0 47-16,-67-60-63 15,47 54-4-15,7 2 13 16,-7 4 22-16,-13 0-20 16,0 0-15-16,-13 0-17 15,1 0 4-15,-6 0-2 16,-2 10-9-16,-13 10-1 16,4 3-3-16,-11 4 7 15,-13 8-3-15,6 0-2 16,3 7-4-16,-14 1-3 0,7 3-3 15,-18-4 0-15,3 1 0 16,-5 0-1-16,18-6 2 16,-5 3-3-16,18-4 4 15,2 3-2-15,18-3 0 16,7-2 1-16,-7-4-1 16,6 3 0-16,-6 0 0 15,5-3 1-15,-3-1-1 16,-2-4 17-16,15 3-1 15,-2-7 4-15,23-7-3 16,-3-3-2-16,20-4-6 16,0-7-5-16,0 2-4 15,0 1 1-15,0 3 3 0,4 1 0 16,12 0-2-16,-8-2 6 16,1 1-6-16,-9-2-2 15,7 4 0-15,-7-1 4 16,0-1-4-16,0-5 2 15,0 2 0-15,0-3 1 16,0 0 1-16,0 0-3 16,0 0 2-16,4 0 1 15,1 0-4-15,4 0 0 16,6 3-3-16,23 2-1 16,8 2 4-16,18 1 0 15,16-3 0-15,11 4 0 16,4 2 3-16,4-3-3 15,16-6-6-15,9-2-5 0,20 0-2 16,8-12-7-16,21-24 5 16,-12-6 5-16,1-14 9 15,-5-4-14-15,-9-7 15 16,-9-3 4-16,-19-4-4 16,-21 4 22-16,-33 3 6 15,-17 4-4-15,-27-1-22 16,-6 0 12-16,-16-1-4 15,0 10-7-15,-29 5-3 16,-20 13-2-16,-8 14-14 16,-38 18 14-16,-5 5-35 15,-24 28-18-15,-4 22-60 16,-11 7-253-16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6T11:23:28.5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1152 4967 315 0,'0'0'95'16,"0"0"-20"-16,0 0 79 15,0 0-131-15,0 0-3 16,0 0 29-16,0 0 3 16,0 0-25-16,0 0-1 15,0 0 9-15,0 0 4 16,0 0-12-16,0 0 0 15,0 0 13-15,0 0 7 16,0 0-10-16,0 0 4 0,0 0-14 16,0 0 3-16,0 0-2 15,0 0 9-15,0 0-7 16,0 0-6-16,0 0-1 16,0 0-7-16,0 0-10 15,0 0-5-15,0 0 0 16,0 0-1-16,29 0-9 15,28 6-8-15,67 1 17 16,20 1 1-16,13-8-1 16,-4 0 2-16,-34 0-2 15,-6 0 4-15,-23 0-4 16,-12 0 0-16,-16 0-1 16,-16 0 0-16,-10 0-1 15,-19 3-1-15,-1-3 0 16,-12 0-10-16,1 0-14 0,-5 0-20 15,0 0-7-15,4 0-27 16,0 0-190-16,16 0-312 16</inkml:trace>
  <inkml:trace contextRef="#ctx0" brushRef="#br0" timeOffset="554.7175">2187 4782 468 0,'0'0'360'0,"0"0"-240"16,0 0 10-16,0 0-38 15,0 0-49-15,0 0-5 16,0 0-3-16,0 0-11 16,0 0-11-16,0 0-1 15,0 0-6-15,0 0-1 0,0 0 0 16,0 0-5-1,0 0-10-15,13 0 5 0,23 4 2 16,15 10 3-16,15 3 5 16,2 1-3-16,-1 0-1 15,-1-1 4-15,-13 3-10 16,-11-3 2-16,-13 1 1 16,-16-3-8-16,-13 4 9 15,0 0-5-15,0 6 1 16,-33 3 5-16,-18 1 16 15,-6 2-15-15,13-5 0 16,-7 5 8-16,6-8-8 0,3-3 0 16,5-2 6-1,4-6-7-15,17-2-19 0,16-3-33 16,0 1-25-16,9-6-134 16,40-2-333-16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6T11:53:36.9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11550 10593 511 0,'0'0'116'0,"0"0"-115"0,0 0 3 15,0 0 36-15,0 0-22 16,0 0 15-16,0 0 30 16,0 0 6-16,0 2 0 15,0-2-7-15,5 0-17 16,-5 0-6-16,8 0-13 16,8-20-3-16,8-18-2 15,9-17-5-15,5-8-3 16,-20-9-4-16,2 1-6 15,-16 7 0-15,-4 11 0 16,0 15-3-16,0 13-1 16,0 17 1-16,-4 8 1 15,-10 6-1-15,8 46-5 16,-3 26 1-16,9 27 4 16,0 10 5-16,0 6-5 0,15 2 1 15,7-8-1-15,-2-15-1 16,-4-20-7-16,-12-19 7 15,-4-21 1-15,0-17 0 16,0-13 4-16,0-8-2 16,-11-2 14-16,-26 0 4 15,-21-16-19-15,1-3 2 16,-14-1 7-16,0 0-3 16,13 4-1-16,10 7-2 15,10 4 11-15,25 5-4 16,6-2-4-16,7 2-7 15,0-4-7-15,0 4-11 0,34-2-2 16,10-1 20-16,9 3-1 16,-7-4-21-16,7-1-44 15,-6-2-55-15,-3-2-164 16,-11-3-230-16</inkml:trace>
  <inkml:trace contextRef="#ctx0" brushRef="#br0" timeOffset="376.1265">11922 10618 604 0,'0'0'159'16,"0"0"-133"-16,0 106 64 15,0-52-31-15,13 1-24 16,16 3-23-16,4-6 5 15,7-6-9-15,-3-11-2 16,-4-15-4-16,1-8 0 16,-6-9 3-16,10-3-4 15,-9-13 19-15,-1-21 24 16,1-20-11-16,-13-8-10 16,-12-10-5-16,-4-6-18 15,0-6-4-15,-44 9-2 16,-18 6-9-16,-9 13 11 0,0 16-1 15,-2 19 5 1,16 21 16-16,2 0-13 0,10 31-3 16,21 9-1-16,24 13-7 15,0 2-35-15,53-5-104 16,13-10-228-16</inkml:trace>
  <inkml:trace contextRef="#ctx0" brushRef="#br0" timeOffset="856.9143">12742 10257 864 0,'0'0'122'15,"0"0"-106"-15,0 0 35 16,0 0-18-16,0 0-24 16,0 0 10-16,0-61 5 15,-20 52-4-15,-13 1 6 16,-5 3-5-16,-6 5-13 16,2 0 6-16,-7 13-7 15,16 12-3-15,5 7-2 0,28 13-2 16,0 9 0-1,19 4 0-15,39 0-6 0,4 1 3 16,9-5-7-16,-9 4 5 16,-14-3 2-16,-6-2-2 15,-22-5-1-15,-15-3 6 16,-5-8-2-16,0-2 4 16,-9-5 6-16,-24-2 3 15,-1-6 3-15,-10 3 5 16,2-5-7-16,-2-2 1 15,11 0-13-15,4-9-1 16,11-4-12-16,18-2-28 16,0-3-51-16,0 0-99 15,47-3-188-15</inkml:trace>
  <inkml:trace contextRef="#ctx0" brushRef="#br0" timeOffset="1037.0057">13118 10939 931 0,'0'0'87'0,"0"0"-79"15,0 107 49-15,0-59-31 16,0 2-17-16,0 3-9 16,0-1-19-16,0-7-139 0,9-13-203 15,6-14-46 1</inkml:trace>
  <inkml:trace contextRef="#ctx0" brushRef="#br0" timeOffset="1521.8964">13447 10322 1037 0,'0'0'67'0,"0"0"-33"16,0 0 32-16,0 0-42 15,87-100-21-15,-36 79-1 0,-3 12 2 16,-10 4-1 0,-1 5-3-16,-8 0-6 0,-13 7-1 15,-3 21-3-15,-13 4 10 16,0 11 0-16,0 3 9 15,-38 4-3-15,1-11 0 16,-12 1-2-16,16-3-1 16,9-11-3-16,15-4 1 15,9-7-1-15,0 0-10 16,9-5-12-16,39 0 10 16,14-2 10-16,-4 2 2 15,8 5 2-15,-17 2 1 0,-7 8 2 16,-9 6 12-1,-13 2-1-15,-16 3 14 0,-4 6-16 16,-11 2 6-16,-31 2-4 16,-20-4-9-16,0 1-1 15,0-9-4-15,5-5-2 16,19-13-6-16,9-5-35 16,10-11-57-16,14 0-291 15</inkml:trace>
  <inkml:trace contextRef="#ctx0" brushRef="#br0" timeOffset="2923.5488">15024 10565 85 0,'0'0'678'16,"0"0"-515"-16,0 0-60 15,0 0-28-15,0 0-17 16,0 0-30-16,0 0-12 16,0 0 3-16,49-8 0 15,-3 4 12-15,16-4-18 16,2 0-8-16,3 1-5 16,-10 2-2-16,-2 2-47 15,3 3-65-15,-29 0-203 16,-18 10-494-16</inkml:trace>
  <inkml:trace contextRef="#ctx0" brushRef="#br0" timeOffset="3093.5422">15097 10881 1080 0,'0'0'155'0,"0"0"-121"0,0 0 11 16,0 0-30-16,0 0 5 15,232-40-19-15,-141 32-1 16,0 6-47-16,-5 2-70 16,-20 0-234-16</inkml:trace>
  <inkml:trace contextRef="#ctx0" brushRef="#br0" timeOffset="4533.4111">17428 10301 396 0,'0'0'224'0,"0"0"-160"0,0 0 32 16,0 0 12-16,0 0-40 16,0 0-34-16,-9-114 13 15,-2 90-5-15,7-1-21 16,-10-1 6-16,3 1-6 15,2 0 2-15,5 1-9 16,0 4 7-16,-7 5-5 16,11 8-6-16,-5 2 6 15,1 5-8-15,-1 0-8 16,5 25-11-16,0 33 4 16,0 24 7-16,0 19 10 15,5 4 0-15,19-5-8 0,0 0 0 16,-10-2-2-16,6-15-3 15,-20-12-4-15,0-21 7 16,0-13-1-16,0-14 1 16,-12-11 2-16,4-5-1 15,-21-1 4-15,0-4 4 16,-17 0 1-16,-3-2-5 16,-4 0-3-16,15 0 7 15,5 0 2-15,9 0 0 16,19 0 6-16,1 0-17 15,4 0 0-15,0 0-10 16,4 0-10-16,30-7 20 0,14 0 3 16,-1-1 5-16,-3 1-7 15,-11 4-1-15,-4 3-5 16,0 0-36-16,-1 0-26 16,-6 0-36-16,7 0-184 15,-9-3-271-15</inkml:trace>
  <inkml:trace contextRef="#ctx0" brushRef="#br0" timeOffset="4781.8997">17886 10713 474 0,'0'0'446'0,"0"0"-374"16,0 0-17-16,0 0 11 15,0 0-57-15,0 0-4 16,9 58 14-16,-1-3 20 16,-8 8-17-16,0 1-4 15,7-1-11-15,-3-6-6 16,1-4-1-16,4-10-12 16,6-8-51-16,-2-13-83 15,-4-11-317-15</inkml:trace>
  <inkml:trace contextRef="#ctx0" brushRef="#br0" timeOffset="5535.1518">18434 10389 191 0,'0'0'103'0,"0"0"-31"0,0 0 38 16,0 0-11-16,0 0-15 15,0 0-26-15,-29 108-3 16,25-58 21-16,-3 6-11 15,7 3-9-15,0 3-19 16,0-11-17-16,7-2-7 16,11-9-7-16,10-8-6 15,1-10 2-15,-5-9-2 16,10-11-8-16,3-2-1 16,16-9 9-16,-6-32 10 0,6-9 8 15,-16-9-6-15,-1-12-1 16,-23-2-5-16,-13 0-3 15,0 3-3-15,-13 2 6 16,-40 3-6-16,-14 12 1 16,5 21 4-16,1 14-1 15,12 18 13-15,7 13-17 16,9 32 0-16,13 18-3 16,20 8-16-16,0-5-74 15,29-3-171-15,13-13-266 16</inkml:trace>
  <inkml:trace contextRef="#ctx0" brushRef="#br0" timeOffset="6077.4152">19420 10171 493 0,'0'0'160'0,"0"0"-128"16,0 0 66-16,0 0-6 15,0 0-28-15,0 0 9 0,14-20-9 16,-14 15-12-16,0 1-14 15,-22-1-6-15,-12 2-8 16,-10 3-3-16,7 0-19 16,3 3-1-16,6 16 3 15,3 9-6-15,21 7 2 16,4 8-2-16,0 4-8 16,24 1 0-16,23 4-11 15,6-2 8-15,4 3-9 16,-10-3-6-16,1 3 14 15,-6 6 5-15,-17-5 6 16,-10 0 3-16,-10-3-1 0,-5-1 2 16,0-9 1-16,-40-7 11 15,-2-3 10-15,-11-8 14 16,11-11-4-16,4-5-14 16,5-7-8-16,9 0-11 15,4 0-10-15,6-12-7 16,10-6-25-16,4-2-14 15,0-3-33-15,29-2-135 16,13 3-317-16</inkml:trace>
  <inkml:trace contextRef="#ctx0" brushRef="#br0" timeOffset="6547.2672">20011 10182 350 0,'0'0'723'0,"0"0"-697"15,0 0-10-15,0 0 39 16,0 0-41-16,0 0-14 16,157-70 0-16,-113 70-4 15,-11 9-4-15,0 12 7 16,-8 8 0-16,-21 1 1 15,-4 8-5-15,0-5 5 16,-24 2 5-16,-18-3-2 16,-7 1 2-16,16-8 7 15,4-4-2-15,9-7-1 0,16-2-9 16,4 1-3 0,0-1-6-16,24-1 2 0,29 2 4 15,9-1 3-15,9 5 3 16,-5 11-3-16,-13 4 2 15,-28 8-2-15,-8 8 5 16,-17 0 4-16,0-2 22 16,-46-4 10-16,-20-5 9 15,8 1-13-15,-13-8-13 16,3-5-7-16,17-8-3 0,7-4-4 16,19-5-10-1,17-8-5-15,8 0-38 0,0-10-76 16,33-13-142-16</inkml:trace>
  <inkml:trace contextRef="#ctx0" brushRef="#br0" timeOffset="7015.5872">21462 10896 882 0,'0'0'25'15,"0"0"8"-15,0 0 59 0,0 0-29 16,79-156-30-16,-1 81 23 15,8-3-19-15,-7 3 9 16,-12 7-2-16,-19 8-32 16,-19 13-12-16,0 2-9 15,-20 12-15-15,0 6 0 16,-9 4-23-16,0 8-72 16,-18 5-181-16</inkml:trace>
  <inkml:trace contextRef="#ctx0" brushRef="#br0" timeOffset="7287.4486">21466 10131 1083 0,'0'0'155'16,"0"0"-142"-16,0 0 20 15,0 0 14-15,0 0-34 16,0 101-5-16,62-21 13 15,0 9-10-15,9-3-1 16,-1-1-4-16,-17-7 1 16,-4-10-4-16,-16-12-3 15,-8-16 1-15,-12-11-1 16,-9-4 0-16,12-7-5 16,-12-8-48-16,9-5-60 15,3-5-79-15,-7 0-477 0</inkml:trace>
  <inkml:trace contextRef="#ctx0" brushRef="#br0" timeOffset="7743.9687">22704 10069 1051 0,'0'0'107'16,"0"0"-103"-16,0 0 41 16,0 0-27-16,0 102-9 0,0-24-1 15,11 5-2 1,11 4 6-16,3 1-4 0,-1 2 2 16,0-2 0-16,-10-2-5 15,-5-14-2-15,-3-12-1 16,-6-20-2-16,0-7 3 15,0-15-2-15,-6-6 8 16,-17-4 10-16,-1-8-11 16,-9 0 3-16,-16 0-5 15,3 0 4-15,-16-2 7 16,18-7-5-16,6 9 3 16,18-2 9-16,20 2-15 0,0 0-9 15,0 0-7-15,0 0-4 16,40 0-3-16,15 0 0 15,7 0 1-15,2 0-16 16,3 0-10-16,-16-5-14 16,2-8-24-16,-5-2-53 15,-1-10-141-15,1-4-181 16</inkml:trace>
  <inkml:trace contextRef="#ctx0" brushRef="#br0" timeOffset="8056.8987">23297 10803 712 0,'0'0'297'16,"0"0"-242"-16,0 0 36 0,0 0-19 15,0 0-36-15,113 111-17 16,-65-109 1-16,-10-2-8 16,11 0 0-16,2-5-2 15,-7-23-2-15,-2-9-1 16,-9-8-7-16,-9-7-1 15,-4-4-5-15,-20 0-5 16,0 1 5-16,-20 5-1 16,-33 5-9-16,-13 13 3 15,4 20 6-15,-4 12 6 16,4 1-1-16,4 37 2 16,21 10 0-16,17 7-1 15,20 0-7-15,0-5-53 0,15-15-59 16,27-14-179-16,11-21-333 15</inkml:trace>
  <inkml:trace contextRef="#ctx0" brushRef="#br0" timeOffset="8587.5334">23801 9206 627 0,'0'0'189'0,"0"0"-76"15,0 0 37-15,0 0-79 16,0 0-47-16,0 0-23 16,-13-12-1-16,31 12 0 15,15 0 5-15,-4 0-3 0,4 10-2 16,-9 5 1-16,-15 4-2 15,-9 5-1-15,0 1 2 16,-5 2 2-16,-37 6 13 16,-6 2 13-16,-19 5 10 15,6 6 1-15,7-4-1 16,17-1-3-16,24-2-12 16,13-7-23-16,8-4-3 15,45-10-2-15,18-6-1 16,0-10-4-16,-2-2 4 15,-23 0-5-15,-17 0-7 16,-20 0-40-16,-9-4-54 16,0-6-300-16</inkml:trace>
  <inkml:trace contextRef="#ctx0" brushRef="#br0" timeOffset="32820.2272">7384 14027 421 0,'0'0'55'15,"0"0"-48"-15,0 0 28 16,0 0 13-16,0 0-29 16,57-108-9-16,-48 98 15 15,-9 3 12-15,0 3 21 0,0 4 7 16,0 0-20-16,0 0-45 16,0 0-16-16,0 0-59 15,0 0 12-15,0 0 40 16,0 0 23-16,0 4 3 15,0-4 27-15,0 0 26 16,0 0 11-16,0 0 92 16,0 0-144-16,0 0 15 15,0 0 30-15,0 0-15 16,0 0-8-16,5-13-14 16,-1-10-11-16,-4-2-1 15,0-2-1-15,0 4 4 16,0 8-1-16,0 5-8 0,0 5-5 15,-9 5-1 1,0 0-2-16,-6 47-10 0,6 22 9 16,-2 20-3-16,11 14 6 15,0 0-15 1,0-9 9-16,7 0 3 0,6-14-7 16,2-17-2-16,-15-19 12 15,0-12 1-15,0-18 0 16,0-6 1-16,0-8 7 15,0 0 13-15,-35 0-5 16,-3-18-9-16,-13 3-6 16,7 0 3-16,7 5 0 15,12 6 1-15,5 4 2 16,3 0-7-16,12 0 0 0,1 0-1 16,4 0-3-16,0 0-27 15,26 1-27-15,23 5 17 16,17 1-16-16,7-7-43 15,-6 0-68-15,-5 0-130 16</inkml:trace>
  <inkml:trace contextRef="#ctx0" brushRef="#br0" timeOffset="33166.7827">7870 14397 935 0,'0'0'24'0,"0"0"-23"0,0 0 20 15,22 125-19-15,18-101-2 16,-2-9-1-16,4-11-2 16,-9-4 3-16,7 0 0 15,-7-19 0-15,-4-22 24 16,0-12-3-16,-21-6 9 15,-8-10-13-15,0 4-7 16,-8 0-5-16,-37 10 0 16,-1 10 1-16,-12 15 14 15,-4 15 20-15,1 15-27 0,12 0-13 16,7 28-6-16,9 19-4 16,17 12-15-16,16-1-39 15,0-2-105-15,49-10-96 16</inkml:trace>
  <inkml:trace contextRef="#ctx0" brushRef="#br0" timeOffset="33451.1256">8361 13894 911 0,'0'0'64'16,"0"0"-54"-16,0 0 40 16,0 0-50-16,0 0 0 15,0 0 3-15,137-16 3 16,-92 11-4-16,-3 5-2 15,-5-2-17-15,-4 2-130 16,-13-5-179-16</inkml:trace>
  <inkml:trace contextRef="#ctx0" brushRef="#br0" timeOffset="33900.6459">8936 13458 946 0,'0'0'40'0,"0"0"-13"16,0 0 29-16,0 0-34 16,0 0-15-16,0 0-1 15,0-21-6-15,0 21-10 0,0 21 4 16,0 14 6-1,0 15 8-15,0 10 0 0,0 3-5 16,11-1-1 0,-2-4 1-16,7-3-3 0,-8-12 1 15,-3-8 0-15,-5-13 0 16,0-6 0-16,0-7 1 16,-5-3 2-16,-19-6 2 15,-5 0-1-15,-4 0 2 16,0 0 2-16,4 0-8 15,5 0 3-15,11 0 4 16,2 0-6-16,11 0-4 16,0 0-4-16,11 0-16 15,22 0 17-15,9 0 5 0,11 0-3 16,-4 0-9-16,-7-3-71 16,-9 0-123-16,-9-4-319 15</inkml:trace>
  <inkml:trace contextRef="#ctx0" brushRef="#br0" timeOffset="34232.4771">9332 13803 870 0,'0'0'43'16,"0"0"-40"-16,0 0 31 0,0 0-20 15,0 0-10-15,0 0-4 16,186 91 0-16,-151-91 0 16,3-3 2-16,-5-22-1 15,0-13 6-15,-4-9-5 16,-9-6-1-16,-16 1-1 16,-4 2 0-16,0 2 2 15,-29 5 6-15,-19 8 3 16,-19 10 1-16,1 18 12 15,9 7 13-15,-1 15-37 16,5 27-2-16,20 13 1 16,28 8-37-16,5-5-148 15,20-8-200-15</inkml:trace>
  <inkml:trace contextRef="#ctx0" brushRef="#br0" timeOffset="34988.7228">10548 14475 872 0,'0'0'97'0,"0"0"-83"15,0 0 13-15,0 0-22 16,71-142-4-16,-47 92 3 15,5 4 4-15,-9 11 2 16,-2 7 19-16,-7 13-1 16,-2 8-11-16,-5 7-9 15,1 0-8-15,1 7 0 0,16 21 0 16,3 12 7-16,-1 7 12 16,0 1-14-16,-11-8-2 15,7-2 0-15,-2-13-3 16,-2-7 0-16,1-9 0 15,-1-9-2-15,12 0-22 16,1 0 7-16,9-25 17 16,-5-9 1-16,0-9 0 15,-9 3 1-15,-10 4 0 16,-3 14-1-16,-7 11 0 16,-4 11 2-16,0 0 5 15,0 0 5-15,0 11-1 16,0 11-10-16,5 6 1 0,15 0 1 15,2-6-4-15,6-12 0 16,1 0 0-16,4-10-12 16,1 0-4-16,5-2 16 15,-1-18 1-15,4-8 1 16,-9-4 3-16,-9 0-5 16,-4 1 3-16,-6 12 0 15,-8 5 9-15,-6 11 15 16,0 3-4-16,0 0 1 15,0 11-5-15,0 20-15 16,0 6 5-16,0 5-9 16,14-4 0-16,19-8-85 0,0-10-76 15,-4-12-559 1</inkml:trace>
  <inkml:trace contextRef="#ctx0" brushRef="#br0" timeOffset="35835.2023">13195 14087 1051 0,'0'0'60'0,"0"0"-14"0,0 0 13 16,0 0-59-16,0 0-9 15,0 0 9-15,175-21 3 16,-73 17-3-16,-27 1-10 15,-13 3-40-15,-25 0-62 16,-12 0-154-16,-25 5-288 16</inkml:trace>
  <inkml:trace contextRef="#ctx0" brushRef="#br0" timeOffset="36015.301">13476 14299 1225 0,'0'0'60'0,"0"0"-42"0,0 0 4 16,0 0-11-16,0 0-11 15,0 0-2-15,272-29-30 16,-192 29-51-16,10 0-83 16,-12 0-292-16</inkml:trace>
  <inkml:trace contextRef="#ctx0" brushRef="#br0" timeOffset="36359.1796">15015 14112 1135 0,'0'0'39'16,"0"0"-39"-16,0 0 0 15,0 0 2-15,0 0-2 16,0 0-2-16,244 62-1 16,-191-62-5-16,-7-10 8 15,-8-22 4-15,1-9-1 16,-14-13 0-16,-16-1-1 16,-9 0 1-16,0 1 0 15,-9 7 0-15,-40 4 1 16,-8 13 0-16,-5 16 7 0,-9 11 5 15,-2 3-16 1,7 35 0-16,19 25-2 0,7 11-3 16,32 9-39-16,8-8-65 15,19-12-246-15</inkml:trace>
  <inkml:trace contextRef="#ctx0" brushRef="#br0" timeOffset="36601.1176">15968 13978 767 0,'0'0'151'0,"0"0"-148"16,-42 138 58-16,38-77-40 15,4 11-21-15,0 1-1 16,-11 0-33-16,7-10-128 16,-1-16-207-16,1-19-43 15</inkml:trace>
  <inkml:trace contextRef="#ctx0" brushRef="#br0" timeOffset="36943.8725">16413 14034 687 0,'0'0'347'16,"0"0"-327"-16,0 0-18 16,-53 118 21-16,53-83-20 15,29-6-3-15,17-4 0 16,12-7-6-16,-10-12 3 15,-1-6-6-15,6-3 9 16,-9-25 4-16,-2-9 7 0,-4-11 4 16,-14-7-7-1,-11 2-4-15,-13 3-4 0,0 3 3 16,-9 5 4-16,-28 9-5 16,-12 8 3-16,-2 12-2 15,-2 10-3-15,-4 3-9 16,4 25-41-16,24 16-47 15,11 4-105-15,18-2-222 16</inkml:trace>
  <inkml:trace contextRef="#ctx0" brushRef="#br0" timeOffset="37485.0815">17313 13903 581 0,'0'0'135'0,"0"0"-110"16,0 0 40-16,-91 111-19 15,87-63 7-15,4 2 12 16,0-4-31-16,0-5-11 15,20-7-10-15,22-9-1 16,11-11-7-16,4-12-5 16,5-2-2-16,0-2 2 15,0-30 7-15,0-9 6 16,-24-6 0-16,-10-6-4 16,-19-2-4-16,-9 8 0 15,0 2-1-15,-46 4-1 0,-12 11 1 16,-8 10 4-1,-3 12 14-15,3 8-19 0,9 5-3 16,23 26-7-16,17 8-17 16,17 5-59-16,4-5-136 15,58-9-260-15</inkml:trace>
  <inkml:trace contextRef="#ctx0" brushRef="#br0" timeOffset="37889.5169">18224 13941 682 0,'0'0'268'0,"0"0"-256"15,0 0 15-15,0 0 10 16,-49 131-16-16,60-101-10 16,23-3-1-16,8-4-4 15,0-6-2-15,11-3 1 16,-9-10-4-16,-6-1-1 16,-1-3 5-16,1 0 17 15,2-26-1-15,2-9-3 16,-9-10-4-16,-13-5-10 0,-20 0-3 15,0 5-1-15,-11 2 0 16,-51 8-7-16,-9 10 2 16,-11 10 3-16,-9 15-4 15,7 5-6-15,-2 33-13 16,20 12-25-16,22 8-85 16,26-6-207-16</inkml:trace>
  <inkml:trace contextRef="#ctx0" brushRef="#br0" timeOffset="38339.147">19016 14139 768 0,'0'0'86'0,"0"0"-35"16,0 0 26-16,-25 119-37 15,45-93 0-15,13 0-27 0,14-9-4 16,2-1-7-1,-3-12-2-15,7-4-3 0,-4 0 3 16,-3-14 6 0,7-20 12-16,-6-10 0 0,-14-9-13 15,-9 3 3-15,-24-3-3 16,0 6 8-16,-9 2 8 16,-44 4-3-16,-18 11 0 15,-6 10-9-15,11 13 2 16,-1 7-11-16,10 7-2 15,24 29-4-15,4 14-25 16,29 5-33-16,0-8-54 0,33-4-222 16</inkml:trace>
  <inkml:trace contextRef="#ctx0" brushRef="#br0" timeOffset="38776.932">20088 14062 716 0,'0'0'286'0,"0"0"-255"0,0 0 7 15,-90 129 5 1,90-96-14-16,0 1-16 0,0-5-3 16,13-4-4-16,20-7-4 15,11-5-2-15,-2-13-1 16,7 0-2-16,2 0 3 16,6-13 0-16,10-22 3 15,1-8 1-15,-13-5 2 16,-1-4-6-16,-21 2 0 15,-18 0 0-15,-15 5 2 16,0-1-1-16,-53 13-1 16,-13 11-3-16,-1 14 2 0,1 8-4 15,-11 16-5-15,19 23-9 16,1 12 0-16,39 2-41 16,18-6-187-16,0-10-401 15</inkml:trace>
  <inkml:trace contextRef="#ctx0" brushRef="#br0" timeOffset="39216.8964">21313 14270 413 0,'0'0'593'15,"0"0"-555"-15,0 0-27 16,-44 120 27-16,77-102-24 15,25-6-7-15,-1-10-7 16,10-2-5-16,-10 0-1 16,-8-20 6-16,-3-10 4 15,-6-5 3-15,-18-5-5 0,-15-2 3 16,-7-1 4-16,0 3 0 16,-44-3 8-16,-10 8 12 15,-12 10 2-15,-9 8-5 16,-2 17-20-16,1 0-6 15,-1 20-3-15,15 20 2 16,24 7-24-16,30 3-69 16,8-7-137-16</inkml:trace>
  <inkml:trace contextRef="#ctx0" brushRef="#br0" timeOffset="39652.4093">22138 14310 680 0,'0'0'67'0,"0"0"-49"0,0 0 54 15,0 0-15 1,0 0-45-16,0 0-5 0,224 95 0 16,-167-113 1-16,1-14 13 15,-1-8-7-15,-2-3-2 16,-15-7-3-16,-22 0-1 15,-7 2 31-15,-11 1 17 16,-16 4-17-16,-37 11 2 16,2 8-14-16,-10 18-25 15,-12 6-2-15,2 10-3 16,0 24-3-16,9 12-6 16,22 8-34-16,27-8-115 15,13-6-215-15</inkml:trace>
  <inkml:trace contextRef="#ctx0" brushRef="#br0" timeOffset="40081.618">23392 14224 182 0,'0'0'487'16,"0"0"-454"-16,0 0 22 16,-15 119 21-16,34-97-30 15,28-4-18-15,6-8-17 16,0-10-9-16,18 0 0 15,-14-18 7-15,5-17-1 16,9-10-6-16,-22-3-2 16,-21-5 1-16,-10 0 13 15,-18 3 31-15,0 0 5 16,-18 6-4-16,-30 8-10 16,-19 14-29-16,-8 15-2 15,-2 7 10-15,2 9-14 16,-3 28-1-16,16 7-3 0,29 3-24 15,13-4-29-15,20-3-156 16,20-18-299-16</inkml:trace>
  <inkml:trace contextRef="#ctx0" brushRef="#br0" timeOffset="40468.997">24465 14152 796 0,'0'0'57'16,"0"0"2"-16,0 0 44 15,0 0-71-15,-5 125-13 16,52-105-14-16,10-5-3 15,1-7-2-15,-12-6 0 16,12-2 0-16,-1-7 2 16,-4-21 2-16,-6-7 5 15,-8-9 16-15,-5-2 2 16,-34 0 4-16,0 4-14 16,0 0-5-16,-40 7-3 15,-16 2 1-15,-12 13-4 0,2 10-5 16,-1 10-2-1,1 0-8-15,8 27-11 0,21 6-20 16,8 7-30-16,25-2-78 16,4-8-265-16</inkml:trace>
  <inkml:trace contextRef="#ctx0" brushRef="#br0" timeOffset="41046.5282">25774 13661 877 0,'0'0'144'15,"0"0"-66"-15,0 0 6 16,0 0-33-16,0 0-37 0,0 0-14 15,-56 10-8 1,37 33 7-16,19 14 1 0,0 11 3 16,0 4-1-16,0 3 1 15,0-2 7-15,-9-3-4 16,-7-9-3-16,7-11-2 16,-11-16-1-16,3-9 0 15,-12-9 8-15,-15-4 17 16,-3-6-2-16,-1-6-10 15,1 0-12-15,7 0 6 16,23 0-4-16,-3 0 3 16,20 0-9-16,0-6 4 0,24-6-1 15,47-1 12 1,20-2 19-16,-5 0 5 0,0 5-11 16,-24 0-6-16,-24 10-16 15,-14 0-3-15,-15 0-51 16,-9 13-134-16</inkml:trace>
  <inkml:trace contextRef="#ctx0" brushRef="#br0" timeOffset="49023.2515">4555 14177 839 0,'0'0'196'0,"0"0"-120"15,0 0 15-15,0 0-46 16,0 0-8-16,0 0-5 16,0 0-9-16,-132-3-9 15,132 3-12-15,0 0-2 0,24 0-12 16,51 0-3-1,20 0 15-15,36 0 3 0,-3 0 0 16,14 0-6-16,-3-12-2 16,-11-1-20-16,-8-4-23 15,-30-3-13-15,-12 2-3 16,-41 3-34-16,-12-2-75 16,-25 2-59-16,0 0-122 15</inkml:trace>
  <inkml:trace contextRef="#ctx0" brushRef="#br0" timeOffset="49294.3424">5420 13914 44 0,'0'0'468'15,"0"0"-238"-15,0 0 11 16,0 0-136-16,0 0-42 0,0 0-23 16,-57-5-36-1,79 5 0-15,31 0 3 0,20 10 18 16,2 3 11-16,-4 4-22 15,-3 0-9-15,-17 3-4 16,-13 5-1-16,-14-2-2 16,-13 7 2-16,-11 3 3 15,-7 4 3-15,-43 3 14 16,-17 8 1-16,-15-8 1 16,12 0-13-16,12-2-9 15,43 2-7-15,15 2-97 16,48 0-180-16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6T11:54:57.8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8490 10896 267 0,'0'0'114'16,"0"0"-13"-16,0 0 41 15,0 0-69-15,0 0-14 16,0 0 21-16,0 0-6 16,0 0-22-16,0 0 4 15,0 0-10-15,0 0-5 16,-9 0-4-16,2 0-3 15,3-3 5-15,4 3-7 16,0-2-15-16,0-6-16 16,4 3-1-16,36-5 0 15,15 0 3-15,18 1-1 0,-7 1-2 16,1 3-1 0,-10 5-1-16,-15 0-3 0,-6 0-2 15,-10 0 6-15,-10 13-1 16,-3 9-7-16,-6 10 9 15,-3 8 2-15,-4 11 9 16,0 8 2-16,0 9-8 16,0 5 9-16,0-3-8 15,0 0-4-15,0-3 4 16,0-3-5-16,0-9-1 16,0 0 1-16,0-8-4 15,0-4-2-15,0-11-12 16,0-7-25-16,0-11-28 15,4-10-62-15,-4-4-163 0,0-18-120 16</inkml:trace>
  <inkml:trace contextRef="#ctx0" brushRef="#br0" timeOffset="201.5448">8684 11365 560 0,'0'0'286'0,"0"0"-147"16,0 0-22-16,0 0-65 15,0 0-23-15,0 0-16 16,91-22 28-16,-18 13-9 16,6 1-9-16,8 1 2 0,-6 2-20 15,-5 5-5 1,-14 0 0-16,-9 0-44 0,-11 8-62 16,-5 7-175-16</inkml:trace>
  <inkml:trace contextRef="#ctx0" brushRef="#br0" timeOffset="1193.7782">9624 11394 446 0,'0'0'378'16,"0"0"-297"-16,0 0 34 15,0 0-36-15,0 0-60 16,0 0-12-16,9-1-1 15,2 26 5-15,-2 10 15 0,-9 7 0 16,0 8-8-16,0 2-9 16,0 7-6-16,-20-4-1 15,2-5-2-15,-2-5-14 16,11-12-58-16,5-11-131 16,4-15-397-16</inkml:trace>
  <inkml:trace contextRef="#ctx0" brushRef="#br0" timeOffset="2647.8598">10128 10778 187 0,'0'0'383'0,"0"0"-264"15,0 0 2-15,0 0 19 0,0 0-77 16,0 0-31-16,11-25-4 16,14 22-13-16,8-4 3 15,13-1-4-15,-8 5 6 16,15 2-16-16,-9-2-1 15,-6 3-3-15,-5 0 4 16,-9 0-4-16,-15 0-4 16,0 4 4-16,-9 17 0 15,0 4 6-15,0 11 7 16,0 6 2-16,0 10 1 16,0 6-4-16,0 4-6 15,0 4 9-15,-5-1-12 16,1-7 3-16,4-1 1 0,0-12 6 15,0-5 0-15,0-9 0 16,0-9-4-16,0-8 6 16,0-3-5-16,0-3 1 15,0-6-1-15,0-2-1 16,0 0-3-16,0 0 2 16,0 0-7-16,0 0 4 15,0 0-2-15,0 0 1 16,0 0 3-16,0 0-7 15,0 0 3-15,0 0 2 16,0 0-4-16,0 0 5 16,0 0-3-16,0 0-3 0,0 0 2 15,0 0 1 1,0 0-2-16,0 0 0 0,0 0-1 16,0 0 0-16,0 0 0 15,0 0 2-15,0 0-2 16,0 0 0-16,0 0 1 15,0 0 0-15,0 0-1 16,0 0 1-16,0 0-1 16,0 0 0-16,0 0 1 15,0 0 0-15,0 0-1 16,0 0 0-16,0 0 0 16,0 0-1-16,0 0 1 15,0 0 0-15,0 0 0 16,0 0-1-16,0 0 1 15,0 0-2-15,0 0-8 0,0 0-20 16,0 6-35 0,0-1-50-16,0-4-216 0</inkml:trace>
  <inkml:trace contextRef="#ctx0" brushRef="#br0" timeOffset="2935.4388">10281 11229 769 0,'0'0'100'0,"0"0"-24"16,0 0 25-16,0 0-69 15,0 0-29-15,0 0 30 16,205-10 18-16,-127 10-31 16,-16 0 4-16,0 0-17 15,-16 3-7-15,-13 7-9 16,-8 5-76-16,-25 2-182 16</inkml:trace>
  <inkml:trace contextRef="#ctx0" brushRef="#br0" timeOffset="3838.7642">11168 10724 594 0,'0'0'156'16,"0"0"-84"-16,0 0 11 15,0 0-53-15,0 0-16 0,0 0 15 16,86-21-9-16,-66 21-2 16,-3-3 7-16,-17 2-2 15,7 1-8-15,-7-4 2 16,0 4 2-16,-15-2-9 15,-28-1-10-15,-14 3-16 16,4 0 6-16,-9 0 9 16,5 0 1-16,10 10 1 15,-2 8-1-15,25 10-2 16,24 8 0-16,0 8-3 16,40 8 0-16,35 3-5 15,20 6 5-15,5-4 0 16,-3 6 4-16,-22-3 1 0,-13-2 0 15,-24-3 1-15,-34 2 12 16,-4-7 49-16,-9-1-20 16,-53-5-14-16,-4-1-3 15,-5-5-17-15,-2-3-5 16,16-13 3-16,6-2-6 16,18-9-14-16,8-2-70 15,10-9-69-15,6 0-248 16</inkml:trace>
  <inkml:trace contextRef="#ctx0" brushRef="#br0" timeOffset="6650.6207">12965 11107 382 0,'0'0'65'15,"0"0"47"-15,0 0-15 16,0 0-49-16,0 0-19 15,0 0-13-15,0 0 12 16,224-120-11-16,-156 91 36 0,23-8 3 16,17-13 13-16,32-14-12 15,12-11-7-15,1-7 0 16,-1 0 3-16,-10-2-33 16,-18 9-19-16,-29 5 0 15,-5 3 1-15,-28 14-1 16,-17 13-1-16,-17 12 0 15,-19 19 0-15,-4-2 0 16,-5 11-16-16,0 0-70 16,0 0-189-16,0 0-347 15</inkml:trace>
  <inkml:trace contextRef="#ctx0" brushRef="#br0" timeOffset="7085.9824">14290 10171 429 0,'0'0'217'16,"0"0"-108"0,0 0 24-16,0 0-40 0,0 0-16 15,0 0-26-15,-66 3-15 16,66-3-15-16,4 0-17 16,36-7-3-16,26-9 14 15,9-4-4-15,16 1 0 16,-5-2-2-16,-8 6-4 15,-12 8-3-15,-20 1-4 16,-21 6 2-16,-12 0-1 16,-2 8-3-16,-11 22 4 15,0 18 13-15,-4 7 20 0,-25 10-10 16,-11-2-17 0,14-6-6-16,10-3-4 15,12-15-99-15,4-9-231 0</inkml:trace>
  <inkml:trace contextRef="#ctx0" brushRef="#br0" timeOffset="8604.0553">15893 9618 439 0,'0'0'287'0,"0"0"-185"0,0 0 74 15,0 0-99 1,0 0-32-16,0 0 20 0,5-111-16 15,-5 97-6-15,0 0-4 16,0-3 1-16,0 5-21 16,0 1 0-16,0 1 0 15,0 3-6-15,0 3-6 16,0 0-2-16,0 4-2 16,0 0-3-16,0 0-6 15,0 0 3-15,0 0-9 16,0 15 5-16,0 10 7 15,0 11 1-15,0 6 2 0,0 13-3 16,0 8 1 0,0 12-1-16,9 6-7 0,6-1 2 15,-6-3-13-15,-5-7-7 16,5-9 8-16,-2-13 9 16,-7-14 8-16,0-11-3 15,0-10 6-15,-11-3-3 16,-7-8 8-16,-11 0 7 15,-4-2-3-15,0 0 4 16,13 0-1-16,0 0 1 16,11 0 0-16,9 0-16 15,0 0-3-15,14-2-10 16,47-3 8-16,21-2 5 0,18 4 0 16,1 3-2-1,-10 0-18-15,-16 0-47 0,-26 15-50 16,-27 8-287-16</inkml:trace>
  <inkml:trace contextRef="#ctx0" brushRef="#br0" timeOffset="9441.0344">13151 11401 811 0,'0'0'168'0,"0"0"-76"15,0 0 15-15,0 0-24 16,0 0-33-16,0 0-11 16,0 0-16-16,-29-1-5 15,29 1-11-15,0 0-7 16,16 0 0-16,21 19 0 15,30 7 11-15,15 7-6 16,17 7-3-16,21 4 2 16,12 12 0-16,3 15-3 15,7 8 0-15,1 6-1 16,1-5-1-16,-16-7-1 16,-19-13 1-16,-27-12-1 15,-29-15 2-15,-20-11 1 0,-13-7-1 16,-7-10 5-1,-9-3 8-15,-4-2 1 0,0 0 2 16,0 0-2-16,0 0-4 16,0 0-8-16,0 0-2 15,0 0-37-15,0-2-30 16,0 0-50-16,0-6-35 16,0 1-224-16</inkml:trace>
  <inkml:trace contextRef="#ctx0" brushRef="#br0" timeOffset="9795.265">14834 11962 1104 0,'0'0'57'0,"0"0"-22"16,0 0 34-16,0 0-40 15,0 0-23-15,0 0-6 16,-29 34-1-16,29 4-1 15,0 5 2-15,33-1 2 16,1 5-2-16,-1 3-6 16,2 0 6-16,-8 0-14 15,-12-4 0-15,-10 0 3 16,-5-14 4-16,0-4 7 16,-9-6 0-16,-20-4 15 15,-20-8 9-15,-13 0 1 0,-8-5 0 16,-8-5 1-16,-1 2-1 15,6 0 1-15,26-2-13 16,14 3-12-16,22 0-1 16,11 1-25-16,7 5-87 15,50-5-45-15,5-2-184 16</inkml:trace>
  <inkml:trace contextRef="#ctx0" brushRef="#br0" timeOffset="10447.3341">16097 12028 734 0,'0'0'78'0,"0"0"20"0,0 0 26 16,-5-122-73-16,5 102-23 15,0 10 13-15,0 7-8 16,0 3-4-16,0 0-6 16,0 18-11-16,0 22-8 15,0 20 14-15,0 8-7 16,0 2 0-16,16 3-6 16,6 2-5-16,-7 0 9 15,-10 1-7-15,-1-14-2 16,-4-7 1-16,0-11-1 15,0-15 3-15,0-7 10 0,-9-4 5 16,-15-8-11-16,0-6-6 16,-18 2 13-16,4-6-9 15,-19 0 2-15,4 0 7 16,6 0-6-16,-2-3 6 16,25-1 4-16,0 4-13 15,19 0 2-15,1 0-7 16,4 0 0-16,0 0-11 15,0 0 2-15,33 0 1 16,7 0 8-16,11 0 0 16,-7-3 3-16,-2 3 1 15,0 0-4-15,7-3-24 16,4 3-44-16,4-4-39 16,-1-4-60-16,-8-2-326 0</inkml:trace>
  <inkml:trace contextRef="#ctx0" brushRef="#br0" timeOffset="10739.2458">16718 12593 1161 0,'0'0'26'0,"0"0"0"16,0 0 34-16,0 0-30 15,0 0-5-15,219 40-10 16,-157-40-6-16,-9-11-2 15,-11-11-3-15,-4-8 2 0,-14-5-1 16,-11-7 0-16,-13-8-1 16,0-6 3-16,-9-6-3 15,-44-4 0-15,-17 1-3 16,-21 8 12-16,-17 11-6 16,-12 21-5-16,-4 25 4 15,9 31-6-15,9 56-7 16,55 37-49-16,51 11-88 15,38-8-517-15</inkml:trace>
  <inkml:trace contextRef="#ctx0" brushRef="#br0" timeOffset="13102.4488">20303 12191 682 0,'0'0'210'0,"0"0"-186"16,0 0 16-16,0 0 16 15,0 0-44-15,0 0-11 16,0 0 11-16,0 0 10 15,46-14 13-15,-46 14 0 16,5 0 8-16,-5-3-10 16,0 3-4-16,0 0-2 0,0 0 0 15,0 0 3-15,-14 0-2 16,-48 0-13-16,-24 3-15 16,-22 9-20-16,-12 8 9 15,-14 3 9-15,1 2-10 16,-6-3 10-16,10-4 2 15,34-3 0-15,38-11 4 16,28-1-4-16,20-3 0 16,9 0-9-16,0-3 1 15,49-13 6-15,-3-5 1 16,3 8 1-16,-20 4-1 16,-16 9-4-16,-9 0-25 15,-4 0-42-15,0 7-85 0,0 8-140 16,0 0-426-16</inkml:trace>
  <inkml:trace contextRef="#ctx0" brushRef="#br0" timeOffset="13415.494">19507 12159 1075 0,'0'0'30'0,"0"0"-13"15,0 0 68-15,0 0-34 16,0 0-36-16,0 0 4 0,-78-5 9 16,41 5-9-16,-21 20-10 15,1 10-1-15,-19 7 1 16,-10 9 2-16,9 4-6 16,10 0 6-16,10-2 1 15,28-5-6-15,25-9-6 16,4-1-9-16,68-10 1 15,50-6 4-15,54-9 4 16,14-8-5-16,-9 0 1 16,-25 0-40-16,-32-3-46 15,-49 2-99-15,-43 1-695 16</inkml:trace>
  <inkml:trace contextRef="#ctx0" brushRef="#br0" timeOffset="15757.2644">16559 12114 217 0,'0'0'232'0,"0"0"-73"16,0 0-63-16,0 0-6 16,0 0-13-16,0 0-20 15,-27-2-7-15,16 2-24 16,11 0 2-16,-9 0-4 0,5 0-7 15,-11 0-6 1,1 0-2-16,-6 15-1 16,3 15-7-16,-3 12 4 0,15 13 9 15,5 7-5-15,0 6 9 16,25 3-9-16,17-6-1 16,6-4-7-16,8-11-2 15,6-13 0-15,-1-12-3 16,8-12 4-16,-7-11 0 15,9-2 5-15,-5-5-1 16,-8-23 0-16,-1-8-4 16,-19-10 0-16,-10-12-4 15,-23-15 2-15,-5-6 1 16,0-7 1-16,-33 1-1 16,-25 10 1-16,-13 15-1 0,-10 17 1 15,-10 25 5-15,-17 18 9 16,-7 28-14-16,0 44-21 15,35 21-39-15,31 6-109 16,49-4-684-16</inkml:trace>
  <inkml:trace contextRef="#ctx0" brushRef="#br0" timeOffset="20146.3404">22919 11006 173 0,'0'0'571'0,"0"0"-506"16,0 0 47-16,0 0 0 16,0 0-64-16,0 0-26 15,0 0-20-15,-153 67 4 16,140-1 4-16,2 7 25 16,11 8-2-16,0-6-13 15,15-3-12-15,27-9-4 16,16-16-4-16,-5-14-2 15,9-21-2-15,-5-12 3 0,-4 0 2 16,9-42 4-16,-6-24 4 16,-3-16-6-16,-9-9 1 15,-26-9-3-15,-18 7 2 16,0 3-3-16,-29 5-1 16,-37 13 1-16,-10 19 0 15,-21 21 0-15,6 21 1 16,12 11 1-16,1 18-2 15,28 27-3-15,25 15-26 16,25 5-47-16,38-3-95 16,39-6-398-16</inkml:trace>
  <inkml:trace contextRef="#ctx0" brushRef="#br0" timeOffset="20693.2122">24115 10921 706 0,'0'0'163'0,"0"0"-154"15,0 0 107-15,0 0-50 16,0 0-32-16,0 0-5 15,-29-53 26-15,1 49-26 0,-10 4-6 16,-4 0-2-16,-20 0-11 16,5 29-7-16,-10 11 0 15,14 18 3-15,11 7 0 16,13 11-1-16,18-1-2 16,11 2-3-16,0 1-1 15,16-7 1-15,17-11-3 16,0-10-1-16,-4-15 2 15,4-13-2-15,-4-10-9 16,4-12 8-16,-4 0 5 16,8-22 0-16,-3-13 8 15,-14-10-1-15,-16-6-7 16,-4 4 3-16,0 0 2 0,-33 8-3 16,-9 17 6-1,-2 2 4-15,15 12 27 0,4 6-14 16,12 2-4-16,4 0-13 15,9 0-8-15,0 0-2 16,18 0-11-16,31 0 13 16,4 0-3-16,-2 0 5 15,-7 5-4-15,-2 3-15 16,-5-1-54-16,12 3-51 16,-25-7-226-16</inkml:trace>
  <inkml:trace contextRef="#ctx0" brushRef="#br0" timeOffset="21297.3523">25303 10807 781 0,'0'0'97'0,"0"0"-66"16,0 0 88-16,0 0-49 15,0-104-29-15,0 100 9 16,0-2-8-16,0 6-3 16,0 0-10-16,0 0-8 15,0 0-11-15,0 7-10 16,0 25-1-16,0 18 1 16,0 17 7-16,0 10-1 15,0 9-5-15,4-2-1 16,1 9 6-16,-5-6-6 15,0-6-2-15,0-12-4 16,0-12 6-16,0-15-1 16,-9-12 1-16,-11-10 0 0,-2-2 1 15,-3-8 2-15,-3-3 4 16,3-7-1-16,-12 0 11 16,8 0 2-16,16 0 7 15,-3 0 1-15,16 0-3 16,0-2-10-16,16-3 3 15,26-1-15-15,20 4 6 16,13 2-8-16,15 0 0 16,8 0-2-16,-3 5-14 15,9 10-43-15,-14 3-112 16,-12 2-428-16</inkml:trace>
  <inkml:trace contextRef="#ctx0" brushRef="#br0" timeOffset="23997.6811">8965 14402 650 0,'0'0'266'16,"0"0"-116"-16,0 0-45 0,0 0-61 16,0 0-16-16,0 0 6 15,0-27-8-15,0 24-7 16,0-1-3-16,0-2-13 15,20 4-3-15,13-3-1 16,5 5 0-16,6 0-3 16,-7 0 0-16,1 5-9 15,-9 10-10-15,-5 3 1 16,-15 1 9-16,-5 6-4 16,-4 2 17-16,0-2 0 15,-26 4 9-15,-18-1-6 16,-9-2 2-16,2-2 2 0,6-6-5 15,8-6-2-15,8-5 2 16,20 1 0-16,-2-8-2 16,11 2 0-16,0-2-1 15,0 0-13-15,7 0 7 16,26 3 4-16,13 7 2 16,-1 7 2-16,-8 6 3 15,-4 4-4-15,-19 4 1 16,-8 4 2-16,-6-1 10 15,-11 2 2-15,-31-4 0 16,-11-7 0-16,-4-2-2 16,-5-8-1-16,0-3 1 15,4-6-1-15,3-6 4 16,2 0-2-16,20 0-7 16,4-6-7-16,25-1-3 0,-1 2-3 15,5 0-16-15,9-1-38 16,38 6-9-16,21-2-5 15,7 2-67-15,7 0-242 16</inkml:trace>
  <inkml:trace contextRef="#ctx0" brushRef="#br0" timeOffset="24218.393">9491 14793 1102 0,'0'0'92'15,"0"0"-92"-15,0 0 39 0,0 0-25 16,0 0-3-16,51 169 11 16,-40-107-18-16,-11 5-4 15,0-14-2-15,0-6-22 16,0-14-24-16,0-9-28 16,0-14-6-16,0-10-95 15,0-9-125-15,0-25-168 16</inkml:trace>
  <inkml:trace contextRef="#ctx0" brushRef="#br0" timeOffset="24636.8122">9723 14452 700 0,'0'0'322'0,"0"0"-299"16,0 0-8-16,0 0 5 16,0 0-2-16,0 0-4 15,182-19-5-15,-145 19-3 16,-3 0-6-16,-10 0-1 16,-9 7 0-16,3 11 2 15,-18 7-1-15,4 6 3 16,-4 2 0-16,0 6 1 0,0 5 10 15,-17 2 3 1,-21 1 8-16,-2 3-5 0,3-2-3 16,12-6-6-16,8-3 1 15,17-14-3-15,0-5-3 16,0-5-6-16,13-11 1 16,25 7 1-16,1-6 2 15,3-3 3-15,-4-2-4 16,2 0-3-16,-3 0-14 15,5 0-48-15,12 0-55 16,-8-18-143-16,3-12-404 16</inkml:trace>
  <inkml:trace contextRef="#ctx0" brushRef="#br0" timeOffset="25049.3674">10672 14464 793 0,'0'0'202'16,"0"0"-191"-16,0 0 69 16,0 0-43-16,0 0-28 15,0 0-5-15,0-42 20 16,0 42 8-16,0 0 4 16,-29 0-3-16,-17 0-12 15,-3 11-18-15,-8 3 4 16,6 7-2-16,11-4 0 15,31 3-4-15,9 0-1 0,0 8-12 16,42-1 5-16,36 7-8 16,8-2 11-16,-2 1-3 15,-7 2 5-15,-19-1 0 16,-5 4-2-16,-31 3 0 16,-22-2 4-16,0 2 1 15,-18-5 21-15,-30 5 5 16,-10-9 0-16,-8-4-1 15,8-8-2-15,12-5-3 16,22-10-10-16,8-5-10 16,7 0-1-16,9 0-39 15,0 0-51-15,33-10-61 16,25-10-409-16</inkml:trace>
  <inkml:trace contextRef="#ctx0" brushRef="#br0" timeOffset="26181.5492">12293 14879 394 0,'0'0'470'16,"0"0"-428"-16,0 0-18 0,0 0 0 16,0 0-12-16,181-108 15 15,-81 55 10-15,6-7 0 16,2-8 12-16,-1 0 21 16,-12 4-15-16,-16 8-22 15,-6 6-15-15,-15 10-9 16,-7 11 1-16,-12 1-2 15,-16 13-8-15,-4 5 2 16,-14 2-1-16,-5 8-1 16,11 0-3-16,-11 0-28 15,0 0-53-15,18 0-63 16,-10 0-155-16,4 0-222 16</inkml:trace>
  <inkml:trace contextRef="#ctx0" brushRef="#br0" timeOffset="26547.3614">13023 14166 696 0,'0'0'87'16,"0"0"-87"-16,0 0 99 15,0 0-2-15,0 0-52 16,0 0-23-16,-124 6 0 15,124-1 12-15,0 2 4 0,24-4-9 16,23-3-1-16,15 0-4 16,11-4-1-16,2-15-8 15,2-1-5-15,-6 3 1 16,-13 4-9-16,-8 6-1 16,-10 2-1-16,-15 5-1 15,-8 0-3-15,-8 0-1 16,2 10 5-16,-11 17 9 15,0 8 8-15,0 13 2 16,-15 2-15-16,-23 8-4 16,0-5-1-16,14-1-35 15,11-4-41-15,13-13-65 16,0-13-393-16</inkml:trace>
  <inkml:trace contextRef="#ctx0" brushRef="#br0" timeOffset="27125.7456">14668 13816 776 0,'0'0'174'16,"0"0"-123"-16,0 0 43 15,0 0-46-15,0 0-28 16,0 0-6-16,0-30 2 15,0 30-11-15,0 12 1 16,-4 21-3-16,-7 9 10 16,-3 17-5-16,14-2-1 15,0 6 4-15,0-1-7 16,0 1-4-16,9 0 0 16,7-12 1-16,-3-7-1 0,-9-11-4 15,-4-11 2-15,0-10-1 16,0-4 3-16,0-6 4 15,-4-2-3-15,-29 0 8 16,0 0 2-16,-1 0 17 16,6 0 0-16,8 0 5 15,7 0 3-15,13-2-31 16,0 0-5-16,13-4-10 16,44 4 8-16,21-5 2 15,10 4 0-15,3 0-1 0,-5 3-1 16,-20 0-32-1,-13 0-50-15,-24 3-40 0,-20 9-260 16</inkml:trace>
  <inkml:trace contextRef="#ctx0" brushRef="#br0" timeOffset="27807.9095">12552 15099 340 0,'0'0'278'16,"0"0"-110"-16,0 0 28 15,0 0-76-15,0 0-38 16,0 0-20-16,-73-20-11 15,68 20 2-15,5 0-21 16,0 0-8-16,0 0-10 16,0 0-14-16,34 8-4 15,32 21 4-15,29 14 3 16,20 7 10-16,0 1-12 16,13 1 1-16,1-4-2 0,-14 2-3 15,-5-5-11-15,-26-4-8 16,-11-1-2-16,-31-10 19 15,-13-5 3-15,-5-8 1 16,-19-7 1-16,-1 1 0 16,-4-4 0-16,0-2-6 15,0 0-39-15,0-5-48 16,0 0-74-16,-4 0-351 16</inkml:trace>
  <inkml:trace contextRef="#ctx0" brushRef="#br0" timeOffset="28145.5577">13719 15400 501 0,'0'0'706'0,"0"0"-670"15,0 0-14-15,0 0 19 16,0 0-26-16,0 0-15 16,-39 115-5-16,78-75 5 15,-5-2-4-15,3 2-6 16,1 3 0-16,-5-3-9 15,0-2-1-15,-13-4 6 16,-11-4 2-16,-9-2 10 16,0-7 2-16,-22-2 16 15,-31 1 29-15,-18-7-12 16,-26-1-4-16,2-4 13 0,-9 0-9 16,4-1-2-1,27-5-11-15,27 4-7 0,26-4-11 16,20-2-2-16,0 3-22 15,0 2-32-15,44 2-44 16,18 3 8-16,13-5-81 16,3-5-344-16</inkml:trace>
  <inkml:trace contextRef="#ctx0" brushRef="#br0" timeOffset="28693.9577">14624 15536 482 0,'0'0'451'16,"0"0"-427"-16,0 0 15 15,0 0 74-15,0 0-59 16,0 0-26-16,29-6 2 15,-25 31 3-15,-4 7 4 16,7 10 11-16,-7 5-28 16,0 0-3-16,0 3-1 15,4 4-8-15,-4-4-7 16,0 0-1-16,0 0 2 16,0-5-1-16,0-11 0 0,0-9 5 15,0-7-6-15,0-11 3 16,0-4 6-16,0 3-5 15,0-6-2-15,0 0-2 16,0 0 0-16,0 0 1 16,0 0 9-16,0 0 0 15,0 0 2-15,0 0-4 16,0 0 2-16,0 0-6 16,0 0 1-16,0 0-5 15,0 0-3-15,0 0-2 16,0 0 3-16,5 0-7 15,32-6 4-15,12 3 5 0,22-5 1 16,-5 0 0-16,-9-3 0 16,5 6-1-16,-13-2 1 15,-11 5-2-15,-14-4-26 16,9 3-54-16,5-1-74 16,-14-1-321-16</inkml:trace>
  <inkml:trace contextRef="#ctx0" brushRef="#br0" timeOffset="29038.5559">15526 15994 1166 0,'0'0'49'0,"0"0"-45"15,0 0-2-15,0 0 2 16,0 0-4-16,204 105-3 15,-127-99-11-15,-11-6-18 16,-4 0 9-16,-4-18 17 16,-16-13-6-16,-2-8-4 15,-23-6 16-15,-17-5 24 16,0 0 6-16,-13-1-13 16,-40 3 6-16,-13 6 11 15,-21 7-15-15,-3 15 2 16,-5 17 11-16,4 3 15 0,16 23-29 15,17 17-18-15,29 10-3 16,29 7-13-16,9-7-54 16,69-6-35-16,17-14-83 15,9-10-282-15</inkml:trace>
  <inkml:trace contextRef="#ctx0" brushRef="#br0" timeOffset="29659.5658">14619 16056 739 0,'0'0'50'15,"0"0"-38"-15,0 0 124 16,0 0-80-16,0 0-29 16,0 0 4-16,-108 17 14 15,88-16-18-15,16 2 30 16,-1-1-20-16,5-2-17 0,0 0 0 16,9 0-10-1,38 0 12-15,21 0 18 0,7 0-9 16,3 0-8-16,-7-5-8 15,-10 0-14-15,-7 3-1 16,-12-3-10-16,-5-1-57 16,3 6-78-16,-22-4-302 15</inkml:trace>
  <inkml:trace contextRef="#ctx0" brushRef="#br0" timeOffset="34650.1102">21800 14580 563 0,'0'0'201'0,"0"0"-86"15,0 0 9-15,0 0-46 16,0 0-40-16,0 0-12 16,0 0 10-16,0 0-26 15,-69 34-4-15,27 0 0 16,9 14 8-16,-4 14 1 16,17 14 0-16,6 12-1 15,14 9-9-15,5-4-2 16,41-7-2-16,27-22-1 15,2-16-5-15,7-23-7 16,-7-17 0-16,3-8 4 0,-7-18 4 16,-18-27 4-16,-11-20 0 15,-27-13 5-15,-15-7 4 16,0-3 0-16,0 10 6 16,-49 6 2-16,-4 6 5 15,-13 9-6-15,-9 9-5 16,-3 13-3-16,8 20-8 15,17 15 0-15,24 12-34 16,20 39-31-16,9 16-46 16,29 3-157-16,33 0-541 15</inkml:trace>
  <inkml:trace contextRef="#ctx0" brushRef="#br0" timeOffset="35258.3604">23082 14643 959 0,'0'0'62'0,"0"0"-44"16,0 0 48-16,0 0-27 16,0 0-26-16,0 0-2 15,-110-53 7-15,90 52-4 16,-9-2 15-16,7 3-5 16,-2 0-9-16,-1 0-1 15,1 4-7-15,-5 14 0 16,7 7 2-16,-13 13-5 15,8 7-3-15,-1 12 1 16,8 6-2-16,-5 12-1 16,12 8 1-16,2-8 2 15,11-10-2-15,0-9-6 16,0-22 4-16,16-13 2 0,12-11-2 16,-3-10-1-1,12 0 3-15,1-10 0 0,-1-20 13 16,-17-5-4-16,0-4-1 15,-20 2-1-15,0-3-2 16,-11 10 2-16,-31 3-6 16,-2 11 7-16,6 4 7 15,1 10 9-15,12 2 0 16,12 0-15-16,13 0-7 16,0 0-4-16,0 0-4 15,38 10-3-15,10 0 1 16,23 0-23-16,0-10-26 0,-9 0-3 15,0 0-50 1,-14 0-124-16,-10 0-156 0</inkml:trace>
  <inkml:trace contextRef="#ctx0" brushRef="#br0" timeOffset="36329.2619">24082 14886 210 0,'0'0'574'16,"0"0"-460"-16,0 0-54 15,0 0 0-15,0 0-25 16,0 0-7-16,-57 138-5 16,57-75 2-16,0-6 6 15,24-3-4-15,24-12-16 16,10-9-3-16,4-19-4 16,4-11 0-16,-4-3 7 0,13-20 2 15,-2-23 19 1,-11-18-19-16,-20-8-12 0,-13-4 4 15,-25-2-1-15,-4 8 3 16,-17 8-3-16,-41 12 9 16,-19 7-3-16,2 15-7 15,-20 12 4-15,13 13 4 16,-9 16-11-16,34 34-9 16,10 27-31-16,32 6-47 15,15 5-158-15</inkml:trace>
  <inkml:trace contextRef="#ctx0" brushRef="#br0" timeOffset="38322.2502">27830 7971 559 0,'0'0'461'0,"0"0"-413"16,0 0-21 0,0 0 50-16,0 0-19 0,0 0-33 15,-68-115 2-15,68 94 4 16,-5 6-12-16,5-2 4 16,0-1 0-16,0 5-4 15,-9-4-9-15,5 5-5 16,0 1 12-16,-1 4-9 15,5 2-5-15,0 5-3 16,0 0-3-16,0 0-5 16,0 12-7-16,0 34-16 15,9 25 31-15,24 16-2 16,-13 13-3-16,-7 0-9 16,-8-2-1-16,-5-13 7 15,0-12 2-15,0-18 5 0,-9-15 1 16,-11-13 1-16,11-15 5 15,9-6 3-15,-15-6 6 16,10 0-3-16,-17-3 4 16,-7-12-16-16,5-2 7 15,-5 5-4-15,5-1 2 16,0 5 1-16,6 1 2 16,-2 7 7-16,7-3-5 15,2 3-4-15,11 0-2 16,0 0-4-16,0 0-1 15,0 0-6-15,0 0-7 16,44 0-5-16,3 0 9 0,19-3 2 16,-9 1-21-16,16 0-16 15,-11-1-16-15,-4-4-46 16,-7-6-45-16,-3 1-116 16,-19-8-140-16</inkml:trace>
  <inkml:trace contextRef="#ctx0" brushRef="#br0" timeOffset="38597.7442">28149 8279 252 0,'0'0'206'0,"0"0"-101"16,0 0 40-16,0 0-44 15,0 0-30-15,0 0-32 16,124 88 0-16,-82-81 6 16,-7-7-16-16,3 0 3 0,4-12 4 15,-9-21-7 1,-9-9-10-16,-19-8 4 0,-5-4 10 15,0-3-10-15,-9 7-12 16,-29 0-2-16,5 10 6 16,-16 4 5-16,-13 14-2 15,5 12-13-15,-1 10-5 16,1 7-13-16,24 31 4 16,11 12-16-16,22 5-26 15,4 3-56-15,42-10-128 16,27-14-176-16</inkml:trace>
  <inkml:trace contextRef="#ctx0" brushRef="#br0" timeOffset="39058.9617">28896 7109 1007 0,'0'0'89'0,"0"0"-3"16,0 0-39-16,0 0-37 0,0 0-2 16,0 0 1-16,-13 109 1 15,9-53 3-15,-12 1-10 16,12-2-1-16,-10-5 0 15,-1-2-2-15,2-10 1 16,-3-7 0-16,3-9-2 16,-16-7 0-16,9-8 1 15,7-1 1-15,-3-5 1 16,8-1 3-16,-1 0-2 16,9 0 6-16,0 0 8 15,0 0-10-15,9 0-3 16,28-1 3-16,21-8 17 15,-1 9 8-15,-4-2-4 0,-6 0-8 16,-23 2-5-16,0 0-15 16,-10 0-4-16,1 0-35 15,9 10-65-15,-1 5-66 16,1 0-500-16</inkml:trace>
  <inkml:trace contextRef="#ctx0" brushRef="#br0" timeOffset="39363.6485">29783 7991 1209 0,'0'0'157'15,"0"0"-156"-15,0 0 13 16,0 0 7-16,0 0-17 16,0 0-2-16,239 0-2 15,-162 0-23-15,-19 0-53 16,-3 5-27-16,-15 7-88 15,-23 4-277-15</inkml:trace>
  <inkml:trace contextRef="#ctx0" brushRef="#br0" timeOffset="39541.9384">29770 8287 909 0,'0'0'213'0,"0"0"-201"16,0 0 25-16,0 0 17 15,0 0-14-15,0 0-9 16,252 0-25-16,-175 0-6 16,-2-3-41-16,3-5-66 15,-12 4-167-15,-8-5-403 16</inkml:trace>
  <inkml:trace contextRef="#ctx0" brushRef="#br0" timeOffset="40007.1025">31008 7775 911 0,'0'0'191'16,"0"0"-148"-16,0 0 20 15,0 0-42-15,0 0-4 16,0 0 0-16,0 149 1 15,0-97-10-15,7 3-3 16,-7 0-3-16,0 0 11 0,0-2-2 16,0-10 0-16,0-6-1 15,0-10-1-15,-25-6 6 16,5-4-7-16,3-7 5 16,-3-2-7-16,0-1 1 15,2-4-7-15,3-1 4 16,-3 1 5-16,11-3-3 15,-6 0-1-15,4 0 6 16,-11 0-5-16,12 0-1 16,-8 0 7-16,12 0-9 15,-10 0 3-15,14 0 0 16,0 0-2-16,0 0-4 16,0 0-9-16,14 0-5 0,30 2 8 15,11-2 4-15,3 0-7 16,-1 0-3-16,-4 0-32 15,0 0-55-15,-6 0-55 16,-10-10-236-16</inkml:trace>
  <inkml:trace contextRef="#ctx0" brushRef="#br0" timeOffset="40289.282">31543 8287 1038 0,'0'0'64'0,"0"0"-27"16,0 0 21-16,0 0-36 16,0 0 2-16,195 45-8 15,-122-58-12-15,-11-14 4 16,9-11-8-16,-29-10-6 16,-18 3 5-16,-24-5 1 15,0 5 1-15,-53 0 9 16,-31 2 8-16,-18 6-2 15,-6 6-9-15,-7 20 20 16,20 11-10-16,-1 8-17 16,19 41-2-16,31 11-10 15,35 5-81-15,11 1-199 16</inkml:trace>
  <inkml:trace contextRef="#ctx0" brushRef="#br0" timeOffset="41250.2851">28244 10162 792 0,'0'0'127'0,"0"0"-69"16,0 0 27-16,0 0-26 16,-66-111-31-16,61 91-22 15,5 7 4-15,0 6-2 16,-4 4 9-16,4 3 1 15,-5 0 10-15,-1 0 0 16,-3 13 2-16,0 28-11 16,-11 23-14-16,0 17 6 15,16 6-9-15,-5 3 0 16,4-5 1-16,5-7 1 0,-4-10-3 16,4-13-1-1,0-12 0-15,-15-16 3 0,1-10 3 16,-10-10 15-16,-9-7 9 15,-25 0-14-15,-4-11-12 16,-8-7 6-16,3 4 5 16,3 3-1-16,22 7 4 15,18 1 4-15,24 3-8 16,0 0-11-16,0 0-3 16,4 0-7-16,36 0 3 15,11 0 4-15,6 0 0 16,10 0-15-16,-5-8-28 0,2 3-50 15,2-7-71 1,-8-4-266-16</inkml:trace>
  <inkml:trace contextRef="#ctx0" brushRef="#br0" timeOffset="41567.1723">28553 10540 828 0,'0'0'332'15,"0"0"-307"-15,0 0-4 16,-13 103 17-16,46-84-26 16,20-3-6-16,-2-12-2 15,7-4-1-15,4 0-3 16,0-20 0-16,-14-12 0 16,-6-8-1-16,-13-5-1 0,-29 1 1 15,0-2 0-15,0 0 1 16,-38-1 1-16,-19 4-1 15,-18 6 7-15,-7 12 5 16,-9 17 2-16,14 8 7 16,11 13-3-16,19 29-18 15,18 11-14-15,29 2-29 16,0-5-53-16,38-11-192 16,24-8-367-16</inkml:trace>
  <inkml:trace contextRef="#ctx0" brushRef="#br0" timeOffset="42017.4704">29093 9632 600 0,'0'0'381'16,"0"0"-329"-16,0 0-10 0,0 0 0 16,0 0-12-16,0 0-3 15,-71 149-9-15,71-94-10 16,0-5-1-16,0-10 6 15,9-13 2-15,15-9-6 16,5-13-8-16,9-5 0 16,-9-2 3-16,8-26 0 15,1-15-4-15,-14-4-6 16,-11-9 1-16,-6 6 2 16,-7 5 3-16,0 5 1 15,-29 7-1-15,-15 8 1 16,-2 13-1-16,8 12 3 15,-2 0-3-15,3 30-6 16,17 20-31-16,6 6-105 0,14-2-444 16</inkml:trace>
  <inkml:trace contextRef="#ctx0" brushRef="#br0" timeOffset="42294.6062">29931 10257 376 0,'0'0'856'15,"0"0"-822"-15,0 0-33 16,0 0 35-16,201 2-4 15,-130-2-16-15,7 0-16 16,-12-2 0-16,-9 2-35 16,-10 0-35-16,-14 0-42 15,-18 5-153-15,-15 7-486 16</inkml:trace>
  <inkml:trace contextRef="#ctx0" brushRef="#br0" timeOffset="42496.6662">29964 10632 1318 0,'0'0'116'15,"0"0"-87"-15,0 0 8 16,0 0-17-16,0 0 4 16,0 0-5-16,277-10-19 15,-187 8-5-15,1-3-34 16,4 2-32-16,-13-2-29 15,4-2-64-15,-11-3-212 16</inkml:trace>
  <inkml:trace contextRef="#ctx0" brushRef="#br0" timeOffset="42915.0322">31477 10024 1080 0,'0'0'134'16,"0"0"-122"-16,-20-103 62 16,16 90 6-16,-16 6-28 15,15 7-23-15,5 0-4 16,-4 0-15-16,-1 30-8 16,5 10-3-16,0 13 2 15,0 10 1-15,14 4-2 16,25 1 0-16,-16 2 3 15,1-3-3-15,-15-4-9 16,6-13-2-16,-15-2-3 0,0-15-1 16,0-6 15-16,-20-10 0 15,-17-7 0-15,4-5 9 16,4-5 11-16,5 0-2 16,10 0-3-16,3 0 11 15,11 0-9-15,0 0 1 16,0 0-1-16,7 0-1 15,35 0-2-15,15 0 4 16,14 0 0-16,15 0-13 16,-4 0-5-16,18 10-64 15,-5 0-80-15,-5 11-204 16</inkml:trace>
  <inkml:trace contextRef="#ctx0" brushRef="#br0" timeOffset="53865.946">2145 12224 491 0,'0'0'215'16,"0"0"-134"-16,0 0 61 15,0 0-57-15,0 0-55 16,0 0 8-16,0 0-6 16,0-17-3-16,0 17-6 15,0 0 2-15,0 0-4 16,0 0-17-16,0 0-3 16,0 0-1-16,0 0-2 15,0 0-1-15,0 0-2 16,0 0 4-16,0 0 1 0,0 0 0 15,0 0 2-15,0 0 2 16,0 0 3-16,0 0 5 16,0 0 3-16,0 0-4 15,0 0-1-15,0 0-5 16,0 0-2-16,0 0-3 16,0 0 0-16,0 0 0 15,0 0-6-15,0 0-19 16,-15 7-49-16,-19 8-139 15,-14 3-595-15</inkml:trace>
  <inkml:trace contextRef="#ctx0" brushRef="#br0" timeOffset="55349.3374">9118 17124 304 0,'0'0'291'15,"0"0"-209"-15,0 0 49 0,0 0 19 16,0 0-37-16,0 0-37 16,-76-82-17-16,68 80 0 15,-4-1-21-15,12 3-2 16,-4 0-16-16,0 0 14 15,4 0 0-15,0 0-12 16,0 0-13-16,0 0-9 16,0-3-7-16,28-2 4 15,14-5 3-15,3 3 0 16,1 1 0-16,-13 2 0 16,-8 4 0-16,-1 0-8 15,-4 0 7-15,-3 25-5 16,-1 4 6-16,2 13 3 0,-7 9 1 15,-2 10 4 1,-9 4-3-16,0 10 0 0,0 4-3 16,0-2 1-16,0 0 0 15,0-9 0-15,0-10-3 16,0-16 0-16,8-4-14 16,1-15-14-16,7-4-38 15,-12-3-63-15,-4-11-134 16,0-5-456-16</inkml:trace>
  <inkml:trace contextRef="#ctx0" brushRef="#br0" timeOffset="55573.6005">9080 17566 1337 0,'0'0'77'0,"0"0"-49"16,0 0-8-16,0 0-20 15,0 0-1-15,0 0 1 16,128-28 6-16,-66 21-5 16,-13-3 1-16,-3 5-2 15,-10 0-6-15,-8 5-32 16,-1 0-36-16,-3 0-35 16,-4 0-47-16,-2 0-275 15</inkml:trace>
  <inkml:trace contextRef="#ctx0" brushRef="#br0" timeOffset="55977.7584">9637 17049 1238 0,'0'0'63'16,"0"0"-50"-16,0 0 22 15,0 0-24-15,0 0-11 16,0 0-9-16,-9-12 1 16,34 9 6-16,3 0 2 15,6 1 5-15,-1 0 1 0,0-1-4 16,-4-2-2 0,-5 5 1-16,0 0 0 0,-15 0 0 15,0 0 0-15,-5 0 0 16,1 12 0-16,10 16 13 15,5 18 11-15,-6 4-8 16,-10 12-2-16,11 6-4 16,-10 2-1-16,-5 5-1 15,4 1-5-15,5-11 1 16,-4-5-5-16,1-5-1 16,-1-10-11-16,3-9-25 15,-8-6-31-15,0-13-51 16,0-4-84-16,0-9-351 15</inkml:trace>
  <inkml:trace contextRef="#ctx0" brushRef="#br0" timeOffset="56174.3478">9732 17618 1096 0,'0'0'92'15,"0"0"-56"-15,0 0 14 16,0 0-10-16,0 0-20 15,0 0 20-15,131 0-16 16,-94 0-18-16,10 0-5 16,1 0-1-16,-10 0-27 0,6 0-51 15,-6 5-60 1,-9 1-198-16</inkml:trace>
  <inkml:trace contextRef="#ctx0" brushRef="#br0" timeOffset="56384.1767">10449 17533 1269 0,'0'0'81'15,"0"0"-67"-15,0 0 15 16,-16 138-14-16,16-91-15 16,29-4-5-16,0 0-9 15,-5-5-24-15,-4-8-4 16,-7 0-1-16,-8-10-11 0,-1-5-38 15,3-10-48-15,-3-5-99 16,9 0-311-16</inkml:trace>
  <inkml:trace contextRef="#ctx0" brushRef="#br0" timeOffset="56847.5047">10968 17090 730 0,'0'0'326'0,"0"0"-306"16,0 0-20-16,0 0-3 16,0 0-1-16,0 0 3 15,62-71 1-15,-57 67 0 16,-5 1 4-16,0 0 26 15,-9 3 26-15,-35 0-24 16,-7 0-11-16,-11 6-6 16,0 16-4-16,0 10 3 15,5 4-5-15,12 4 8 16,37 0-3-16,8-5-12 16,8 3-2-16,59-4-16 15,10-3 6-15,-2 0 8 16,-2-6 2-16,-11 1 4 15,-20 5 19-15,-17 1 23 0,-17 4 3 16,-8 1-6-16,0 3-15 16,-13-8-12-16,-20 9-13 15,-7-7-3-15,-6-5-3 16,13-4-8-16,-1-6-10 16,14-4-34-16,1-7-33 15,14-3 2-15,1-5-167 16,4 0-707-16</inkml:trace>
  <inkml:trace contextRef="#ctx0" brushRef="#br0" timeOffset="57818.6663">12160 17501 66 0,'0'0'25'15,"0"0"43"-15,0 0 21 16,0 0-4-16,0 0 19 15,0 0 49-15,-11 7-35 16,11-7-51-16,0 0-3 16,0 0 12-16,0 0-5 15,0 0-14-15,0 3-3 16,0-3-5-16,0 0-5 0,0 0-15 16,0 0-7-16,0 0-16 15,7 0-3-15,39-3-2 16,16-24 5-16,25-13 14 15,17-11-11-15,-3-6-3 16,8-1 0-16,-19 8-6 16,-12 5-3-16,-21 14-20 15,-15 5-24-15,-9 2-41 16,-13 15-17-16,-2-1-142 16,-14 10-130-16</inkml:trace>
  <inkml:trace contextRef="#ctx0" brushRef="#br0" timeOffset="58130.7007">12718 17059 788 0,'0'0'130'16,"0"0"-17"-16,0 0-7 16,0 0-69-16,0 0-33 15,0 0 5-15,33-40 11 16,16 40 2-16,6 0-8 15,2 0-1-15,-4 0-9 16,5 10 0-16,-21 3-3 16,-12 1-1-16,-12 7 5 15,-6 1 0-15,-7 10 14 0,0 7 9 16,-25 1 1 0,-12 0-11-16,1 0-6 0,10-10-7 15,6 0-5-15,16-12-16 16,4-6-35-16,0-2-32 15,24-10-55-15,18 0-144 16,4 0-317-16</inkml:trace>
  <inkml:trace contextRef="#ctx0" brushRef="#br0" timeOffset="58678.1127">13848 16927 371 0,'0'0'37'16,"0"0"-9"-16,0 0 103 15,0 0-12-15,0 0-19 16,0 0 15-16,13-35-6 15,-13 35-34-15,0 0-13 16,0 0-6-16,0 12-22 16,0 23 0-16,0 10-5 15,0 11-10-15,0-6-2 16,0 0-10-16,0-3 0 0,0-9-5 16,0-8-2-16,0-5-1 15,0-7 1-15,15-8-9 16,-10-6-2-16,4-4 1 15,-9 0 0-15,0 0 9 16,0 0 1-16,0 0 8 16,0 0 7-16,-18 0-13 15,-6 0 2-15,-1 0-1 16,12 0-2-16,6 0 7 16,3 0-7-16,4 0 0 15,0 0 0-15,0 0-1 16,4 0-8-16,32 0 3 15,6 0 5-15,0 0 5 0,11 0 2 16,-20 0-6-16,-4 0-1 16,0 0-4-16,-5 0-41 15,0 0-48-15,5 0-84 16,-7-2-324-16</inkml:trace>
  <inkml:trace contextRef="#ctx0" brushRef="#br0" timeOffset="58985.633">14363 17235 450 0,'0'0'728'15,"0"0"-700"-15,0 0-12 16,0 0 25-16,0 0-35 0,0 0-5 16,66 55-1-16,-37-55-1 15,4 0 0-15,-13 0 1 16,2 0 0-16,-2-15 0 15,-11-10 1-15,2-2 0 16,-11-4 0-16,0 1 0 16,0 3 0-16,0-2 0 15,-20 10-1-15,-4 6 1 16,6 8 2-16,-11 5-3 16,1 0-11-16,3 4 1 15,1 18-28-15,11 6-7 0,13 1-42 16,0-1-74-1,4-8-126-15</inkml:trace>
  <inkml:trace contextRef="#ctx0" brushRef="#br0" timeOffset="59292.6473">14801 17152 717 0,'0'0'255'0,"0"0"-226"16,0 0 28-16,0 0 5 15,99 118-43-15,-70-101-9 16,9-6-2-16,-3-7-3 16,-13-4-2-16,7 0-1 0,-5-15 6 15,1-20 9 1,-12-7-13-16,-9-6 2 0,-4 6-6 16,0-1 1-16,-26 6 4 15,-23 6 12-15,7 9 4 16,-11 12-7-16,4 10-8 15,3 0 7-15,-3 32-13 16,3 14-20-16,-3 8-26 16,20 7-10-16,1-1-17 15,10-5-155-15,-6-10-172 16</inkml:trace>
  <inkml:trace contextRef="#ctx0" brushRef="#br0" timeOffset="59937.3714">12647 18048 274 0,'0'0'316'16,"0"0"-285"-16,0 0-17 15,0 0 60-15,0 0 5 16,0 0 4-16,0-17 33 16,0 17-24-16,0-1-17 15,0 1-24-15,-20-6-10 0,11 6-15 16,-2 0 2-1,7 0 9-15,-1 0-9 0,5 0-11 16,0 0-5-16,0 0-4 16,0 0-1-16,0 0 0 15,0 0-5-15,0 0 10 16,0 0-3-16,0 0-3 16,9 0-6-16,44 10-4 15,25 15 4-15,17 3 3 16,9 2-2-16,-9-2-1 15,-9-6-7-15,-15 3-18 16,-18-5 7-16,-16-7 3 16,-21-3 8-16,-12-3 5 0,-4 3-2 15,0-7-12 1,-13 0-61-16,-22-3-65 0,-3-10-311 16</inkml:trace>
  <inkml:trace contextRef="#ctx0" brushRef="#br0" timeOffset="60261.4957">13151 17942 433 0,'0'0'879'15,"0"0"-827"-15,0 0-33 16,0 0 6-16,-86 128-14 16,106-88-8-16,22 2-2 15,6-2-1-15,-1-2 0 16,-3-3-2-16,-2 5-5 0,-13-8-6 15,0 4-2-15,-9-11 3 16,-20 0 6-16,0-4 5 16,0-7 1-16,-12 1 5 15,-25-5 5-15,-5 5 11 16,-2-7-5-16,-3-1-8 16,3-4 15-16,17 4-11 15,3-1-12-15,9-2 0 16,10 1-12-16,5-5-18 15,0 6-58-15,44-6-69 16,18 0-121-16,5-8-302 16</inkml:trace>
  <inkml:trace contextRef="#ctx0" brushRef="#br0" timeOffset="60958.6702">13938 18223 211 0,'0'0'117'0,"0"0"-58"15,0 0 47-15,0 0 54 16,0 0-19-16,0 0-11 16,9-8-38-16,-9 8-19 15,0 0 6-15,0 0-26 0,0 0-16 16,0 0-13-16,0 0 6 15,0 0-1-15,0 0-10 16,0 0-2-16,0 0 0 16,0 0-8-16,0 0-4 15,0 0 0-15,0 0 0 16,0 0-2-16,0 0 1 16,0 0-3-16,0 0 2 15,0 0-2-15,0 10 0 16,0 17 3-16,0 1-4 15,0 4 2-15,0-1-2 16,0-4 0-16,0-3 0 16,0-6 0-16,0-4 1 0,0 1 2 15,0-2 4 1,0-9-1-16,0 9-4 0,0-3-1 16,0 0-1-16,0 5-3 15,0 0 3-15,5 8 0 16,-5-6 0-16,4 1 0 15,-4-3 0-15,7-3 3 16,-7-5-2-16,0-7 0 16,0 0 3-16,0 0 0 15,0 0 4-15,0 0 3 16,0 0-2-16,0 0 3 16,-11 0-10-16,6 0-2 0,1 6 0 15,4-6 3 1,0 0-3-16,0 0-4 0,0 0-6 15,9 0 0-15,35 0 7 16,-2 0 3-16,7 0 1 16,-12 0 0-16,-13 0-2 15,-1 0 1-15,-8 0-11 16,9 0-19-16,-2-6-26 16,14 4-54-16,1-5-54 15,-8-1-292-15</inkml:trace>
  <inkml:trace contextRef="#ctx0" brushRef="#br0" timeOffset="61288.7296">14538 18458 1211 0,'0'0'76'0,"0"0"-69"0,0 0 3 15,0 0-3-15,0 0-6 16,0 0-1-16,159 105-2 15,-117-95-1-15,0-10 1 16,2 0 1-16,-2 0 1 16,-4-19-5-16,-3-19 5 15,-22 3 0-15,-4-10 2 16,-9 0-2-16,0-3 4 16,-33 3 6-16,-13-1 2 15,-7 14-7-15,-5 7 7 0,-4 15-3 16,9 10 11-16,2 15-3 15,7 20-17-15,11 10-11 16,15 8-16-16,18-7-28 16,0-9-43-16,42-12-158 15,5-12-469-15</inkml:trace>
  <inkml:trace contextRef="#ctx0" brushRef="#br0" timeOffset="63256.284">17857 17017 559 0,'0'0'254'16,"0"0"-111"-16,0 0-48 16,0 0-26-16,0 0-11 15,0 0-26-15,-111 123-10 16,111-63-11-16,49 0-4 16,22 0-1-16,19-12-1 15,10-12-4-15,2-20-1 16,-3-13-2-16,-8-3 2 0,-9-22 2 15,-20-18 3-15,-25-16 8 16,-37-4-5-16,0-5 1 16,-24 9-7-16,-34 1 2 15,-12 10 0-15,-8 10 3 16,-1 8 1-16,-8 17 12 16,17 7 3-16,8 3-6 15,4 5-1-15,25 18-16 16,9 2-26-16,19 4-48 15,5-4-40-15,14-7-202 16,43-11-523-16</inkml:trace>
  <inkml:trace contextRef="#ctx0" brushRef="#br0" timeOffset="63831.6473">19259 16818 824 0,'0'0'188'0,"0"0"-172"16,0 0 28-16,0 0 28 16,0 0-31-16,0 0-26 15,-192-29 21-15,158 39-18 16,-8 15-12-16,-11 23 5 16,11 9 4-16,-6 13-5 15,23 5 1-15,21-9-2 16,4-4-6-16,15-9-2 15,32-16-1-15,15-4-11 16,6-16-15-16,-1-11 2 16,-5-6-3-16,-16-18 8 15,7-20 19-15,-29-4 0 16,1-8 1-16,-25 2 10 0,0 2 10 16,-11 9 4-16,-27 8-8 15,0 8 4-15,-10 11 0 16,6 3 14-16,-2 7-7 15,15 0-8-15,7 17 0 16,2 4-16-16,20-2-4 16,0 3-4-16,24-5-4 15,38-6-7-15,0-5-12 16,9-6-4-16,-9 0-36 16,-5 0-24-16,1 0-122 15,-16-6-417-15</inkml:trace>
  <inkml:trace contextRef="#ctx0" brushRef="#br0" timeOffset="64791.1534">20637 16799 132 0,'0'0'713'16,"0"0"-532"-16,0 0-111 15,0 0-2-15,0 0-20 16,0 0-28-16,-53-32-16 16,73 19 0-16,6-3 6 15,23-1 6-15,-7 9 5 16,-7-1-18-16,3 6-2 16,-10 3-2-16,-5 0-2 15,-8 0 2-15,-6 8-2 16,2 12 3-16,-11 10 3 0,0 4 1 15,0 9-3-15,-35 10 0 16,-7 5 1-16,-12 4 0 16,4 9 1-16,1-11 4 15,3 5 7-15,1-10 14 16,32-7-7-16,13-11-12 16,0-9-5-16,13-6-4 15,36-6-1-15,2-9 1 16,17-7 5-16,-12 0 17 15,6 0 1-15,-9-10-1 16,-5-3-8-16,-6 4-14 16,-4 2-3-16,2-2-42 15,-7 7-106-15,-4 2-342 0</inkml:trace>
  <inkml:trace contextRef="#ctx0" brushRef="#br0" timeOffset="97285.3338">19354 1444 834 0,'0'0'96'0,"0"0"-46"15,0 0 15-15,0 0-34 16,0 0-9-16,0 0-7 16,0 0-5-16,0 0 4 15,0 0 9-15,0 0 3 16,0 0-4-16,-20 0 1 16,-4 19 1-16,-27 17-16 15,-22 23-5-15,-7 17-3 16,12 14 0-16,17 7 0 0,13 3 0 15,32-8-4-15,6-15-3 16,20-15-13-16,33-20-3 16,9-17-19-16,0-24 11 15,-1-1 18-15,-23 0 13 16,-14-19 9-16,-15-9 17 16,-9-1 16-16,-9-10-4 15,-35-1-2-15,-7 10-18 16,7 10-4-16,6 15 0 15,-4 5 1-15,14 10-15 16,-1 30-8-16,13 15-31 16,16 7-44-16,5-4-60 0,48-10-315 15</inkml:trace>
  <inkml:trace contextRef="#ctx0" brushRef="#br0" timeOffset="97797.1216">19721 2082 110 0,'0'0'352'15,"0"0"-222"-15,0 0 3 0,0 0 17 16,0 0-29-16,0 0-36 16,-20-19-27-16,16 19-7 15,4 0-14-15,-20 25-19 16,11 10-9-16,-4 12 1 15,-12 9-2-15,1-6-1 16,0-3-7-16,11 1-4 16,-3-11-40-16,12-4-61 15,4-13-106-15,0-12-198 16</inkml:trace>
  <inkml:trace contextRef="#ctx0" brushRef="#br0" timeOffset="98177.2213">20002 2094 219 0,'0'0'443'15,"0"0"-363"-15,-9 126 33 16,9-80-33-16,0-9-43 15,5-2-26-15,32-12-11 16,1-8-9-16,6-10 5 16,7-5-10-16,-2-3 4 0,4-29 10 15,4-13 2 1,-19-10 0-16,-1-11 2 0,-23-7 3 16,-8 1 13-1,-6 2 7-15,-11 10 5 0,-35 12-14 16,-7 15 21-16,0 14-3 15,6 8 3-15,-6 11-19 16,11 0-20-16,-2 23 0 16,11 15-5-16,24 7-60 15,9 5-67-15,13-10-90 16,40-10-354-16</inkml:trace>
  <inkml:trace contextRef="#ctx0" brushRef="#br0" timeOffset="98534.1562">20845 1619 793 0,'0'0'313'16,"0"0"-280"-16,0 0 1 16,0 0-9-16,0 0-14 15,214-23-6-15,-145 23-3 16,-12 0-2-16,-6 0 0 15,-27 18-1-15,-15 7-4 16,-9 15 0-16,0 8 5 0,-51 9 7 16,-2 14 3-16,-24 6 7 15,2 8-5 1,-7-2 4-16,20-10-2 0,15-15-5 16,23-16-9-16,20-14-1 15,4-10-3-15,4-6-11 16,38-7 3-16,16-3 12 15,8-2 4-15,-4 0-4 16,0 0-8-16,-5 0-36 16,-8 0-48-16,-7 0-2 15,-9 0-277-15</inkml:trace>
  <inkml:trace contextRef="#ctx0" brushRef="#br0" timeOffset="98766.5972">21879 2348 532 0,'0'0'690'0,"0"0"-659"16,111-107-10-16,-25 39 44 16,9-17-26-16,-4-3-18 15,-11 1-11-15,-27 8-10 16,-11 22-13-16,-18 7-24 15,-13 12-21-15,-11 6-17 16,0 4-32-16,-49 6-169 16,7 2-250-16</inkml:trace>
  <inkml:trace contextRef="#ctx0" brushRef="#br0" timeOffset="98968.7503">21866 1669 385 0,'0'0'428'16,"0"0"-325"-16,0 0 72 16,0 0-72-16,137 130-42 15,-75-84-10-15,-4 11-16 16,-5 8-21-16,-7 3-4 16,-2 4-10-16,-10-9-4 0,3-7-70 15,-8-11-61-15,0-15-234 16</inkml:trace>
  <inkml:trace contextRef="#ctx0" brushRef="#br0" timeOffset="99358.187">23228 1587 941 0,'0'0'187'0,"0"0"-184"16,0 0 19-16,0 0 3 16,0 0 12-16,0 152-21 15,0-84-12-15,0 5 1 0,0-3-5 16,0 0 2-16,-8-2-1 16,-12-8 0-16,-9-7 0 15,-9-13 6-15,5-10-3 16,-9-10 0-16,-7-10 10 15,16-5 2-15,-4-3 0 16,12-2-3-16,6 0-7 16,10 0 2-16,9 0-3 15,0 0-5-15,0 3-6 16,0-1-12-16,0 4-2 16,33-2 14-16,4 1 4 15,16-2-2-15,-4-3-20 0,17 0-39 16,-8 0-71-16,-7-10-303 15</inkml:trace>
  <inkml:trace contextRef="#ctx0" brushRef="#br0" timeOffset="99683.0618">23719 2065 1016 0,'0'0'28'15,"0"0"3"-15,0 0 31 16,87 115-42-16,-39-97-9 16,3-6 4-16,7-9-7 0,-5-3-8 15,9-3 0-15,-5-31-3 16,9-22-5-16,-17-4 0 16,-16-10 4-16,-8-3 4 15,-25 11 1-15,0 3 7 16,-58 12 23-16,-10 10 14 15,-12 12-7-15,3 12 2 16,6 13-15-16,9 5-25 16,20 28-3-16,22 12-7 15,20 3-41-15,33-4-59 16,38-5-148-16,15-17-532 16</inkml:trace>
  <inkml:trace contextRef="#ctx0" brushRef="#br0" timeOffset="100076.7796">24617 1105 23 0,'0'0'912'0,"0"0"-783"16,0 0-21-16,0 0-55 15,0 0-38-15,0 0-15 16,47-13 1-16,-3 11-1 0,7 0 9 16,-3 2 0-1,-14 0-4-15,-6 0-3 0,-19 0-2 16,-4 0-3-16,-5 10 3 16,0 15 0-16,0 13 19 15,-38 6 5-15,0 3 4 16,1-1-4-16,8-3-1 15,9-8 6-15,16-5-15 16,4-8-14-16,0-6-5 16,13-4 4-16,27-2-4 15,-3-5 5-15,1 0-3 16,6-5-26-16,-11 0-39 16,5 0-29-16,-5-5-92 15,-20-17-511-15</inkml:trace>
  <inkml:trace contextRef="#ctx0" brushRef="#br0" timeOffset="100498.7763">25327 1020 1171 0,'0'0'67'0,"0"0"-35"16,0 0 4-16,0 0-24 15,0 0-12-15,0 0 0 16,157-24-7-16,-115 24-5 16,-22 0-22-16,-7 6 0 0,-2 9 5 15,-11 1 10-15,0 3 19 16,-24 4 11-16,-25 0 21 16,3-1-1-16,8 2-5 15,14-10-5-15,15 1-11 16,9 0-10-16,0-2-1 15,0 5-12-15,38-1 13 16,15-1 1-16,-16 5 1 16,5-3 5-16,-13 2-1 15,-13 2 1-15,-16 3 10 16,0 3 10-16,-25 2 5 16,-19-2-4-16,-11-3-7 0,15-11-8 15,2-3-4-15,14-11-9 16,11 0-8-16,2-3-48 15,11-19-105-15,0-3-362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049DE-B1AE-4E11-8D34-DC99E348436F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CFC56-0DCD-45EB-82E9-24470BB1C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43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54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21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49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33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84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99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42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65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37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52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E436-9DDF-4D25-80DB-423F10781224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52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giuseppi.camilett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a.ufes.b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110919" y="2145419"/>
            <a:ext cx="79907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Universidade Federal do Espírito Santo</a:t>
            </a:r>
            <a:endParaRPr lang="pt-BR" sz="2000" dirty="0">
              <a:latin typeface="Candara" panose="020E0502030303020204" pitchFamily="34" charset="0"/>
            </a:endParaRPr>
          </a:p>
          <a:p>
            <a:pPr algn="ctr"/>
            <a:r>
              <a:rPr lang="pt-PT" sz="2000" dirty="0">
                <a:latin typeface="Candara" panose="020E0502030303020204" pitchFamily="34" charset="0"/>
              </a:rPr>
              <a:t>Centro de Ciências Exatas</a:t>
            </a:r>
            <a:endParaRPr lang="pt-BR" sz="2000" dirty="0">
              <a:latin typeface="Candara" panose="020E0502030303020204" pitchFamily="34" charset="0"/>
            </a:endParaRPr>
          </a:p>
          <a:p>
            <a:pPr algn="ctr"/>
            <a:r>
              <a:rPr lang="pt-PT" sz="2000" dirty="0">
                <a:latin typeface="Candara" panose="020E0502030303020204" pitchFamily="34" charset="0"/>
              </a:rPr>
              <a:t>Departamento de </a:t>
            </a:r>
            <a:r>
              <a:rPr lang="pt-PT" sz="2000" dirty="0" smtClean="0">
                <a:latin typeface="Candara" panose="020E0502030303020204" pitchFamily="34" charset="0"/>
              </a:rPr>
              <a:t>Física</a:t>
            </a:r>
          </a:p>
          <a:p>
            <a:pPr algn="ctr"/>
            <a:endParaRPr lang="pt-PT" sz="2400" dirty="0">
              <a:latin typeface="Candara" panose="020E0502030303020204" pitchFamily="34" charset="0"/>
            </a:endParaRPr>
          </a:p>
          <a:p>
            <a:pPr algn="ctr"/>
            <a:r>
              <a:rPr lang="pt-PT" sz="4000" dirty="0">
                <a:latin typeface="Candara" panose="020E0502030303020204" pitchFamily="34" charset="0"/>
              </a:rPr>
              <a:t>Física </a:t>
            </a:r>
            <a:r>
              <a:rPr lang="pt-PT" sz="4000" dirty="0" smtClean="0">
                <a:latin typeface="Candara" panose="020E0502030303020204" pitchFamily="34" charset="0"/>
              </a:rPr>
              <a:t>Experimental 1 em Casa </a:t>
            </a:r>
          </a:p>
          <a:p>
            <a:pPr algn="ctr"/>
            <a:endParaRPr lang="pt-PT" sz="2400" dirty="0">
              <a:latin typeface="Candara" panose="020E0502030303020204" pitchFamily="34" charset="0"/>
            </a:endParaRPr>
          </a:p>
          <a:p>
            <a:pPr algn="ctr"/>
            <a:endParaRPr lang="pt-PT" sz="2400" dirty="0" smtClean="0">
              <a:latin typeface="Candara" panose="020E0502030303020204" pitchFamily="34" charset="0"/>
            </a:endParaRPr>
          </a:p>
          <a:p>
            <a:pPr algn="ctr"/>
            <a:r>
              <a:rPr lang="en-US" sz="2000" b="1" dirty="0">
                <a:latin typeface="Candara" panose="020E0502030303020204" pitchFamily="34" charset="0"/>
              </a:rPr>
              <a:t>Profs</a:t>
            </a:r>
            <a:r>
              <a:rPr lang="en-US" sz="2000" dirty="0">
                <a:latin typeface="Candara" panose="020E0502030303020204" pitchFamily="34" charset="0"/>
              </a:rPr>
              <a:t>. Giuseppi </a:t>
            </a:r>
            <a:r>
              <a:rPr lang="en-US" sz="2000" dirty="0" smtClean="0">
                <a:latin typeface="Candara" panose="020E0502030303020204" pitchFamily="34" charset="0"/>
              </a:rPr>
              <a:t>Camiletti</a:t>
            </a:r>
          </a:p>
          <a:p>
            <a:pPr algn="ctr"/>
            <a:r>
              <a:rPr lang="en-US" sz="2000" u="sng" dirty="0" smtClean="0">
                <a:latin typeface="Candara" panose="020E0502030303020204" pitchFamily="34" charset="0"/>
                <a:hlinkClick r:id="rId2"/>
              </a:rPr>
              <a:t>giuseppi.camiletti@gmail.com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</a:p>
          <a:p>
            <a:pPr algn="ctr"/>
            <a:endParaRPr lang="en-US" sz="2000" dirty="0" smtClean="0">
              <a:latin typeface="Candara" panose="020E0502030303020204" pitchFamily="34" charset="0"/>
            </a:endParaRPr>
          </a:p>
          <a:p>
            <a:pPr algn="ctr"/>
            <a:r>
              <a:rPr lang="en-US" sz="2000" dirty="0" err="1" smtClean="0">
                <a:latin typeface="Candara" panose="020E0502030303020204" pitchFamily="34" charset="0"/>
              </a:rPr>
              <a:t>Semestre</a:t>
            </a:r>
            <a:r>
              <a:rPr lang="en-US" sz="2000" dirty="0" smtClean="0">
                <a:latin typeface="Candara" panose="020E0502030303020204" pitchFamily="34" charset="0"/>
              </a:rPr>
              <a:t> 2021/1 - </a:t>
            </a:r>
            <a:r>
              <a:rPr lang="en-US" sz="2000" dirty="0" smtClean="0">
                <a:latin typeface="Candara" panose="020E0502030303020204" pitchFamily="34" charset="0"/>
              </a:rPr>
              <a:t>JunOut21</a:t>
            </a:r>
            <a:endParaRPr lang="pt-BR" sz="2000" dirty="0">
              <a:latin typeface="Candara" panose="020E0502030303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320" y="229108"/>
            <a:ext cx="1589919" cy="15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844798" y="875465"/>
            <a:ext cx="84000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Erro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>
                <a:latin typeface="Candara" panose="020E0502030303020204" pitchFamily="34" charset="0"/>
              </a:rPr>
              <a:t>É</a:t>
            </a:r>
            <a:r>
              <a:rPr lang="pt-BR" sz="2400" dirty="0" smtClean="0">
                <a:latin typeface="Candara" panose="020E0502030303020204" pitchFamily="34" charset="0"/>
              </a:rPr>
              <a:t> </a:t>
            </a:r>
            <a:r>
              <a:rPr lang="pt-BR" sz="2400" dirty="0">
                <a:latin typeface="Candara" panose="020E0502030303020204" pitchFamily="34" charset="0"/>
              </a:rPr>
              <a:t>a diferença entre um </a:t>
            </a:r>
            <a:r>
              <a:rPr lang="pt-BR" sz="2400" i="1" u="sng" dirty="0">
                <a:latin typeface="Candara" panose="020E0502030303020204" pitchFamily="34" charset="0"/>
              </a:rPr>
              <a:t>valor mais provável</a:t>
            </a:r>
            <a:r>
              <a:rPr lang="pt-BR" sz="2400" i="1" dirty="0">
                <a:latin typeface="Candara" panose="020E0502030303020204" pitchFamily="34" charset="0"/>
              </a:rPr>
              <a:t> de uma grandeza</a:t>
            </a:r>
            <a:r>
              <a:rPr lang="pt-BR" sz="2400" dirty="0">
                <a:latin typeface="Candara" panose="020E0502030303020204" pitchFamily="34" charset="0"/>
              </a:rPr>
              <a:t> e o seu </a:t>
            </a:r>
            <a:r>
              <a:rPr lang="pt-BR" sz="2400" i="1" u="sng" dirty="0">
                <a:latin typeface="Candara" panose="020E0502030303020204" pitchFamily="34" charset="0"/>
              </a:rPr>
              <a:t>valor real</a:t>
            </a:r>
            <a:r>
              <a:rPr lang="pt-BR" sz="2400" dirty="0">
                <a:latin typeface="Candara" panose="020E0502030303020204" pitchFamily="34" charset="0"/>
              </a:rPr>
              <a:t> ou </a:t>
            </a:r>
            <a:r>
              <a:rPr lang="pt-BR" sz="2400" i="1" dirty="0">
                <a:latin typeface="Candara" panose="020E0502030303020204" pitchFamily="34" charset="0"/>
              </a:rPr>
              <a:t>correto</a:t>
            </a:r>
            <a:r>
              <a:rPr lang="pt-BR" sz="2400" dirty="0">
                <a:latin typeface="Candara" panose="020E0502030303020204" pitchFamily="34" charset="0"/>
              </a:rPr>
              <a:t>. </a:t>
            </a:r>
            <a:endParaRPr lang="pt-BR" sz="2400" dirty="0" smtClean="0">
              <a:latin typeface="Candara" panose="020E0502030303020204" pitchFamily="34" charset="0"/>
            </a:endParaRPr>
          </a:p>
          <a:p>
            <a:endParaRPr lang="pt-BR" sz="2400" dirty="0" smtClean="0">
              <a:latin typeface="Candara" panose="020E0502030303020204" pitchFamily="34" charset="0"/>
            </a:endParaRPr>
          </a:p>
          <a:p>
            <a:endParaRPr lang="pt-BR" sz="2400" dirty="0">
              <a:latin typeface="Candara" panose="020E0502030303020204" pitchFamily="34" charset="0"/>
            </a:endParaRPr>
          </a:p>
          <a:p>
            <a:r>
              <a:rPr lang="pt-BR" sz="2400" dirty="0" smtClean="0">
                <a:latin typeface="Candara" panose="020E0502030303020204" pitchFamily="34" charset="0"/>
              </a:rPr>
              <a:t>Matematicamente:</a:t>
            </a:r>
          </a:p>
          <a:p>
            <a:endParaRPr lang="pt-BR" sz="2400" dirty="0">
              <a:latin typeface="Candara" panose="020E0502030303020204" pitchFamily="34" charset="0"/>
            </a:endParaRPr>
          </a:p>
          <a:p>
            <a:pPr algn="ctr"/>
            <a:r>
              <a:rPr lang="pt-BR" sz="2400" dirty="0">
                <a:latin typeface="Candara" panose="020E0502030303020204" pitchFamily="34" charset="0"/>
              </a:rPr>
              <a:t>Erro = |Valor real – Valor mais provável</a:t>
            </a:r>
            <a:r>
              <a:rPr lang="pt-BR" sz="2400" dirty="0" smtClean="0">
                <a:latin typeface="Candara" panose="020E0502030303020204" pitchFamily="34" charset="0"/>
              </a:rPr>
              <a:t>|</a:t>
            </a:r>
            <a:endParaRPr lang="pt-BR" sz="2400" dirty="0"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1568160" y="1371600"/>
              <a:ext cx="9213120" cy="496332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4200" y="1360800"/>
                <a:ext cx="9227880" cy="49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99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844798" y="875465"/>
            <a:ext cx="84000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Desvio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 smtClean="0">
                <a:latin typeface="Candara" panose="020E0502030303020204" pitchFamily="34" charset="0"/>
              </a:rPr>
              <a:t>Pode </a:t>
            </a:r>
            <a:r>
              <a:rPr lang="pt-BR" sz="2400" dirty="0">
                <a:latin typeface="Candara" panose="020E0502030303020204" pitchFamily="34" charset="0"/>
              </a:rPr>
              <a:t>ser obtido a partir da diferença entre um </a:t>
            </a:r>
            <a:r>
              <a:rPr lang="pt-BR" sz="2400" i="1" u="sng" dirty="0">
                <a:latin typeface="Candara" panose="020E0502030303020204" pitchFamily="34" charset="0"/>
              </a:rPr>
              <a:t>valor medido</a:t>
            </a:r>
            <a:r>
              <a:rPr lang="pt-BR" sz="2400" dirty="0">
                <a:latin typeface="Candara" panose="020E0502030303020204" pitchFamily="34" charset="0"/>
              </a:rPr>
              <a:t> da grandeza e o </a:t>
            </a:r>
            <a:r>
              <a:rPr lang="pt-BR" sz="2400" i="1" u="sng" dirty="0">
                <a:latin typeface="Candara" panose="020E0502030303020204" pitchFamily="34" charset="0"/>
              </a:rPr>
              <a:t>valor mais provável</a:t>
            </a:r>
            <a:r>
              <a:rPr lang="pt-BR" sz="2400" dirty="0">
                <a:latin typeface="Candara" panose="020E0502030303020204" pitchFamily="34" charset="0"/>
              </a:rPr>
              <a:t> desta grandeza</a:t>
            </a:r>
            <a:r>
              <a:rPr lang="pt-BR" sz="2400" dirty="0" smtClean="0">
                <a:latin typeface="Candara" panose="020E0502030303020204" pitchFamily="34" charset="0"/>
              </a:rPr>
              <a:t>.</a:t>
            </a:r>
          </a:p>
          <a:p>
            <a:endParaRPr lang="pt-BR" sz="2400" dirty="0" smtClean="0">
              <a:latin typeface="Candara" panose="020E0502030303020204" pitchFamily="34" charset="0"/>
            </a:endParaRPr>
          </a:p>
          <a:p>
            <a:endParaRPr lang="pt-BR" sz="2400" dirty="0">
              <a:latin typeface="Candara" panose="020E0502030303020204" pitchFamily="34" charset="0"/>
            </a:endParaRPr>
          </a:p>
          <a:p>
            <a:r>
              <a:rPr lang="pt-BR" sz="2400" dirty="0" smtClean="0">
                <a:latin typeface="Candara" panose="020E0502030303020204" pitchFamily="34" charset="0"/>
              </a:rPr>
              <a:t>Matematicamente:</a:t>
            </a:r>
          </a:p>
          <a:p>
            <a:endParaRPr lang="pt-BR" sz="2400" dirty="0">
              <a:latin typeface="Candara" panose="020E0502030303020204" pitchFamily="34" charset="0"/>
            </a:endParaRPr>
          </a:p>
          <a:p>
            <a:pPr algn="ctr"/>
            <a:r>
              <a:rPr lang="pt-BR" sz="2400" dirty="0">
                <a:latin typeface="Candara" panose="020E0502030303020204" pitchFamily="34" charset="0"/>
              </a:rPr>
              <a:t>Desvio = |Valor mais provável – Valor medido|</a:t>
            </a: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87425" y="584305"/>
            <a:ext cx="10555892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600" b="1" dirty="0">
                <a:solidFill>
                  <a:srgbClr val="0070C0"/>
                </a:solidFill>
                <a:latin typeface="Candara" panose="020E0502030303020204" pitchFamily="34" charset="0"/>
              </a:rPr>
              <a:t>Tipos de erros</a:t>
            </a:r>
            <a:endParaRPr lang="pt-BR" sz="3600" dirty="0"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pt-BR" altLang="pt-BR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altLang="pt-B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Erros aleatórios</a:t>
            </a:r>
          </a:p>
          <a:p>
            <a:pPr marL="541338"/>
            <a:r>
              <a:rPr lang="pt-BR" altLang="pt-BR" sz="2400" dirty="0"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são flutuações, para cima ou para baixo, que fazem com que aproximadamente a metade das medidas realizadas de uma mesma grandeza numa mesma situação experimental esteja desviada para mais, e a outra metade esteja desviada para menos.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lang="pt-BR" altLang="pt-BR" sz="2400" i="1" dirty="0">
              <a:latin typeface="Candara" panose="020E0502030303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pt-BR" altLang="pt-BR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pt-BR" altLang="pt-BR" sz="2400" i="1" dirty="0" smtClean="0"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Erros sistemáticos</a:t>
            </a:r>
          </a:p>
          <a:p>
            <a:pPr marL="541338" lvl="0"/>
            <a:r>
              <a:rPr lang="pt-BR" sz="2400" dirty="0" smtClean="0">
                <a:latin typeface="Candara" panose="020E0502030303020204" pitchFamily="34" charset="0"/>
              </a:rPr>
              <a:t>são </a:t>
            </a:r>
            <a:r>
              <a:rPr lang="pt-BR" sz="2400" dirty="0">
                <a:latin typeface="Candara" panose="020E0502030303020204" pitchFamily="34" charset="0"/>
              </a:rPr>
              <a:t>causados por fontes identificáveis, e, em princípio, podem ser eliminados ou </a:t>
            </a:r>
            <a:r>
              <a:rPr lang="pt-BR" sz="2400" dirty="0" smtClean="0">
                <a:latin typeface="Candara" panose="020E0502030303020204" pitchFamily="34" charset="0"/>
              </a:rPr>
              <a:t>compensados, fazendo com </a:t>
            </a:r>
            <a:r>
              <a:rPr lang="pt-BR" sz="2400" dirty="0">
                <a:latin typeface="Candara" panose="020E0502030303020204" pitchFamily="34" charset="0"/>
              </a:rPr>
              <a:t>que as medidas feitas estejam consistentemente acima ou abaixo do valor real, prejudicando a </a:t>
            </a:r>
            <a:r>
              <a:rPr lang="pt-BR" sz="2400" i="1" dirty="0">
                <a:latin typeface="Candara" panose="020E0502030303020204" pitchFamily="34" charset="0"/>
              </a:rPr>
              <a:t>exatidão </a:t>
            </a:r>
            <a:r>
              <a:rPr lang="pt-BR" sz="2400" dirty="0">
                <a:latin typeface="Candara" panose="020E0502030303020204" pitchFamily="34" charset="0"/>
              </a:rPr>
              <a:t>da </a:t>
            </a:r>
            <a:r>
              <a:rPr lang="pt-BR" sz="2400" dirty="0" smtClean="0">
                <a:latin typeface="Candara" panose="020E0502030303020204" pitchFamily="34" charset="0"/>
              </a:rPr>
              <a:t>medida.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414720" y="1721520"/>
              <a:ext cx="554400" cy="16812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840" y="1709640"/>
                <a:ext cx="578160" cy="1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79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56606" y="431595"/>
            <a:ext cx="10555892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Fonte de erros</a:t>
            </a:r>
            <a:endParaRPr lang="pt-BR" sz="3600" dirty="0"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pt-BR" altLang="pt-BR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altLang="pt-B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Erros aleatórios</a:t>
            </a:r>
          </a:p>
          <a:p>
            <a:pPr marL="884238" lvl="0" indent="-342900">
              <a:buFont typeface="Wingdings" panose="05000000000000000000" pitchFamily="2" charset="2"/>
              <a:buChar char="ü"/>
            </a:pPr>
            <a:r>
              <a:rPr lang="pt-BR" altLang="pt-BR" sz="2400" i="1" dirty="0" smtClean="0"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Devido ao método </a:t>
            </a:r>
            <a:r>
              <a:rPr lang="pt-BR" altLang="pt-BR" sz="2400" i="1" dirty="0"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observação: </a:t>
            </a:r>
            <a:r>
              <a:rPr lang="pt-BR" altLang="pt-BR" sz="2400" i="1" dirty="0" smtClean="0"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julgamento </a:t>
            </a:r>
            <a:r>
              <a:rPr lang="pt-BR" altLang="pt-BR" sz="2400" i="1" dirty="0"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feito pelo observador ao fazer uma leitura abaixo da menor divisão de uma escala, como por exemplo, medir o comprimento de uma folha de papel com uma régua cuja menor divisão é 1 mm com precisão na medida de 0,5 </a:t>
            </a:r>
            <a:r>
              <a:rPr lang="pt-BR" altLang="pt-BR" sz="2400" i="1" dirty="0" smtClean="0"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mm</a:t>
            </a:r>
          </a:p>
          <a:p>
            <a:pPr marL="884238" lvl="0" indent="-342900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Candara" panose="020E0502030303020204" pitchFamily="34" charset="0"/>
              </a:rPr>
              <a:t>Flutuações </a:t>
            </a:r>
            <a:r>
              <a:rPr lang="pt-BR" sz="2400" dirty="0">
                <a:latin typeface="Candara" panose="020E0502030303020204" pitchFamily="34" charset="0"/>
              </a:rPr>
              <a:t>ambientais: mudanças não previsíveis na temperatura, voltagem da linha, correntes de ar, vibrações que podem ser causadas, por exemplo, pela passagem de pessoas perto do aparato experimental</a:t>
            </a:r>
            <a:endParaRPr lang="pt-BR" altLang="pt-BR" sz="2400" i="1" dirty="0">
              <a:latin typeface="Candara" panose="020E0502030303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pt-BR" altLang="pt-BR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pt-BR" altLang="pt-BR" sz="2400" i="1" dirty="0" smtClean="0"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Erros sistemáticos</a:t>
            </a:r>
          </a:p>
          <a:p>
            <a:pPr marL="884238" lvl="0" indent="-342900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Candara" panose="020E0502030303020204" pitchFamily="34" charset="0"/>
              </a:rPr>
              <a:t>Devido ao </a:t>
            </a:r>
            <a:r>
              <a:rPr lang="pt-BR" sz="2400" dirty="0">
                <a:latin typeface="Candara" panose="020E0502030303020204" pitchFamily="34" charset="0"/>
              </a:rPr>
              <a:t>instrumento que foi utilizado: por exemplo, erros causados em medidas de intervalos de tempo feitas com um relógio que atrasa;</a:t>
            </a:r>
          </a:p>
          <a:p>
            <a:pPr marL="884238" lvl="0" indent="-342900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Candara" panose="020E0502030303020204" pitchFamily="34" charset="0"/>
              </a:rPr>
              <a:t>Devido ao </a:t>
            </a:r>
            <a:r>
              <a:rPr lang="pt-BR" sz="2400" dirty="0">
                <a:latin typeface="Candara" panose="020E0502030303020204" pitchFamily="34" charset="0"/>
              </a:rPr>
              <a:t>método de observação utilizado: por exemplo, medir o instante de ocorrência de um relâmpago pelo ruído do trovão associado</a:t>
            </a:r>
            <a:r>
              <a:rPr lang="pt-BR" sz="2400" dirty="0" smtClean="0">
                <a:latin typeface="Candara" panose="020E0502030303020204" pitchFamily="34" charset="0"/>
              </a:rPr>
              <a:t>;</a:t>
            </a:r>
            <a:endParaRPr lang="pt-BR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27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97232" y="298418"/>
            <a:ext cx="104596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Incerteza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>
                <a:latin typeface="Candara" panose="020E0502030303020204" pitchFamily="34" charset="0"/>
              </a:rPr>
              <a:t>A palavra “</a:t>
            </a:r>
            <a:r>
              <a:rPr lang="pt-BR" sz="2400" b="1" dirty="0">
                <a:latin typeface="Candara" panose="020E0502030303020204" pitchFamily="34" charset="0"/>
              </a:rPr>
              <a:t>incerteza</a:t>
            </a:r>
            <a:r>
              <a:rPr lang="pt-BR" sz="2400" dirty="0">
                <a:latin typeface="Candara" panose="020E0502030303020204" pitchFamily="34" charset="0"/>
              </a:rPr>
              <a:t>” significa “dúvida”. </a:t>
            </a:r>
            <a:r>
              <a:rPr lang="pt-BR" sz="2400" dirty="0" smtClean="0">
                <a:latin typeface="Candara" panose="020E0502030303020204" pitchFamily="34" charset="0"/>
              </a:rPr>
              <a:t>De </a:t>
            </a:r>
            <a:r>
              <a:rPr lang="pt-BR" sz="2400" dirty="0">
                <a:latin typeface="Candara" panose="020E0502030303020204" pitchFamily="34" charset="0"/>
              </a:rPr>
              <a:t>forma ampla “incerteza da medição” significa “dúvida acerca do resultado de uma medição”</a:t>
            </a:r>
            <a:r>
              <a:rPr lang="pt-BR" sz="2400" dirty="0" smtClean="0">
                <a:latin typeface="Candara" panose="020E0502030303020204" pitchFamily="34" charset="0"/>
              </a:rPr>
              <a:t>.</a:t>
            </a:r>
          </a:p>
          <a:p>
            <a:endParaRPr lang="pt-BR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97232" y="298418"/>
            <a:ext cx="104596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Incerteza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>
                <a:latin typeface="Candara" panose="020E0502030303020204" pitchFamily="34" charset="0"/>
              </a:rPr>
              <a:t>A palavra “</a:t>
            </a:r>
            <a:r>
              <a:rPr lang="pt-BR" sz="2400" b="1" dirty="0">
                <a:latin typeface="Candara" panose="020E0502030303020204" pitchFamily="34" charset="0"/>
              </a:rPr>
              <a:t>incerteza</a:t>
            </a:r>
            <a:r>
              <a:rPr lang="pt-BR" sz="2400" dirty="0">
                <a:latin typeface="Candara" panose="020E0502030303020204" pitchFamily="34" charset="0"/>
              </a:rPr>
              <a:t>” significa “dúvida”. </a:t>
            </a:r>
            <a:r>
              <a:rPr lang="pt-BR" sz="2400" dirty="0" smtClean="0">
                <a:latin typeface="Candara" panose="020E0502030303020204" pitchFamily="34" charset="0"/>
              </a:rPr>
              <a:t>De </a:t>
            </a:r>
            <a:r>
              <a:rPr lang="pt-BR" sz="2400" dirty="0">
                <a:latin typeface="Candara" panose="020E0502030303020204" pitchFamily="34" charset="0"/>
              </a:rPr>
              <a:t>forma ampla “incerteza da medição” significa “dúvida acerca do resultado de uma medição”</a:t>
            </a:r>
            <a:r>
              <a:rPr lang="pt-BR" sz="2400" dirty="0" smtClean="0">
                <a:latin typeface="Candara" panose="020E0502030303020204" pitchFamily="34" charset="0"/>
              </a:rPr>
              <a:t>.</a:t>
            </a:r>
          </a:p>
          <a:p>
            <a:endParaRPr lang="pt-BR" sz="2400" dirty="0">
              <a:latin typeface="Candara" panose="020E0502030303020204" pitchFamily="34" charset="0"/>
            </a:endParaRPr>
          </a:p>
          <a:p>
            <a:r>
              <a:rPr lang="pt-BR" sz="2400" dirty="0" smtClean="0">
                <a:latin typeface="Candara" panose="020E0502030303020204" pitchFamily="34" charset="0"/>
              </a:rPr>
              <a:t>Formalmente, é o “parâmetro</a:t>
            </a:r>
            <a:r>
              <a:rPr lang="pt-BR" sz="2400" dirty="0">
                <a:latin typeface="Candara" panose="020E0502030303020204" pitchFamily="34" charset="0"/>
              </a:rPr>
              <a:t>, associado com o resultado de uma medição, que caracteriza a dispersão de valores que podem razoavelmente ser atribuídos ao </a:t>
            </a:r>
            <a:r>
              <a:rPr lang="pt-BR" sz="2400" dirty="0" smtClean="0">
                <a:latin typeface="Candara" panose="020E0502030303020204" pitchFamily="34" charset="0"/>
              </a:rPr>
              <a:t>mensurando”.</a:t>
            </a:r>
          </a:p>
          <a:p>
            <a:endParaRPr lang="pt-BR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97232" y="298418"/>
            <a:ext cx="1045965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Incerteza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>
                <a:latin typeface="Candara" panose="020E0502030303020204" pitchFamily="34" charset="0"/>
              </a:rPr>
              <a:t>A palavra “</a:t>
            </a:r>
            <a:r>
              <a:rPr lang="pt-BR" sz="2400" b="1" dirty="0">
                <a:latin typeface="Candara" panose="020E0502030303020204" pitchFamily="34" charset="0"/>
              </a:rPr>
              <a:t>incerteza</a:t>
            </a:r>
            <a:r>
              <a:rPr lang="pt-BR" sz="2400" dirty="0">
                <a:latin typeface="Candara" panose="020E0502030303020204" pitchFamily="34" charset="0"/>
              </a:rPr>
              <a:t>” significa “dúvida”. </a:t>
            </a:r>
            <a:r>
              <a:rPr lang="pt-BR" sz="2400" dirty="0" smtClean="0">
                <a:latin typeface="Candara" panose="020E0502030303020204" pitchFamily="34" charset="0"/>
              </a:rPr>
              <a:t>De </a:t>
            </a:r>
            <a:r>
              <a:rPr lang="pt-BR" sz="2400" dirty="0">
                <a:latin typeface="Candara" panose="020E0502030303020204" pitchFamily="34" charset="0"/>
              </a:rPr>
              <a:t>forma ampla “incerteza da medição” significa “dúvida acerca do resultado de uma medição”</a:t>
            </a:r>
            <a:r>
              <a:rPr lang="pt-BR" sz="2400" dirty="0" smtClean="0">
                <a:latin typeface="Candara" panose="020E0502030303020204" pitchFamily="34" charset="0"/>
              </a:rPr>
              <a:t>.</a:t>
            </a:r>
          </a:p>
          <a:p>
            <a:endParaRPr lang="pt-BR" sz="2400" dirty="0">
              <a:latin typeface="Candara" panose="020E0502030303020204" pitchFamily="34" charset="0"/>
            </a:endParaRPr>
          </a:p>
          <a:p>
            <a:r>
              <a:rPr lang="pt-BR" sz="2400" dirty="0" smtClean="0">
                <a:latin typeface="Candara" panose="020E0502030303020204" pitchFamily="34" charset="0"/>
              </a:rPr>
              <a:t>Formalmente, é o “parâmetro</a:t>
            </a:r>
            <a:r>
              <a:rPr lang="pt-BR" sz="2400" dirty="0">
                <a:latin typeface="Candara" panose="020E0502030303020204" pitchFamily="34" charset="0"/>
              </a:rPr>
              <a:t>, associado com o resultado de uma medição, que caracteriza a dispersão de valores que podem razoavelmente ser atribuídos ao </a:t>
            </a:r>
            <a:r>
              <a:rPr lang="pt-BR" sz="2400" dirty="0" smtClean="0">
                <a:latin typeface="Candara" panose="020E0502030303020204" pitchFamily="34" charset="0"/>
              </a:rPr>
              <a:t>mensurando”.</a:t>
            </a:r>
          </a:p>
          <a:p>
            <a:endParaRPr lang="pt-BR" sz="2400" dirty="0">
              <a:latin typeface="Candara" panose="020E0502030303020204" pitchFamily="34" charset="0"/>
            </a:endParaRPr>
          </a:p>
          <a:p>
            <a:r>
              <a:rPr lang="pt-BR" sz="2400" dirty="0" smtClean="0">
                <a:latin typeface="Candara" panose="020E0502030303020204" pitchFamily="34" charset="0"/>
              </a:rPr>
              <a:t>Ela associada </a:t>
            </a:r>
            <a:r>
              <a:rPr lang="pt-BR" sz="2400" dirty="0">
                <a:latin typeface="Candara" panose="020E0502030303020204" pitchFamily="34" charset="0"/>
              </a:rPr>
              <a:t>ao resultado da medição. Não corresponde </a:t>
            </a:r>
            <a:r>
              <a:rPr lang="pt-BR" sz="2400" dirty="0" smtClean="0">
                <a:latin typeface="Candara" panose="020E0502030303020204" pitchFamily="34" charset="0"/>
              </a:rPr>
              <a:t>somente ao </a:t>
            </a:r>
            <a:r>
              <a:rPr lang="pt-BR" sz="2400" dirty="0">
                <a:latin typeface="Candara" panose="020E0502030303020204" pitchFamily="34" charset="0"/>
              </a:rPr>
              <a:t>erro aleatório do sistema de </a:t>
            </a:r>
            <a:r>
              <a:rPr lang="pt-BR" sz="2400" dirty="0" smtClean="0">
                <a:latin typeface="Candara" panose="020E0502030303020204" pitchFamily="34" charset="0"/>
              </a:rPr>
              <a:t>medição. </a:t>
            </a:r>
            <a:r>
              <a:rPr lang="pt-BR" sz="2400" dirty="0">
                <a:latin typeface="Candara" panose="020E0502030303020204" pitchFamily="34" charset="0"/>
              </a:rPr>
              <a:t>Outras componentes são decorrentes da ação de grandezas de influência sobre o processo de medição, as incertezas da tendência (ou da correção), número de medições efetuadas, resolução limitada, </a:t>
            </a:r>
            <a:r>
              <a:rPr lang="pt-BR" sz="2400" dirty="0" smtClean="0">
                <a:latin typeface="Candara" panose="020E0502030303020204" pitchFamily="34" charset="0"/>
              </a:rPr>
              <a:t>entre outros. </a:t>
            </a:r>
            <a:r>
              <a:rPr lang="pt-BR" sz="2400" dirty="0">
                <a:latin typeface="Candara" panose="020E0502030303020204" pitchFamily="34" charset="0"/>
              </a:rPr>
              <a:t>Não há, portanto, uma relação matemática explícita entre a incerteza de um processo de medição e a repetitividade de um sistema de medição</a:t>
            </a:r>
            <a:r>
              <a:rPr lang="pt-BR" sz="2400" dirty="0" smtClean="0">
                <a:latin typeface="Candara" panose="020E0502030303020204" pitchFamily="34" charset="0"/>
              </a:rPr>
              <a:t>.</a:t>
            </a:r>
            <a:endParaRPr lang="pt-BR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392037" y="724545"/>
            <a:ext cx="87728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Algarismos Significativos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>
                <a:latin typeface="Candara" panose="020E0502030303020204" pitchFamily="34" charset="0"/>
              </a:rPr>
              <a:t>O número de algarismos significativos de uma medida depende da precisão do instrumento que está sendo utilizado para a realização da mesma</a:t>
            </a:r>
            <a:r>
              <a:rPr lang="pt-BR" sz="2400" dirty="0" smtClean="0">
                <a:latin typeface="Candara" panose="020E0502030303020204" pitchFamily="34" charset="0"/>
              </a:rPr>
              <a:t>.</a:t>
            </a:r>
          </a:p>
          <a:p>
            <a:endParaRPr lang="pt-BR" sz="2400" dirty="0">
              <a:latin typeface="Candara" panose="020E0502030303020204" pitchFamily="34" charset="0"/>
            </a:endParaRPr>
          </a:p>
          <a:p>
            <a:pPr marL="266700"/>
            <a:r>
              <a:rPr lang="pt-BR" sz="2400" dirty="0" smtClean="0">
                <a:latin typeface="Candara" panose="020E0502030303020204" pitchFamily="34" charset="0"/>
              </a:rPr>
              <a:t>Medida do cartão (dm)</a:t>
            </a:r>
          </a:p>
          <a:p>
            <a:pPr marL="266700"/>
            <a:endParaRPr lang="pt-BR" sz="2400" dirty="0" smtClean="0">
              <a:latin typeface="Candara" panose="020E0502030303020204" pitchFamily="34" charset="0"/>
            </a:endParaRPr>
          </a:p>
          <a:p>
            <a:pPr marL="266700"/>
            <a:endParaRPr lang="pt-BR" sz="2400" dirty="0">
              <a:latin typeface="Candara" panose="020E0502030303020204" pitchFamily="34" charset="0"/>
            </a:endParaRPr>
          </a:p>
          <a:p>
            <a:pPr marL="266700"/>
            <a:r>
              <a:rPr lang="pt-BR" sz="2400" dirty="0">
                <a:latin typeface="Candara" panose="020E0502030303020204" pitchFamily="34" charset="0"/>
              </a:rPr>
              <a:t>Medida do cartão </a:t>
            </a:r>
            <a:r>
              <a:rPr lang="pt-BR" sz="2400" dirty="0" smtClean="0">
                <a:latin typeface="Candara" panose="020E0502030303020204" pitchFamily="34" charset="0"/>
              </a:rPr>
              <a:t>(cm)</a:t>
            </a:r>
          </a:p>
          <a:p>
            <a:pPr marL="266700"/>
            <a:endParaRPr lang="pt-BR" sz="2400" dirty="0" smtClean="0">
              <a:latin typeface="Candara" panose="020E0502030303020204" pitchFamily="34" charset="0"/>
            </a:endParaRPr>
          </a:p>
          <a:p>
            <a:pPr marL="266700"/>
            <a:endParaRPr lang="pt-BR" sz="2400" dirty="0">
              <a:latin typeface="Candara" panose="020E0502030303020204" pitchFamily="34" charset="0"/>
            </a:endParaRPr>
          </a:p>
          <a:p>
            <a:pPr marL="266700"/>
            <a:r>
              <a:rPr lang="pt-BR" sz="2400" dirty="0">
                <a:latin typeface="Candara" panose="020E0502030303020204" pitchFamily="34" charset="0"/>
              </a:rPr>
              <a:t>Medida do cartão </a:t>
            </a:r>
            <a:r>
              <a:rPr lang="pt-BR" sz="2400" dirty="0" smtClean="0">
                <a:latin typeface="Candara" panose="020E0502030303020204" pitchFamily="34" charset="0"/>
              </a:rPr>
              <a:t>(mm</a:t>
            </a:r>
            <a:r>
              <a:rPr lang="pt-BR" sz="2400" dirty="0">
                <a:latin typeface="Candara" panose="020E0502030303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56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392037" y="724545"/>
            <a:ext cx="87728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Notação Científica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>
                <a:latin typeface="Candara" panose="020E0502030303020204" pitchFamily="34" charset="0"/>
              </a:rPr>
              <a:t>Qualquer medida, e ainda qualquer número pode ser expresso como o produto de um número compreendido entre 1 e 10 e uma potência de 10 adequada</a:t>
            </a:r>
            <a:r>
              <a:rPr lang="pt-BR" sz="2400" dirty="0" smtClean="0">
                <a:latin typeface="Candara" panose="020E0502030303020204" pitchFamily="34" charset="0"/>
              </a:rPr>
              <a:t>.</a:t>
            </a:r>
          </a:p>
          <a:p>
            <a:endParaRPr lang="pt-BR" sz="2400" dirty="0">
              <a:latin typeface="Candara" panose="020E0502030303020204" pitchFamily="34" charset="0"/>
            </a:endParaRPr>
          </a:p>
          <a:p>
            <a:pPr marL="266700"/>
            <a:r>
              <a:rPr lang="pt-BR" sz="2400" dirty="0" smtClean="0">
                <a:latin typeface="Candara" panose="020E0502030303020204" pitchFamily="34" charset="0"/>
              </a:rPr>
              <a:t>Exemplos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1592280" y="3309840"/>
              <a:ext cx="7705800" cy="194688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0400" y="3299040"/>
                <a:ext cx="7729920" cy="19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767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392037" y="724545"/>
            <a:ext cx="87728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Ordem de Grandeza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>
                <a:latin typeface="Candara" panose="020E0502030303020204" pitchFamily="34" charset="0"/>
              </a:rPr>
              <a:t>Quando um número é expresso em potencias de 10 é possível determinar a ordem de grandeza deste número, que é definida como sendo a </a:t>
            </a:r>
            <a:r>
              <a:rPr lang="pt-BR" sz="2400" b="1" dirty="0">
                <a:latin typeface="Candara" panose="020E0502030303020204" pitchFamily="34" charset="0"/>
              </a:rPr>
              <a:t>potência de 10 mais próxima deste número</a:t>
            </a:r>
            <a:r>
              <a:rPr lang="pt-BR" sz="2400" dirty="0" smtClean="0">
                <a:latin typeface="Candara" panose="020E0502030303020204" pitchFamily="34" charset="0"/>
              </a:rPr>
              <a:t>.</a:t>
            </a:r>
          </a:p>
          <a:p>
            <a:endParaRPr lang="pt-BR" sz="2400" dirty="0">
              <a:latin typeface="Candara" panose="020E0502030303020204" pitchFamily="34" charset="0"/>
            </a:endParaRPr>
          </a:p>
          <a:p>
            <a:pPr marL="266700"/>
            <a:r>
              <a:rPr lang="pt-BR" sz="2400" dirty="0" smtClean="0">
                <a:latin typeface="Candara" panose="020E0502030303020204" pitchFamily="34" charset="0"/>
              </a:rPr>
              <a:t>Exemplos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737280" y="358560"/>
              <a:ext cx="10786680" cy="634464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680" y="347040"/>
                <a:ext cx="10801440" cy="63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9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277007" y="462731"/>
            <a:ext cx="97194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Candara" panose="020E0502030303020204" pitchFamily="34" charset="0"/>
              </a:rPr>
              <a:t>Objetivos</a:t>
            </a:r>
          </a:p>
          <a:p>
            <a:endParaRPr lang="pt-BR" sz="3600" b="1" dirty="0">
              <a:latin typeface="Candara" panose="020E05020303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3600" dirty="0" smtClean="0">
                <a:latin typeface="Candara" panose="020E0502030303020204" pitchFamily="34" charset="0"/>
              </a:rPr>
              <a:t>Apresentar </a:t>
            </a:r>
            <a:r>
              <a:rPr lang="pt-BR" sz="3600" dirty="0">
                <a:latin typeface="Candara" panose="020E0502030303020204" pitchFamily="34" charset="0"/>
              </a:rPr>
              <a:t>o plano de ensino;</a:t>
            </a:r>
          </a:p>
          <a:p>
            <a:pPr marL="742950" indent="-742950">
              <a:buFont typeface="+mj-lt"/>
              <a:buAutoNum type="arabicPeriod"/>
            </a:pPr>
            <a:endParaRPr lang="pt-BR" sz="3600" dirty="0" smtClean="0">
              <a:latin typeface="Candara" panose="020E05020303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3600" dirty="0" smtClean="0">
                <a:latin typeface="Candara" panose="020E0502030303020204" pitchFamily="34" charset="0"/>
              </a:rPr>
              <a:t>Apresentar </a:t>
            </a:r>
            <a:r>
              <a:rPr lang="pt-BR" sz="3600" dirty="0">
                <a:latin typeface="Candara" panose="020E0502030303020204" pitchFamily="34" charset="0"/>
              </a:rPr>
              <a:t>a plataforma AVA e as atividades a serem desenvolvidas;</a:t>
            </a:r>
          </a:p>
          <a:p>
            <a:pPr marL="742950" indent="-742950">
              <a:buFont typeface="+mj-lt"/>
              <a:buAutoNum type="arabicPeriod"/>
            </a:pPr>
            <a:endParaRPr lang="pt-BR" sz="3600" dirty="0" smtClean="0">
              <a:latin typeface="Candara" panose="020E05020303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3600" dirty="0" smtClean="0">
                <a:latin typeface="Candara" panose="020E0502030303020204" pitchFamily="34" charset="0"/>
              </a:rPr>
              <a:t>Dividir </a:t>
            </a:r>
            <a:r>
              <a:rPr lang="pt-BR" sz="3600" dirty="0">
                <a:latin typeface="Candara" panose="020E0502030303020204" pitchFamily="34" charset="0"/>
              </a:rPr>
              <a:t>grupos para atividades </a:t>
            </a:r>
            <a:r>
              <a:rPr lang="pt-BR" sz="3600" dirty="0" smtClean="0">
                <a:latin typeface="Candara" panose="020E0502030303020204" pitchFamily="34" charset="0"/>
              </a:rPr>
              <a:t>práticas.</a:t>
            </a:r>
          </a:p>
          <a:p>
            <a:pPr marL="742950" indent="-742950">
              <a:buFont typeface="+mj-lt"/>
              <a:buAutoNum type="arabicPeriod"/>
            </a:pPr>
            <a:endParaRPr lang="pt-BR" sz="3600" dirty="0" smtClean="0">
              <a:latin typeface="Candara" panose="020E05020303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3600" dirty="0" smtClean="0">
                <a:latin typeface="Candara" panose="020E0502030303020204" pitchFamily="34" charset="0"/>
              </a:rPr>
              <a:t>Medidas em Física.</a:t>
            </a:r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65908" y="804444"/>
            <a:ext cx="106105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Arredondamento Científico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/>
              <a:t>14,2364468422174840085287</a:t>
            </a:r>
          </a:p>
          <a:p>
            <a:endParaRPr lang="pt-BR" sz="2400" dirty="0" smtClean="0">
              <a:latin typeface="Candara" panose="020E0502030303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400" dirty="0" smtClean="0"/>
              <a:t>Quando </a:t>
            </a:r>
            <a:r>
              <a:rPr lang="pt-BR" sz="2400" dirty="0"/>
              <a:t>o </a:t>
            </a:r>
            <a:r>
              <a:rPr lang="pt-BR" sz="2400" b="1" dirty="0" smtClean="0"/>
              <a:t>próximo </a:t>
            </a:r>
            <a:r>
              <a:rPr lang="pt-BR" sz="2400" dirty="0" smtClean="0"/>
              <a:t>algarismo estiver </a:t>
            </a:r>
            <a:r>
              <a:rPr lang="pt-BR" sz="2400" dirty="0"/>
              <a:t>entre 0 e 4, </a:t>
            </a:r>
            <a:r>
              <a:rPr lang="pt-BR" sz="2400" dirty="0" smtClean="0"/>
              <a:t>o número pode ser truncado sem nenhuma alteração; </a:t>
            </a: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Quando o </a:t>
            </a:r>
            <a:r>
              <a:rPr lang="pt-BR" sz="2400" b="1" dirty="0" smtClean="0"/>
              <a:t>próxima </a:t>
            </a:r>
            <a:r>
              <a:rPr lang="pt-BR" sz="2400" dirty="0" smtClean="0"/>
              <a:t>algarismo estiver </a:t>
            </a:r>
            <a:r>
              <a:rPr lang="pt-BR" sz="2400" dirty="0"/>
              <a:t>entre 5 e 9, o número pode ser truncado </a:t>
            </a:r>
            <a:r>
              <a:rPr lang="pt-BR" sz="2400" dirty="0" smtClean="0"/>
              <a:t>adicionando uma unidade</a:t>
            </a:r>
            <a:r>
              <a:rPr lang="pt-BR" sz="2400" dirty="0" smtClean="0">
                <a:latin typeface="Candara" panose="020E0502030303020204" pitchFamily="34" charset="0"/>
              </a:rPr>
              <a:t>.</a:t>
            </a:r>
          </a:p>
          <a:p>
            <a:endParaRPr lang="pt-BR" sz="2400" dirty="0">
              <a:latin typeface="Candara" panose="020E0502030303020204" pitchFamily="34" charset="0"/>
            </a:endParaRPr>
          </a:p>
          <a:p>
            <a:pPr marL="266700"/>
            <a:r>
              <a:rPr lang="pt-BR" sz="2400" dirty="0" smtClean="0">
                <a:latin typeface="Candara" panose="020E0502030303020204" pitchFamily="34" charset="0"/>
              </a:rPr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357737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195010" y="2149642"/>
            <a:ext cx="354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Candara" panose="020E0502030303020204" pitchFamily="34" charset="0"/>
              </a:rPr>
              <a:t>Plano de Ensino</a:t>
            </a:r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195010" y="2149642"/>
            <a:ext cx="3545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Candara" panose="020E0502030303020204" pitchFamily="34" charset="0"/>
              </a:rPr>
              <a:t>Plataforma AVA</a:t>
            </a:r>
          </a:p>
          <a:p>
            <a:pPr algn="ctr"/>
            <a:endParaRPr lang="pt-BR" sz="3600" dirty="0" smtClean="0">
              <a:latin typeface="Candara" panose="020E0502030303020204" pitchFamily="34" charset="0"/>
            </a:endParaRPr>
          </a:p>
          <a:p>
            <a:pPr algn="ctr"/>
            <a:r>
              <a:rPr lang="pt-BR" sz="3600" dirty="0" smtClean="0">
                <a:latin typeface="Candara" panose="020E0502030303020204" pitchFamily="34" charset="0"/>
                <a:hlinkClick r:id="rId2"/>
              </a:rPr>
              <a:t>www.ava.ufes.br</a:t>
            </a:r>
            <a:r>
              <a:rPr lang="pt-BR" sz="3600" dirty="0" smtClean="0">
                <a:latin typeface="Candara" panose="020E0502030303020204" pitchFamily="34" charset="0"/>
              </a:rPr>
              <a:t>  </a:t>
            </a:r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256844" y="2289312"/>
            <a:ext cx="7890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Candara" panose="020E0502030303020204" pitchFamily="34" charset="0"/>
              </a:rPr>
              <a:t>Divisão dos grupos</a:t>
            </a:r>
          </a:p>
          <a:p>
            <a:pPr algn="ctr"/>
            <a:endParaRPr lang="pt-BR" sz="3600" dirty="0">
              <a:latin typeface="Candara" panose="020E0502030303020204" pitchFamily="34" charset="0"/>
            </a:endParaRPr>
          </a:p>
          <a:p>
            <a:pPr algn="ctr"/>
            <a:r>
              <a:rPr lang="pt-BR" sz="3600" dirty="0">
                <a:solidFill>
                  <a:srgbClr val="0070C0"/>
                </a:solidFill>
                <a:latin typeface="Candara" panose="020E0502030303020204" pitchFamily="34" charset="0"/>
              </a:rPr>
              <a:t>https://forms.gle/xAnFYtuCqc6nJhAo9</a:t>
            </a:r>
            <a:endParaRPr lang="pt-BR" sz="3600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969086" y="981998"/>
            <a:ext cx="84976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Medidas em Física</a:t>
            </a:r>
          </a:p>
          <a:p>
            <a:endParaRPr lang="pt-BR" sz="3600" dirty="0"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r>
              <a:rPr lang="pt-BR" sz="2400" i="1" dirty="0" smtClean="0"/>
              <a:t>“A medida </a:t>
            </a:r>
            <a:r>
              <a:rPr lang="pt-BR" sz="2400" i="1" dirty="0"/>
              <a:t>é o indicador da boa ciência. O quanto você conhece sobre algo depende de quão bem você pode medi-lo</a:t>
            </a:r>
            <a:r>
              <a:rPr lang="pt-BR" sz="2400" i="1" dirty="0" smtClean="0"/>
              <a:t>.”</a:t>
            </a:r>
          </a:p>
          <a:p>
            <a:endParaRPr lang="pt-BR" sz="2400" i="1" dirty="0"/>
          </a:p>
          <a:p>
            <a:endParaRPr lang="pt-BR" sz="2400" dirty="0"/>
          </a:p>
          <a:p>
            <a:pPr algn="r"/>
            <a:r>
              <a:rPr lang="pt-BR" sz="2400" i="1" dirty="0" err="1"/>
              <a:t>Lord</a:t>
            </a:r>
            <a:r>
              <a:rPr lang="pt-BR" sz="2400" i="1" dirty="0"/>
              <a:t> Kelvin. </a:t>
            </a:r>
            <a:endParaRPr lang="pt-BR" sz="2400" dirty="0"/>
          </a:p>
          <a:p>
            <a:pPr algn="r"/>
            <a:r>
              <a:rPr lang="pt-BR" sz="2400" i="1" dirty="0"/>
              <a:t>Século XIX</a:t>
            </a:r>
            <a:endParaRPr lang="pt-BR" sz="2400" dirty="0"/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03765" y="697912"/>
            <a:ext cx="105573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Medindo um cartão de banco (régua em decímetros)</a:t>
            </a:r>
          </a:p>
          <a:p>
            <a:endParaRPr lang="pt-BR" sz="36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3600" dirty="0" err="1" smtClean="0">
                <a:latin typeface="Candara" panose="020E0502030303020204" pitchFamily="34" charset="0"/>
              </a:rPr>
              <a:t>Mentimeter</a:t>
            </a:r>
            <a:r>
              <a:rPr lang="pt-BR" sz="3600" dirty="0" smtClean="0">
                <a:latin typeface="Candara" panose="020E0502030303020204" pitchFamily="34" charset="0"/>
              </a:rPr>
              <a:t> – ver possibilidade de digitar números</a:t>
            </a:r>
          </a:p>
          <a:p>
            <a:endParaRPr lang="pt-BR" sz="3600" dirty="0"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6480" y="758520"/>
              <a:ext cx="2686320" cy="415620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40" y="750600"/>
                <a:ext cx="2705760" cy="41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9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99579" y="697912"/>
            <a:ext cx="108769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Medindo um cartão de banco (régua em centímetros)</a:t>
            </a:r>
          </a:p>
          <a:p>
            <a:endParaRPr lang="pt-BR" sz="36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3600" dirty="0" err="1" smtClean="0">
                <a:latin typeface="Candara" panose="020E0502030303020204" pitchFamily="34" charset="0"/>
              </a:rPr>
              <a:t>Mentimeter</a:t>
            </a:r>
            <a:r>
              <a:rPr lang="pt-BR" sz="3600" dirty="0" smtClean="0">
                <a:latin typeface="Candara" panose="020E0502030303020204" pitchFamily="34" charset="0"/>
              </a:rPr>
              <a:t> – ver possibilidade de digitar números</a:t>
            </a:r>
          </a:p>
          <a:p>
            <a:endParaRPr lang="pt-BR" sz="3600" dirty="0"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/>
              <p14:cNvContentPartPr/>
              <p14:nvPr/>
            </p14:nvContentPartPr>
            <p14:xfrm>
              <a:off x="394200" y="290520"/>
              <a:ext cx="11529360" cy="656352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440" y="279360"/>
                <a:ext cx="11544840" cy="65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5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667245" y="1266083"/>
            <a:ext cx="84000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Valor mais provável</a:t>
            </a:r>
          </a:p>
          <a:p>
            <a:endParaRPr lang="pt-BR" sz="36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>
                <a:latin typeface="Candara" panose="020E0502030303020204" pitchFamily="34" charset="0"/>
              </a:rPr>
              <a:t>O </a:t>
            </a:r>
            <a:r>
              <a:rPr lang="pt-BR" sz="2400" b="1" dirty="0">
                <a:latin typeface="Candara" panose="020E0502030303020204" pitchFamily="34" charset="0"/>
              </a:rPr>
              <a:t>valor mais provável de uma grandeza</a:t>
            </a:r>
            <a:r>
              <a:rPr lang="pt-BR" sz="2400" dirty="0">
                <a:latin typeface="Candara" panose="020E0502030303020204" pitchFamily="34" charset="0"/>
              </a:rPr>
              <a:t> pode ser obtido através da média aritmética de várias medidas realizadas pelo operador sobre a grandeza que pretende </a:t>
            </a:r>
            <a:r>
              <a:rPr lang="pt-BR" sz="2400" dirty="0" smtClean="0">
                <a:latin typeface="Candara" panose="020E0502030303020204" pitchFamily="34" charset="0"/>
              </a:rPr>
              <a:t>mensurar.</a:t>
            </a:r>
          </a:p>
          <a:p>
            <a:endParaRPr lang="pt-BR" sz="2400" dirty="0"/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9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829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Candara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giuseppi camiletti</dc:creator>
  <cp:lastModifiedBy>giuseppi camiletti</cp:lastModifiedBy>
  <cp:revision>29</cp:revision>
  <dcterms:created xsi:type="dcterms:W3CDTF">2021-01-31T16:59:48Z</dcterms:created>
  <dcterms:modified xsi:type="dcterms:W3CDTF">2021-06-16T12:09:41Z</dcterms:modified>
</cp:coreProperties>
</file>