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372" r:id="rId5"/>
    <p:sldId id="373" r:id="rId6"/>
    <p:sldId id="374" r:id="rId7"/>
    <p:sldId id="375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12/07/2021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12/07/2021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12/07/2021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12/07/2021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12/07/2021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Parte 2- Módulos de Entrada e Saída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8- Teclado PS2</a:t>
            </a:r>
            <a:endParaRPr lang="pt-BR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modificada do Teclado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Projetar um circuito de interface com o teclado PS2 que receba como entradas </a:t>
            </a:r>
            <a:r>
              <a:rPr lang="pt-BR" b="1" dirty="0" err="1"/>
              <a:t>clk</a:t>
            </a:r>
            <a:r>
              <a:rPr lang="pt-BR" dirty="0"/>
              <a:t>, </a:t>
            </a:r>
            <a:r>
              <a:rPr lang="pt-BR" b="1" dirty="0"/>
              <a:t>reset</a:t>
            </a:r>
            <a:r>
              <a:rPr lang="pt-BR" dirty="0"/>
              <a:t>, </a:t>
            </a:r>
            <a:r>
              <a:rPr lang="pt-BR" b="1" dirty="0"/>
              <a:t>ps2d</a:t>
            </a:r>
            <a:r>
              <a:rPr lang="pt-BR" dirty="0"/>
              <a:t>, </a:t>
            </a:r>
            <a:r>
              <a:rPr lang="pt-BR" b="1" dirty="0"/>
              <a:t>ps2c</a:t>
            </a:r>
            <a:r>
              <a:rPr lang="pt-BR" dirty="0"/>
              <a:t>, que instancie o circuito de recepção do PS2 e que gere como saída um sinal </a:t>
            </a:r>
            <a:r>
              <a:rPr lang="pt-BR" b="1" dirty="0" err="1"/>
              <a:t>k_key</a:t>
            </a:r>
            <a:r>
              <a:rPr lang="pt-BR" dirty="0"/>
              <a:t> de 8 bits que diz qual tecla foi movida, </a:t>
            </a:r>
            <a:r>
              <a:rPr lang="pt-BR" b="1" dirty="0" err="1"/>
              <a:t>k_press</a:t>
            </a:r>
            <a:r>
              <a:rPr lang="pt-BR" b="1" dirty="0"/>
              <a:t> </a:t>
            </a:r>
            <a:r>
              <a:rPr lang="pt-BR" dirty="0"/>
              <a:t>de 1 bit que diz se a tecla foi pressionada (</a:t>
            </a:r>
            <a:r>
              <a:rPr lang="pt-BR" b="1" dirty="0" err="1"/>
              <a:t>k_press</a:t>
            </a:r>
            <a:r>
              <a:rPr lang="pt-BR" b="1" dirty="0"/>
              <a:t> </a:t>
            </a:r>
            <a:r>
              <a:rPr lang="pt-BR" dirty="0"/>
              <a:t>= ‘1’) ou solta (</a:t>
            </a:r>
            <a:r>
              <a:rPr lang="pt-BR" b="1" dirty="0" err="1"/>
              <a:t>k_press</a:t>
            </a:r>
            <a:r>
              <a:rPr lang="pt-BR" b="1" dirty="0"/>
              <a:t> </a:t>
            </a:r>
            <a:r>
              <a:rPr lang="pt-BR" dirty="0"/>
              <a:t>= ‘0’), e </a:t>
            </a:r>
            <a:r>
              <a:rPr lang="pt-BR" b="1" dirty="0" err="1"/>
              <a:t>k_normal</a:t>
            </a:r>
            <a:r>
              <a:rPr lang="pt-BR" dirty="0"/>
              <a:t> que indica se a tecla movida é normal (</a:t>
            </a:r>
            <a:r>
              <a:rPr lang="pt-BR" b="1" dirty="0" err="1"/>
              <a:t>k_normal</a:t>
            </a:r>
            <a:r>
              <a:rPr lang="pt-BR" b="1" dirty="0"/>
              <a:t> </a:t>
            </a:r>
            <a:r>
              <a:rPr lang="pt-BR" dirty="0"/>
              <a:t>= ‘1’) ou estendida (</a:t>
            </a:r>
            <a:r>
              <a:rPr lang="pt-BR" b="1" dirty="0" err="1"/>
              <a:t>k_normal</a:t>
            </a:r>
            <a:r>
              <a:rPr lang="pt-BR" dirty="0"/>
              <a:t>=‘0’).</a:t>
            </a:r>
          </a:p>
          <a:p>
            <a:r>
              <a:rPr lang="pt-BR" dirty="0"/>
              <a:t>O circuito deve gerar também uma saída </a:t>
            </a:r>
            <a:r>
              <a:rPr lang="pt-BR" b="1" dirty="0" err="1"/>
              <a:t>k_done_tick</a:t>
            </a:r>
            <a:r>
              <a:rPr lang="pt-BR" dirty="0"/>
              <a:t> que é ‘1’ se uma nova informação completa de movimentação de tecla for recebida do teclado. 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modificada do Teclado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exemplo, ao pressionar a tecla A, o byte “1C” é enviado à FPGA. </a:t>
            </a:r>
          </a:p>
          <a:p>
            <a:r>
              <a:rPr lang="pt-BR" dirty="0"/>
              <a:t>Ao receber este byte, o circuito deve gerar as saídas </a:t>
            </a:r>
            <a:r>
              <a:rPr lang="pt-BR" b="1" dirty="0" err="1"/>
              <a:t>k_done_tick</a:t>
            </a:r>
            <a:r>
              <a:rPr lang="pt-BR" dirty="0"/>
              <a:t> = ‘1’, </a:t>
            </a:r>
            <a:r>
              <a:rPr lang="pt-BR" b="1" dirty="0" err="1"/>
              <a:t>k_press</a:t>
            </a:r>
            <a:r>
              <a:rPr lang="pt-BR" dirty="0"/>
              <a:t> = ‘1’, </a:t>
            </a:r>
            <a:r>
              <a:rPr lang="pt-BR" b="1" dirty="0" err="1"/>
              <a:t>k_normal</a:t>
            </a:r>
            <a:r>
              <a:rPr lang="pt-BR" dirty="0"/>
              <a:t> = ‘1’ e </a:t>
            </a:r>
            <a:r>
              <a:rPr lang="pt-BR" b="1" dirty="0" err="1"/>
              <a:t>k_key</a:t>
            </a:r>
            <a:r>
              <a:rPr lang="pt-BR" b="1" dirty="0"/>
              <a:t> </a:t>
            </a:r>
            <a:r>
              <a:rPr lang="pt-BR" dirty="0"/>
              <a:t>= “00011100”</a:t>
            </a:r>
          </a:p>
          <a:p>
            <a:r>
              <a:rPr lang="pt-BR" dirty="0"/>
              <a:t>Ao soltar a mesma tecla, o teclado deve enviar dois bytes à FPGA, “F0 1C”.  Após receber os dois bytes (em dois pacotes diferentes), o circuito de interface deve gerar as saídas </a:t>
            </a:r>
            <a:r>
              <a:rPr lang="pt-BR" b="1" dirty="0" err="1"/>
              <a:t>k_done_tick</a:t>
            </a:r>
            <a:r>
              <a:rPr lang="pt-BR" dirty="0"/>
              <a:t> = ‘1’, </a:t>
            </a:r>
            <a:r>
              <a:rPr lang="pt-BR" b="1" dirty="0" err="1"/>
              <a:t>k_press</a:t>
            </a:r>
            <a:r>
              <a:rPr lang="pt-BR" dirty="0"/>
              <a:t> = ‘0’, </a:t>
            </a:r>
            <a:r>
              <a:rPr lang="pt-BR" b="1" dirty="0" err="1"/>
              <a:t>k_normal</a:t>
            </a:r>
            <a:r>
              <a:rPr lang="pt-BR" b="1" dirty="0"/>
              <a:t> </a:t>
            </a:r>
            <a:r>
              <a:rPr lang="pt-BR" dirty="0"/>
              <a:t>= ‘1’ e </a:t>
            </a:r>
            <a:r>
              <a:rPr lang="pt-BR" b="1" dirty="0" err="1"/>
              <a:t>k_key</a:t>
            </a:r>
            <a:r>
              <a:rPr lang="pt-BR" b="1" dirty="0"/>
              <a:t> </a:t>
            </a:r>
            <a:r>
              <a:rPr lang="pt-BR" dirty="0"/>
              <a:t>= “00011100”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844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modificada do Teclado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Ao pressionar a tecla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↑</a:t>
            </a:r>
            <a:r>
              <a:rPr lang="pt-BR" dirty="0"/>
              <a:t>, os bytes “E0 75” são enviados à FPGA (em dois pacotes seguidos). </a:t>
            </a:r>
          </a:p>
          <a:p>
            <a:r>
              <a:rPr lang="pt-BR" dirty="0"/>
              <a:t>Ao receber estes bytes, o circuito deve gerar as saídas </a:t>
            </a:r>
            <a:r>
              <a:rPr lang="pt-BR" b="1" dirty="0" err="1"/>
              <a:t>k_done_tick</a:t>
            </a:r>
            <a:r>
              <a:rPr lang="pt-BR" dirty="0"/>
              <a:t> = ‘1’, </a:t>
            </a:r>
            <a:r>
              <a:rPr lang="pt-BR" b="1" dirty="0" err="1"/>
              <a:t>k_press</a:t>
            </a:r>
            <a:r>
              <a:rPr lang="pt-BR" dirty="0"/>
              <a:t> = ‘1’, </a:t>
            </a:r>
            <a:r>
              <a:rPr lang="pt-BR" b="1" dirty="0" err="1"/>
              <a:t>k_normal</a:t>
            </a:r>
            <a:r>
              <a:rPr lang="pt-BR" dirty="0"/>
              <a:t> = ‘0’ e </a:t>
            </a:r>
            <a:r>
              <a:rPr lang="pt-BR" b="1" dirty="0" err="1"/>
              <a:t>k_key</a:t>
            </a:r>
            <a:r>
              <a:rPr lang="pt-BR" b="1" dirty="0"/>
              <a:t> </a:t>
            </a:r>
            <a:r>
              <a:rPr lang="pt-BR" dirty="0"/>
              <a:t>= “01110101”</a:t>
            </a:r>
          </a:p>
          <a:p>
            <a:r>
              <a:rPr lang="pt-BR" dirty="0"/>
              <a:t>Ao soltar a mesma tecla, o teclado deve enviar três bytes à FPGA, “E0 F0 75”.  Após receber os três bytes (em três pacotes diferentes), o circuito de interface deve gerar as saídas </a:t>
            </a:r>
            <a:r>
              <a:rPr lang="pt-BR" b="1" dirty="0" err="1"/>
              <a:t>k_done_tick</a:t>
            </a:r>
            <a:r>
              <a:rPr lang="pt-BR" dirty="0"/>
              <a:t> = ‘1’, </a:t>
            </a:r>
            <a:r>
              <a:rPr lang="pt-BR" b="1" dirty="0" err="1"/>
              <a:t>k_press</a:t>
            </a:r>
            <a:r>
              <a:rPr lang="pt-BR" dirty="0"/>
              <a:t> = ‘0’, </a:t>
            </a:r>
            <a:r>
              <a:rPr lang="pt-BR" b="1" dirty="0" err="1"/>
              <a:t>k_normal</a:t>
            </a:r>
            <a:r>
              <a:rPr lang="pt-BR" dirty="0"/>
              <a:t> = ‘0’ e </a:t>
            </a:r>
            <a:r>
              <a:rPr lang="pt-BR" b="1" dirty="0" err="1"/>
              <a:t>k_key</a:t>
            </a:r>
            <a:r>
              <a:rPr lang="pt-BR" b="1" dirty="0"/>
              <a:t> </a:t>
            </a:r>
            <a:r>
              <a:rPr lang="pt-BR" dirty="0"/>
              <a:t>= “01110101”</a:t>
            </a:r>
          </a:p>
          <a:p>
            <a:r>
              <a:rPr lang="pt-BR" dirty="0"/>
              <a:t>O circuito que utiliza este circuito de interface somente lê as informações quando </a:t>
            </a:r>
            <a:r>
              <a:rPr lang="pt-BR" b="1" dirty="0" err="1"/>
              <a:t>k_done_tick</a:t>
            </a:r>
            <a:r>
              <a:rPr lang="pt-BR" b="1" dirty="0"/>
              <a:t> </a:t>
            </a:r>
            <a:r>
              <a:rPr lang="pt-BR" dirty="0"/>
              <a:t>= ‘1’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1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Interface modificada do Teclado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Desenhe a carta ASMD do circuito de interface </a:t>
            </a:r>
          </a:p>
          <a:p>
            <a:r>
              <a:rPr lang="pt-BR" dirty="0"/>
              <a:t>Modifique o circuito de interface da listagem 8.3 para implementar a funcionalidade projetada na carta ASMD </a:t>
            </a:r>
          </a:p>
        </p:txBody>
      </p:sp>
    </p:spTree>
    <p:extLst>
      <p:ext uri="{BB962C8B-B14F-4D97-AF65-F5344CB8AC3E}">
        <p14:creationId xmlns:p14="http://schemas.microsoft.com/office/powerpoint/2010/main" val="217616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705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4192</TotalTime>
  <Words>488</Words>
  <Application>Microsoft Office PowerPoint</Application>
  <PresentationFormat>Apresentação na tela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Bookman Old Style</vt:lpstr>
      <vt:lpstr>Calibri</vt:lpstr>
      <vt:lpstr>Gill Sans MT</vt:lpstr>
      <vt:lpstr>Wingdings</vt:lpstr>
      <vt:lpstr>Wingdings 3</vt:lpstr>
      <vt:lpstr>Origem</vt:lpstr>
      <vt:lpstr>ELE08572-Sistemas Digitais</vt:lpstr>
      <vt:lpstr>Parte 2- Módulos de Entrada e Saída</vt:lpstr>
      <vt:lpstr>Interface modificada do Teclado PS2</vt:lpstr>
      <vt:lpstr>Interface modificada do Teclado PS2</vt:lpstr>
      <vt:lpstr>Interface modificada do Teclado PS2</vt:lpstr>
      <vt:lpstr>Interface modificada do Teclado PS2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951</cp:revision>
  <dcterms:created xsi:type="dcterms:W3CDTF">2018-02-19T15:01:38Z</dcterms:created>
  <dcterms:modified xsi:type="dcterms:W3CDTF">2021-07-12T17:37:33Z</dcterms:modified>
</cp:coreProperties>
</file>