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66" r:id="rId6"/>
    <p:sldId id="259" r:id="rId7"/>
    <p:sldId id="267" r:id="rId8"/>
    <p:sldId id="260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3T10:46:21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8659 4953 122 0,'0'0'102'16,"0"0"-68"-16,0 0 36 15,0 0-32-15,0 0 15 16,0 0-51-16,0 0 0 16,0 0-2-16,0 0 0 15,0 0-1-15,0 0 6 16,0 0-5-16,0 0 6 0,0 0 28 15,0 0-31-15,0 0-3 16,0 0 6-16,0 0-6 16,0 0 0-16,0 0 4 15,0 0-12-15,0 0 17 16,0 0-8-16,0 0 6 16,0 0-1-16,0 0-2 15,0 0-4-15,0 0 0 16,0 0 0-16,0 0-3 15,0 0 9-15,0 0-9 16,0 0 6-16,0 0-5 16,0 0 8-16,0 0-12 15,0 0 5-15,0 4-10 16,0 8-5-16,0 3-1 16,0 4 14-16,0 6 1 0,0-2-11 15,0 4 10-15,0 0-12 16,0 3-52-16,0 1-5 15,0-2-42-15</inkml:trace>
  <inkml:trace contextRef="#ctx0" brushRef="#br0" timeOffset="7560.333">8721 5053 54 0,'0'0'135'16,"0"0"-67"-16,0 0-17 0,0 0-35 15,0 0 17-15,0 0-15 16,0-6-14-16,0 6 1 15,0 0-5-15,0-2 4 16,0-1 2-16,0 3-6 16,0 0-3-16,0-1 3 15,0 1 0-15,0 0-2 16,0 0 7-16,0 0-10 16,0 0-1-16,0 0 6 15,0 0-6-15,0 0-14 16,0-2-30-16,0 2 42 15,0-3 1-15,0 2 14 16,0 1-11-16,0 0 8 0,0 0-8 16,0 0 2-16,0-1-31 15,0-2-17-15,0 0-110 16</inkml:trace>
  <inkml:trace contextRef="#ctx0" brushRef="#br0" timeOffset="10841.274">8678 4961 28 0,'0'0'21'0,"0"0"117"15,0 0-93-15,0 0-41 0,0 0 16 16,0 0-9-1,23 40 23-15,-23-30-31 16,4 0 19-16,-4-2-18 0,3 2 12 16,1-2-10-1,-4 2 2-15,3 0-2 0,-3 1-4 16,6 2-2-16,-3 1 7 16,-3 0-14-16,4 1 14 15,-4 0-3-15,0-3 0 16,3 3 9-16,-3-2-2 15,0 0 8-15,0 1-19 16,4-7 1-16,-4 5 0 16,3-2 0-16,-3-2 3 15,0 3-3-15,0-2 15 16,0 2 17-16,0-2-21 0,0 4-1 16,0 1-10-1,0-2-2-15,0 2 4 0,0-1-1 16,0-2 1-16,0 1 9 15,0 0-7-15,0 0 2 16,0-1 18-16,0 4 0 16,0-3-11-16,0-2-1 15,0 2 3-15,0 2-13 16,0 3-3-16,0 0 7 16,0-1-12-16,0-2 5 15,6 2-1-15,-3-2-7 16,1 3-2-16,-1-4 8 15,-3 3-5-15,0-1 0 16,0-2-1-16,0-1-45 16,0 1 25-16,0-4 28 0,0 0-1 15,0 0 2-15,0 0-4 16,0-1 3-16,0 2 0 16,0 2 0-16,0 2-1 15,0 0 6-15,0 0-6 16,0 0 2-16,0 0 13 15,0 0-7-15,0-1-6 16,0 4-1-16,0 2 3 16,0 2-6-16,0 2-1 15,0-3-3-15,0 3-8 16,0-1 13-16,0-1 2 16,0-1 0-16,0 1 4 0,0 2-4 15,0 1 0 1,4 0-4-16,-4 2 3 0,3-5 2 15,-3 6 1-15,6-4 4 16,-3 0-3-16,-3 2 0 16,0-2 5-16,0 1 3 15,0 2-7-15,0-2-4 16,0 2 0-16,0-1 0 16,0 0 5-16,0 0-7 15,4 2 4-15,-4 0 4 16,0-2 5-16,3 0-10 15,-3 0 0-15,4 0 3 16,-1-5 4-16,1 2 2 16,1-3 11-16,2 0-5 15,-7 1 2-15,4 0-10 0,-1 1 11 16,1 0-5-16,-4 2-8 16,5-2 5-16,-1 5-3 15,-4 0 4-15,3 1-11 16,-3 0 12-16,0 0-10 15,4 1 9-15,-4 0-3 16,0 0-1-16,0-2 11 16,0-4-19-16,0 5 14 15,0-1-10-15,0-1 4 16,0 3-4-16,0-1-2 16,0-1 2-16,0-2 7 15,0-1 2-15,0 6-9 0,0-1-1 16,0 1 2-16,0-2-3 15,0 1 2-15,0 0-7 16,0 3 3-16,0-2 0 16,0 4 0-16,0 0 2 15,0 0-4-15,0-3 8 16,0 0-9-16,0-2 6 16,0 0-3-16,0 0 3 15,0 0-6-15,0 2 2 16,0-1 1-16,0-4 0 15,0 2 3-15,-4-5-8 16,4 0 11-16,-3 2-12 16,3 0 12-16,0 0-9 0,-4 2 3 15,4-2-6 1,0-1 3-16,0 7-10 0,0-5 10 16,0 4-15-16,0-2 16 15,0 0 4-15,0 3-6 16,0-3 4-16,0 2 0 15,0 1 0-15,0-3 0 16,7 3 0-16,-3-5 3 16,-1 1-9-16,-3 0 13 15,4-1-11-15,-4 2 8 16,3-1-6-16,-3 0 2 16,0 0 0-16,6 0-2 0,-6 0 7 15,3 1-10-15,1-5 11 16,-1 0-12-16,1 0 12 15,-1-2-7-15,-3 2 3 16,6 2 9-16,-6 0 1 16,0 0-1-16,0 2-11 15,0-4 1-15,0 0 5 16,0 2-3-16,0 2-1 16,0 1 2-16,0-1-3 15,0-1-1-15,0 4 0 16,0-2 0-16,0 4 1 15,0 1-5-15,0-1 7 16,0 0-8-16,-13-1 10 16,6 0-10-16,-2 0 10 0,2 0-7 15,4 0 2-15,3-2 0 16,-4 0-4-16,4 3 11 16,0-1-13-16,0 0 12 15,0 4-9-15,0 0 8 16,0 2-8-16,0 0 4 15,0 1-2-15,0-4 0 16,0 1 1-16,0-4 0 16,0 2 3-16,0 1-7 15,0-1 8-15,-3 0-9 16,3-2-1-16,-4-3-1 0,4 2-5 16,-5-3-10-1,5 2 9-15,-4-2 2 0,1 1 8 16,-1-2 2-16,1 1-5 15,-1 1-1-15,-1-2 6 16,1 2-3-16,1-1 0 16,3-2 4-16,-4 0 0 15,4-2-3-15,0-4 7 16,-3 0-8-16,3 2 10 16,0-4-12-16,0 4 9 15,0 0-5-15,-4 0 2 16,1 0 0-16,3 0-2 15,-6-2 4-15,6 0-5 16,0 1 6-16,0-2-5 0,0 0 6 16,0-4-7-16,0 6 3 15,0-6 0-15,0 4 0 16,-3 0 1-16,3-2-4 16,0 3 6-16,0-3-6 15,0 2 6-15,0 2-5 16,0-2 3-16,0 1-2 15,0 0-4-15,0 0 3 16,0 0-2-16,0-4-6 16,0 0 8-16,0-1-5 15,0 2 5-15,0-1 3 16,0 2-4-16,0-2 3 16,0-1 0-16,0-1-1 0,0-1 4 15,0 1-7-15,0-2 10 16,0 0-11-16,0 3 10 15,0-3-10-15,0-1 9 16,0-1-7-16,0 3 3 16,0-1 0-16,0 3-1 15,0 0 5-15,0 1-3 16,0 0 3-16,0-4 2 16,0 0-1-16,0 0-8 15,0 2 3-15,3-1 0 16,3-2-1-16,-3-1 2 15,1 0-3-15,-4 0 7 0,3 4-10 16,1 2 10 0,-1 4-3-16,1-1-2 0,-4 0 12 15,0 2 0-15,0-2-7 16,0 2 3-16,0-3 2 16,5 2-4-16,-5-2-3 15,4 3-5-15,3 0 5 16,-4-5-6-16,1 2 3 15,1-6-3-15,-5 0 3 16,4 0 0-16,-4 1-1 16,0-2 7-16,0-1-9 15,0 0 7-15,0-2-2 16,0 0-2-16,0 0 7 16,0 3-3-16,0-2-3 15,0 1-1-15,0 2 3 0,0-2-10 16,0-2 15-16,0 0-13 15,0-6 5-15,0 0-32 16,0 0-1-16,0 0 20 16,3 0 12-16,-3 0 2 15,0-1 6-15,0-4-6 16,0 1-1-16,0 0 0 16,0-2-25-16,0 4-144 15,0-2-203-15</inkml:trace>
  <inkml:trace contextRef="#ctx0" brushRef="#br0" timeOffset="11377.403">8873 11514 512 0,'0'0'206'16,"0"0"-160"-16,0 0-17 0,0 0 25 15,0 0-7-15,0 0-38 16,-30 20 7-16,24-10-13 15,3 0 20-15,3 0-18 16,0-4 3-16,0-4-8 16,0-2-8-16,0 0-2 15,9 0 0-15,1 0 5 16,3-14 10-16,-3-1-7 16,-6-6 6-16,-1 2-5 15,-3 2 6-15,0 1 10 16,0 4 37-16,-17 4 19 15,-3 2-24-15,1 6-25 0,-1 0 19 16,1 0-6-16,8 7-6 16,1 16-24-16,1 0-4 15,9 0-1-15,0-3-14 16,0-9-21-16,23-4-20 16,-4-7 35-16,4 0-34 15,0 0-7-15,-9-14-90 16,-1 0 51-16,-10 2-104 15,1 6-294-15</inkml:trace>
  <inkml:trace contextRef="#ctx0" brushRef="#br0" timeOffset="20965.226">8869 11522 129 0,'0'0'104'16,"0"0"-56"-16,0 0-14 15,0 0-6-15,0 0 3 16,0 0-7-16,0 0-2 16,0 0 14-16,0 0 29 15,0 0-20-15,0 0-8 16,0 0 17-16,0 0-30 15,0 0-12-15,0 0 4 16,0 0 13-16,0 0-27 16,0 0 6-16,0 0-6 15,0 0 15-15,0 0-13 16,0 0 18-16,0-2-15 16,0 0 2-16,0 0 0 0,0 0 3 15,0 0-4 1,0-4-2-16,0 1-8 0,0 0 5 15,0-2-6-15,-3 2 3 16,-3-1-22-16,3 2 11 16,3 2 11-16,0-2 0 15,0-2-1-15,0-3-6 16,-4 0 9-16,4 1-5 16,0-2 6-16,0-2-5 15,0 1 2-15,0 0 0 16,0-2 0-16,0 2-4 15,0 0 2-15,0 0-4 0,0 1 3 16,0-1 5 0,0 0-6-16,0 0 4 15,0 4 0-15,0-2 1 16,0 1-1-16,-3 0 0 0,3 1 1 16,0 0-7-16,0-1 12 15,0 0-12-15,0 0 5 16,0 1-2-16,0 0-2 15,0 2 5-15,0-2-2 16,0-3 4-16,0 2-6 16,0 0 8-16,0-1-8 15,0 2 10-15,0-1-10 16,0 2 6-16,0-2-2 16,0 0 0-16,0-1 0 15,0 1 0-15,0-5 1 0,0 1-5 16,0 1 8-16,0 0-8 15,0-1 7-15,0-3-3 16,0 2 0-16,0-1 0 16,0-2 0-16,0 2 0 15,0-1-3-15,3 4 7 16,1-4-5-16,-4 3 6 16,9 0-3-16,-6 0-1 15,-3 1 5-15,7-1 2 16,-7-1-6-16,4-1-2 15,-4 3 6-15,3-1-9 16,-3 1 8-16,0 1-7 0,0-2 3 16,0-3-1-16,4-2 0 15,-4-2 0 1,5 4 0-16,-1-3 1 0,-4 4-4 16,3 2 6-16,1 0-5 15,-1-1 6-15,1 1-7 16,1 1 5-16,-5-2-3 15,4-1 1-15,-1 2 0 16,-3-2 0-16,0 0 5 16,4-2-7-16,-4 3 6 15,3-2-5-15,1-1 5 16,1 0-6-16,-1-2 3 16,3 4-2-16,-4-4 1 0,4 2 0 15,-1 0-1 1,1 0 5-16,-4 0-7 0,-3 1 8 15,4-2 13-15,-1-2-15 16,-3 2 2-16,6 1-2 16,1-1-1-16,-4 3-2 15,4-6 5-15,-3 4-7 16,1-1 5-16,-1-1-4 16,-1-1 1-16,1-1 0 15,3 0 1-15,-2-2 1 16,6-1 4-16,-4-4-1 15,2 4 13-15,1 2-10 16,-2 0 16-16,0 2-15 16,-1 1 13-16,-3-1-13 0,0 0-3 15,1-1-1-15,2-6 6 16,-4-3-3-16,1 0-1 16,-1-2-8-16,1 3 4 15,1 2-4-15,-1 1 2 16,-1-2-2-16,1 4 0 15,-4-4 1-15,3-1 12 16,-3 2-7-16,0-2 14 16,0 1-16-16,4 3 7 15,-4-2-9-15,0 1 3 16,0-4-3-16,5 4 3 16,-5-2-3-16,4 1 1 15,-1 2 10-15,-3-2-10 0,0 2 12 16,4-2-11-16,-4 2 10 15,7-1-10-15,-3 0 0 16,1-1-3-16,2 0 2 16,-4 2 3-16,5-1-1 15,0 0-3-15,-1 0 0 16,1-1 4-16,0 3-1 16,-1 2-2-16,1-2-1 15,-5 3 5-15,-3-7-4 16,5 3-2-16,-1-2 10 15,-1 0-8-15,1 2-1 16,0 0 4-16,-1 0-5 0,2 2 4 16,2 0-6-16,1 0 4 15,-5 0-2-15,6-3 0 16,-6 1 1-16,5 2-6 16,-5-2 11-16,6 2-8 15,-6 2 7-15,5-4-9 16,-1 2 5-16,-4 0-1 15,6 0 0-15,-9 1 1 16,7 0-2-16,-3-2 4 16,4-1-7-16,0 1 9 15,2 1-8-15,-1-3 7 16,2 4-6-16,1 1 2 16,-1-1 0-16,-4 3 0 0,2 0 1 15,-2-2-1 1,3 1 2-16,-1 2 4 0,-2-1-4 15,6-4 2-15,-6 0-3 16,3-4 1-16,3 2-2 16,-3-2 0-16,6 2 0 15,-5-1 4-15,5 2-9 16,3 1 10-16,-5 1-9 16,2 1 6-16,0 0-2 15,-2 3 0-15,2-2 0 16,0 0 0-16,-2 1 3 15,-1-3-2-15,-3-1-1 16,6 0 4-16,-5-4-1 16,1 2-4-16,-1-2 4 0,-4-1-1 15,5 4-2-15,-5-1 0 16,0 2 0-16,2 1 6 16,-5 2 1-16,-1-2-5 15,1 0-1-15,-1 0 5 16,3 0-7-16,-3 2 2 15,1-3-1-15,-1 2 0 16,1-2 5-16,-1 2-7 16,3 2 4-16,-3-1 9 15,4-1-8-15,0 5 2 16,2-6-4-16,2 2-1 16,1 1 0-16,-1-3 1 15,-4 2-3-15,5-2 8 0,-1 1-14 16,1 2 16-16,-1 0-12 15,-4-3 8-15,2 2-4 16,1-3 0-16,3 0 0 16,-3 0-2-16,6 2 5 15,-2 0-6-15,2 3 6 16,4 2-4-16,-10-3 5 16,3 4-5-16,1-2 2 15,-2 2-1-15,-1 0 0 16,-2-1 2-16,1 4-5 15,3-3 7-15,-3-1-10 16,6 1 12-16,2 2-11 0,5-1 5 16,0-4 0-16,4-1-8 15,4 0 7-15,-1-2 0 16,-3 0 2-16,0 2-6 16,-8 0 11-16,4 2-11 15,-4 2 11-15,-4 0-10 16,1 1 5-16,-6 1-1 15,3 1 0-15,1-1 1 16,2-3-2-16,0 2 4 16,-6-1-8-16,6 0 10 15,-5-1-9-15,1 1 7 16,2 3-5-16,2-2 2 16,-5 0 0-16,5 2 0 0,-6-1 1 15,6-2-6-15,0 1 10 16,-5-6-7-16,5 1 6 15,-6 0-7-15,3 2 3 16,1 2 0-16,-5 0-1 16,1 4 4-16,-6 0-7 15,5-2 9-15,-2 2-10 16,-4 0 10-16,4 0-8 16,-1-1 6-16,1 2-4 15,-4-1 1-15,4 3 0 16,-3 2-3-16,1 1 6 15,-1-2-8-15,-1 1 10 16,1-1-10-16,3 0 7 16,5-1-5-16,-5-1-1 0,9-3 2 15,-5 4 0-15,-2-4 2 16,1 5-4-16,-3 1 7 16,2 1-12-16,-5-3 4 15,3 4 4-15,0-1-9 16,2-3 9-16,5 1 0 15,-2-2 1-15,2 0-4 16,2-2 0-16,-3 0 1 16,-3 2-1-16,3 0 0 15,-3 4 3-15,-6-2-3 16,3 2 2-16,-2 0 2 0,-1 0 0 16,3 2 0-1,-4 0-3-15,1 0 6 0,5 0-8 16,-2-2 10-16,-4 1-10 15,4 2 7-15,2 0-4 16,-2-2 2-16,0 1 0 16,6-2-2-16,-3 1 4 15,-1-2-9-15,2 3 14 16,-4 0-10-16,2 0 5 16,-2 2-4-16,-4 0-2 15,6 0 4-15,-9 0-3 16,4 0 2-16,3 0-4 15,-4 0 10-15,5 0-13 16,4 0 14-16,-5 0-12 16,2 0 9-16,-2 0-6 0,0 0 3 15,5 0 0-15,-1 0 0 16,-4 0 3-16,2 0-6 16,2 0 6-16,4 0-6 15,-4 0 6-15,5 0-4 16,0 0 1-16,-2 0-2 15,2 0 2-15,-5 0 0 16,1 0-2-16,-5 0 7 16,4 0-7-16,8 0 8 15,-3 0-7-15,3 0 1 16,-1 0-2-16,-2 0 1 16,0 0 1-16,-2 0-1 0,-1 2 6 15,-3-2-9-15,3 4 8 16,-3-2-5-16,3 1 6 15,-3 0-9-15,6 1 4 16,-5 2 0-16,1-2-4 16,2 2 8-16,6-4-8 15,-4 2 8-15,-2-2-10 16,-2 2 14-16,-1 0-10 16,1 1 4-16,-1 1-3 15,-4 0 1-15,2 0 0 16,-2-1-1-16,0 1 0 15,2 1-2-15,-2-2 6 0,5 4-5 16,-5-2 7 0,4 1-10-16,-2-1 3 15,-2 0 2-15,0 1 0 0,2 0 0 16,-2 1-3-16,0-1 7 16,0-1-8-16,-2 1 8 15,-1 5-6-15,3-2 3 16,-7 1-1-16,3 5 0 15,-3-2 1-15,0 2-2 16,0-3 2-16,4 0-4 16,1-3 10-16,2-2-12 15,-3 1 11-15,-1-2-11 16,4 1 5-16,-1-2-1 16,-3 3 0-16,4-2 2 15,-3 2-3-15,-1 0 9 0,10 2-14 16,-6 0 14-16,5-2-10 15,-1 5 3-15,-4-3-1 16,9 1 0-16,-4 1 1 16,-1 0 0-16,-1 3 5 15,3-3-12-15,-6-1 14 16,5 2-8-16,-5 1 4 16,6-2-4-16,-6 1 1 15,0-1 0-15,0-1-2 16,2-2 5-16,1 0-8 15,3 1 10-15,-6 1-10 16,0-2 10-16,2 1-10 0,1 2 8 16,-2-1-4-16,4 0 2 15,-1 1 0-15,4 0-1 16,1-2 0-16,-5 2-7 16,5-2 14-16,-6-2-11 15,3 2 9-15,-6 0-6 16,0-1 1-16,2 3 0 15,-6-2-2-15,1 3 4 16,3-1-4-16,0 1 4 16,2-2-4-16,2 2 5 15,4-4-9-15,0 1 6 16,1 1 0-16,-1-3-1 16,0 4 1-16,1-1-1 0,-6 2 6 15,3 1-10 1,-3 0 10-16,3-2-9 0,-3 2 10 15,-1 0-10-15,2-2 7 16,-4 3-6-16,2-3 3 16,1 1 0-16,-6 1-2 15,5-2 7-15,-2 0-12 16,-4 0 15-16,4 2-14 16,2-2 7-16,-5 3-1 15,-1-1 4-15,4 0 4 16,2 2-8-16,-2-2 4 15,0 0-11-15,2 0 13 0,-5-1-12 16,6-1 12 0,3 3-11-16,-6-4 5 0,3 4 0 15,-1 2-1-15,-5-2 3 16,3 3 0-16,-4 0 5 16,6 2-12-16,-2 0 10 15,0 0-9-15,6 3 6 16,-6-4-2-16,0 3 0 15,2-3 2-15,-6-2-5 16,4-1 5-16,-3 0-7 16,-4-1 10-16,0-1-8 15,5 2 8-15,-1-1-7 16,-4 4 4-16,3 0 1 0,1-4-3 16,-1 1 0-16,4 1-6 15,2 0 14-15,-2-2-8 16,-3-2 3-16,5 1-2 15,-6 1 0-15,4 0-1 16,-3 6 0-16,3-4 4 16,-2 3 12-16,-1 3-7 15,3-1-13-15,-7 2 10 16,7 1-12-16,2-2 10 16,-2 1-7-16,0-6 3 15,2 3 0-15,-6-5 0 16,4 1 0-16,0 2-7 0,-1 0 14 15,1 1-12 1,0 2 12-16,-4 1-10 0,6-1 5 16,-2-3-3-16,4-1 1 15,-2 4 0-15,-2-1-2 16,0-3 10-16,2 4-16 16,-2-2 13-16,0 0-10 15,2 3 9-15,-2-6-5 16,-4 1 1-16,13-1-2 15,-9 4 0-15,6-1 4 16,-6 0-5-16,3-2 7 16,3 2-7-16,-6 0 12 15,9 3-16-15,-9-1 11 16,3 0-5-16,-1 0 1 16,-5 0 0-16,3 2-2 0,2-4 7 15,-2 1-12-15,3 2 15 16,3 0-14-16,-3 2 12 15,3-2-10-15,-3 2 4 16,-1-2 0-16,5 0-1 16,-1 1 3-16,1 2-6 15,-2 3 13-15,-5-1-14 16,-3 2 10-16,0 2-8 16,-4 0 3-16,3-1-2 15,6 0 1-15,-2 0 1 16,5-4-4-16,-5 3 6 15,-3 1-12-15,3 0 18 16,2 2-16-16,-6-1 10 0,8 0-5 16,1-2 0-1,-8 2-10-15,7-2 12 0,-6 2-7 16,-2 0 7-16,5-1-12 16,-1-1 7-16,1 2 12 15,-4-2-12-15,3 2 6 16,0 4 0-16,6-4-6 15,-6 0 2-15,0 4-1 16,1-2 0-16,-4 5-11 16,3 0-44-16,-3 0 49 15,1 2 11-15,-5-4-5 16,3 3-2-16,-3-2-11 16,0-3 12-16,0-1 12 0,0-3-11 15,0-3 11-15,0-4-9 16,0 0 8-16,0-3-9 15,0 0 4-15,0 1 0 16,0-1 1-16,0 0 2 16,0-4-3-16,0 3-9 15,0 2-14-15,0 2-21 16,0 2 29-16,0-2-11 16,0 2 17-16,0-1 9 15,0-5 1-15,0 0 10 16,0-7-5-16,0 2 2 15,11-3-4-15,1 1-6 16,-1 0 7-16,-4 0-4 0,6 2 44 16,-10-1-42-16,4-2 0 15,-7 2-3-15,0 1 7 16,5-3 1-16,-5 1 21 16,8-1-5-16,-1-2-10 15,-4 0-10-15,6 0-4 16,-5 0 5-16,3 1-1 15,-4 0-3-15,-3 3 2 16,4 1-4-16,1-2 6 16,-1 3-8-16,-4 3 8 15,3-3-9-15,-3 2 6 16,0 0-2-16,0 0 0 16,0-2 1-16,0-4-4 0,0-5 8 15,0 1-10-15,0-1 10 16,0-1-10-16,0 0 6 15,0-2-3-15,0 2 2 16,0 0 0-16,0-2-1 16,0 4 3-16,0 0-6 15,0 0 9-15,0 4-10 16,0-2-16-16,0 0-36 16,0-2-72-16,0-4 24 15,-3-3-227-15</inkml:trace>
  <inkml:trace contextRef="#ctx0" brushRef="#br0" timeOffset="22551.392">13658 11576 142 0,'0'0'70'16,"0"0"-31"-16,0 0 10 16,0 0 13-16,0 0 43 15,0 0-12-15,0 0 0 16,0 0-52-16,0 0-4 16,0 0-20-16,0 0-7 15,0 0 7-15,0 0-8 16,0 0 1-16,0 0-7 15,0 0 2-15,0 0-3 0,0 0-4 16,0 0-2-16,0 0-7 16,0 0-34-16,0 0-112 15,0 0-172-15</inkml:trace>
  <inkml:trace contextRef="#ctx0" brushRef="#br0" timeOffset="22812.179">13658 11576 208 0</inkml:trace>
  <inkml:trace contextRef="#ctx0" brushRef="#br0" timeOffset="26424.269">13658 11576 208 0,'95'-48'56'0,"-95"46"-37"0,0 0 37 0,0 0-12 0,0 0-23 0,0 0 14 0,0-2 7 15,0 0-12 1,0-3-20-16,0 0-2 0,0 0-3 16,0-4 1-16,0 1 6 15,0 1 5-15,0 0 7 16,0-4-13-16,0 2 10 16,0-3-17-16,0-2-1 15,0-2 6-15,-3-1-7 16,-4-1 13-16,-2 0-4 15,2-2-1-15,0-2-3 16,3 4-12-16,-5-2 12 16,2 3-13-16,4-2 10 15,-1 2-4-15,-5 4 2 16,6-3-2-16,-1-2 0 16,4 0 2-16,0-3-2 0,0 0 0 15,0-2 0-15,0 0 4 16,0 0-6-16,0 1 2 15,0 2 0-15,0 0 0 16,0 1 1-16,0 0-4 16,-3-1 8-16,3-2-6 15,-4 2 2-15,4-4-2 16,0 2 3-16,0 2-4 16,0 0 2-16,0 2 0 15,0 2-2-15,0 0 3 16,0 1-2-16,0 2 2 15,0-3-2-15,0 1 3 0,0-1-4 16,0-4 2 0,0 0 0-16,0-4 0 0,0 0 2 15,0 0-6-15,0-2 8 16,0 0 3-16,0 4-2 16,0-1 19-16,0 2-15 15,0 2-2-15,0-2-4 16,0 3 5-16,0-2-7 15,0-3 2-15,0 2-1 16,0 0-2-16,0 2 0 16,0 2 4-16,0 1-7 15,0 2 3-15,0 0 0 16,7 2 3-16,-3 0-2 16,-1-2 10-16,-3-1-7 0,0 3-2 15,0-7 2-15,0 0 0 16,0 4-3-16,0-4 8 15,0 2-9-15,0-3 0 16,0 0 0-16,0 0 5 16,0-5 0-16,0 4 2 15,0-2 19-15,0 1-2 16,0 0-3-16,0 1-18 16,0 0 18-16,0 1-1 15,0 0-18-15,0 0 12 16,0 0-13-16,0-5 13 15,0 0-10-15,0-3 7 16,0 0-8-16,5-1 2 0,-5 4-2 16,4-2 3-16,0 2 3 15,-1 2-3-15,-3 3 9 16,7 0-14-16,-3-1 11 16,5 0-11-16,-2-4 7 15,5 0-7-15,-1-3 1 16,-4-1-2-16,5 4 2 15,-5 1-4-15,0-1 8 16,2 4-6-16,-2 1 6 16,-3 2-7-16,-4-1 6 15,3 0-4-15,3 2 2 16,-6-6 6-16,0 0 2 16,0-3-7-16,0-2 6 0,0-2-8 15,0 0 6-15,3 1-8 16,-3 5 9-16,0 2-9 15,0 5 4-15,7-2-4 16,-3 3 0-16,3-2-1 16,2 0 5-16,-6 1-6 15,1-4 6-15,-4 2-6 16,3-2 5-16,-3 2-3 16,4-2 0-16,-4 1 0 15,5 0-1-15,-1-3 3 16,-1 0-4-16,-3-4 4 15,4 1-1-15,-1 0 0 0,1-1-2 16,-1 2 2 0,6 1-3-16,-5 0 2 0,3 2 0 15,-4 0-1-15,6 2 7 16,-2 2-4-16,0 2-1 16,2 0 4-16,2-2-2 15,1 2-2-15,-5 1 0 16,4 3 1-16,-2-2 1 15,-2 1-1-15,3-1 12 16,-1 0-9-16,2-1-3 16,1 2 2-16,-1 0-4 15,1 1 0-15,-1 0 0 16,-4 1 0-16,2 2 0 0,1-1 0 16,-1 2 2-1,2-3 1-15,-8-4 0 0,4-2-3 16,2 4 1-16,-2-1-1 15,6-1 2-15,-6 4-2 16,0-4 0-16,-4 3 0 16,1 1 2-16,-4-3 2 15,9 0-2-15,-6-2 0 16,1 0-2-16,3-1 0 16,2 3 0-16,-2-2 0 15,0 2 2-15,2 2-4 16,-2 2 7-16,-4 0-10 15,4 0 10-15,2-2-8 0,-2 0 6 16,0-2-3-16,2 4 0 16,-5 0 1-16,3-1-5 15,0 4 7-15,2-3-7 16,-2 2 8-16,0-2-7 16,-2 2 7-16,2-1-8 15,4 0 4-15,-2 1 0 16,-2-1 0-16,-4 5 2 15,5-1-6-15,0 0 8 16,-1 2-10-16,0-1 8 16,6-2-5-16,-3 2 4 15,3-3-1-15,-6 3 0 16,0-1 0-16,2 0-3 16,1-1 5-16,3 2-5 0,-3 1 6 15,3-3-5 1,1-1 2-16,2-1 0 0,-2 1-1 15,2 0-1-15,-9 4 2 16,5-2 0-16,-4 1-2 16,-5 4 6-16,6 0-8 15,-6-2 8-15,1 0-4 16,3-2 1-16,2 2-2 16,-2-1-2-16,0 0 3 15,5 1-1-15,-4 1 1 16,2-2-4-16,-1 1 5 15,-2 0-4-15,9-2 4 16,-5 0-2-16,5 0 0 16,-2 0 1-16,2-1-2 0,0 1 0 15,-2-1 1-15,2 1-4 16,-2 2 2-16,2-2 5 16,0 4-8-16,-2 0 7 15,-2-1-2-15,-1 2 1 16,1 1 0-16,-1 0-2 15,1 0 0-15,-1 0-3 16,5 0 8-16,-2 0-7 16,-2 0 8-16,-1 0-7 15,1 0 3-15,-1 0 0 16,-2 0-1-16,1 0 2 0,6 0-2 16,-2 1 2-1,6 8-3-15,-1-1 4 0,1 2-5 16,-3-1 4-16,-1-1-1 15,-3 3 1-15,1-1 0 16,-2 2-2-16,-1 3 2 16,5-2-5-16,-9-1 8 15,9 3-7-15,-2-4 7 16,2 3-7-16,-2 3 3 16,-2-1 0-16,4 4 0 15,-5 0 1-15,1-2-5 16,-1-2 9-16,-4-3-9 15,2 1 9-15,1-3-8 16,-3 1 4-16,6-1-2 0,-3 4 2 16,6-3 0-16,0 1-1 15,-2 2 1-15,9 1-5 16,-7 0 8-16,-1 2-7 16,0 0 8-16,-7 0-9 15,7 1 6-15,-4 1-3 16,5 0 1-16,3-1 0 15,1 3-3-15,-10-2 7 16,6 2-5-16,-5 3 4 16,-4-1-6-16,2 1 2 15,-6 0 1-15,1 0 0 16,-4 0 1-16,4 0-3 16,4-2 6-16,-1-1-9 0,4 2 10 15,1 2-9-15,-1-2 8 16,-2 2-6-16,2 2 2 15,-4-1 0-15,9-1 1 16,-6 0 2-16,3-2-1 16,-3 0 1-16,3 2 1 15,-3 0 2-15,3-1-7 16,6 2 2-16,-8 1-1 16,-1 0 2-16,3 2-1 15,-10 3-1-15,1-4 8 16,-1 3-12-16,3-2 10 15,1-1-7-15,0-1 4 0,5 1-2 16,6 0 1 0,-6 0-2-16,4 4 0 0,-2 3 1 15,6 1-2-15,-1-1 5 16,4 3-6-16,0 4 5 16,-5 0-6-16,-2 0 6 15,3 3-5-15,-8 0 3 16,1-2-1-16,-1 0 0 15,-4-3 4-15,9-4-9 16,-4 0 9-16,-5 0-9 16,4-4-2-16,-2-2 4 15,-2 5 2-15,3-3-2 16,-1 1 1-16,-2 0 4 0,6 1-6 16,-3-2 10-16,-3-1-12 15,6 3 12-15,-3-3-11 16,-1 0 9-16,2-2-7 15,-1 0 3-15,-1-2 0 16,2 0-3-16,1 0 8 16,-5-2-10-16,-3 0 12 15,-4 0-13-15,3-1 10 16,1-2-4-16,-4 1 1 16,0 1 3-16,0-6 11 15,0 3-13-15,0-3 3 16,0 2 0-16,0 0-5 0,5-1 4 15,2 4-4-15,0-1 2 16,-3-3-2-16,8 5 3 16,-8 3-3-16,8 2 3 15,-8 2 5-15,3 3-11 16,0 1 7-16,2 0-6 16,-2 2 5-16,3-4-4 15,-1 2 1-15,-2-2 0 16,0-2-1-16,-3 0 4 15,1 1 5-15,-1-4-6 16,-1 2 1-16,4-3 2 16,2 2-8-16,2 0 4 15,-4 3-1-15,-3 2 0 0,1 3 0 16,-2 2-1 0,1-2 6-16,3-1-11 0,2-6 12 15,1 1-10-15,3-1 8 16,1-4-7-16,2 4 3 15,3-3 0-15,-4 0-1 16,0 3 4-16,0 0-9 16,-3 3 12-16,-1 0-12 15,-3 3 11-15,3 1-9 16,-4-1 6-16,2-1-2 16,2-2 0-16,1-4 1 15,-1-1-3-15,1-1-8 16,-1 0 4-16,1-3-4 15,-5 0 6-15,4-4-9 16,-8-2 12-16,6 2-1 0,-9-1 2 16,4 3-2-16,-4 1 5 15,0 1-10-15,0-3 5 16,0-4 0-16,0 1-12 16,0-2-7-16,0-2 13 15,0 0 8-15,0-3 0 16,0 0 0-16,0-2-5 15,0 1 12-15,0-2-14 16,0-3 7-16,0-4-2 16,0-2-24-16,0 0-55 15,-4 0-158-15,-12-4-210 16</inkml:trace>
  <inkml:trace contextRef="#ctx0" brushRef="#br0" timeOffset="29692.221">16720 11600 67 0,'0'0'84'0,"0"0"32"16,0 0-14-16,0 0-15 15,0 0-5-15,0 0-24 16,0 0 5-16,-30 34-33 15,22-28-24-15,8-2-1 16,0 0 2-16,0 1 11 16,0-5 14-16,0 1-29 15,0-1 12-15,0 0-11 16,0 0 6-16,0 0 9 16,0 0 6-16,0 0-11 15,0 0-10-15,0 0-8 16,0 0 10-16,0 0-13 15,0 0 7-15,0 2 0 16,0 4-19-16,0 0-6 0,0-2 14 16,0 0-35-16,0 1-36 15,0-5-68-15,0 2-8 16,11-2-4-16</inkml:trace>
  <inkml:trace contextRef="#ctx0" brushRef="#br0" timeOffset="29916.7">16720 11600 60 0</inkml:trace>
  <inkml:trace contextRef="#ctx0" brushRef="#br0" timeOffset="30090.327">16720 11600 60 0,'88'76'82'0,"-88"-76"-17"0,0-4-4 16,0-1 47-16,0-4 8 15,0-3-5-15,0-3-26 16,0-4-33-16,0 1-27 15,0 0 5-15,-3 0-8 0,-1-1-10 16,-1 0 1-16,1 2-11 16,1 0-4-16,-1-1-1 15,1 3-9-15,-5 2-26 16,0 5-19-16,4 4-65 16,-3 4-91-16,7 0-177 15</inkml:trace>
  <inkml:trace contextRef="#ctx0" brushRef="#br0" timeOffset="30497.184">16891 11676 116 0,'0'0'90'16,"0"0"-63"-16,0 0 0 15,0 0-21-15,0 0 36 16,0 0-3-16,0 13-4 15,0-13 28-15,0 0-2 0,0 0-15 16,0-8-13-16,0-15 9 16,0-4 2-16,-3-10-8 15,-8-1-25-15,-5-2 0 16,0 2-7-16,2 6-8 16,-2 9-1-16,2 9-18 15,5 8-12-15,2 6-24 16,4 0-37-16,3 9-77 15,0 11-156-15</inkml:trace>
  <inkml:trace contextRef="#ctx0" brushRef="#br0" timeOffset="30897.208">16812 11684 126 0,'0'0'110'0,"0"0"-52"15,0 0 0-15,0 0-15 16,0 0 4-16,0 0 20 16,19 10-18-16,-19-10-14 15,0 0-17-15,4 0 35 16,-4 0-27-16,3 0-12 16,-3 0-7-16,0 0-6 15,0 0 4-15,0 0 2 16,0 0-8-16,0 0 7 15,0 0 6-15,0 0 11 0,0 0-6 16,0 0-6 0,0 0-6-16,0 0 7 0,0 0-10 15,0 0 0-15,0 0 6 16,0 0-5-16,0 0-3 16,0 0 6-16,0 0-6 15,0 0 0-15,0 0-1 16,0 0-22-16,4 0 13 15,-4 0-29-15,3 0-30 16,-3 0-111-16,0 0-49 16</inkml:trace>
  <inkml:trace contextRef="#ctx0" brushRef="#br0" timeOffset="30995.214">16812 11684 258 0</inkml:trace>
  <inkml:trace contextRef="#ctx0" brushRef="#br0" timeOffset="34189.022">16812 11684 258 0,'33'10'61'0,"-33"-10"-15"0,0 0 43 0,0 0-32 0,0 0-14 0,0 0 5 0,0 0-6 16,0 0-14-16,5-4-15 16,-5-5-8-16,0-1-5 15,4-3 3-15,-4-1-11 16,0 1 12-16,0-4-8 15,0 0 6-15,0 3-4 16,0-3 2-16,0-2 0 0,0 5-1 16,0-1 2-16,0-2-5 15,0 2 8-15,0 1-8 16,0 1 8-16,0 1-7 16,0 2 3-16,0 1 0 15,0-3 0-15,0-1 2 16,0 0-2-16,0-1 1 15,0-3-5-15,0 4 8 16,0-1-8-16,0 0 8 16,0 3-7-16,0 1 5 15,0 0-2-15,0 2 0 16,0-2-2-16,0 0 1 16,0-2 1-16,0 0 0 0,0-1-18 15,0 5-13 1,0-3-11-16,0 3-4 0,0 2 16 15,0-4-16-15,4 2 28 16,-1 1 15-16,-3-6 3 16,4 1 0-16,-1-2 0 15,2 0-4-15,-1-2 4 16,3-1 0-16,-3 0 0 16,4-1-1-16,-4 1 8 15,-4 2-11-15,4 1 8 16,-1-2-5-16,-3 3 3 15,0-1-4-15,0 0 7 0,0 0 1 16,0 0 10 0,0 1-5-16,0-2 11 0,4-1-9 15,-4 2 18-15,7 0-31 16,-2 0 8-16,2 2-8 16,-3-1 1-16,3 1-1 15,-2-5 0-15,-1 2-6 16,-1 1 14-16,-3-5 9 15,0 4 4-15,4 2 20 16,-4-1-26-16,3 0 0 16,-3-3-3-16,4 2-9 15,-4-2 3-15,3-2-4 16,3-2 6-16,1-1-8 0,-4 2 16 16,1-2-13-1,-4 0 5-15,3 3-7 0,-3-2 2 16,6 0-3-16,-3 2 0 15,-3-1 2-15,7 1 3 16,-3-2-5-16,-1 2 0 16,-3 0 7-16,4 1-3 15,1-4-2-15,-1-2 0 16,-1-2 4-16,1 0 4 16,-1-1-1-16,6 1 4 15,-5 4-10-15,6 2 13 16,-1 3-8-16,-5-2 9 15,3 2-11-15,-4 4 5 16,4-5-10-16,-1 2 5 0,-3-2 14 16,4-2-10-16,-3-2 11 15,5 2-15-15,-6-3 6 16,4 4-12-16,4-4 5 16,1 4-5-16,4-2 2 15,-5 2-5-15,-4 2 7 16,-2-1 8-16,-1 0 3 15,3 0 11-15,-4-2-13 16,1 0 8-16,-1 0-15 16,3 0 1-16,-3 0-5 15,1 0 1-15,3-1-2 16,2 2 7-16,-2-1-6 16,0 0-2-16,0-1 15 0,2-2-10 15,1 1 13 1,-6-3-13-16,5 0 6 0,-6 0-2 15,1 1-7-15,-1 3 7 16,1-2-6-16,-1 3-2 16,3 2 4-16,1-2 0 15,-4 1-4-15,4-6 2 16,-1-1-2-16,1-4 3 16,3 0 0-16,-1-1 0 15,2 4 5-15,-4-1-5 16,2 3 15-16,-2 3-17 15,0 4-1-15,2 0 6 0,-2 0-5 16,0 2 0-16,-4-1-1 16,6-2 1-16,-2 1 3 15,-3-2-7-15,-1 0 6 16,3 2 0-16,1 0-4 16,0-2 2-16,5 2-2 15,-5-2 0-15,4 1-5 16,-2 4 10-16,-2-1-11 15,0-3 12-15,2 4-7 16,-2-4 7-16,-4 1-6 16,5 2 0-16,0 0 0 15,-4 2 0-15,3 2 3 16,2 0-6-16,-6 2 11 0,4 2-13 16,1 2 12-1,4-4-12-15,-1 0 10 0,4-2-5 16,1 0 0-16,-2 0 0 15,-1-2-2-15,-3 2 4 16,6-4-6-16,-5 4 9 16,1-3-7-16,-1 6 8 15,-4-3-11-15,9 1 9 16,0-1-5-16,2 1 1 16,1 1 0-16,-3-4-4 15,3 4 12-15,-4-2-16 16,-3 1 15-16,-1 0-9 15,5 2 2-15,-6 0 0 16,3 0-1-16,-6 3 1 0,3 3-1 16,-1-4 3-16,5 3-9 15,2-1 14-15,0 3-12 16,2-6 11-16,1-1-10 16,4-1 4-16,0-1 0 15,-3 4-1-15,-1 2 2 16,-12 0-4-16,4 4 9 15,-2-2-9-15,-2 1 7 16,0 0-8-16,2-2 4 16,5 0-1-16,9-4 1 15,0-1 0-15,3 2-1 16,6 0 4-16,-11-2-8 16,2 5 10-16,-3 0-9 0,-8 2 7 15,-1 2-6 1,-4-2-1-16,5 2 0 0,-1 0 4 15,1 0 0-15,2 0-5 16,6-2 11-16,3 0-8 16,3-2 5-16,-6 4-6 15,-4 0 4-15,-2 0-2 16,2 0 1-16,-6 0 0 16,10 0-4-16,-4 2 6 15,7 6-11-15,-9-2 18 16,5-2-14-16,-3 2 11 15,-1 0-12-15,-3 1 4 0,-5 2 2 16,0 1 0-16,2 2 3 16,2 0-6-16,4 2 6 15,-4-2-6-15,5 3 8 16,0-2-10-16,2 3 5 16,-2 1-1-16,-1-1 1 15,0-1 0-15,0 2-2 16,5-2 1-16,-6 0-4 15,6 1 6-15,-1-3-5 16,0 1 6-16,-1 2-4 16,5-3 0-16,0 3 2 15,0-2 0-15,0 1 2 16,0 4-8-16,-3-1 13 0,-1 0-14 16,-1 4 6-1,-2 2-4-15,0 0 3 0,-2 0 0 16,2 2 2-16,-2-1 0 15,2 0-2-15,0 0 5 16,1-3-10-16,-1 0 14 16,0-4-12-16,2 1 7 15,1 2-4-15,-6 2 0 16,1 0 2-16,-5-2 0 16,1 4 2-16,6-2-7 15,-5-2 10-15,5 0-9 16,-6-2 10-16,6-1-12 15,0 0 9-15,-5-1-3 16,5-2 0-16,-2 3 0 0,-2 1-2 16,-1-2 5-16,-2 6-8 15,-2-3 10-15,0 2 0 16,-4 0-3-16,6-3 0 16,-5 4-2-16,3-3 0 15,-4-2 0-15,6 2 2 16,-2-4-4-16,0 4 8 15,6 1-9-15,-3 0 10 16,-2 1-12-16,4 2 9 16,-2 1-5-16,-1 3 1 15,2-2 0-15,1 1-2 16,-1-2 6-16,1 1-10 16,-5 0 12-16,4-2-11 0,5 2 11 15,-5-2-11 1,1 0 5-16,-1-2 0 0,-3-1 0 15,-1 0 3-15,1 1-9 16,0 0 14-16,-1 3-14 16,4-1 13-16,-2 2-11 15,2-1 6-15,1 2-4 16,-1-2 2-16,-4 2 0 16,1-1 0-16,0 0 3 15,-5 0-10-15,1 6 14 16,-1-2-12-16,-3 2 9 15,5-2-8-15,-1 3 4 0,3 0 0 16,0 0-1 0,-2-1-2-16,-1 0 0 0,3-1 6 15,-3 5-9-15,-4-5 2 16,3 1 0-16,-3-1 7 16,0-4-6-16,0 3 4 15,0 1-1-15,0-2 0 16,4-1-1-16,-4 1-7 15,9-2 15-15,-6 3-14 16,4-1 4-16,2-1 0 16,-2 0-9-16,-3 0 7 15,3-2 3-15,-2-2-2 16,-1 1-1-16,3-6 10 16,-4 2-13-16,4-2 15 15,-1-2-14-15,1 1 9 0,0-2-2 16,1 0 0-16,3 0 0 15,-4 4-3-15,2 1 7 16,-2-3-10-16,0 3 12 16,2 1-10-16,-2 0 10 15,0 2-11-15,-3-2 5 16,-1 0 0-16,3-2 0 16,-3 2 1-16,1-1-5 15,-1-2 10-15,4 2-11 16,-1-2 13-16,1 1-15 15,0-1 9-15,-4-3-3 16,3-5 1-16,-3-5 0 0,-3-3-1 16,0-1-3-16,0-2-7 15,0 0-98-15,0 0-125 16,0 0-372-16</inkml:trace>
  <inkml:trace contextRef="#ctx0" brushRef="#br0" timeOffset="39683.723">20220 11456 211 0,'0'0'46'16,"0"0"-16"-16,0 0 47 16,0 0-25-16,0 0-9 15,0 0 20-15,0 0-5 16,0 0-3-16,0 0-15 16,0 0-20-16,0 0 21 15,0 0-20-15,0 0 2 16,0 0-14-16,0 2 16 0,-3-1-9 15,-1 4 4 1,-3-5 7-16,4 2-15 0,-3-2 5 16,6 0-15-16,-3 0 37 15,3 0-29-15,0 0 5 16,-4 0-10-16,4 0-10 16,0 0-3-16,0-13 7 15,0 0-2-15,0-4 6 16,0 0-3-16,0-3 3 15,-3-1-6-15,3 3 8 16,-4-4-10-16,1 0 5 16,3-2 0-16,-6 1 0 15,3-4 1-15,-1 3-1 16,1 0 5-16,3 2-4 16,0 0 6-16,0 0-2 0,0 4-2 15,0-3 3-15,0 2-6 16,0 1 7-16,0 0-7 15,0 1 3-15,7 3 1 16,2-1-3-16,-2 1 5 16,-4-4-1-16,1 1-4 15,5 1 0-15,-6 2-1 16,8 0 0-16,-4 0 0 16,5 0-3-16,-1 0 8 15,5-2-10-15,3-2 15 16,-5 2-17-16,2-2 10 15,-3-1-3-15,-6 2 0 0,0-1 2 16,-4 1-6 0,6 0 11-16,-2 2-7 0,0 2 5 15,2 1 0-15,-2 0 1 16,4-5-8-16,1 5 3 16,-1-4-1-16,5-3 2 15,-2 2-2-15,-2-3 0 16,-1 2 2-16,5 2-3 15,-4 0 7-15,6 3-10 16,1-4 9-16,-3 1-7 16,7-1 2-16,0-2 0 15,-2-4-2-15,2 2 5 16,-3-3-6-16,-1 2 6 0,-3 1-6 16,2 0 8-16,1 1-8 15,4-2 3-15,-3 1 0 16,3 1-2-16,0 3 5 15,-4-1-9-15,-1 1 12 16,-2 2-7-16,3-2 4 16,-4 4-5-16,0-2 2 15,1 3 0-15,-1 2-1 16,0 3 1-16,8-4-2 16,-3 3 6-16,1 0-8 15,2-2 10-15,0 3-12 16,0-2 13-16,0-1-14 0,-3 0 11 15,3-3-4 1,-4 5 0-16,-1-3 0 0,5-1-4 16,-4-1 9-16,-3 4-8 15,4-1 6-15,-10-1-6 16,6 6 5-16,-2-4-2 16,2 2 1-16,4-1-1 15,3 0 7-15,-6 2 1 16,3 2 5-16,-4 1-12 15,3 3 5-15,-5 0-1 16,6 0-2-16,-1 0-2 16,1 0 1-16,-3 0-3 15,3 3 4-15,-1 3-6 0,-3-1 6 16,2 2-6 0,-6-2 8-16,2 1-7 0,2 5 7 15,0 0-4-15,-5 3 6 16,5 3-1-16,-6-3-6 15,6 0 2-15,-5-1-4 16,5 0 4-16,0-1-2 16,-2 0 3-16,2-1-5 15,-2 4 2-15,2 0-1 16,0 2 0-16,-2 1 2 16,-2 0-3-16,3 0 7 15,0 2-10-15,1 1 12 16,-9-3-11-16,4 2 6 15,1-3-4-15,-1 1 2 0,5-2 0 16,-5 0-1-16,5-1 5 16,-6 0-11-16,3 4 14 15,-3 2-11-15,3 0 9 16,-3 2-7-16,3-2 2 16,-3 2-2-16,3-4 1 15,-3 1 2-15,2-2-5 16,-1 0 10-16,5 1-9 15,-2-4 10-15,6 3-11 16,-4 0 4-16,-2 0 0 16,-2 3 0-16,4-4 1 15,-2 3-5-15,-1-2 9 16,1 0-11-16,-2 3 12 0,-1 1-8 16,-4-2 5-1,5 4-6-15,-5 0 3 0,6 0 0 16,-3 2 0-16,3 0-7 15,4 0 5-15,-1 0-12 16,0 0 12-16,-2 1-4 16,-1-4 2-16,-3 1 1 15,-1 2 1-15,-5-1 0 16,-4-3 2-16,3 2-2 16,-3-3 6-16,0-2-11 15,7-2 15-15,-3-3-14 16,5-1 11-16,-6-3-9 15,1 3 4-15,3-4 0 16,2-1 0-16,-6 0 2 0,4 0-4 16,-3 3 7-16,-1-3-4 15,3 3 2-15,-3 3-6 16,1 3 6-16,-4-2-4 16,0 3 1-16,3 2 0 15,1-1-2-15,-1 0 6 16,1 0-10-16,1-5 14 15,-1 0-13-15,-1-7 11 16,8-2-12-16,-2-2 6 16,-6 0 0-16,1-1 2 15,-1 0 2-15,-3 0 22 16,4 6-23-16,-4 0 20 16,0 1-19-16,3 1 8 0,-3 5-9 15,0-3-5-15,0 1 2 16,0-2-1-16,0 1-8 15,0 0-33-15,0-1 19 16,0-4-10-16,0-2 5 16,0 0-43-16,0-1 39 15,0-2-4-15,0-2-52 16,0 0-308-16</inkml:trace>
  <inkml:trace contextRef="#ctx0" brushRef="#br0" timeOffset="42092.11">22569 11292 129 0,'0'0'199'0,"0"0"-161"16,0 0-7-16,0 0-13 15,0-107 15-15,0 87 18 0,0 0-23 16,0 1 6 0,0 2-18-16,0 1 38 0,0 1-7 15,0 1-11-15,0-2-9 16,0 5-4-16,9-2-3 15,2-4-19-15,-4-1 9 16,2 1-7-16,-2 2 2 16,3 1-4-16,-1-1 11 15,2-1-11-15,5 4 0 16,-6 1-2-16,3-2 4 16,-6 5 3-16,0-2-6 15,5 2 11-15,-5 1-4 16,6-4 20-16,-3 1-21 15,6 2-4-15,-2-2 1 16,2 0-3-16,0 3 0 16,-5-4 2-16,5 1-6 0,-6 1 8 15,6 2-7-15,-5 0 8 16,1-2-9-16,-1 1 4 16,8-2 0-16,-3 1 0 15,2-2 7-15,5 3-8 16,-4 0 3-16,4-3-1 15,-3 4 4-15,-1-2-8 16,-1 2 4-16,-2-2-1 16,3 4 0-16,-1-3 0 15,5-1-1-15,0 1 5 16,4 1-9-16,-4 0 10 0,0 4-8 16,0-4 6-1,3 3-6-15,6-4 5 0,5 0-2 16,2 1 0-16,-5-6 0 15,5 3-4-15,-2 1 9 16,-2 0-8-16,-5 3 8 16,-3 0-5-16,-8 4 0 15,4 0 6-15,-5 0 15 16,5 0-7-16,3 2-7 16,3 0-3-16,1 0-7 15,0 0 8-15,-4 0-7 16,1 0 3-16,-4 0-1 15,-4 4 0-15,-3 6 0 16,-2 0 4-16,2 0-3 0,-1-2 22 16,0 2-20-16,-2-1 0 15,1-2 3-15,-2 1-9 16,3-1 7-16,0 1-4 16,5 2 0-16,-6 0 0 15,2 2-3-15,0 2 8 16,-2 0-10-16,2-1 10 15,-2 4-8-15,2-3 7 16,3 2-3-16,-4 0-1 16,1 2-3-16,-1 4 2 15,0 0 2-15,1 0-3 16,3 0 5-16,-5 0-5 16,2 0 4-16,4 0-4 0,-6-4 2 15,5 2-2-15,1-3 1 16,-1-2-3-16,-5 3 2 15,6 1-5-15,-8-1 7 16,2 0-3-16,2 0-2 16,-5 0 8-16,1 0-5 15,-1 2 2-15,1-5 0 16,-5 2 0-16,4 2 5 16,-2-5-3-16,1 3 1 15,3 2 18-15,-6-2-10 16,3 1 7-16,-4 3-9 15,1-4-4-15,0 4-5 0,2-4 1 16,1 2-2-16,-3-4 5 16,6 1-9-16,-3-3 12 15,3-5-13-15,-6-5 10 16,3 0-8-16,-4-3 0 16,-3 0-80-16,-3 0-74 15,0-13-266-15</inkml:trace>
  <inkml:trace contextRef="#ctx0" brushRef="#br0" timeOffset="43338.112">24641 11397 130 0,'0'0'158'15,"0"0"-82"-15,0 0-34 16,0 0-1-16,0 0 4 16,0 0-3-16,0 0 21 15,0 19-7-15,0-17-7 16,0-1-11-16,0-1 2 16,0 3-17-16,0-3 35 0,0 0-10 15,0 0-5 1,0 0 8-16,0 0-34 0,0 1-11 15,0-1 0-15,0 0-12 16,0 0 12-16,0 0-5 16,3 0 0-16,8-11 9 15,1-4-7-15,-1-3-3 16,-2 1 0-16,1-6 4 16,3 2-8-16,-3-5 8 15,3-2-5-15,-6 1 4 16,7 2-2-16,2 2 0 15,0 2-1-15,1 2 0 0,-1 5 1 16,0 1-3-16,-2 5 7 16,2-1-10-16,0 1 10 15,2 0-8-15,-2 0 6 16,3 2-5-16,1-2 4 16,-3 2-2-16,3 0 0 15,-1 2 1-15,1 0-6 16,-2 0 10-16,1 2-10 15,0-5 10-15,4 1-9 16,0-1 7-16,0-2-3 16,0 1 0-16,-8 5 0 15,4 1-2-15,-7 2 6 16,-1 0 4-16,-4 0 1 16,6 0 11-16,-3 0-9 15,6 5 8-15,0 3-18 0,2-1-1 16,-2-1 0-16,-1 0 4 15,0 2-6-15,-3 0 8 16,2 4-8-16,2 2 11 16,0 2-16-16,2 2 10 15,1-3-3-15,-3 2 0 16,4-3 3-16,-6-2-7 16,5-1 8-16,4 0-9 15,0-1 11-15,0 0-10 16,-5 2 6-16,-6 2-4 15,-1-2 2-15,1 0 0 16,-5 0-1-16,2 2 4 0,-5 0-9 16,6 3 13-16,-3-2-11 15,6 2 10-15,-3-1-11 16,-4 0 5-16,4-4 0 16,-6-1 0-16,3 2 3 15,2-5-6-15,-6 0 8 16,4-1-10-16,-3 0 11 15,-4 2-7-15,0 4 5 16,0 1-3-16,5 3-1 16,-5 0 0-16,4-7 0 15,-4-1 5-15,0-5-8 0,0-4 8 16,0 0-10 0,0 0-33-16,0 0-141 0,0-13-236 15</inkml:trace>
  <inkml:trace contextRef="#ctx0" brushRef="#br0" timeOffset="43969.13">25780 11453 483 0,'0'0'127'15,"0"0"-44"-15,0 0-49 16,0 0-17-16,0 0-12 16,0 0-2-16,0 11-3 15,0-11 6-15,0 0 12 16,0 0-5-16,0-8 32 15,5-8 7-15,9-2-6 16,2-3-16-16,4 2-15 16,-3-1-11-16,6 0-4 15,-3 6 0-15,-1 1 5 16,-8 5-7-16,5 4 7 0,-6 1-3 16,10 0 1-1,-1-1 5-15,1 0-4 0,3-2 10 16,0 1-5-16,-2-2-9 15,2 4 17-15,-7 0-7 16,7 3 25-16,-7 0-30 16,-2 0 19-16,5 0-4 15,-3 0-7-15,-1 0-6 16,4 4-6-16,0 5 5 16,-4-4-4-16,4 1 1 15,1 1 2-15,-5 0-10 16,3 4 7-16,-2 0-2 15,0 6 1-15,-2-2-1 16,-5 6 14-16,-2 2-13 0,-3-2 23 16,-1 1-16-16,6-7-3 15,-2 0 1-15,4-7-9 16,-2-1 3-16,-6-3-8 16,1-4-34-16,-4 0-21 15,0 0-237-15</inkml:trace>
  <inkml:trace contextRef="#ctx0" brushRef="#br0" timeOffset="49100.055">13766 11572 276 0,'0'0'83'0,"0"0"-82"0,0 0 18 15,0 0 31-15,0 0 29 16,0 0-12-16,0 0 37 16,0-21-36-16,0 21-19 15,0 0 44-15,0 0-2 16,0 0-19-16,0 0-42 16,-4 0-8-16,-8 5-19 15,5-1 5-15,-2 0-8 16,5 0 13-16,-3-2 8 15,4 2-2-15,3-2-12 0,0 0 0 16,0 0-14-16,0 1 14 16,0 1-13-16,0-4 7 15,10 0-2-15,6 0-5 16,7 0 4-16,-9-9 1 16,6-3 2-16,-11 0-5 15,-2 2 8-15,-7 3-7 16,0 3 6-16,0-1 22 15,0 5-6-15,-7 0 11 16,-9 0 1-16,3 0-11 16,3 6-11-16,6 4-1 15,4 0-16-15,0 2 16 16,0-4-17-16,0 1 12 16,7-5-6-16,6-4 3 15,-3 0 0-15,3 0 4 0,-10 0-2 16,4-11 13-16,-7-7-14 15,0-3 26-15,0-2-15 16,0 2 3-16,-10 6-14 16,-3 5 5-16,3 4-5 15,1 6-1-15,5 0 0 16,1 0-12-16,3 0-1 16,0 14-31-16,0 6-56 15,30 0-72-15,9-3-396 16</inkml:trace>
  <inkml:trace contextRef="#ctx0" brushRef="#br0" timeOffset="50711.072">20167 11493 439 0,'0'0'219'0,"0"0"-181"16,0 0 11-16,0 0-18 16,0 0-15-16,0 0-14 15,89 40 9-15,-75-43 9 16,2-11 12-16,-9-5 8 0,-4 2 2 16,-3 3 14-16,0 1-9 15,0 6-2-15,0 3-23 16,0-1 5-16,-7 4-20 15,-9 1 10-15,-1 0 0 16,-6 1 14-16,-4 20-23 16,-5 5 8-16,9 4-5 15,6-1-8-15,13-8 2 16,4-5 2-16,0-6-14 16,0-7 4-16,14-3 3 15,13 0-35-15,-1-4 33 16,-3-13-2-16,-3-1 4 15,-8 1 6-15,-8-2-6 16,-4 2 20-16,0 5-19 0,0-1 15 16,-13 5-12-16,-13 8-2 15,-1 0-2-15,4 4-9 16,-3 24-25-16,10 6-23 16,9 2-70-16,7-5-309 15</inkml:trace>
  <inkml:trace contextRef="#ctx0" brushRef="#br0" timeOffset="51845.935">22619 11576 93 0,'0'0'534'16,"0"0"-432"-16,0 0-68 15,0 0-28-15,0 0-2 16,0 0 7-16,0 0-10 15,0 0 1-15,0 0-2 16,0 0-1-16,0 0 0 16,0-6-4-16,0-4 0 15,0 0 10-15,0 0-9 16,-7 3 9-16,-6 0-3 16,-1 1 4-16,-2 2 21 0,-3 2-1 15,5 2 32-15,1 0 4 16,3 0-16-16,6 0 1 15,1 10-33-15,3 6 1 16,0 2-14-16,0 4-1 16,0-5 0-16,7 0 0 15,9-7 0-15,1-6 0 16,3-4-2-16,3 0 6 16,0-2 8-16,3-18-11 15,-10-6 10-15,-2-3-10 16,-5 2 3-16,-9 3-2 15,0 2 2-15,0 2 18 0,-23 6-14 16,-9 7 35-16,-5 7-19 16,-5 0 16-16,-1 22-3 15,3 19-11-15,13 5-26 16,22-3 0-16,5-10-13 16,35-16-91-16,25-13-29 15,13-4-207-15</inkml:trace>
  <inkml:trace contextRef="#ctx0" brushRef="#br0" timeOffset="151387.729">8820 11612 3 0,'0'0'327'0,"0"0"-326"15,0 0-1-15,0 0 6 16,0 0 0-16,0 0-2 15,0 0 4-15,79-92 21 16,-79 84 7-16,0 4 97 16,0-1-76-16,0 5 22 15,0 0-35-15,0 0 2 16,-12 0-12-16,-2 11-11 16,-2 8-20-16,5-1 1 15,2-1 1-15,6-1-3 16,3-7-1-16,0-5 1 15,0-4-1-15,0 0 1 0,0 0-2 16,9 0 0-16,5-13 1 16,5-3 23-16,-12-2-14 15,2 2 7-15,-9 2-7 16,0 2 5-16,0 4 16 16,0 2 1-16,0 2-7 15,0 3-9-15,0-2 5 16,0 3 1-16,0 0 4 15,0 0-13-15,-5 0-10 16,-2 4-3-16,3 2 0 16,1-1-3-16,3-3-2 15,0-2-5-15,0 0-5 0,0 0 15 16,0 0-7-16,0 0 4 16,0 0 6-16,0-6-3 15,0 3 1-15,-4 2-2 16,-8 1-22-16,-2 0-131 15,1 0 4-15,3 0-223 16</inkml:trace>
  <inkml:trace contextRef="#ctx0" brushRef="#br0" timeOffset="154006.552">13753 11500 89 0,'0'0'187'15,"0"0"-135"-15,0 0-8 16,0 0-27-16,0 0 17 15,0 0 24-15,0 0 2 16,0-6-20-16,0 6 8 16,0 0 9-16,0 0-17 0,0 0-10 15,0 0-19-15,0 0 1 16,0 0-8-16,0 6-1 16,0 2-3-16,-7 0 8 15,0 6 12-15,-5-1 11 16,5 0 6-16,-2 1-12 15,9 0 5-15,0-2-22 16,0-4 3-16,0 0-7 16,5-2 6-16,9-2-9 15,2-2 15-15,4-2 5 16,-3 0-3-16,-1 0-11 16,4 0-7-16,-6-8 12 15,-2-2-7-15,-1-2 10 16,-6 1-14-16,-5 0 15 0,0-1-8 15,0-1 4-15,0 6-2 16,-9 1-6-16,-5 5 7 16,2 1-4-16,-2 0 20 15,-2 0-24-15,0 0 4 16,2 7-5-16,1 4-3 16,6 4 1-16,7-1-2 15,0-1 0-15,0-2 1 16,0-5-3-16,16-4 7 15,2-2-7-15,1 0 7 16,1 0-4-16,-6-12 2 0,-2-4 3 16,-8-2 3-1,-4-1 6-15,0 2 4 0,0 1-14 16,-16 8 7-16,-2 2-9 16,-5 6 10-16,0 0-11 15,-3 22 0-15,10 10-7 16,9 7-2-16,7-6-31 15,0-6-80-15,42-12-257 16</inkml:trace>
  <inkml:trace contextRef="#ctx0" brushRef="#br0" timeOffset="155459.562">16716 11600 271 0,'0'0'33'16,"0"0"34"-16,0 0 3 16,0 0 11-16,0 0-2 15,0 0 2-15,9 0-32 16,-9 0-13-16,0 0-14 16,3 0 24-16,1 1 3 0,7 6-27 15,1-1 13 1,2 2-7-16,2 3-2 0,4-5-20 15,-6-1-3-15,5-1-3 16,1-4 0-16,-5 0 4 16,-4 0-2-16,1 0 20 15,-4 0-7-15,-1-9 13 16,-4-4-20-16,-3-1 10 16,0 2-17-16,0 2 8 15,-10 0-3-15,-26 4 2 16,-1 2 1-16,-2 4-6 15,-2 0 16-15,-1 0-11 16,3 19 14-16,9 0-20 0,14-1 1 16,13 0-3-16,3-4-7 15,15-5-8-15,35-4-25 16,19-3 0-16,3-2-48 16,-3 0-137-16</inkml:trace>
  <inkml:trace contextRef="#ctx0" brushRef="#br0" timeOffset="156546.37">20102 11544 693 0,'0'0'164'16,"0"0"-34"-16,0 0-49 15,0 0-47-15,0 0-11 16,0 0-8-16,-4 70-10 16,31-70 3-16,-4 0-4 15,-4 0 2-15,-6 0 24 16,-10 0-10-16,-3 0 0 15,0 0-2-15,0 0-7 16,-9 0-11-16,-8 0-41 16,8 2-33-16,9 10-87 0,0 3-305 15</inkml:trace>
  <inkml:trace contextRef="#ctx0" brushRef="#br0" timeOffset="157107.851">22483 11678 359 0,'0'0'166'0,"0"0"-57"16,0 0-6-16,0 0-15 16,0 0 43-16,0 0-6 15,0-2-61-15,0 2 2 16,0 0-24-16,-6 0-28 0,6 0-12 16,0 0-2-1,0 0-31-15,0 0-79 0,16-2-182 16</inkml:trace>
  <inkml:trace contextRef="#ctx0" brushRef="#br0" timeOffset="158109.735">24766 11500 632 0,'0'0'156'15,"0"0"-29"-15,0 0-22 0,0 0-32 16,0 0-52-16,0 0 7 15,0 76-18-15,0-69 16 16,0-3-22-16,0-4-4 16,0 0 0-16,0 0 1 15,7-9 9-15,-3-9-9 16,-4-2 12-16,0-2-5 16,0 4 15-16,0 4 4 15,-4 0 11-15,-19 4 1 16,-3 6 6-16,-4 4-6 15,3 0-3-15,-3 0 7 16,-5 10-20-16,8 12-1 16,1 4-14-16,3 2-2 0,19-6-6 15,4-4 3-15,0-6-6 16,34-8-8-16,21-4-39 16,5 0-22-16,-4-3-33 15,-6-5-57-15,-18-1-35 16,-15 3-254-16</inkml:trace>
  <inkml:trace contextRef="#ctx0" brushRef="#br0" timeOffset="159044.036">25776 11596 630 0,'0'0'154'16,"0"0"-42"-16,0 0-52 15,0 0 19-15,0 0-31 0,0 0-18 16,-26 0-6 0,22 0-14-16,1 0 9 0,-6 0 19 15,2 4-1 1,-4 6-7-16,2 0-3 0,2 1-4 16,4-5-19-16,3-4 2 15,0-2-1-15,0 0-8 16,16 0 5-16,1-19-4 15,-1-1 2-15,0-2 0 16,-12 0 0-16,-4 3 1 16,0 0-1-16,0 4 24 15,-9 6 19-15,-14 4-10 16,2 5 7-16,1 0-10 16,1 0 2-16,-4 12-6 0,3 15-21 15,10-1-4 1,10-4 5-16,0-4-12 0,7-8-5 15,32-4-35-15,7-6 2 16,-2 0-34-16,-9 0-112 16,-12 0-140-16,-16 0-469 15</inkml:trace>
  <inkml:trace contextRef="#ctx0" brushRef="#br0" timeOffset="-148657.986">4811 4798 378 0,'0'0'291'0,"0"0"-288"16,0 0-6-16,0 0 6 15,0 0 18-15,0 0-19 16,0 0-1-16,0 0 4 16,0 0-5-16,0 0 1 15,0 0 18-15,0 0 14 16,0 0-10-16,0 0 17 16,0 0-2-16,0 0 14 15,0 0-24-15,0 0 12 16,0 0-14-16,0 0-3 15,0 0 6-15,0 0 0 16,0 0-12-16,0 0-16 0,0 0 0 16,4 0 9-16,31 0-12 15,15 0 6-15,10 0-3 16,9 0 0-16,7 0-2 16,4 0 1-16,5 0 0 15,-2 0-3-15,5 0 3 16,-12 0-5-16,-3 0-8 15,-17 0 11-15,-10 0-2 16,-7 0 3-16,-12 0 1 16,-13 0 0-16,-5 3-3 15,-6-3 8-15,-3 0-10 16,0 0 10-16,0 0-10 0,0 0-56 16,0 0-158-1,0 0-174-15</inkml:trace>
  <inkml:trace contextRef="#ctx0" brushRef="#br0" timeOffset="-147592.952">4933 3689 225 0,'0'0'236'16,"0"0"-97"-16,0 0-39 16,0 0-27-16,0 0-17 15,0 0 9-15,0-50 11 16,0 49-19-16,0-3-17 0,0 2-9 16,0 2 0-16,0 0 2 15,0 0-2-15,0 0 2 16,0 0-22-16,0 0-11 15,0 19-6-15,0 23-12 16,11 14 18-16,12 11 3 16,4 1-3-16,-4-2 0 15,8-6-1-15,-1-6 3 16,1-9-3-16,-1-13 9 16,-7-9-13-16,3-8 12 15,-10-9-12-15,-4-5 12 16,3-1-7-16,-3 0 6 15,6-15 3-15,1-24 20 16,-3-12 28-16,-5-16-26 16,-2-5-27-16,-9-11 2 0,0 0-4 15,0 5-4-15,0 9-11 16,-16 15-4-16,-7 13 5 16,7 12 3-16,9 13 6 15,0 11 5-15,7 2-9 16,0 3-2-16,0 0-23 15,0 0-38-15,0 10-18 16,0 14-46-16,14 2-39 16,-2 6-154-16</inkml:trace>
  <inkml:trace contextRef="#ctx0" brushRef="#br0" timeOffset="-147145.012">5517 4057 657 0,'0'0'105'16,"0"0"-53"-16,0 0 41 0,0 0-14 15,0 0-31 1,0 0 13-16,4 0-52 0,-4 0 4 16,0 0-13-16,3 0 1 15,1 0 1-15,5 0-4 16,-2 0 2-16,9-6-3 16,1-3 3-16,-1 4-6 15,0-6 3-15,-5-2 0 16,1-4 0-16,-8-8 5 15,-4-2-5-15,0-1 4 16,0-2-1-16,-4 7 5 16,-28 2 4-16,2 7 0 15,4 6-3-15,-1 5 17 16,8 3-22-16,-4 0-1 0,3 6-18 16,6 17-27-16,2 2-30 15,12 0-94-15,0-7-68 16</inkml:trace>
  <inkml:trace contextRef="#ctx0" brushRef="#br0" timeOffset="-146796.06">5636 3940 611 0,'0'0'156'16,"0"0"-114"-16,0 152 61 0,10-96-9 15,13 0-30-15,0 1-22 16,0-1-10-16,-3-6-23 16,-10-6 8-16,-3-7-11 15,-7-9 11-15,0-11-16 16,0-3 9-16,0-4 0 16,0-4-7-16,-21-3 11 15,-7-3-10-15,1 0 18 16,-3-3-16-16,0-17 24 15,4-1-16-15,10-5-3 16,12-4 2-16,4-3-13 16,0-5 0-16,43 0-8 15,10-4 5-15,0 6-13 0,0 0-19 16,-7 0-54 0,-20 6-167-16</inkml:trace>
  <inkml:trace contextRef="#ctx0" brushRef="#br0" timeOffset="-143815.988">4923 11560 273 0,'0'0'44'0,"0"0"-34"16,0 0-7-16,0 0 33 0,0 0-21 15,0 0 11-15,0 0 4 16,0 0 18-16,-115 0-2 15,95 0-23-15,4 0-22 16,-1 0 4-16,8 0-10 16,-2 0 5-16,8 0-1 15,3 0-1-15,-4 0-6 16,4 0 4-16,-9 0-14 16,2 0 12-16,-3 0-5 15,1 0 11-15,2 0 1 16,3 0 14-16,1 0-14 15,-6 0 15-15,2 0 21 16,3 0 20-16,1 0 4 16,3 0-13-16,0 0-14 0,0 0-18 15,0 0 3-15,0 0-11 16,0 0-4-16,0 0-4 16,0 0 2-16,3 0-5 15,24 0 6-15,10 0-3 16,2 0 16-16,3 0-2 15,4 0-7-15,-5 0-4 16,5 0-2-16,-7 0 0 16,2 0-1-16,1-2 2 15,-7 2-5-15,6 0 7 16,2 0-5-16,-1 0 3 16,8-2-3-16,-1 2 2 15,1-2-1-15,-1-1 0 0,-8 3 0 16,5 0-1-16,-7 0 1 15,-2-1-3-15,-2-2 7 16,-5 2-5-16,-3-1 1 16,-8 2 0-16,1 0 1 15,-6 0-1-15,2 0-1 16,7 0 1-16,0 0-1 16,10 0 6-16,6 0-4 15,4 0 2-15,1 0-5 16,2 0 4-16,0-1-1 15,-11-2-1-15,-5 3 0 16,-3 0-3-16,-8 0 1 0,-1 0 1 16,2 0-34-1,-4 3-21-15,3 1-105 0,-8 0-231 16</inkml:trace>
  <inkml:trace contextRef="#ctx0" brushRef="#br0" timeOffset="-142577.524">1730 10587 365 0,'0'0'390'0,"0"0"-315"15,0 0 52-15,0 0 49 16,0 0-175-16,0 0 5 15,0-1 2-15,0 1 9 16,0 0-5-16,0 0 15 16,0 0-15-16,0 10-6 15,0 30-6-15,0 18 0 16,0 24 0-16,0 10 3 16,0 7-4-16,19-2 1 15,15-8 0-15,1-13-8 16,3-13 0-16,-7-22 8 15,-4-12-9-15,-4-15 7 16,0-14-7-16,-5 0-1 0,5-37 10 16,-7-21 26-16,-6-18 11 15,-5-11-17-15,-5-5-3 16,0-2-2-16,0 8-11 16,-28 10-2-16,-2 13-1 15,4 22 2-15,3 15 6 16,8 14-7-16,7 6 4 15,8 6-6-15,0 0-7 16,0 0-44-16,0 18-47 16,15 16-26-16,19 10-74 15,1 0-126-15</inkml:trace>
  <inkml:trace contextRef="#ctx0" brushRef="#br0" timeOffset="-142259.926">2204 11306 692 0,'0'0'22'0,"0"0"13"15,0 0-17-15,0 0 8 16,0 0 51-16,0 0-8 15,156-65-14-15,-140 25-18 16,-13-2-10-16,-3 4 16 0,0 4-6 16,0 8-10-1,-12 12 10-15,-15 6-5 0,11 6-14 16,-1 2-8-16,-3 0-10 16,4 10-28-16,6 14-76 15,6 6-40-15,4-5-111 16,0 0-139-16</inkml:trace>
  <inkml:trace contextRef="#ctx0" brushRef="#br0" timeOffset="-141956.389">2333 11147 623 0,'0'0'212'0,"0"0"-185"0,0 0-21 16,53 117 48-16,-19-42 5 15,1 9 12-15,-8 3-41 16,-1-3-18-16,-6-6 17 15,-10-7-24-15,-1-11 6 16,-9-12-3-16,0-14 15 16,0-11-13-16,0-17-5 15,0-6 0-15,-12-11 11 16,-18-31 12-16,0-16-28 16,-13-6-12-16,13 1-2 15,7 11 13-15,7 15-8 16,9 6 6-16,7 8-5 15,0 4-18-15,0 1-4 0,0 0-25 16,20-1-40 0,10 2-94-16,3-3-74 0,3-5-134 15</inkml:trace>
  <inkml:trace contextRef="#ctx0" brushRef="#br0" timeOffset="-141745.041">2623 11001 764 0,'0'0'91'0,"0"0"-53"16,0 0 54-16,0 0-47 16,0 0-3-16,0 0-34 0,83-17 11 15,-70 17-19-15,-3 0 0 16,1 0-56-16,-2 3-127 15,-9 9-69-15</inkml:trace>
  <inkml:trace contextRef="#ctx0" brushRef="#br0" timeOffset="-141566.785">2653 11279 643 0,'0'0'196'0,"0"0"-167"15,0 0 108-15,0 0-60 16,0 0-44-16,0 0-30 0,195-10-3 16,-161 3-1-16,4-4-71 15,-4-1-196-15,-11-1-234 16</inkml:trace>
  <inkml:trace contextRef="#ctx0" brushRef="#br0" timeOffset="-141280.855">3134 11139 459 0,'0'0'478'0,"0"0"-468"15,0 0-8-15,0 0 28 16,84 102-17-16,-47-87 7 0,2-9-18 16,0-6 0-16,-9 0 4 15,0-11 6-15,-7-21 11 16,-7-11 2-16,-13-7 9 15,-3-5 0-15,-3-1 0 16,-40 2-27-16,-10 3-2 16,-16 9-5-16,-7 11-2 15,0 12-8-15,3 19-14 16,12 10 15-16,27 43-36 16,30 20-37-16,4 14-99 15,61-2-200-15</inkml:trace>
  <inkml:trace contextRef="#ctx0" brushRef="#br0" timeOffset="-102939.292">3012 7824 358 0,'0'0'81'0,"0"0"-15"16,0 0 77-16,0 0-57 0,0 0-43 16,0 0 8-1,15-74 1-15,-12 73-5 0,-3-1-7 16,0-1 20-16,0 3 7 15,0 0-27-15,0 0-27 16,0 0 12-16,0 0-22 16,0 5 9-16,0 20-12 15,0 19 0-15,0 16 0 16,-3 12 5-16,-4 4 1 16,3 3 1-16,0-8 2 15,-1-8-7-15,5-13-4 16,0-14 8-16,0-11-9 15,0-13 7-15,0-6-4 16,0-6 0-16,0 0 4 16,0 0 11-16,0 0-15 15,0-17 8-15,0-2-3 16,0-10-10-16,0-2 7 0,0-2-5 16,20-5 0-16,18-6 2 15,8-2 0-15,-1-2-2 16,1 2-2-16,-7 4 10 15,-16 5-7-15,-13 9 5 16,-10 6-1-16,0 6 1 16,0 7-6-16,0 2 0 15,-19 7-69-15,-15 0-75 16,-3 22-284-16</inkml:trace>
  <inkml:trace contextRef="#ctx0" brushRef="#br0" timeOffset="-102722.051">3129 8132 495 0,'0'0'267'0,"0"0"-256"16,0 0 110-16,0 0-42 16,115 110-45-16,-85-83-20 15,-7-3 11-15,-3-1-24 16,-4-3 5-16,-9-5-1 15,0 0-10-15,-4-1 4 16,3-4-71-16,-6-1-105 0,0-8-135 16</inkml:trace>
  <inkml:trace contextRef="#ctx0" brushRef="#br0" timeOffset="-102495.129">3522 8125 898 0,'0'0'114'0,"0"0"-107"16,0 0-7-16,0 0 2 0,0 0-4 15,0 0 0-15,104-6-40 16,-90 6-95-16,-10 0-99 15,-4 0-192-15</inkml:trace>
  <inkml:trace contextRef="#ctx0" brushRef="#br0" timeOffset="-102321.267">3347 8296 879 0,'0'0'112'16,"0"0"-88"-16,0 0 73 15,0 0-44-15,0 0-29 16,224-13-15-16,-169 13-8 16,-5 0-1-16,-1 0-46 0,-8 0-94 15,-6 0-291-15</inkml:trace>
  <inkml:trace contextRef="#ctx0" brushRef="#br0" timeOffset="-101881.22">4129 7630 909 0,'0'0'64'0,"0"0"-60"15,0 0 2-15,0 123 1 0,0-68-2 16,0 7-6-16,0 3 2 16,0-3-2-16,0-4-15 15,0-8-61-15,3-12-56 16,1-9-148-16</inkml:trace>
  <inkml:trace contextRef="#ctx0" brushRef="#br0" timeOffset="-101651.443">3904 8189 748 0,'0'0'255'15,"0"0"-255"-15,0 0 34 16,0 0 65-16,0 0-52 16,267 0 21-16,-194-3-52 15,-10 2 0-15,6 1-16 16,-7 0-3-16,-9 0-67 16,-7 0-34-16,-26 12-129 15,-13 7-276-15</inkml:trace>
  <inkml:trace contextRef="#ctx0" brushRef="#br0" timeOffset="-101312.14">4221 8450 1009 0,'0'0'93'0,"0"0"-81"15,0 0 48-15,0 0-25 16,0 0 6-16,0 0-36 15,106-58 3-15,-90 49-3 16,-6 8-10-16,-6 1 4 16,-4 0-13-16,0 0-26 15,0 17 10-15,-14 12 24 16,-25 9 6-16,-2 8-3 16,-1 4 8-16,6 1 1 0,10-7-1 15,19-10 9-15,7-10-14 16,0-7 4-16,0-5-2 15,23-5 1-15,3-3-1 16,4-4 2-16,-3 0 20 16,1 0-24-16,-1 0 0 15,3-14-30-15,12-10-60 16,-12-8-263-16</inkml:trace>
  <inkml:trace contextRef="#ctx0" brushRef="#br0" timeOffset="-100620.444">4659 8199 394 0,'0'0'330'0,"0"0"-302"15,0 0-17-15,0 0 24 16,0 0 2-16,0 0 36 16,0 0 46-16,4-18-66 15,3-10-18-15,9-6-7 16,-9-3 0-16,5 6-24 16,-12 5 3-16,0 9-5 15,4 10-2-15,-4 5 6 0,0 2-4 16,0 0 5-16,0 9-7 15,0 18-14-15,0 3 13 16,7 2-3-16,0-7 8 16,2-8-1-16,-6-7-1 15,1-8-2-15,3-2-2 16,-2 0 2-16,6-2 5 16,5-21-4-16,-2-6 14 15,2-3-12-15,-6 2 23 16,-6 6-15-16,1 6 12 15,-5 6-20-15,4 8 9 16,-1 4 0-16,-3 0-3 16,0 0-9-16,4 0 5 0,-1 14-12 15,10 8 11-15,-3 1-11 16,6 0 12-16,-1-8-10 16,-3-7 6-16,-1-2-2 15,1-1 0-15,-9-5-12 16,13 0-3-16,2 0-14 15,2-14 28-15,6-10 1 16,-10-5-5-16,0 0 12 16,-9 0-5-16,-7 8 2 15,0 5 10-15,0 7 3 16,0 9 7-16,0 0 4 16,0 0 5-16,0 9-32 0,-7 21-1 15,2 10-4 1,5 4-39-16,0-7-93 0,5-8-117 15,21-15-150-15</inkml:trace>
  <inkml:trace contextRef="#ctx0" brushRef="#br0" timeOffset="-100104.438">5333 7784 983 0,'0'0'170'15,"0"0"-156"-15,0 0 19 0,0 0-22 16,0 0 10-16,0 0-15 16,46-50-3-16,-42 50-3 15,5 4-9-15,-6 22 1 16,1 13 8-16,-1 11 4 15,1 1 0-15,-4 6-7 16,3-7 10-16,6-8-10 16,2-10 3-16,5-10 0 15,-6-10 0-15,6-7 2 16,-9-5-1-16,2 0 0 16,5 0 19-16,-1-19 1 15,-3-15 31-15,-6-11-17 0,-4-2-6 16,0-1-9-16,0-1-12 15,0 5 4-15,0 6-6 16,-4 10 21-16,1 9-15 16,-1 9 11-16,4 5-22 15,0 3-1-15,0 2 0 16,0 0-2-16,0 0 0 16,0 0-13-16,7 0 5 15,23 0-7-15,6-2-6 16,-3-4-49-16,6-6-23 15,2-4-11-15,-2-2-50 16,-13-4-152-16,-13 0-146 16</inkml:trace>
  <inkml:trace contextRef="#ctx0" brushRef="#br0" timeOffset="-99823.699">5712 7532 211 0,'0'0'471'0,"0"0"-376"15,0 0-18-15,0 0-4 16,0 0-20-16,0 0-42 15,-20-33 20-15,20 33-8 16,4 0 17-16,3 0-16 16,2 0-2-16,-6 7-3 15,1 9 15-15,-1 5-2 16,-3 5-5-16,0 7 20 16,0-2-5-16,0-1 30 0,-14-5-35 15,9-7-19-15,5-11-16 16,0 0 2-16,0-5-4 15,16-2 0-15,7 0-3 16,10 0-2-16,3 0-12 16,-6-6-73-16,-4-7-122 15,-22 0-526-15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3T10:43:20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17429 3501 685 0,'0'0'32'16,"0"0"0"-16,0-116-20 16,12 79 21-16,-5 2 13 15,6 0 80-15,1 5-51 16,5 2-70-16,-3 6 15 15,-2 6 46-15,-1 5-48 16,-10 10 4-16,1 1 12 16,-4 0-28-16,11 0 6 15,8 1-10-15,11 18-3 16,9 10 2-16,-5 0 2 16,-6 3-2-16,-14 1 4 15,-2-8-5-15,-8-3 9 16,-1-8-10-16,-3-6 9 0,4-5-5 15,0-3 0 1,4 0-3-16,7-21 5 0,4-19-3 16,8-10 3-16,-1-3 1 15,1 8-8-15,-8 11 9 16,-3 12-9-16,-5 12 7 16,-11 8-3-16,0 2 1 15,0 0 7-15,3 30-10 16,6 9 0-16,2 10 19 15,-4-5-18-15,5-10 0 16,-1-11 11-16,-2-12-23 16,1-7 12-16,6-4-2 0,7 0 2 15,0-23-1-15,7-8 14 16,0-5-7-16,-7 0-9 16,-3 10 14-16,-10 7-16 15,-1 12 11-15,-5 6-7 16,-4 1 0-16,0 3 10 15,0 27-10-15,0 14 6 16,3 8-14-16,17 1 8 16,6-9-37-16,11-14-120 15,-5-14-174-15</inkml:trace>
  <inkml:trace contextRef="#ctx0" brushRef="#br0" timeOffset="644.842">18451 3392 468 0,'0'0'60'0,"0"0"57"16,0 0-6-16,0 0-30 15,0 0 24-15,0 0 7 16,0-11-75-16,0 11 2 16,0 0-36-16,0 0 9 15,0 0-7-15,0 1-4 16,0 18-1-16,0 9 0 16,0 4-1-16,0 3 4 0,13 0-6 15,-3-5 11 1,6-2-16-16,-5-6 15 0,1-6-14 15,-5-4 11 1,-7-3-8-16,0-6 4 0,0-3-2 16,0 0 1-16,-16 0 2 15,-10 0 9-15,-1-10-7 16,8 4 17-16,5 5-3 16,5-1 23-16,5 2-25 15,4 0 13-15,0 0-13 16,0 0-15-16,0 0 0 15,0 0 7-15,7 0-15 16,29 0 16-16,-3 0-8 16,6-3 6-16,-5 0-12 0,-4-4-9 15,-2 1-90 1,-5 0-52-16,-12-5-294 0</inkml:trace>
  <inkml:trace contextRef="#ctx0" brushRef="#br0" timeOffset="1206.839">19055 3132 358 0,'0'0'382'0,"0"0"-344"16,0 0 59-16,0 0 26 15,0 0-59-15,0 0-35 16,-16-2-6-16,16 2-9 15,0 0 12-15,0 2-11 16,10 12 53-16,19 4-26 0,4 0-8 16,10-2-21-16,3 0-3 15,-2-2-3-15,2 0-3 16,-7-4-4-16,-13-2 5 16,-10-2-11-16,-9-2 12 15,-7 0-12-15,0 0 11 16,0 2-5-16,0 4 0 15,-23 3 8-15,-23-1-2 16,-3 1-3-16,-4 1 3 16,-4-1-1-16,11-5 11 15,7 2-13-15,9-5 10 16,14 0-7-16,6-3-6 16,10-2 0-16,0 0-13 15,0 0-32-15,14 0-56 16,21 0 27-16,-1 0-23 0,5-8-153 15,-9-10-171 1</inkml:trace>
  <inkml:trace contextRef="#ctx0" brushRef="#br0" timeOffset="1619.972">19481 2985 413 0,'0'0'390'16,"0"0"-269"-16,0 0-2 0,0 0-69 15,0 0-15-15,0 0 11 16,0-2-4-16,0 2 13 16,0 0-40-16,0 5 11 15,0 6-26-15,12 4 19 16,22 3-16-16,15 2-1 15,4-1-2-15,0 0 0 16,-3-3-2-16,-15 1-5 16,-8 2-2-16,-16 2-9 15,-11 2 14-15,0 5 6 16,-8 4-5-16,-25-2 4 16,-17 3-1-16,-4-4 7 15,-3 0-4-15,4-9 28 0,10-6-14 16,17-6 6-1,15-4-16-15,11-3-12 0,0-1 5 16,0 0-24-16,0 0-56 16,14 0-80-16,25 0-161 15</inkml:trace>
  <inkml:trace contextRef="#ctx0" brushRef="#br0" timeOffset="2444.683">20263 3360 610 0,'0'0'123'0,"0"0"-67"16,0 0 32-16,0 0-25 16,0 0-29-16,0 0 37 0,-20 21-16 15,20-21-24 1,0-12 35-16,0-16-19 0,0-6 2 15,20-9-32-15,-4-1 9 16,-2 1-9-16,-2 8-5 16,-5 9-6-16,-3 12-6 15,-4 10 10-15,0 4-5 16,0 0 7-16,3 2-8 16,6 25-8-16,5 12 6 15,2 8-5-15,4-3 3 16,-6-5 0-16,5-11-1 15,-3-10 8-15,-5-8-13 16,1-8 16-16,-1-2-2 16,5 0-5-16,10-16 15 0,4-13-12 15,4-6 25 1,-6-3-3-16,-10 0-13 0,-2 9-15 16,-9 6 10-16,-4 11-11 15,-3 10 8-15,0 2-2 16,0 0 2-16,0 4-10 15,0 20 3-15,0 6 0 16,0 4-1-16,13-6 8 16,-3-10-14-16,6-6 17 15,-5-6-20-15,5-6 18 16,3 0-16-16,11 0 6 16,9-8 2-16,-1-13 0 15,0-8 2-15,-8 1 0 16,-7 0 6-16,-12 2-3 0,-6 10-2 15,-5 5 1-15,0 10 1 16,0 1 10-16,0 0-9 16,0 7-5-16,-16 22-1 15,-10 9-2-15,-1 4-7 16,8-4-14-16,15-10-17 16,4-7-51-16,0-10-17 15,4-7-41-15,23-4 36 16,3 0-215-16,-7-1-148 15</inkml:trace>
  <inkml:trace contextRef="#ctx0" brushRef="#br0" timeOffset="2765.338">21117 3238 499 0,'0'0'181'15,"0"0"-130"-15,0 0 19 16,0 0 3-16,0 0 7 15,0 0-8-15,0 0-37 16,175 31-20-16,-159-27-3 16,-12-1-11-16,-4 9 25 15,0 9 3-15,0 7 46 16,-36 9 21-16,-8 3-24 16,5-2-24-16,13-5-14 0,13-9-9 15,13-8-14 1,0-3 2-16,13-6-2 0,33-3-9 15,7-4 3-15,7 0 6 16,-2 0-10-16,-5-11-1 16,-7-2-20-16,-9-1-58 15,-1 1-101-15,-17 3-180 16</inkml:trace>
  <inkml:trace contextRef="#ctx0" brushRef="#br0" timeOffset="74207.911">17712 5484 242 0,'0'0'239'0,"0"0"-161"16,0 0-5-16,0 0-9 15,0 0-31-15,0 0 5 16,0 0-7-16,0-30 1 16,0 29 53-16,0-2-27 15,0 1 20-15,0 0-36 0,0-2 4 16,0-2-33-16,0 2 15 15,0-2-21-15,0 2 9 16,0-1-4-16,0 4-12 16,0-1 33-16,0 2-23 15,0 0 20-15,0 0-27 16,0 0 20-16,0 0-22 16,0 0 6-16,0 0-7 15,0 32-6-15,7 19 2 16,9 11 8-16,3 2-9 15,-1-2 17-15,-2-6-19 16,0-5 16-16,-2-2-12 16,-2-11 3-16,-4-10 0 15,-1-6-2-15,1-10 9 16,-4-6-9-16,-4-1 11 0,0-5-3 16,4 0-3-16,3 0 17 15,5-27-4-15,6-17 0 16,5-14-3-16,3-12-13 15,6-6 0-15,-2-3 8 16,-7 5-23-16,0 10 29 16,-3 14-27-16,-13 13 22 15,-4 12-15-15,-3 9 6 16,0 10-2-16,0 2 1 16,0 4-26-16,0 0-11 15,0 1-46-15,0 22-5 0,-10 4-41 16,-6 6-90-16,-7-3-36 15,-4 0-132-15</inkml:trace>
  <inkml:trace contextRef="#ctx0" brushRef="#br0" timeOffset="74442.589">17818 5635 324 0,'0'0'162'0,"0"0"-68"15,0 0 47-15,0 0-81 16,0 0 43-16,0 0 3 15,152 90-24-15,-106-64-56 16,-3-2 21-16,-4 4-27 16,-9 0 12-16,-4-2-5 15,-6 1-20-15,-3-2-2 0,3 2 4 16,-4-4-18-16,-2-4 7 16,5-5-19-16,-3-4-55 15,-5-6-36-15,-6-4-146 16,-5 0-403-16</inkml:trace>
  <inkml:trace contextRef="#ctx0" brushRef="#br0" timeOffset="74978.499">18550 5745 702 0,'0'0'103'0,"0"0"-25"16,0 0 47-16,0 0-53 15,0 0-66-15,0 0 20 16,-7-10-25-16,7 16 2 16,0 22-1-16,0 10 1 0,0 6-3 15,4 0 8-15,6 0-9 16,10-5 9-16,-4-3-10 16,-6-8 12-16,3-4-18 15,-3-8 11-15,-6-6-3 16,1-6 0-16,-5 0 0 15,0-4 21-15,0 2 22 16,-19-2 38-16,-20 0-80 16,2 2 12-16,-2 3-10 15,5 0 7-15,11-2-9 16,11 2-1-16,12 1 0 16,0 2-12-16,3 0 6 0,36 2 12 15,11-3-16 1,-4-1 18-16,-4-3-16 0,-12-3-15 15,-7 0-27-15,-8 0-23 16,-3 0-99-16,-5-17-157 16</inkml:trace>
  <inkml:trace contextRef="#ctx0" brushRef="#br0" timeOffset="75503.416">18897 5556 343 0,'0'0'357'16,"0"0"-290"-16,0 0 76 16,0 0-31-16,0 0-33 15,0 0-57-15,-7-3 4 16,7 3-1-16,0 0-17 16,27 7 38-16,19 7-26 15,7 4 24-15,3-1-38 0,13-3 16 16,4-1-20-16,3 1 6 15,0 0-8-15,-7-1 0 16,-16-1-1-16,-14-1 7 16,-16 2-13-16,-16-4 16 15,-7 4-13-15,0 0 19 16,-11 6-3-16,-35 0-6 16,-7 4 19-16,-9-3-11 15,9-2-14-15,4-4 10 16,10-3-3-16,9-4-3 15,10-2 9-15,10-4-26 16,6-1 4-16,4 0-19 16,0 0-68-16,7 0-58 0,29 0-75 15,4-1-107 1</inkml:trace>
  <inkml:trace contextRef="#ctx0" brushRef="#br0" timeOffset="75939.029">19596 5436 791 0,'0'0'315'0,"0"0"-290"15,0 0 58-15,0 0-13 16,0 0-65-16,0 0-1 16,14 31 2-16,32-6 11 15,3-1-7-15,5-4-2 16,4 3-3-16,6-1 5 16,-6-3-10-16,-5 4 0 15,-7-1-5-15,-19 1 13 16,-8 1-16-16,-15-1 19 15,-4 3-6-15,0 0 2 16,-27 2 27-16,-19 0-4 16,-16-2-3-16,-2-2 0 15,6-2-19-15,9-4-3 0,15-3 13 16,14-7-36 0,13 1 7-16,7-1-26 0,0-2-78 15,27-4-46-15,33-2-107 16,6 0-219-16</inkml:trace>
  <inkml:trace contextRef="#ctx0" brushRef="#br0" timeOffset="76487.579">20728 5260 498 0,'0'0'338'15,"0"0"-242"-15,0 0 18 16,0 0-67-16,0 0-22 16,0 101-4-16,0-39 10 0,3 7 6 15,17 3-24-15,-9 3 40 16,1-3-30-16,-1-5 12 16,-6-11-34-16,2-11 33 15,-4-15-17-15,-3-11 14 16,4-12 5-16,0-7-17 15,-1 0 17-15,9-4-27 16,4-32 42-16,6-14-48 16,6-11 12-16,2-8-5 15,-7-4-12-15,-4-1 2 16,-1 0-3-16,-6 10 0 16,-4 16-1-16,-1 12-10 15,1 13 28-15,-4 7-22 0,3 9 16 16,0 0-16-16,2 6-5 15,-5 1-21-15,3 0-25 16,5 0-57-16,-8 22-66 16,-4 4-173-16</inkml:trace>
  <inkml:trace contextRef="#ctx0" brushRef="#br0" timeOffset="76719.49">20995 5689 1107 0,'0'0'92'0,"0"0"-2"0,0 0 4 16,0 0-41-1,0 0-36-15,0 0 20 0,87 64-37 16,-55-50 10-16,-2 3-1 16,-7-4-14-16,0 5 10 15,-4 1-10-15,-5-4-8 16,-1 1-20-16,-3-2-19 15,6-2-87-15,-2-4-40 16,2-6-299-16</inkml:trace>
  <inkml:trace contextRef="#ctx0" brushRef="#br0" timeOffset="77032.33">21467 5755 1101 0,'0'0'133'0,"0"0"-90"0,0 0 21 16,0 0-36-16,0 0-15 16,0 0-14-16,96 0 11 15,-66 4-16-15,-14 2 17 16,-6 2-22-16,-10 3 21 16,0 8-10-16,-14 9 45 15,-28 10-8-15,-1 2 18 16,6 0-23-16,11-5 20 15,22-9-47-15,4-4 24 16,0-4-23-16,27-7-3 16,19-3-3-16,-2-5 0 15,2-3-1-15,-7 0-39 0,-13 0 9 16,-6 0-101-16,-17-5-134 16,-3-5-570-16</inkml:trace>
  <inkml:trace contextRef="#ctx0" brushRef="#br0" timeOffset="-173541.251">15888 3316 323 0,'0'0'56'0,"0"0"-31"0,0 0 21 16,0 0 2-16,0 0-35 16,0 0 12-16,0 0 11 15,0 0 5-15,-7-18-38 16,0 16 62-16,4 2-14 16,-6 0-18-16,5 0-27 15,1 0 1-15,3 0-2 16,0 0-2-16,0 0-6 15,0 0 9-15,0-2-12 16,19 0 11-16,22 1-9 16,17-3 5-16,2-1-2 15,6 3 0-15,3 0-4 0,-13 2-2 16,1 0-30-16,-11 0 4 16,-7 0-43-16,-13 0 11 15,-10 0 19-15,-16 0 18 16,0 0-22-16,0-2 3 15,0-10-169-15</inkml:trace>
  <inkml:trace contextRef="#ctx0" brushRef="#br0" timeOffset="-173246.017">16274 3180 271 0,'0'0'244'0,"0"0"-143"16,0 0-18-16,0 0-21 0,0 0-39 15,0 0-15-15,0-3-8 16,35 14 0-16,9-1 19 16,15 1 4-16,-3-1-4 15,6-5-19-15,-9 3 12 16,-15-2-8-16,-12-2-3 16,-17 0 4-16,-9 4-2 15,0 1-3-15,-16 2 5 16,-21 6 5-16,-6-1-6 15,1-4 0-15,15 0 1 16,4-5-10-16,16 1-3 16,7 0-74-16,0-2-102 15,0-3-188-15</inkml:trace>
  <inkml:trace contextRef="#ctx0" brushRef="#br0" timeOffset="-167293.54">15961 5779 390 0,'0'0'136'0,"0"0"-117"15,0 0 5-15,0 0 16 16,0 0-33-16,0 0 19 15,0 0-11-15,-7 0-1 16,7 0-12-16,0 0 10 16,-4 0 9-16,4 0-3 15,0 0 3-15,0 0-9 16,-3 0 15-16,3 0-17 16,0 0 15-16,0 0-6 15,0 0 12-15,0 0-11 16,7 0-20-16,32-4-7 15,14 0 7-15,19 0-2 0,8 0 5 16,8 0-8-16,-1 2-9 16,-2-2-16-16,-13 4-1 15,-19-5 14-15,-19 5-11 16,-15 0 14-16,-8 0 10 16,-6 0 0-16,-5 0 2 15,0 0 4-15,0 0-4 16,0 0-37-16,-12 0-158 15,-4 0-78-15</inkml:trace>
  <inkml:trace contextRef="#ctx0" brushRef="#br0" timeOffset="-166979.378">16438 5667 49 0,'0'0'456'0,"0"0"-371"15,0 0-2-15,0 0-16 16,0 0-26-16,0 0-35 15,-49-7-5-15,49 7 3 16,23 0-7-16,14 7 5 16,9 3-2-16,0-2 0 15,3-1 5-15,-6-1-6 16,-13 3 6-16,-14-1-8 16,-9 2 8-16,-7 1-1 15,0 6-4-15,-7 1 32 16,-25 0-7-16,2 2-2 0,-7 0 6 15,-2-2-16-15,5-6 2 16,11-2-13-16,7-6-4 16,9-2 0-16,7-2-41 15,0 3-49-15,0 0-140 16,11-3-129-16</inkml:trace>
  <inkml:trace contextRef="#ctx0" brushRef="#br0" timeOffset="-164465.628">15980 6722 207 0,'0'0'176'15,"0"0"-138"-15,0 0 34 16,0 0-25-16,0 0 1 16,0 0-26-16,0 0 31 15,0-6-24-15,0 1-3 16,0-3-21-16,0 0 3 16,0-2-7-16,0-3 7 15,13-8-12-15,-3-5 8 16,10-4-8-16,-1-2 6 15,4 4-4-15,-9 6-4 16,-1 10 5-16,-10 5-1 16,-3 7 2-16,4 0 21 0,3 21-14 15,12 11 7 1,4 5-7-16,4-2 4 0,3-9-9 16,-4-8 4-16,3-8 19 15,-8-5 8-15,-2-5 21 16,-3 0-12-16,4 0 34 15,-6-6-41-15,-2-9-5 16,-5-3-13-16,-3 1 1 16,-4-4-18-16,0 4 0 15,0 2-21-15,0 5-33 16,0 2-72-16,0 2-43 16,0 0-113-16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3T10:50:05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23694 6888 264 0,'0'0'43'16,"0"0"-20"-16,0 0 18 0,0 0 24 15,0 0 37-15,0 0-11 16,0 0-21-16,0 0-16 16,0-6-26-16,0 6-1 15,0 0-9-15,0 0-1 16,0 0-13-16,0 0-3 15,0 0 7-15,0 0-5 16,4 0 1-16,35 0 10 16,7 0 20-16,14 0-19 15,9 0 0-15,3-2-6 0,8 0-8 16,8 0-1 0,4-1-3-16,8 2-4 0,-5 1-7 15,4-3 6 1,4 3-3-16,-4 0 11 0,0-2-8 15,0 2 4-15,3-1-1 16,1-2 5-16,5 0-1 16,5-5 3-16,9 3-4 15,4 1-9-15,1 3-3 16,-1-3-6-16,-4 0 9 16,-4-5-12-16,-4 1 17 15,4 1 4-15,-3-1-4 16,-5 3-3-16,-8 1-12 15,-13 3-4-15,-13 1 21 16,-4-3 0-16,-3 3 7 0,11-1-4 16,0-3 1-16,4-2 0 15,3-3 0-15,-6 3-2 16,-8 0 2-16,-4 2-31 16,-12 3 6-16,-8 1-4 15,-3 0-5-15,-16 0-13 16,-14 0-20-16,-16 0-123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3T10:52:28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3729 6728 339 0,'0'0'283'16,"0"0"-199"-16,0 0-52 16,0 0 10-16,0 0-10 15,0 0-18-15,-9 0-14 16,9 0 0-16,0 0-5 15,0 0 5-15,5 0 0 16,18 0 3-16,7 0-3 0,4 0 1 16,15 0 16-16,5 0-12 15,7-5 1-15,8 4-5 16,11-2 4-16,0 1-3 16,8-2-1-16,-8 0 1 15,12 0 0-15,-13 2 1 16,-10 1 1-16,-3 1-6 15,-29 0 3-15,-7 0-1 16,2 0 9-16,-2 0-9 16,3 0 8-16,10 7-5 15,3 0 14-15,7-1-14 0,0-5 15 16,0-1-15-16,2 0 7 16,-2 0-8-1,-3 0-1-15,-1 0 2 0,1 0 0 16,-8 0 1-16,-5 0 11 15,-3 2-3-15,-2 1-10 16,1-2 10-16,10 1-7 16,-1 1 10-16,11-2-4 15,0 2-1-15,4-2-10 16,-4 2 5-16,5-2-6 16,-8 1 5-16,-1-2-2 15,1 2 2-15,-4 0-5 16,3 2 2-16,-3 0-1 15,-1 0 0-15,-3 4 1 16,-7-2 1-16,3 1 1 0,1 0 7 16,-2 0-9-16,5-3 3 15,8 2-3-15,-4-2 3 16,7-3-4-16,0-1 0 16,9 0 0-16,-6 0 5 15,1 0-8-15,-11 0 6 16,-4 0-3-16,-8 0 1 15,-2 0-2-15,-2 5 2 16,4-2 3-16,-3 0-4 16,6 0 0-16,-3 0-2 15,1 1 9-15,-4-2-10 16,4 2 8-16,2-2-7 0,6 1 4 16,6 0-4-16,4-2 0 15,4-1 2 1,1 0-1-16,-5 0 11 0,-7 0-14 15,0 0 8-15,-9 0-8 16,-1 0 8-16,1 0-5 16,-2 0 1-16,-1 0-1 15,-1 0 0-15,3 0 2 16,4 0-5-16,3 0 9 16,6 0-8-16,5 0 8 15,7 0-10-15,3 0 7 16,9 0-3-16,4 0 1 15,-9 0 0-15,-3-4-1 0,-8 4 2 16,-2 0-4 0,-11 0 6-16,-2 0-4 0,-3 0 5 15,-5 0-4-15,8 0 0 16,-1 0 5-16,10 0 7 16,2 0-4-16,4 0-2 15,0 0 0-15,4-5-9 16,0 1 8-16,-3-1-8 15,-1 4 6-15,-4-4-3 16,5 4 0-16,-8-2 1 16,-1 0-3-16,1 0 6 15,3 0-10-15,3-1 10 0,6 1-8 16,-2 2 7-16,6-4-3 16,-3 1 0-1,-1 0 0-15,4-1-1 0,-10 0-16 16,1-1-73-16,-7-1-237 15</inkml:trace>
  <inkml:trace contextRef="#ctx0" brushRef="#br0" timeOffset="24267.002">18619 6722 257 0,'0'0'67'0,"0"0"-41"15,0 0 15-15,0 0-8 16,0 0 1-16,0 0-3 15,0 0-2-15,0 0-3 0,0 0-12 16,0 0 9 0,0-3 26-16,0 3 7 0,0 0-19 15,0 0 3-15,0 0-15 16,0 0 24-16,0 0-6 16,0 0 8-16,0 0-23 15,0 0-3-15,0 0-4 16,0 0-18-16,0 0 6 15,0 0-7-15,0 0-1 16,0 0 3-16,4 0-8 16,19 0 3-16,11-3 1 15,12 0 0-15,0-1 2 0,0 2-4 16,-4 2 7 0,4-2-10-16,3 0 13 0,5 1-10 15,2-4 5 1,6 1-6-16,-5 2 4 0,-4 2-1 15,-4 0 0-15,-3 0 1 16,-3 0-7-16,-6 0 12 16,2 6-12-16,7 0 9 15,3-2-6-15,4-4 2 16,4 2 1-16,1-2 0 16,-1 0 0-16,3 0-3 15,-2 0 6-15,-1 0-7 16,0 0-2-16,-2 0 3 15,1 0-10-15,1 0 5 16,1 0 0-16,-1 0-2 0,-8 0 4 16,1 0 1-16,-4 7 1 15,-4-1 7-15,8-3-8 16,-1 1 8-16,4-2-6 16,0 1 3-16,0-2 0 15,-3-1-1-15,3 4 2 16,-7-1-5-16,4 2 8 15,3 1-7-15,1-2 7 16,0 0-8-16,-1-4 4 16,0 0 0-16,0 0 0 15,2 0 1-15,1 0-3 16,-6 0 4-16,-4 0-5 16,3 0 7-16,-3 5-7 15,0-4 6-15,4 4-6 0,-1-5 3 16,4 0 0-16,4 0-1 15,0 0 3-15,-3 0-7 16,-4 0 11-16,-9 0-7 16,-2 0 5-16,-2 0-8 15,-2 3 6-15,-1-3-2 16,5 3 0-16,-6-2 0 16,10-1 0-16,6 0 3 15,4 0-9-15,4 0 12 16,5 0-8-16,7 0 4 15,-9 0-4-15,2 0-4 16,-13 0 2-16,-3 0 2 16,-9 0 1-16,-1 0-4 0,1 0 5 15,5 0-3-15,1 0 6 16,6 0-8-16,-4-4 5 16,4 1 0-16,-3-2 0 15,-3 4 1-15,-10 1-2 16,-1 0 4-16,-5 0-6 15,3 0 6-15,3 0 7 16,10 0-9-16,10 0 4 16,2-5-5-16,1 1 0 15,-6 3-1-15,-4 1 2 16,-16 0-2-16,-11 0 2 16,1 0 20-16,-6 0 7 0,2 0-2 15,14 0-23 1,9 0 12-16,17 0-10 0,13 0-3 15,11-3-2-15,0-3 5 16,4 1-10-16,0-3 11 16,-5-1-12-16,3 3 7 15,-10 0-2-15,-5 0-7 16,-1 2 0-16,-4 0 5 16,-2 0-4-16,2 2 3 15,-2 0 3-15,5 0-1 16,-5-2-15-16,2 4 9 15,-9 0-68-15,1-1-17 16,-8-2-78-16</inkml:trace>
  <inkml:trace contextRef="#ctx0" brushRef="#br0" timeOffset="-196980.244">2841 14209 383 0,'0'0'21'16,"0"0"-19"-16,0 0 7 15,0 0-3-15,0 0-3 16,0 0 1-16,0 0 1 16,0 0 10-16,3-16 11 15,1 14-13-15,-4 0-2 16,0 2 6-16,0-2 20 15,0 2 11-15,0 0 30 16,0 0-34-16,0 0-3 16,0 0-15-16,0-2 1 15,0 2-7-15,0 0 6 16,0 0 4-16,0 0-17 0,0 0 7 16,0 0 8-16,0 0-7 15,0 0 6-15,0 0-1 16,0 0-19-16,0 0-3 15,0 0-4-15,0 0 10 16,0 0-2-16,0 0 2 16,0 0 4-16,0 0 12 15,0 0-11-15,0 0-2 16,0 0 2-16,0 0-1 16,0 0-1-16,0 0 4 0,0 0-12 15,0 0-5-15,14 0-2 16,21 0-5-16,15 0 7 15,26 0 1-15,4 0-1 16,12 0 0-16,-4 0 3 16,-1-2-3-16,-11 0 0 15,-11 2-1-15,-8 0 1 16,-8 0 0-16,-10 0 0 16,-2 0 1-16,-5 0-1 15,-5 0-1-15,-1 0-2 16,-3 0-21-16,-3-4-9 15,-6-2-47-15,2-1-109 16,-9-4-98-16</inkml:trace>
  <inkml:trace contextRef="#ctx0" brushRef="#br0" timeOffset="-196603.952">3690 14062 709 0,'0'0'266'16,"0"0"-254"-16,0 0 40 15,0 0 3-15,0 0-37 16,0 0-10-16,-23-11 2 0,23 11-7 16,0 0-3-1,0 0 1-15,0 0-1 0,0 0-7 16,19 1 0-16,11 12 1 15,6 2 5-15,-6 2 2 16,-4 1 1-16,-13 0-2 16,-10 2 4-16,-3 4 3 15,0-2-1-15,0 0-1 16,-31 2 6-16,-10 0 3 16,-5-2-5-16,0-2 9 15,7-4-14-15,9-2-4 16,10-8-6-16,17 2-36 15,3 1-44-15,0 0-242 16,0 4-395-16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3T10:57:27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5402 9426 136 0,'0'0'12'15,"0"0"15"-15,0 0-24 16,0 0-6-16,0 0-23 16</inkml:trace>
  <inkml:trace contextRef="#ctx0" brushRef="#br0" timeOffset="119.565">5402 9426 279 0,'-76'-33'0'0,"69"33"-5"15,4 0-7-15,3 0 1 0,0 0-34 16,0 0-136 0</inkml:trace>
  <inkml:trace contextRef="#ctx0" brushRef="#br0" timeOffset="307.12">5293 9393 249 0,'0'0'49'16,"0"0"-42"-16,0 0 43 15,0 0-13-15,0 0 77 16,0 0-113-16,-23-12-1 16,23 12 0-16,0 0-53 15,-4 0-31-15,4 0 42 16,0 0 34-16,0 0-19 16,0 0 21-16,0 0 6 15,0 0 15-15,0 0 29 16,0 0-44-16,0 0-2 15,0 0-91-15</inkml:trace>
  <inkml:trace contextRef="#ctx0" brushRef="#br0" timeOffset="7276.017">5333 9354 116 0,'0'0'103'0,"0"0"-59"16,0 0 6-16,0 0-5 16,0 0 4-16,0 0-8 15,-7 0 3-15,7 0-36 16,0 0 13-16,-3 0-18 0,-4 0-3 16,7 0 0-16,0 0 0 15,0 0-5-15,0 0 13 16,0 0-6-16,0 0 3 15,0 0 15-15,0 0-15 16,0 9-8-16,-6 2 3 16,6 3 0-16,0 4-2 15,0 2 8-15,0 3-11 16,0 3 11-16,0 2-8 16,9 1 5-16,2 8-6 15,-2-1 6-15,-2 2-3 16,-7 0 0-16,3-4 1 0,4-2-3 15,2-4 9 1,-5-2-19-16,-1-2 19 0,-3 2-14 16,0 1 6-16,0 1-2 15,4 2-3-15,-4 0-9 16,0 3 11-16,0-2-2 16,0 1-2-16,0 0 15 15,3-2-13-15,1-1 12 16,-4-1-10-16,5-2 4 15,-1 1 0-15,-1 0 0 16,4-1 3-16,0 0-6 16,2-1 7-16,-2 5-10 15,-3-3 6-15,-4 2-8 16,3-2-31-16,-3 1-6 16,0-1-22-16,0 0 8 0,0 2 34 15,0-4-18-15,0 3 43 16,0-1 14-16,-7 0-2 15,0 0-8-15,4-1 6 16,-6-2-5-16,5 0-5 16,1-1 2-16,-1-2 5 15,4 2 19-15,0 0 0 16,0 1 0-16,0 2-17 16,0 3 1-16,0-1-7 15,0 2-1-15,0-1 1 0,0-2 11 16,0 1-14-16,0-2 9 15,0 2 20-15,0 1-23 16,0 0 17-16,0 3-21 16,0 0 3-16,-7 3-1 15,-2 1-4-15,6-5 3 16,-1 2 2-16,1-2 8 16,-1-4-5-16,-1 1 5 15,5 0-10-15,-4 0-1 16,4 2 3-16,-3 0-1 15,3 4 16-15,0 2-6 16,0 3-3-16,0 2-8 16,0-1-5-16,0 1 10 15,7-2-14-15,2-2 13 16,-2-1-10-16,-4 2 10 0,-3-1-6 16,0-2 5-16,0 0-5 15,0 2-2-15,0 0 6 16,0 1-11-16,0-2 12 15,0-2-9-15,-3-1 7 16,-1-2-7-16,4 3 3 16,0 0 0-16,0 3 0 15,0 2 5-15,0 4-7 16,0-3 6-16,0-4 0 16,0 0-4-16,0-4 54 15,0 0-27-15,0-1 2 16,0 3-16-16,0-3-6 0,-3 1-7 15,-1 2 8-15,-1-4-12 16,1 1 9-16,-3-4-7 16,4 2 6-16,-1-2-5 15,4 4 2-15,-3-3-1 16,3 0 0-16,-6 2 5 16,6 2-9-16,-3 0 10 15,-1 1-5-15,-3-4 2 16,4 2 1-16,-3 1-2 15,6 2-2-15,0 0 0 16,0 4 2-16,0-4-4 16,0 0 9-16,0 0-12 15,0-2 10-15,0 0-9 0,0-2 9 16,0 2-7 0,0 0 2-16,0 1 0 0,0-1-2 15,0 0 5-15,0-2-8 16,-3 0 13-16,3 2-15 15,0 0 14-15,0 0-13 16,0 0 8-16,0-3-2 16,0 0 0-16,0 2 2 15,0-5-6-15,0 2 10 16,0-1-13-16,0 0 14 16,0-1-13-16,9-4 10 15,-9 0-6-15,0 2 2 16,0 2 0-16,0 0-1 15,0 2 2-15,0-1-8 0,0-2 15 16,0 1-15-16,0 1 11 16,0 1-8-16,0-2-6 15,0 6 0-15,0-2-9 16,0 0 15-16,0 4 1 16,0-5 6-16,0-4-4 15,0 2 2-15,-6 0 3 16,6-2-1-16,0 3-1 15,0-9-2-15,0 3 0 16,0 3-2-16,0 3 6 16,6-5-9-16,1 5 14 15,-4 1-15-15,1 3 13 16,-4 0-14-16,0 6 0 0,0 2-50 16,0 0-62-16,0-4-118 15,-11-6 148-15</inkml:trace>
  <inkml:trace contextRef="#ctx0" brushRef="#br0" timeOffset="8702.642">5280 15146 20 0,'0'0'454'0,"0"0"-434"15,0 0-9-15,0 0 29 16,0 0 17-16,0 0-32 16,0 0 22-16,27 53-42 15,-8-48 13-15,1-5 2 0,-6 0-11 16,2 0 6-16,-4-14-2 15,-5-3 27-15,-7-1-16 16,0 0 4-16,0 4-6 16,0 4 9-16,0 5-8 15,0 2 13-15,-16 3 11 16,9 0 17-16,-5 0-40 16,1 0-23-16,1 0 11 15,-3 0-3-15,10 8-18 16,3-2 8-16,0-2-5 15,0-4-71-15,0 0-106 16,3 0 45-16,17 0-246 16</inkml:trace>
  <inkml:trace contextRef="#ctx0" brushRef="#br0" timeOffset="10284.506">5243 15193 124 0,'0'0'20'0,"0"0"65"15,0 0-72-15,0 0 46 16,0 0-8-16,209 0-27 15,-160 0-8-15,10 0 0 16,-6 0 12-16,0 0-19 16,3-3 39-16,3 0-2 15,-3-2 79-15,10 5-118 16,-3-5 6-16,-1 4-9 0,-1 1 0 16,-3 0 11-16,-5 0-3 15,0 0-8-15,-3 0 3 16,3 0 5-16,3 0-9 15,3-3 7-15,-3-1-10 16,1-2 5-16,5-2-4 16,-2 0 1-16,9 2-2 15,-4-3 1-15,1 4-4 16,-3 1 11-16,6 0-15 16,0-4 16-16,-5 5-16 15,5 0 8-15,0 0-1 16,-3-2 0-16,-3-1 0 0,6 2 0 15,-3-4 4 1,-3 2-10-16,6-1 12 0,-3 2-12 16,3-4 11-16,-6 4-8 15,3-5 3-15,-1 0 0 16,-5 4 3-16,6-3 1 16,-2 5 12-16,1 0-15 15,4-7 3-15,4 3 1 16,6-2-7-16,10 1 6 15,1 2-4-15,9-1 0 16,-4 2 1-16,1 2-5 16,-4 4 11-16,-4 0-14 15,-5 0 14-15,-6 0-7 0,-1 0 5 16,3 4 7 0,-1 0 9-16,2-2-2 0,-1-2-11 15,6 0-7-15,2 0 6 16,5 0-2-16,0 0-5 15,-6 0 10-15,6 0-16 16,4 0 6-16,-4-2 0 16,-2 2 0-16,2 0 3 15,0 0-9-15,4 0 16 16,-1 0-20-16,-1 0 20 16,7 0-15-16,1 5 8 15,4-4-4-15,1 3 1 0,-3-1-1 16,-1 1-4-1,-4 2 10-15,-4 1-13 0,4-1 18 16,0-2-17-16,7-2 15 16,2-2-11-16,14 0 4 15,4 0-1-15,0 0 0 16,-4 0 2-16,-7 0-6 16,-16 0 9-16,-13 6-14 15,3 5 18-15,-3-3-12 16,13 3 9-16,13-5 8 15,10-4 12-15,4-2 4 16,6 0 17-16,-1 0-34 16,-2-6-9-16,4-2 4 15,1 8-12-15,4-6 12 0,-1 3-11 16,1 3 5-16,-6 0-3 16,-3 0 1-16,-1 0-9 15,-6 3 7-15,-9 3 0 16</inkml:trace>
  <inkml:trace contextRef="#ctx0" brushRef="#br0" timeOffset="11922.031">5238 15033 28 0,'0'0'285'0,"0"0"-279"16,0 0-5-16,0 0 34 15,0 0-19-15,0 0 11 16,0-8 14-16,0 8 42 16,0 0-40-16,0 0-14 15,0 0-29-15,0 0-9 16,0 0-90-16,0 0-92 0</inkml:trace>
  <inkml:trace contextRef="#ctx0" brushRef="#br0" timeOffset="17543.176">5369 15193 239 0,'0'0'111'0,"0"0"-78"16,0 0 29-16,0 0-31 15,0 0-7-15,0 0 5 0,0 0 2 16,0 0-28-16,0 0-1 15,0 0 18-15,0 0-9 16,0 0 16-16,0 0-22 16,0 0 26-16,0 0 14 15,0 0-8-15,0 0-29 16,0 0-1-16,0-3 0 16,0-5-1-16,0-2-11 15,0-3 14-15,0-5-15 16,0 0 10-16,0-3-4 15,0-4 0-15,0 0-7 16,0-6 4-16,7 1-10 16,0-2 13-16,-7 0-16 15,5 2 14-15,-5 1-6 16,0-1 3-16,4 7 5 0,-1 1 0 16,4 1-1-16,-3 1 1 15,-1 1-2-15,6-6-1 16,-5 1-4-16,3-4 7 15,-4 1 0-15,3-6 0 16,-6 1 6-16,0 2-6 16,3-2-1-16,-3 2 0 15,4-1-8-15,-1 4 7 16,4 3-10-16,2-2 7 16,-2 1 10-16,0 1-8 15,-7 0 3-15,4-1 0 16,-4 0-5-16,0-5 1 0,0 0 4 15,0-6-14 1,0-4-20-16,5 1 13 0,-1 0 3 16,-1-2-29-16,1 3 39 15,-1-2 3-15,6 4 7 16,-5 0-2-16,-1 2 3 16,1 2 21-16,-1 2-20 15,4-2-1-15,-1 0 1 16,-3-4-8-16,4-2 2 15,-3 0-11-15,-1-5-3 16,3-3 4-16,-3-2-27 16,-3-4-41-16,4-1 43 15,-4-3 29-15,0 4 8 16,3 2-18-16,-3 4 18 16,0 2 12-16,0 3 11 0,0-2-17 15,0-1-6-15,0 0 9 16,4 0-5-16,3-5-1 15,-2-1 1-15,2 0-7 16,0 2 6-16,-3-2 6 16,1 4-8-16,-1 0 25 15,-4-1-4-15,3-1 16 16,1 2-6-16,-4-2-31 16,7 1-2-16,2 0-6 15,-2 5-9-15,0 0 6 0,2 5-2 16,-2-3 12-1,-4-2 0-15,4-2 18 0,2-8-15 16,-5-2-3-16,6-4-14 16,3-2 2-16,-6 3-2 15,5 3 4-15,-8 6 10 16,3 2 7-16,-4 0 6 16,1 6-6-16,-1-2-4 15,3 6 54-15,-6 4 11 16,3 0-26-16,4 1-18 15,0 1-12-15,6 0 2 16,-6 1-11-16,9-2 1 16,-6-1 0-16,6 4-4 15,0-2 24-15,-2 6-22 16,-6 0 18-16,0 2-4 0,-1 2-7 16,0 0-4-16,6 1-3 15,-6 0-4-15,9 2-6 16,-2 1 8-16,2 0-26 15,-4 3 21-15,2 0-4 16,-6 1 7-16,4 2 0 16,-5-2 2-16,2 2 0 15,-6 0 3-15,1 3-4 16,3 4 4-16,-3-1 2 16,4 0 0-16,3 2-10 15,-4-2 8-15,5 3-4 16,-1 1 1-16,1 0 0 15,-1 0-4-15,1 0 2 16,-4 0-4-16,-1 0 10 0,1 0-10 16,0 0 10-16,2 5-8 15,6 5 3-15,0 0 0 16,2 0 0-16,1 3 2 16,1 0-6-16,3 1 13 15,-4 0-16-15,-5 1 16 16,2 0-11-16,-5 3 4 15,-2 0-1-15,1 0 0 16,3-2 0-16,-3 0 8 16,3 2-1-16,-3 4-9 15,3 3 7-15,-3 3-6 0,3 3 8 16,-6-2-13-16,0 0 6 16,5 4 0-16,-1-3-1 15,1-1 5-15,-1 0-10 16,-4 3 14-16,5 3-13 15,-5 1 12-15,6-2-13 16,-3 0 10-16,-3-1-6 16,2 5 2-16,-5 1 0 15,3 3-3-15,-4 5-5 16,-3-3 8-16,4-1-7 16,8 1 3-16,-5-3 4 15,6-4-4-15,-6 1 4 16,-4-5 0-16,4 3-2 15,-1-3 4-15,1 4-9 0,0-1 15 16,2-2-13-16,-2 1 12 16,3-3-13-16,-1 2 7 15,-2 0-1-15,0 2 0 16,2 3 0-16,-5 2-3 16,-1 1 6-16,1 0-9 15,3-2 13-15,2 1-13 16,-2-5 11-16,3 0-7 15,-4 0 2-15,1-2 0 16,-4 1-3-16,-3 2 7 16,4-1-10-16,-4 3 13 15,3-6-12-15,3 3 12 16,-3-1-14-16,4-3 13 0,-3 1-7 16,3 0 1-1,2 1 0-15,-2-2-3 0,-4 2 7 16,1 0-11-16,1 2 14 15,-5 3-11-15,4-1 9 16,-4 0-9-16,0-1 4 16,0 4 0-16,3-3 0 15,1 0 2-15,3-5-8 16,2-6 13-16,-2-1-13 16,-4-2 13-16,4 0-11 15,-1-1 6-15,1-2-3 16,-4 1 1-16,1 3 0 0,-1 3 0 15,-3-1 6-15,0 2 3 16,6 1-5-16,-3 1-4 16,4-4 5-16,-3 3-10 15,-1 1 8-15,1-1-3 16,1-1 0-16,-1 1 1 16,-4-2-5-16,3 0 9 15,4 1-10-15,2-6 11 16,-5 2-10-16,-1-3 7 15,1 0-5-15,-1 1 2 16,1 0 0-16,0-1-1 16,-4 2 4-16,0 6-10 15,0-2 14-15,0 2-10 0,0-4 9 16,0 1-9 0,0-4 3-16,0 4 0 0,0-10-1 15,0 2 2-15,0-1-3 16,5-1 6-16,2 2-9 15,-4 1 10-15,5-2-8 16,-3 0 5-16,-5 0-3 16,0-2 1-16,0 2 0 15,0-2 0-15,0 2 5 16,0-8-15-16,0 2 20 16,0-2-13-16,0-2 9 15,0-4-7-15,0 2 2 16,0 2 0-16,0 0 7 15,0 1-4-15,0-2 6 0,0 0-5 16,0 3-1-16,0-2-2 16,0 1 2-16,0 5 0 15,0 3-6-15,0 0 2 16,0 4 0-16,0-1 0 16,0 0 3-16,0-2-8 15,0-3 10-15,0 4-8 16,0-9 9-16,0 3-10 15,0-6 4-15,0-1 0 16,0-2-1-16,0 0 2 16,0 0-3-16,0 6 8 15,0-4-12-15,0 6 12 0,0-4-12 16,0 6 7-16,0-6-2 16,0 3-6-16,0-5 7 15,0-1-2-15,0 5-5 16,0-4 1-16,0 2 9 15,0 1-12-15,0-3 10 16,0-4-6-16,0-1 5 16,0-1-6-16,0 4 3 15,0-4 1-15,0 4-6 16,0-2 14-16,0 1-12 16,0 1 11-16,0 1-10 0,0 0 8 15,0-5-5 1,0 0 2-16,0 0 0 0,0 0-3 15,0 0 7-15,0 0-10 16,0 0 12-16,0 0-7 16,3 0 2-16,-3 0 0 15,4 0 4-15,-4 0-5 16,0 0 0-16,0 0-6 16,0 0 5-16,0 0-4 15,0 0-2-15,0 0 5 16,0 0 0-16,0 0 0 15,0 0 1-15,0 0 1 16,0 0 0-16,0 0-3 16,0 0 6-16,0 0 1 15,0 0-1-15,0-5-5 16,0-3 3-16,0-2-2 16,0-3-8-16,0-6-3 0,0 0 3 15,0-12-14-15,0-3 23 16,0-5-42-16,0-10 20 15,0 3-16-15,0-4-23 16,0 2 51-16,0-2 10 16,-7 1 15-16,2 5 1 15,1-4 6-15,4-2-1 16,0 2-5-16,0 2-9 16,0 0-13-16,0-1 11 15,0 1-9-15,0-2 4 0,0-2-4 16,0 0 1-1,0 4 3-15,-4 0-3 0,1 0 12 16,-1 3-12-16,1 1 5 16,-2 0-4-16,1 1 3 15,0-1-1-15,4 1 6 16,-3-3 25-16,3 2 10 16,0-3-24-16,-4 2 27 15,4-4-25-15,-3 1 10 16,-6-2-8-16,5 0 10 15,1 0-24-15,-1 0 7 16,-3 1-9-16,2 4-2 16,-2 3-6-16,3 0 8 0,4-3-13 15,0 4 15 1,0-6-14-16,0 1-1 0,0 3 6 16,0 1-1-16,0 3 3 15,0-4-3-15,0 3-3 16,0 0 0-16,0 0 3 15,7 4-4-15,-3-1-3 16,1-1 2-16,-1 5 0 16,-1-1 5-16,-3 1 3 15,0 1 0-15,0 0-3 16,0 1 8-16,0-4-15 16,0 1 20-16,0-2-20 15,0 0 14-15,0 2-8 16,4 2 2-16,3 4-12 0,2 2 10 15,-6 3-1 1,4 1-3-16,-3 0 15 0,8-1-15 16,-5 2 14-16,6 1-12 15,1 1 5-15,-2 0 1 16,-1 1 0-16,5 0 0 16,-2-2-6-16,6-4 8 15,-1-2-10-15,0 0 16 16,4 2-13-16,-8 4 8 15,0 3-5-15,-4 6 2 16,-6 1 0-16,2 0-2 16,1 4 5-16,7-2-9 15,5-3 15-15,6 2-10 16,5-1 7-16,2-2-11 0,-1 2 5 16,2-3 0-16,-8 4 0 15,-3 3 3-15,-3-1-10 16,-6 1 14-16,5 0-14 15,1-2 14-15,6 1-11 16,1-1 10-16,3 0-8 16,-4 1 2-16,-3 4 0 15,-3-2-3-15,-1 3 6 16,1 0-14-16,-3 0 22 16,3 0-19-16,-4 0 11 15,-2 0-6-15,-2 0 0 16,-5 0 3-16,6 0 0 15,1 6-3-15,5-1 1 0,1 1 4 16,-1-2-7-16,-5 4 15 16,6-1-17-16,-1 2 9 15,1 0-4-15,-3 4 2 16,3-1-3-16,-1 2 3 16,-3-1 0-16,2 2-7 15,-6 1 17-15,-1-3-16 16,-2 6 12-16,-6-1-12 15,4 2 8-15,-3 2-2 16,0-2 0-16,1 0 2 16,2-3-5-16,4 0 10 15,1 1-14-15,-1 3 14 16,-3 1-13-16,3 0 11 0,-4 2-8 16,5-3 3-16,-4 4 0 15,-1-1-1-15,1 0 4 16,-4 2-7-16,3 2 12 15,-3 0-10-15,1 1 9 16,2 0-12-16,-3 1 5 16,6-2 0-16,-5 1 0 15,-1-1 1-15,0-1-3 16,-1-1 7-16,-3 2-8 16,4 1 7-16,-1-4-5 0,2 6 8 15,-1-3-9 1,3 0 2-16,0 2 0 0,2 1-2 15,-2-2 6 1,0 3-11-16,2-1 15 0,-2-4-13 16,4 2 10-16,-3-4-10 15,0 4 5-15,-1 1 0 16,5 0-1-16,-5 0 4 16,0-3-7-16,-2 0 10 15,-1 2-11-15,0 0 10 16,-1 1-8-16,-3 0 6 15,0-1-6-15,0-6 3 16,0 2 0-16,0-3-3 16,4 2 7-16,-4 0-7 0,3 0 8 15,-3 4-4-15,0-2 0 16,0 2 17-16,0 2-17 16,0-2 2-16,0 2-2 15,4-3 1-15,1-4-4 16,-1 2 9-16,3-1-16 15,-4-2 18-15,-3 4-8 16,0-2 2-16,4 2 4 16,-4 2-5-16,5 2-2 15,-1 2 0-15,-1 2 0 16,1 0-4-16,-1 4 11 16,-3-2-13-16,0 5 13 15,4 0-14-15,-4 0 7 0,5-3-2 16,-1-4-3-16,3-5 1 15,0 2 2-15,2-3-10 16,1-1 7-16,-3-2-7 16,2 1 10-16,2-2-19 15,1 2 6-15,-5-3-7 16,4-2 9-16,-6-2 12 16,-1-1-2-16,-4-2-6 15,0 2 18-15,0-3-18 16,0-1 15-16,0 3-14 15,0-3 8-15,0-2 0 16,0-2 4-16,0 0 1 16,0-2 23-16,0 1-25 15,0 2 9-15,0 1-8 16,0 0 1-16,0 3-1 0,0-7-2 16,0 1 1-16,0-1-2 15,0-2 3-15,0 1-2 16,0-1 1-16,0-3 1 15,0 6-2-15,0 0 1 16,0 1-4-16,-9 3 3 16,5-1-2-16,-3 2 0 15,4 1 0-15,-1 2-2 16,-5-8 5-16,9 4-8 16,-3-7 10-16,3 2-8 0,0-5 4 15,0 0-2 1,0-2-2-16,0 4 3 0,0-1 0 15,-4 2 7 1,4-5-7-16,0 2 1 0,0-1 6 16,0-2-3-16,0 0 0 15,0 0-1-15,0 0 1 16,0 0-3-16,0 0 2 16,0 4-6-16,0 4 8 15,0 0-10-15,0 6 10 16,-7 4-7-16,4-1 6 15,-3 6-6-15,3-4 2 16,3-2-1-16,0-3 0 16,0-6-6-16,0-4 6 0,0-4-12 15,0 0 13-15,0 0-15 16,0 0 15 0,0 0-3-16,0 0 3 0,0 0 0 15,0 2-3 1,0 1 2-16,0-3-24 0,0 0 10 15,0 0-7-15,0 0 8 16,0-3 13-16,0-9 1 16,0 2 0-16,0-2-10 15,0 5-4-15,0-6 0 16,0 3-7-16,0 4-9 16,0-2 16-16,0-1-10 15,0 6-21-15,0-5-47 0,0 2-13 16,0-6-88-1</inkml:trace>
  <inkml:trace contextRef="#ctx0" brushRef="#br0" timeOffset="19717.876">8514 14851 168 0,'0'0'147'16,"0"0"-75"-16,0 0-24 15,16-133 9-15,-9 94-36 16,5-4-21-16,-5 3-4 16,0 0 2-16,-3 4-3 15,1 0 9-15,-5-1-4 16,4 4 1-16,-4-4 20 15,3 1 3-15,1-2-21 16,-1-1 2-16,1-4-5 16,8 0-2-16,-5 0-8 15,6-1 9-15,-6 1-4 16,0 3 1-16,-4 0-6 0,-3 0 10 16,0-2 10-16,0-4-6 15,0 2-4-15,0-6 2 16,0 0-7-16,0-2-3 15,0-1 4-15,0-1 8 16,0 2-8-16,0 4 1 16,0 2 3-16,0 6 14 15,0 4-6-15,0 4 8 16,0 0-11-16,0-1 25 16,0-1-30-16,0 0 0 15,6 0-2-15,4 1 0 16,1 0-18-16,5-1 14 0,-4 2 5 15,2-2 2-15,-1 2 2 16,1-3 0-16,2 5-6 16,-6 0 2-16,10 3-1 15,-4 4-2-15,-2 3 4 16,2 0-8-16,-6 3-1 16,6 2 8-16,-3-3 1 15,1 1-3-15,2 0 6 16,-2 3 19-16,2 0-8 15,-4 0 5-15,6 4-6 16,-2-4-11-16,7 2-2 16,0-2 1-16,3 1-6 0,1 0 11 15,-1 1-9-15,-3 1 6 16,-3 1-6-16,-6 5 4 16,-5 1-1-16,-6 4 0 15,1-3 20-15,3 0 1 16,5 1-19-16,8-2 14 15,-2-1-13-15,8 4 2 16,2-4-2-16,-1 3-1 16,-1 2-2-16,1 0 0 15,-4 0 0-15,0 0 2 16,-5 0-2-16,-2 8 7 16,0 3-9-16,1 0 9 15,6 2-11-15,0-4 8 16,4 2-4-16,5-1 0 0,-6 1 1 15,1 3-4-15,-4 2 7 16,-9 3-11-16,2 3 7 16,-4-2 0-16,-8 5-12 15,-1-2 10-15,1 1-5 16,-1 2 7-16,1-2-1 16,-1-2 0-16,6 3-5 15,2-5 12-15,5-1-12 16,-6 3 13-16,10 3-12 15,-8-1 7-15,2 4-2 16,-1-2 0-16,-3 4 1 16,3 2 4-16,-3 0-2 15,-3 4 4-15,2 1-4 0,-2 1-5 16,0 1 8-16,2-1-12 16,-2 1 2-16,-3-4 1 15,3 2 2-15,2-5 1 16,1 2-5-16,-3-4 10 15,6 2-7-15,-6 0 8 16,2 1-9-16,1 2 6 16,-3 1-3-16,2 3 0 15,-2-2 2-15,-3 4-7 16,-1-1 12-16,1 2-11 16,-4 0 9-16,0-4-1 15,0-2-3-15,0-6 7 16,0-2-1-16,5-3-4 0,2-1 1 15,4-1-2 1,1 5 7-16,-1-2-4 0,1 1 7 16,-5-1-9-16,0 1 2 15,-7-2-2-15,6 3-2 16,-3-2-1-16,-3 2 0 16,4-2-3-16,-4 1 8 15,0 1-11-15,0-5 14 16,0 4-16-16,0 3 9 15,0-3-2-15,0 0 1 16,0 1-5-16,0-3 2 16,0-2-7-16,3 4 10 0,4-8 0 15,2 3-8-15,-2-2 14 16,-3-2-12-16,-4 0 9 16,3-8-6-16,-3 2 3 15,0-2 0-15,0-1-8 16,0-1 16-16,0 2-11 15,0-5 9-15,0 2 4 16,0-1-10-16,0-2 11 16,0-4-11-16,0 0 0 15,0 0 6-15,0 0-6 16,0 0 12-16,0 0-5 16,0 1 11-16,0 2-18 15,0 0 5-15,0 3-1 16,0-1-6-16,0-4 2 15,0 3 0-15,0-4-2 0,0 0 8 16,0 0-14-16,0 0 17 16,0 0-16-16,0 0 14 15,0 3-12-15,0 1 7 16,0 6-3-16,0 4 1 16,0 0 0-16,0 0-4 15,0-2 10-15,0-2-14 16,0-3 14-16,0-2-13 15,0-5 7-15,0 0 0 16,0 0 0-16,0 4 1 16,0-2-2-16,0 4 7 15,0 0-9-15,0-2 8 0,0 1-3 16,0-4 4-16,0-1-8 16,0 0 3-16,0 0-1 15,0 0 0-15,0 0 2 16,0 0-7-16,0 0 10 15,0 0-12-15,0 0 14 16,0 4-10-16,0 3 3 16,0-5-2-16,0 2-8 15,0-4 0-15,0 0 8 16,0 0-9-16,0 0 11 16,0 0-11-16,0 0 7 15,0 0 8-15,0 0-8 16,0 0 4-16,0-1 0 0,0-4-1 15,0 5-17 1,0-4 5-16,9-3-35 0,-5 1 2 16,-1-6 10-16,1-3 16 15,3-10-32-15,2-7 2 16,-2-4 23-16,0-4 21 16,-3-9 5-16,1-1-38 15,-5-1 33-15,0-4 6 16,0 5 14-16,3 2 27 15,-3 2-31-15,0 3 31 16,0 1-8-16,0 2-5 16,0 0-13-16,4-2 3 0,-1 4-17 15,10 2-2-15,-3-2-7 16,1 4 4-16,1 2 0 16,-1 4 2-16,1 3 2 15,-1 3 0-15,1 0 2 16,8-2 8-16,-2 0-20 15,5 0-16-15,0 4-15 16,-4 1-8-16,0 5-48 16,-11-1-5-16,4-1-26 15</inkml:trace>
  <inkml:trace contextRef="#ctx0" brushRef="#br0" timeOffset="22610.595">10474 13696 25 0,'0'0'104'15,"0"0"-33"-15,0 0-63 0,0 0-3 16,0 0 5-16,76-107 17 15,-57 95-7-15,1 0-3 16,3-4 28-16,0 0-40 16,0-3 53-16,0-2-57 15,-6-1 18-15,-1 4 1 16,-9 4 4-16,2 4 33 16,-5 2-34-16,-1 2 25 15,8 0-42-15,-2 0 17 16,-6 2-22-16,8 2 4 15,-6-4-2-15,6 2-5 16,5 0 2-16,-2-2 0 16,5 1-5-16,-3 2 10 15,-2-1-13-15,-1 3 16 0,-6 1-11 16,0 0 8-16,-2 0-6 16,2 1 1-16,-3 12 0 15,-1 8 3-15,4 1 4 16,-1 2-7-16,1 2 7 15,9 6-14-15,-6 0-9 16,6 2-3-16,-2 0-15 16,-1-1 14-16,1-1 3 15,2 2-3-15,-6-4 1 16,6 4 8-16,0-6 7 16,-5 2-2-16,5-2 0 15,-9 0 12-15,5 0 0 16,-1 0 0-16,-4-2-6 0,5 2-1 15,2 3-5 1,-1-5 6-16,-3 1 0 0,3 1-5 16,-3-2 11-16,3 1-12 15,-3-4 16-15,-1 0-9 16,2 1 2-16,-8-2 1 16,-3 6 30-16,0-4-28 15,0 6 22-15,0-1-17 16,4-1 4-16,-4 0-8 15,5-6-7-15,-1 1 0 16,-4 0-1-16,0-2 1 16,0 2 1-16,0-2 11 0,0 2-9 15,0-2-3 1,0 2 6-16,0-4-10 0,0 2 4 16,0-3-1-16,3-4-5 15,1 0 5-15,-1-2-1 16,-3-2 4-16,4 2-6 15,-4 2 8-15,0-1 1 16,4-2-5-16,-4 6 9 16,0 1-6-16,0-7 0 15,0 8-3-15,0-4 1 16,0 1-2-16,0-5 9 16,5-3-11-16,-2-2 7 15,-3-4-1-15,4 0-1 16,-4 0 17-16,0 0-8 15,3 2 1-15,-3 0 10 0,0 2-15 16,0 1 7-16,0 2-14 16,0-5 2-16,0 0 4 15,0-4-12-15,0 0 6 16,4 0-5-16,0 0 2 16,1 0-2-16,2 0 3 15,0-6-10-15,0-5 9 16,5-2 0-16,-4 1-2 15,-5 3-2-15,6 4-7 16,-6 3-8-16,1 2-3 16,0 0 10-16,-1 0 0 15,-3 0 10-15,4 0 9 0,1 0-7 16,-5 0 6-16,7 0 4 16,-3-7 0-16,8 1 19 15,-5-10 18-15,9-2-15 16,-5-5 3-16,-1-8-20 15,3-1 19-15,-10-8-15 16,-3-4 6-16,0 0-15 16,0 2 8-16,0 3-4 15,0 3-11-15,7 5 6 16,2 0-1-16,5 4 4 16,-1 0-3-16,6 4-10 15,-1 0 9-15,1-2-8 16,1 6 4-16,-5-3-1 0,3-1 0 15,-2 0 4 1,0-1 21-16,-2 2-16 0,2 4 7 16,-5 2-13-16,1 8-3 15,-5-5 4-15,0 7-7 16,2 3 5-16,-5-2-2 16,-1 2 5-16,1 1-4 15,-1 0-1-15,6 2 7 16,-2-2-8-16,4-1 3 15,5 2-3-15,3-5 1 16,1 2 0-16,-3 0 0 16,-1 1 1-16,0-1-4 0,-5 4 7 15,-4-2-8-15,2 2 8 16,-6 0-6-16,1 0 7 16,-1 0-5-16,1 0 0 15,5 0 0-15,-2 0 0 16,3 0 5-16,6 6-7 15,0 7 7-15,-2 1-5 16,2 3 4-16,-2 4 0 16,2 1-3-16,4 2-2 15,-4 0 0-15,-2-2-8 16,2 3 8-16,-6 2-7 16,6 1 6-16,-2 3-18 15,-1-1 10-15,-6 2-11 16,-4-5 7-16,3 4 7 15,-3-7 5-15,1 0-1 0,3-3 2 16,5 0-6-16,-5 0 12 16,4 2-12-16,1 4 8 15,-5-4-7-15,6 5 0 16,-3-4-2-16,-6 1 4 16,5-4 4-16,-2-1-5 15,-4-1 9-15,5-1-11 16,0 0 14-16,-1-4-12 15,1 0 9-15,-5-3-7 16,2-2 3-16,-5-3 0 16,0-1-2-16,0 2 7 15,0 3-4-15,0-2 1 0,0 6 12 16,0-2-11-16,0 3 2 16,0-1-4-16,0 7-1 15,-5-1 4-15,2-2 0 16,3-2 3-16,0-5-1 15,0-4-7-15,0-3 5 16,0-4-7-16,0 0 8 16,0 0-8-16,0 0 3 15,0 0 0-15,0 0 0 16,0 0 4-16,0 0-4 16,0 0 5-16,0 0-10 15,0 0-11-15,0 0 13 16,0-10-6-16,0-8 3 0,0-10-2 15,0-2 1-15,0-8 7 16,0-2-13-16,3-2 5 16,13 1-13-16,-4 2 17 15,3 3 1-15,0 1 1 16,5 1 4-16,-6 4-1 16,9 0-1-16,-4-1 3 15,4 1 2-15,0 5-3 16,-3 5 9-16,-2 2-10 15,-6 4 6-15,2 4 10 16,-1 2 8-16,2-1-18 16,-4 3-7-16,9 0-2 0,-1 5 2 15,-1-5 0-15,5 2 6 16,0 4-8-16,3 0 5 16,-3 0-6-16,-3 0-1 15,3 0 3-15,-7 0 0 16,1 0 1-16,-1 4-5 15,-5 3 10-15,1 3 1 16,-5 2-4-16,2 5 9 16,-2 0 1-16,-3 2 0 15,3 3-5-15,-4 4-4 16,3-2 2-16,1 2 3 16,0-2-12-16,-4 2 13 15,3-2-8-15,-3 0 0 16,1 1 9-16,-1-1-3 15,1-1-6-15,-1-1-1 0,6 5 3 16,-2-9-7-16,0 3 11 16,-3-2-12-16,5-5 12 15,-6-2-10-15,1-7 4 16,-1-1-1-16,-3-4 0 16,0 5 0-16,0-5-1 15,0 0 7-15,0 0-16 16,4 0 12-16,1 0-4 15,2 0-21-15,4-12 7 16,-2-2-8-16,1-6 0 0,3-6 3 16,-6-5 0-1,0-9-22-15,0-1-7 0,5-6-8 16,4 1-13-16,2 6-23 16,8 4 26-16,-3 9 68 15,4 10 20-15,-8 7 38 16,-3 6-4-16,4 4-6 15,-3 0 34-15,6 2-55 16,4 19 14-16,1 4-34 16,-6 2 8-16,-3 6-9 15,-7-3 3-15,-1 0 26 16,1-2-14-16,-5-1 12 16,1-4-20-16,4-2-3 15,-5-6-6-15,0-6-6 16,2-4 4-16,5-5-2 0,-2 0 0 15,8 0-1-15,1-1-2 16,2-16 6-16,9 3-1 16,-14 5 6-16,1-1 18 15,-3 3-24-15,-2 7 19 16,6 0-12-16,6 0-2 16,1 12 11-16,1 6 18 15,-1 5-2-15,-1-1-33 16,1 1 13-16,-1-1-12 15,1-3 1-15,-4-3-1 16,0-3-2-16,-4-4 0 16,-1-5-3-16,1-4-8 0,8 0-87 15,-8 0-53-15,-3-4-286 16</inkml:trace>
  <inkml:trace contextRef="#ctx0" brushRef="#br0" timeOffset="24981.433">5360 9296 333 0,'0'0'106'16,"0"0"-13"-16,0 0 24 15,0 0 1-15,0 0-99 16,0 0-2-16,0 0 26 16,0-8 13-16,0 8-8 15,0 0-39-15,0 0 1 16,0 0-6-16,0 0-8 15,0 0-7-15,-7 0 9 16,-4 6-4-16,2 1 6 0,2 6 9 16,4 1 3-1,3 1 21-15,0-2-32 0,0-2 3 16,0-4 1-16,10 0-10 16,10-7 1-16,-1 0 4 15,4 0-1-15,0 0 2 16,-3-13-3-16,-6-5-7 15,-7 0 2-15,-7 0 14 16,0 3-4-16,0 4 6 16,-14 5 4-16,-13 6 32 15,-3 0-9-15,-2 0-29 16,2 2 0-16,-3 15-9 16,6 8 9-16,4 0-11 15,11 6 14-15,8-7-17 16,4 1 8-16,0-10-2 0,30-3-12 15,13-3-20-15,3-9 0 16,0 0-34-16,0 0 16 16,-9-10-20-16,-7-9 41 15,-11 3-4-15,-12 0 31 16,-7 4 3-16,0 3 6 16,0 5 34-16,-14 4 49 15,-12 0 23-15,-1 0-75 16,1 6-18-16,3 11-17 15,3 5 4-15,13 2-3 16,7-2-6-16,0-6 0 16,0-7-10-16,4-7-12 0,19-2-10 15,0 0 30 1,-2-11 9-16,2-10-11 0,-7-6 14 16,-4-3 2-16,-12 2 7 15,0 4-5-15,0 9 17 16,-5 4-11-16,-13 7 20 15,-10 4-4-15,-2 0 20 16,3 0-53-16,1 18-5 16,15 12-15-16,11 7-42 15,0-7-132-15,37-16-377 16</inkml:trace>
  <inkml:trace contextRef="#ctx0" brushRef="#br0" timeOffset="25948.095">3435 9264 362 0,'0'0'136'16,"0"0"-72"-16,0 0 19 16,0 0-42-16,0 0-41 15,0 0 7-15,-9 14-14 16,2-4-12-16,-3 1-25 15,-6 0-30-15,5-1-45 16,-5-2-311-16</inkml:trace>
  <inkml:trace contextRef="#ctx0" brushRef="#br0" timeOffset="26286.806">3435 9264 258 0,'-125'87'73'0,"125"-87"-46"16,0 0 35-16,0 0 12 15,0 0-21-15,0 0 14 16,0 0-17-16,0 0 11 0,0 0-41 15,0 0-15-15,10 0-5 16,29 0 5-16,18 0-7 16,19 0 4-16,16 0-2 15,14 0 3-15,12 0-6 16,8 0 3-16,8 0 0 16,3 0-1-16,1 0-6 15,-13 0-29-15,-19 0-59 16,-30 0-150-16</inkml:trace>
  <inkml:trace contextRef="#ctx0" brushRef="#br0" timeOffset="28357.747">3743 9378 251 0,'0'0'123'0,"0"0"-120"16,0 0-6-16,0 0 5 15,0 0-7-15,0 0 10 16,5-28 3-16,-5 27-1 16,0-2 45-16,0 3-1 15,0 0-4-15,0 0-26 16,0 0 19-16,0 0 30 16,0 0-58-16,0 0-12 15,0 0-9-15,0 0 7 16,0 0-13-16,0 0-8 0,0 4 23 15,0 10 0 1,0 7-4-16,0 2 5 0,7 7-9 16,0 7-3-16,6 0-8 15,1 4-19-15,-5 1-7 16,-2 0 7-16,0 6 31 16,-3 2-1-16,4 0-66 15,-4-3 56-15,-1-3 15 16,1-4-2-16,0 1 10 15,-1-2-5-15,6-1 0 16,-6 0 0-16,1-2 8 16,3 6-8-16,-2 1 0 0,2-2-11 15,0 4 7 1,1-3-13-16,0 0 5 0,-1-2 11 16,1 2 1-16,0-2 13 15,-1 6 5-15,1 2-5 16,0 5-9-16,-4-1 16 15,-1 2-13-15,-3-2 28 16,0 1-25-16,0-3 0 16,0-3-10-16,0 0 14 15,0-8-11-15,0 2 7 16,0-7 34-16,0 0-40 16,0-4 33-16,0 0-35 15,0 1 35-15,0 5-35 0,8-1 16 16,-5 5 8-1,2 1 14-15,-5 3-31 0,0 0-5 16,7 0-1-16,-7 2 3 16,4 2-10-16,0 4 9 15,-4 6-10-15,0 4 4 16,3-1 1-16,2-1-15 16,-1-6 5-16,-1-4 10 15,5-4-34-15,-5-2 14 16,1-2 20-16,1-3 13 15,-2-2-9-15,5 1 4 16,-1 1 1-16,-2-1-9 16,-2 0 0-16,1 3 1 15,-4-1-1-15,0 1 6 0,0 0 8 16,0-1 4-16,4-2 0 16,-1 2-18-16,1 0 0 15,-4 2 3-15,0-1 9 16,0 2 14-16,0-2-25 15,0-4 16-15,0 4-14 16,0 1-3-16,0 0 7 16,0 2-12-16,0 0 5 15,0-4 0-15,5 0 0 16,-5 5 5-16,0-4-13 16,0-2 16-16,0 1-12 15,3-4 13-15,-3-2-9 16,0 0 6-16,4-2 16 0,-4-2-7 15,7 0-4-15,-7 0-11 16,4 2 5-16,-4 2-12 16,0 1 16-16,0-4-6 15,0 2 0-15,0-3-4 16,-11 1 2-16,4 2 1 16,-2 3 19-16,6 2-17 15,3-1-8-15,-4 5 12 16,-3-4-14-16,7 2 12 15,-5 0-12-15,1 0 1 16,4-4-17-16,-3 3 12 16,-1-6 5-16,4-3-1 0,0 0 12 15,0-2-13 1,0-4 12-16,0 1-12 0,0-3 6 16,-4 2-2-16,-4-3-1 15,4 3 3-15,-3 1 0 16,0-1 0-16,-5-3-4 15,1-2 10-15,-1 1-13 16,1 0 15-16,-1 3-7 16,1 2 3-16,-1 0 5 15,1-4 8-15,7-5-2 16,1-2-14-16,3-4 8 16,0-2-5-16,0 1-1 15,0 0 1-15,0-1 5 16,0 2-10-16,0 3 3 15,0 1-1-15,0 4 8 0,0 4 1 16,0-2 3-16,0 0-9 16,0 0 6-16,0-2-7 15,0-2 9-15,0-2-9 16,0-1 0-16,0 4-1 16,-5-2 2-16,1 2-6 15,0-1 11-15,-3 1-8 16,0-5 1-16,2 5 13 15,1-7-13-15,4 2 14 16,0-8-15-16,0 0 2 0,0 2-4 16,0-2 5-1,0 2-9-15,0 6 14 0,0-6-14 16,0 6 14-16,0-3-12 16,0 0 6-16,0 1-2 15,0 2 1-15,0 1 0 16,0 1-1-16,0 0 8 15,0-6-19-15,0-4 7 16,0-4-24-16,-3 0-10 16,3 0-13-16,0 0-59 15,-4-6-29-15,-8-6-306 16</inkml:trace>
  <inkml:trace contextRef="#ctx0" brushRef="#br0" timeOffset="28732.293">3580 15204 1 0,'0'0'738'0,"0"0"-655"16,0 0 38-16,0 0-3 15,0 0-51-15,0 0-51 0,-9 0 16 16,9 0 22 0,0 0-14-16,0 0 8 0,0 0-18 15,0 0 9-15,0 0-36 16,0 0 1-16,0 0-4 16,20 0-7-16,45 0-16 15,31-5 23-15,33-3-4 16,9-6 9-16,11 0-14 15,3 0-3-15,-11 6-30 16,-19 3-65-16,-23 5 75 16,-26 0 1-16,-20 0-63 15,-11 0-115-15,-19 5-88 16</inkml:trace>
  <inkml:trace contextRef="#ctx0" brushRef="#br0" timeOffset="29699.868">2116 11964 168 0,'0'0'521'0,"0"0"-458"16,0 0 12-16,0 0 56 16,0 0-72-16,0 0-59 15,0 7 0-15,0 21-9 16,0 14 9-16,7 10 42 16,2 13-30-16,-2 7-2 15,-4 8-3-15,1 0-11 16,3-9 5-16,2-16-2 15,-2-12-49-15,5-19-15 16,6-18-106-16,1-6-235 0</inkml:trace>
  <inkml:trace contextRef="#ctx0" brushRef="#br0" timeOffset="29935.731">2367 11901 561 0,'0'0'298'0,"0"0"-298"16,0 0-3-16,0 0 3 15,0 0 6-15,9 161 21 16,-2-97-15-16,-4 7 19 16,4 2-27-16,2-6 0 0,2-8-4 15,1-12-10 1,2-12-50-16,2-9-14 0,-9-14-48 15,0-12-142-15</inkml:trace>
  <inkml:trace contextRef="#ctx0" brushRef="#br0" timeOffset="30128.351">2032 12268 281 0,'0'0'573'15,"0"0"-511"-15,0 0-56 0,0 0 19 16,0 0-18 0,0 0-4-16,183 4 4 0,-91-6 1 15,-13 2-16-15,-6 0 2 16,-17 0-150-16,-24 14-394 16</inkml:trace>
  <inkml:trace contextRef="#ctx0" brushRef="#br0" timeOffset="31612.725">2637 12494 281 0,'0'0'267'0,"0"0"-228"15,0 0 2-15,0 0 32 0,0 0-16 16,0 0-37-16,0-1 41 16,0-2-38-16,0 2 32 15,0 1 5-15,0-3-19 16,0 1-30-16,0 1-1 15,0-1-10-15,0 2 1 16,0 0 28-16,0 0-14 16,0 0 3-16,0 0-8 15,0 0-9-15,0 2-2 16,0 13 2-16,0 12-3 16,0 9 4-16,9 8-16 0,9 0 19 15,1-2-10 1,-3-4-3-16,-5-8 8 0,-2-8-7 15,-6-4 7-15,-3-6-3 16,0-4 7-16,0-4-10 16,0-2 12-16,0-2 0 15,0 0-1-15,-16 0 11 16,0 0-14-16,2 0 7 16,7 0 5-16,2 0 4 15,5 0 34-15,0 0-30 16,0 0 15-16,0 0-24 15,0 0-13-15,0 0-6 16,0 0-10-16,0 0-7 16,19 0-7-16,11 0 7 0,2 0-30 15,-5 0-51-15,-9 0-187 16</inkml:trace>
  <inkml:trace contextRef="#ctx0" brushRef="#br0" timeOffset="34109.709">5296 15212 327 0,'0'0'162'0,"0"0"-71"15,0 0-22-15,0 0-1 16,0 0-37-16,0 0-10 0,0 0 6 16,0-3 8-16,0 3 11 15,0 0-2-15,0 0 1 16,0 0-7-16,0 13-8 16,0 8-22-16,0-2 3 15,14-1 6-15,-1-8-16 16,3-7 1-16,-2-3 5 15,-2 0-5-15,-1 0-1 16,1-2 12-16,-5-9-9 16,0-11 8-16,-7 4-12 15,0 0 3-15,0 0 5 16,0 4-6-16,-10 6 9 16,-10 3-11-16,4 5 29 15,-1 0-11-15,-6 5 15 16,-9 12-22-16,9 11-9 0,0 3-2 15,12-9 1-15,11 0-2 16,0-12 7-16,0-6-10 16,0-4 4-16,7 0-2 15,20 0-7-15,-1-10 9 16,3-9 1-16,-12 2 0 16,-1-4-2-16,-12 4-5 15,-4 3 5-15,0 0-3 16,0 1 0-16,-11 8 8 15,-12 5 12-15,-3 0-9 16,-1 0-3-16,-1 5 10 16,14 12-14-16,10 5-53 0,4-4-78 15,27-8-173-15</inkml:trace>
  <inkml:trace contextRef="#ctx0" brushRef="#br0" timeOffset="36133.703">6969 15093 343 0,'0'0'93'0,"0"0"-79"15,0 0 85-15,0 0 17 16,0 0-59-16,0 0-6 16,0 0 10-16,0 0 20 15,0 0-26-15,0 9-18 16,0 2-23-16,0-1-8 16,0 3 22-16,0-3-18 15,0-7 8-15,16 2-17 0,-5-4 4 16,5-1-4-1,3 0-1-15,-4 0 0 0,4-3 4 16,-3-8-4-16,-9-5 5 16,0 0-10-16,-7 9 8 15,0-4-9-15,0 3 12 16,0 2-6-16,-11 2 14 16,-15 2-8-16,3 2 14 15,0 0-9-15,0 0 35 16,0 0-2-16,3 4-18 15,10 8-20-15,1-2 3 16,9-2-9-16,0 0-5 0,0-2 5 16,5-2-14-1,22-2 4-15,-4-2-3 0,3 0 9 16,-8 0 2-16,-2 0-4 16,-4-12 5-16,-8 1 1 15,-4-8 1-15,0 1 0 16,0 0 5-16,-9 2-4 15,-9 6 12-15,-5 1 4 16,0 9 13-16,4 0-7 16,-4 0 8-16,7 0-32 15,5 13-2-15,8-3-9 16,3 2-74-16,0-4-42 16,23-8-217-16</inkml:trace>
  <inkml:trace contextRef="#ctx0" brushRef="#br0" timeOffset="38365.628">5300 14239 235 0,'0'0'32'0,"0"0"-32"15,0 0-4-15,0 0 4 0,0 0 5 16,0 0 14-16,0-6 13 15,0 2-9-15,0 2 19 16,0 0 16-16,0-2-40 16,0 2 23-16,0-1-39 15,0 1 55-15,0-1-41 16,0 0 2-16,0 0 1 16,0 1-17-16,0 2 22 15,0 0-6-15,0 0 21 16,0 0-25-16,0 0 25 15,0 0-27-15,0 13-8 16,0 10-4-16,0 9-2 16,0 2-1-16,0 8-24 0,0 7 3 15,0-5-46-15,10 2-2 16,-1-2-30-16,-5-4-16 16,-1-6-41-16,-3-5 100 15,0-4 59-15,0-4 0 16,0-2 5-16,0-3 33 15,0 0 20-15,4-6-50 16,8 2 15-16,-5-3 17 16,0 2-37-16,-3 0-3 15,-4 0-17-15,0 6-22 16,0-10-189-16</inkml:trace>
  <inkml:trace contextRef="#ctx0" brushRef="#br0" timeOffset="41495.12">2931 16820 413 0</inkml:trace>
  <inkml:trace contextRef="#ctx0" brushRef="#br0" timeOffset="45208.228">5319 15262 312 0,'0'0'65'16,"0"0"-35"-16,0 0 24 16,0 0 5-16,0 0 15 15,0 0 7-15,0 0-14 16,11-4-45-16,-11-8-7 15,0 2 9-15,0 1-6 0,0 4-6 16,0 1 21-16,0 4 39 16,0 0-20-16,0 0 6 15,0 0-28-15,-14 0-9 16,1 9-15-16,6 4 6 16,7-7-11-16,0 0 3 15,0 0-1-15,0-6 1 16,0 0-7-16,4 0 8 15,6 0-8-15,6 0 7 16,-9 0-3-16,2-9-1 16,-5 3-1-16,-4-1 1 15,0 1 0-15,0 2 2 0,0-4 0 16,0 3 19 0,0 4-16-16,-13 1 18 0,6 0 1 15,0 0 2-15,-2 0-15 16,6 0-11-16,3 14-4 15,0 0-34-15,0-5-13 16,39 4-40-16,3-7-193 16</inkml:trace>
  <inkml:trace contextRef="#ctx0" brushRef="#br0" timeOffset="52295.899">7026 15102 339 0,'0'0'89'0,"0"0"-45"15,0 0 23-15,0 0-24 16,0 0-32-16,0 0 40 15,0 0 4-15,0 0 1 16,0 0-16-16,0 0 26 16,0 0 0-16,0 0-26 0,0 0-2 15,0 0-16 1,0 0-4-16,0 0-4 0,0 0 10 16,0 0-19-16,0 0-5 15,0 0-2-15,0 0-134 16,0 0-461-16</inkml:trace>
  <inkml:trace contextRef="#ctx0" brushRef="#br0" timeOffset="56817.571">6977 15163 593 0,'0'0'160'0,"0"0"-113"15,0 0 91-15,0 0-55 16,0 0-32-16,0 0-22 16,-8 19-12-16,8-14-6 15,0-1-3-15,0 1-8 16,0-2 1-16,13-3 9 15,1 0-10-15,2 0 4 16,-2-8-3-16,-2-1 8 16,-8 0 4-16,-4 1 5 0,0 2 22 15,0-1-21 1,0 2 16-16,0 5-5 0,-19 0 27 16,1 0-28-16,-5 0-18 15,7 8-11-15,9 5-12 16,7 5-44-16,7-5-82 15,46 6 11-15,16-10-218 16</inkml:trace>
  <inkml:trace contextRef="#ctx0" brushRef="#br0" timeOffset="62295.736">4297 16240 709 0,'0'0'78'16,"0"0"27"-16,0 0-16 16,0 0-36-16,0 0-29 15,0 0 0-15,-7-14-7 16,7 6-2-16,0 2-8 15,0-2-2-15,0-6-9 16,10-2 4-16,13 2-3 16,7 0-14-16,-7 10-2 0,-3-2 0 15,-8 6-16 1,-8 0 15-16,-1 0 0 0,-3 0 4 16,4 14 12-16,12 15 4 15,-2 2 13-15,5 7 26 16,8-6-12-16,-8 0-8 15,-5-1 1-15,9-9-18 16,-3 0 7-16,-1-12-6 16,-3-6-2-16,-5-4 0 15,-4 0-1-15,5 0 3 16,-1-4-2-16,-8-19 7 16,6-4-6-16,-9-14 7 15,0 2-7-15,0-5-1 16,0 0 2-16,-16 7-3 0,-3 5 1 15,12 9-1-15,0 10 0 16,-6 9 0-16,10 0 11 16,3 4-1-16,0 0-6 15,0 0-4-15,0-4-5 16,26 4-1-16,20-6 6 16,4 2 0-16,-4 0-11 15,-4 4-35-15,-5-5-50 16,-1 5-94-16,-13 0-111 15</inkml:trace>
  <inkml:trace contextRef="#ctx0" brushRef="#br0" timeOffset="62700.708">4926 16512 307 0,'0'0'156'0,"0"0"-53"16,0 0 23-16,0 0-62 16,0 0-28-16,0 0-1 15,30 31 9-15,-26-31-14 0,-4 0 7 16,12 0-16-1,-5-12-11-15,1-10-1 16,-1-6-3-16,-7-4-6 0,0 1-10 16,0 6 5-16,-11 6-24 15,-12 6 20-15,-4 8-2 16,-3 5 6-16,4 0 2 16,-1 5 1-16,8 21 2 15,6 2-24-15,13 2 16 16,0-2-26-16,0 3-13 15,36-8-21-15,-3-2-145 16,6-8-283-16</inkml:trace>
  <inkml:trace contextRef="#ctx0" brushRef="#br0" timeOffset="62858.378">4926 16512 271 0,'172'49'481'0,"-172"-49"-446"15,0 0 49-15,3 0 15 16,-3 0-56-16,8 0-10 15,-5 0 1-15,-3 0-33 16,9 0 4-16,-6 0-2 16,5 4-6-16,4 6-49 15,-5-2-137-15,-3 2-94 16</inkml:trace>
  <inkml:trace contextRef="#ctx0" brushRef="#br0" timeOffset="63297.331">5247 16401 181 0,'0'0'243'16,"0"0"-211"-16,0 0 48 16,0 0-5-16,0 0 11 15,0 0-51-15,40 116-7 0,-34-85-13 16,-3-4 2-16,1-1-15 16,-4-4 4-16,0-3-6 15,0-6 0-15,0-5 5 16,0-2 37-16,0-2 28 15,-7 0 3-15,-6-4-30 16,3 0 12-16,-3 0-17 16,10 0-34-16,3 0 13 15,0 0-2-15,0 0-4 16,0 0-11-16,0 0-4 16,0 0-5-16,12 0-15 15,9 0 13-15,2 0-48 0,-3 4-65 16,-1 2-115-1</inkml:trace>
  <inkml:trace contextRef="#ctx0" brushRef="#br0" timeOffset="64349.728">4240 17454 544 0,'0'0'21'16,"0"0"-21"-16,0 0 8 15,87-137-7-15,-15 101-1 0,-6 4 33 16,-10 6-27-16,-10 12 3 15,-26 6-8-15,-13 8 0 16,-7 0 53-16,0 8 8 16,0 20-23-16,0 12-18 15,0 8-11-15,0 2-2 16,0 2 10-16,0-6 3 16,0-6 2-16,0-5 27 15,0-7-22-15,12-17-8 16,-5 0-19-16,-3-11 11 15,8 0-6-15,-8 0 16 16,3-14-13-16,9-12 52 16,-13-10-49-16,4-9-9 15,-7-1-3-15,0-2 0 16,0 8-2-16,0 3-17 0,0 16 17 16,-7 7 2-16,7 5 4 15,0 9 1-15,-3-3-4 16,3 3 3-16,0 0-4 15,0 0-4-15,17 0 1 16,15 0-2-16,5 0-9 16,-1-3-46-16,-6 3-133 15,-7 0-239-15</inkml:trace>
  <inkml:trace contextRef="#ctx0" brushRef="#br0" timeOffset="68802.646">4746 17723 302 0,'0'0'198'0,"0"0"-131"16,0 0 11-16,0 0-37 16,0 0-21-16,0 0 7 15,0 13-3-15,0-5-3 0,0-2 28 16,0 6-7-16,0 6 14 15,0 4-4-15,0 3-25 16,19-5-12-16,4 0-2 16,0-8-2-16,4-4-10 15,-1-3 2-15,5-5 2 16,-3 0-4-16,-2 0 3 16,-11-13 4-16,-3-5 0 15,-5-5 5-15,-7-3-3 16,0 2-9-16,0-2-1 15,-11 8 4-15,-12 0-8 16,4 6 6-16,-8 6-6 16,8 2-1-16,-1 4 1 0,-3 0 4 15,16 22-6 1,0 6-20-16,7 2-10 0,0-2 25 16,0-2-42-16,4-8-37 15,15-7-7-15,4-11-47 16,-9 0-91-16,6-15 60 15</inkml:trace>
  <inkml:trace contextRef="#ctx0" brushRef="#br0" timeOffset="69015.679">4907 17566 191 0,'-12'-18'180'0,"4"9"-19"16,8 6 4-16,0 3-69 0,0 0-18 15,0 0 31 1,0 0-56-16,0 0-20 0,0 12-33 15,0 12 5-15,8 10 18 16,20 12-3-16,-10 6-17 16,5 2-1-16,-4 5-3 15,-8-9 5-15,1-6-5 16,-5-10 1-16,2-11-45 16,-2-14-225-16,0-9-198 15</inkml:trace>
  <inkml:trace contextRef="#ctx0" brushRef="#br0" timeOffset="69629.727">5201 17776 421 0,'0'0'311'0,"0"0"-265"15,0 0 14-15,0 0-39 16,0 0-14-16,0 0-5 16,0 36 5-16,0-10 4 15,0 3 9-15,7 5 16 16,9-2-27-16,-6 0 2 15,3-6-10-15,-3-8 8 16,-6-10-9-16,1 2 12 16,-1-10 6-16,-4 0 11 0,0 0 20 15,0 0-17 1,0 0 5-16,-20 0-32 0,1 0 3 16,8 0-1-16,7 4 16 15,-4-4 1-15,8 0-5 16,0 0-12-16,0 0-7 15,0 4-1-15,26 0-2 16,13 2-2-16,7-2 10 16,-9 1-7-16,-5-3 9 15,-11 5-14-15,2-3-21 16,-7 4-46-16,-9-4-186 16</inkml:trace>
  <inkml:trace contextRef="#ctx0" brushRef="#br0" timeOffset="72937.342">6837 16034 381 0,'0'0'213'0,"0"0"-175"15,0 0-38-15,0 0 0 16,0 0 0-16,0 0 0 16,63-76 3-16,-43 72-3 15,-8-1 1-15,-8 5 5 16,-4 0-4-16,0 9 31 0,0 23-4 15,0 14 27-15,-9 11-32 16,2 4-9-16,7-3-3 16,0-3-5-16,0-5 19 15,0-15-22-15,0 0 10 16,23-13-6-16,3-8 42 16,-3-8-30-16,0-6-9 15,0 0 6-15,-3-2 9 16,-1-20 22-16,-4-9-30 15,-8-10 2-15,-7-4-19 16,0-3 5-16,0-2-2 0,0 6-8 16,-11 8 4-1,4 10-5-15,-2 8 5 0,9 10 0 16,0 4 3-16,0 2 3 16,0 2-12-16,0 0 9 15,5-4-6-15,29 4-4 16,0 0-25-16,8 0-89 15,0 0-54-15,-11 0-164 16</inkml:trace>
  <inkml:trace contextRef="#ctx0" brushRef="#br0" timeOffset="73378.298">7229 16441 585 0,'0'0'94'16,"0"0"-47"-16,0 0 13 15,0 0-34-15,0 0 1 0,0 0-11 16,110 0 2-16,-90-14 8 16,-4-4-12-16,-9 0-1 15,-7-2-12-15,0 1 11 16,-4 1-12-16,-19 5 17 15,-3 4 23-15,-1 8-12 16,0 1-1-16,1 0-26 16,6 0-2-16,8 10-28 15,9 3-44-15,3 9-36 16,0-4-1-16,7-1-150 16</inkml:trace>
  <inkml:trace contextRef="#ctx0" brushRef="#br0" timeOffset="73559.653">7229 16441 746 0,'169'21'57'0,"-162"-21"19"15,3 6 37-15,3 3-68 16,1-5 4-16,-2 2-17 16,4 2-29-16,2 1 2 15,5-4-5-15,-7 3-5 16,3 0-21-16,-5-4-94 15,-1 2-106-15,-6-6-198 16</inkml:trace>
  <inkml:trace contextRef="#ctx0" brushRef="#br0" timeOffset="73853.486">7569 16401 704 0,'0'0'50'16,"0"0"-20"-16,0 0 63 16,0 0-42-16,0 0-7 15,0 0-35-15,67 10 17 16,-61 6-14-16,-6 6 15 16,0 10-2-16,0-1 2 15,0 5 3-15,-16-9-18 0,3-4 30 16,10-10-25-16,3-9-11 15,0 0-6-15,0-4 0 16,32 0-8-16,5 0-39 16,-7 0-73-16,2 0-419 15</inkml:trace>
  <inkml:trace contextRef="#ctx0" brushRef="#br0" timeOffset="74858.691">6837 17433 365 0,'0'0'216'0,"0"0"-177"15,0 0 38-15,0 0-37 0,60-118-15 16,-37 88-4-16,-7 12 50 15,-9 10-33-15,-7 5 0 16,3 3 41-16,-3 0-35 16,0 11-13-16,0 21-28 15,0 12-3-15,0 11 3 16,-3 2-6-16,3 5 6 16,0-3-4-16,0-6 1 15,0-12 0-15,7-11-1 16,12-12 3-16,-3-13-4 15,-1-5 8-15,0 0-7 16,1-9 2-16,-5-19 9 16,1-8-1-16,-8-8-4 15,-4-4-5-15,0 2 0 16,0-3 0-16,-9 9-18 0,-2 9 4 16,-1 14 13-16,9 7 0 15,3 6 2-15,0 4 16 16,0 0-6-16,0 0-11 15,8 0 0-15,30 0 0 16,4 0-4-16,7 0 1 16,1 0-5-16,-4 0-66 15,-12 0-105-15,-15 0-152 16</inkml:trace>
  <inkml:trace contextRef="#ctx0" brushRef="#br0" timeOffset="75609.415">7252 17744 336 0,'0'0'179'0,"0"0"-37"16,0 0-47-16,0 0-41 15,0 0 29-15,0 0-12 16,0 10-25-16,0 4-33 16,0 2 2-16,0 2 8 15,11-3 0-15,9-2-5 16,-5-5-18-16,0-4 5 15,4-4 1-15,-8 0 0 16,8 0-4-16,4-12 2 16,0-10 2-16,-3-6-11 0,-10-2 5 15,-10-2-9 1,0 6 3-16,0 2 0 0,-10 2 1 16,-17 13 10-1,1 6-8-15,-1 3 5 0,-1 0-4 16,6 8 2-16,-1 18-3 15,4-2 1-15,12-2-4 16,7 0 5-16,0-4-24 16,0-4-55-16,0-9-104 15,14-5-108-15,9 0-213 16</inkml:trace>
  <inkml:trace contextRef="#ctx0" brushRef="#br0" timeOffset="75852.394">7348 17437 383 0,'0'0'298'16,"0"0"-231"-16,0 0 14 15,0 0 67-15,0 0-51 16,0 0-52-16,-16-28-13 16,16 42-30-16,0 22 0 15,0 13 8-15,7 9-2 16,-7 5 0-16,0-6-5 15,0-3-6-15,0-10 2 16,4-11-13-16,1-20-38 16,2-5-21-16,-3-8-144 15,-1 0-225-15</inkml:trace>
  <inkml:trace contextRef="#ctx0" brushRef="#br0" timeOffset="76254.596">7557 17714 455 0,'0'0'310'0,"0"0"-289"15,0 0 55-15,0 0 18 16,0 0-63-16,0 0-25 16,111 16 2-16,-100-6-8 15,-4 8 7-15,-7 8-5 16,0 7 10-16,0 2-7 16,-27 1 6-16,4 5-8 15,0-5 44-15,9-6-7 16,11-8-20-16,3-8 4 15,0-10-8-15,0-4 8 16,0 0-8-16,14 0-1 16,18-8 2-16,1-7 4 15,1 2-21-15,1 1-52 16,-8 2-46-16,-8 0-167 0,-5 2-395 16</inkml:trace>
  <inkml:trace contextRef="#ctx0" brushRef="#br0" timeOffset="78664.118">8537 14883 270 0,'0'0'319'0,"0"0"-202"0,0 0-40 16,0 0-25-16,0 0-6 15,0 0-9-15,-4 71 23 16,8-63-32-16,3-4 18 16,2 1-8-16,-2-5-13 15,-4 0-5-15,1 0-18 16,5 0 1-16,-2 0 3 16,5 0-2-16,2 0-3 15,-1 0-1-15,-3 0 0 16,-6 0-2-16,-4-5 2 15,0 5 3-15,0 0 11 16,0 0-2-16,0 0 16 16,0 0-4-16,0 0 7 15,-4 0-25-15,-3 9-1 16,-2 5-5-16,6 1-9 0,3-7 5 16,0-4-9-16,0-4 11 15,0 0-4-15,0 0 3 16,0 0-5-16,0 0 8 15,0-7 9-15,0-5 6 16,0 0 8-16,0-1-7 16,0 3 3-16,0 6 2 15,-4 1 16-15,-10 3-17 16,-5 0 10-16,-1 0-26 16,1 20-4-16,5 9-21 15,14 4-76-15,0-5-73 16,7-10-307-16</inkml:trace>
  <inkml:trace contextRef="#ctx0" brushRef="#br0" timeOffset="79606.595">8797 15898 549 0,'0'0'104'15,"0"0"-55"-15,0 0 22 16,0 0-4-16,53-113 20 15,-46 109-32-15,-4 4-36 16,-3 0-19-16,6 0 1 16,-3 0-7-16,1 17 0 15,6 10 6-15,3 17 0 16,-3 5 11-16,6 10-4 16,7 1 22-16,0 1-12 0,0-7-7 15,4-14-2 1,-4-9-5-16,0-14 0 0,-13-9-2 15,3-8-1 1,1 0 5-16,2 0-3 0,-2-22 17 16,2-14-2-16,-4-8-3 15,-12-10-13-15,0-1 1 16,0 4 2-16,0-4-8 16,0 5 4-16,-12 8 0 15,1 14 0-15,2 10 8 16,6 8 8-16,3 10 11 15,0 0 8-15,0 0-35 16,0 6-13-16,39 9-5 16,10 6 10-16,8-5-51 15,-4-2-47-15,-7-8-192 16</inkml:trace>
  <inkml:trace contextRef="#ctx0" brushRef="#br0" timeOffset="80992.641">9292 16333 281 0,'0'0'62'0,"0"0"-11"16,0 0 42-16,0 0-7 16,0 0-17-16,0 0-25 0,0-12-14 15,0 12-9-15,0 0-2 16,0 0-2-16,0 0 57 16,0 13-19-16,0 5-6 15,0 9 6-15,0-5-15 16,11 0-32-16,1-8 8 15,4-6-4-15,-2-6-1 16,2-2 0-16,-2 0-2 16,9-10 12-16,0-16-9 15,0-6 36-15,-7 0-32 16,-9-4-1-16,-7 5-10 16,0-1-5-16,0 7-8 15,-7 2 1-15,-16 9 5 16,0 2 4-16,-3 11-6 15,3 1-2-15,-8 0-8 0,8 8-11 16,0 15 3-16,11 3-8 16,12 2-6-16,0-6-52 15,0 0-106-15,16-3-101 16,7-7-69-16</inkml:trace>
  <inkml:trace contextRef="#ctx0" brushRef="#br0" timeOffset="81049.124">9292 16333 372 0</inkml:trace>
  <inkml:trace contextRef="#ctx0" brushRef="#br0" timeOffset="81164.439">9292 16333 372 0,'179'1'183'0,"-167"-1"-88"0,-1 0 8 0,8 0-29 0,-3 9 19 15,-5-4-22-15,5 8-34 0,-6-6 0 16,-1-1-23-16,2 7-10 16,5-9-4-16,-6 2 0 15,3-2-24-15,-6-4-206 16,-4 0-473-16</inkml:trace>
  <inkml:trace contextRef="#ctx0" brushRef="#br0" timeOffset="81629.539">9727 16240 1232 0,'0'0'48'16,"0"0"-45"-16,0 0-3 15,0 0 0-15,0 0-1 16,0 0 1-16,27 18 2 16,-17-14 1-16,6 5-1 15,-5-4 0-15,5 3 2 16,-6-2-8-16,-1 6 8 16,-2 3-9-16,-3-3-3 15,-4 7-5-15,0 1 8 16,0-1 0-16,0-5 3 15,0-4 4-15,0-3-4 16,0-2 8-16,0-1-14 16,0-4 13-16,3 0-6 0,3 0 1 15,4 0-1 1,6 0-1-16,-2 0 4 0,-1 0-4 16,-3 6 4-16,-1 8-6 15,-5 1 6-15,-4 8-5 16,0-2 6-16,0-2 0 15,-32-1 7-15,2 0 16 16,0-8-14-16,7-2-8 16,12-8 16-16,2 0-18 15,9 0-4-15,0-12-15 16,0-1-108-16,16-2-55 16,14 1-362-16</inkml:trace>
  <inkml:trace contextRef="#ctx0" brushRef="#br0" timeOffset="82777.332">8959 17267 653 0,'0'0'58'0,"0"0"-35"16,0 0 1-16,0 0-14 16,0 0-3-16,0 0-7 15,191-62-12-15,-168 62-9 16,-10 12 5-16,-6 8 16 16,-4 10 0-16,-3 2 16 15,0 4 9-15,0 8 2 16,-3 4 43-16,-9 6-53 15,4 1-4-15,8-7 1 16,0-8 11-16,0-8-8 16,0-7-4-16,16-14 28 15,4-7 6-15,-2-4-47 0,-3 0 0 16,5-15 16-16,-6-16-4 16,-2-9 11-16,-4-8-23 15,-8-6 0-15,0 1-2 16,0-4-5-16,0 7 0 15,-11-3 2-15,-5 12 2 16,0-1-1-16,9 17 4 16,7 11 6-16,0 6 5 15,0 4-9-15,0 4-4 16,7 0 0-16,25 0-4 16,9 0-17-16,5 7-45 15,0 8-97-15,-11 3-146 0</inkml:trace>
  <inkml:trace contextRef="#ctx0" brushRef="#br0" timeOffset="83257.084">9543 17758 450 0,'0'0'272'16,"0"0"-226"-16,0 0 10 0,0 0-19 16,0 0-21-16,0 0 26 15,16 0-33-15,-5 4-4 16,1 1-3-16,-1-5 12 15,1 0-10-15,-1 0 14 16,5 0 15-16,-2-13-25 16,2-10 13-16,-4-4-20 15,-5-3-1-15,-7 2-21 16,0-2-14-16,0 1 19 16,-12 8 14-16,-15 3 0 15,4 6 2-15,-3 7 26 16,3 5-12-16,-4 0 23 0,4 23-15 15,6 7-22-15,4 6-2 16,13 4 1-16,0-8-1 16,0-6-13-16,13-13-32 15,8-8-47-15,7-5-37 16,-5-5 8-16,-2-18-4 16,-1-6-136-16</inkml:trace>
  <inkml:trace contextRef="#ctx0" brushRef="#br0" timeOffset="83453.593">9632 17304 588 0,'0'0'214'0,"0"0"-39"16,0 0-40-16,0 0-113 16,0 0-18-16,0 0 1 15,-7 145-1-15,7-82-4 16,0 1 0-16,0 2 0 15,0-4-9-15,0-4-64 16,0-18-205-16,0-12-37 16</inkml:trace>
  <inkml:trace contextRef="#ctx0" brushRef="#br0" timeOffset="84024.715">9833 17718 775 0,'0'0'45'0,"0"0"4"0,0 0 0 16,0 0-40-16,0 0-4 16,0 0-5-16,106 30-16 15,-106-10-2-15,0 2 6 16,0-6 12-16,0-2 3 15,0 0-1-15,-17-6-1 16,4-2 10-16,6-2-9 16,7-4 20-16,-3 0-10 15,3 0 12-15,0 0-18 16,0 0 0-16,0-4 1 16,0 3 26-16,7 1-14 15,9 0-18-15,1 0 5 16,3 9-2-16,-1 9 5 0,-8 0 2 15,-6 4 28-15,-5-3-22 16,0-1 13-16,0-4 5 16,-19-2-17-16,-1-2 13 15,4-6-31-15,6-4 0 16,-6 0-6-16,9 0-62 16,0-10-14-16,7-3-124 15,0 0-213-15</inkml:trace>
  <inkml:trace contextRef="#ctx0" brushRef="#br0" timeOffset="84668.647">11110 17156 1309 0,'0'0'70'0,"0"0"-70"15,0 0-64-15,0 0-172 16,0 0-136-16</inkml:trace>
  <inkml:trace contextRef="#ctx0" brushRef="#br0" timeOffset="84832.384">11668 17217 1274 0,'0'0'0'0,"0"0"-58"16,0 0 3-16,0 0-86 16,0 0-618-16</inkml:trace>
  <inkml:trace contextRef="#ctx0" brushRef="#br0" timeOffset="84983.915">12216 17295 1325 0,'0'0'202'16,"0"0"-202"-16,0 0-8 16,0 0-36-16,0 0-55 15,0 0-95-15,180-18-118 16</inkml:trace>
  <inkml:trace contextRef="#ctx0" brushRef="#br0" timeOffset="85108.419">12759 17293 1520 0,'0'0'82'0,"0"0"-54"16,0 0-28-16,0 0-9 15,0 0-53-15,0 0-165 16</inkml:trace>
  <inkml:trace contextRef="#ctx0" brushRef="#br0" timeOffset="86310.412">11457 17351 375 0,'0'0'759'0,"0"0"-649"0,0 0-45 16,0 0-24-16,0 0-29 16,0 0-12-16,0 0-12 15,16 0-21-15,0 0-52 16,7 0-11-16,0 0-61 15,11 0-250-15</inkml:trace>
  <inkml:trace contextRef="#ctx0" brushRef="#br0" timeOffset="86484.567">12057 17333 372 0,'0'0'223'0,"0"0"-110"16,0 0-110-16,0 0-3 15,0 0-14-15,0 0-216 16</inkml:trace>
  <inkml:trace contextRef="#ctx0" brushRef="#br0" timeOffset="86619.321">12442 17339 909 0,'0'0'258'0,"0"0"-258"0,0 0-9 15,0 0-23-15,0 0-97 16,0 0-494-16</inkml:trace>
  <inkml:trace contextRef="#ctx0" brushRef="#br0" timeOffset="86746.339">12938 17369 1343 0,'0'0'183'0,"0"0"-183"16,0 0-82-16,0 0-226 16</inkml:trace>
  <inkml:trace contextRef="#ctx0" brushRef="#br0" timeOffset="92235.102">18757 5436 242 0</inkml:trace>
  <inkml:trace contextRef="#ctx0" brushRef="#br0" timeOffset="108971.274">17128 5169 401 0,'0'0'219'0,"0"0"-110"15,0 0-9-15,0 0 130 0,0 0-224 16,0 0 55-16,0 0-12 16,0 0 1-16,0-10-21 15,0-10-3-15,11-12-25 16,28-14 2-16,10-4-3 16,4 4 1-16,-3 8-6 15,-8 9-1-15,-15 12 6 16,-11 9-20-16,-9 6 10 15,-7 2-19-15,0 0 9 16,0 24 10-16,0 22 3 16,-20 18 4-16,-3 9 4 15,9 6-5-15,5 3 8 16,9 1-7-16,0-7 4 16,13-18-2-16,13-16-3 0,4-22 4 15,-3-14-7-15,3-6 7 16,5-20 0-16,3-34 2 15,4-18 8-15,-3-17-2 16,-13 2-1-16,-11 2-5 16,-10 9 0-16,-5 10-2 15,0 9 4-15,0 20-8 16,0 12 10-16,-5 14 17 16,1 7-14-16,4 4 4 15,0-3-9-15,0 3-8 16,0 0-4-16,16 0-3 15,18 0 10-15,8 7-21 16,4 1-3-16,-4-2-34 0,-4-1-22 16,-12 2-138-16,-10 0-91 15</inkml:trace>
  <inkml:trace contextRef="#ctx0" brushRef="#br0" timeOffset="109550.277">17781 5329 363 0,'0'0'204'0,"0"0"-72"15,0 0-58-15,0 0-34 16,0 0 1-16,0 0 37 15,3 127-21-15,-3-63-18 0,0 4-32 16,0 3 15-16,0-8-20 16,0-4 17-16,0-11-18 15,0-16 7-15,0-12-7 16,0-15 7-16,0-5 9 16,0 0 7-16,0-8 59 15,0-21-14-15,0-5-38 16,0-6-28-16,-19 6 18 15,3 6-10-15,5 6-3 16,-1 10-7-16,12 8 3 16,-3 2-1-16,3 2-2 15,0 0-1-15,0 0-6 0,0 0 3 16,0 0-14 0,8 0 13-16,19 0 0 0,7-6-14 15,1 3-43-15,-5-2-53 16,-3-4-40-16,-8 1-279 15</inkml:trace>
  <inkml:trace contextRef="#ctx0" brushRef="#br0" timeOffset="110170.529">18181 4824 761 0,'0'0'171'16,"0"0"-94"-16,0 0-20 15,0 0-44-15,0 0-7 16,0 0-12-16,56-1 12 16,-29 1-9-16,-8 0 8 15,-6 0-7-15,-10 0 6 16,-3 9-3-16,0 13 0 15,0 5 27-15,-19 6 4 0,-8 1-18 16,1-3 19-16,6-5-1 16,4-10 10-16,9-6-25 15,7-6-11-15,0-4-2 16,0 0-8-16,7 0-1 16,25 0-6-16,5 0-38 15,2 0-47-15,-9 0-19 16,-3 0-253-16</inkml:trace>
  <inkml:trace contextRef="#ctx0" brushRef="#br0" timeOffset="110381.271">18577 5296 793 0,'0'0'262'0,"0"0"-248"16,0 0 13-16,0 0 13 16,0 0-7-16,0 0-33 15,202-26 0-15,-174 26-9 16,-2 0-52-16,-11 3-47 16,0 8-173-16</inkml:trace>
  <inkml:trace contextRef="#ctx0" brushRef="#br0" timeOffset="110580.434">18478 5536 764 0,'0'0'72'0,"0"0"-68"16,0 0 105-16,0 0-5 15,233-32-58-15,-176 20-28 16,-11 2-3-16,-16 6-13 15,0 4-4-15,-3 0-39 16,1 0-132-16,-7 0-238 16</inkml:trace>
  <inkml:trace contextRef="#ctx0" brushRef="#br0" timeOffset="111092.314">19214 5111 954 0,'0'0'62'0,"0"0"-59"16,0 0 11-16,0 0-8 16,0 0 5-16,0 0-10 15,115-96 10-15,-96 96-8 16,-12 0 11-16,0 0-14 15,-3 14 3-15,-4 12 10 0,0 10-9 16,0 7 4-16,0 2-2 16,0 5-12-16,-7-1 16 15,7-7-11-15,0-6 3 16,3-6-1-16,24-10 6 16,12-9-6-16,-2-6 1 15,2-5 1-15,7-5 13 16,-4-24 31-16,-8-15 30 15,-4-11-49-15,-7-6 5 16,-11-6-15-16,-8 7 7 16,-4 1-9-16,0 8 4 15,0 8 2-15,-20 8-12 0,-6 8 14 16,6 9-17 0,6 6 9-16,9 7-14 0,5 5-4 15,0 0-1-15,0 0-16 16,9 0-23-16,24 0-25 15,17 5 28-15,-4 7-57 16,0 5 23-16,-4 1-35 16,-12 4-173-16,-15 1-254 15</inkml:trace>
  <inkml:trace contextRef="#ctx0" brushRef="#br0" timeOffset="111620.61">19824 5466 453 0,'0'0'46'0,"0"0"31"16,0 0 9-16,0 0 0 16,0 0 2-16,0 0 37 15,73-16-32-15,-58-20-53 16,0-8 4-16,1 0-24 15,-9 3 15-15,-4 12-9 16,-3 11-12-16,0 8 1 16,0 8 5-16,0 2 0 15,0 0-17-15,0 5-3 16,0 25 8-16,0 13-14 0,-3 12 9 16,-1-3-5-16,1 3 3 15,-1-5-1-15,0-7 7 16,4-14-5-16,0-7-4 15,0-12 5-15,0-3-3 16,0-7 6-16,8 0 0 16,2 0-3-16,-5 0 7 15,-1 0 4-15,-4 0-8 16,0 0 12-16,0 0-17 16,0 0 3-16,4 0 3 15,-4 0-8-15,0 0 6 16,0 0-8-16,0 0 6 15,0 0-3-15,0 0 1 16,0 0-1-16,0 0 0 0,0 0 4 16,0 0-13-16,0 1-3 15,0 2-37-15,0-2-68 16,-13-1-147-16</inkml:trace>
  <inkml:trace contextRef="#ctx0" brushRef="#br0" timeOffset="111933.182">19996 5147 760 0,'0'0'172'0,"0"0"-57"16,0 0-78-16,0 0-5 15,0 0-27-15,0 0-5 16,0 0-2-16,0 0-58 15,0 0-232-15</inkml:trace>
  <inkml:trace contextRef="#ctx0" brushRef="#br0" timeOffset="112322.881">19935 4711 843 0,'0'0'109'0,"0"0"-11"16,0 0-48-16,0 0 5 0,0 0-14 16,0 0-13-16,-12-8-8 15,12 8-17-15,0 0-3 16,0 0-5-16,16 0 0 15,7 0 9-15,-9 7-9 16,-1 5 10-16,-6 0-6 16,-7 5 4-16,0 4 10 15,0 5-4-15,-23 3 15 16,0-2 1-16,0-4-8 16,12-8 32-16,7-4-40 15,4-10-7-15,0-1-2 16,0 0-8-16,23 0 6 15,15 0-8-15,8 0-56 0,-4 0-108 16,-8-3-190 0</inkml:trace>
  <inkml:trace contextRef="#ctx0" brushRef="#br0" timeOffset="112682.216">20808 5099 771 0,'0'0'300'0,"0"0"-262"16,0 0-13-16,0 0-12 15,0 0 7-15,0 124 15 16,0-68-16-16,0-1 1 16,0 1-16-16,0-6-8 15,0-8-3-15,-4-13-44 16,0-8-51-16,1-12-146 15,-9-9-247-15</inkml:trace>
  <inkml:trace contextRef="#ctx0" brushRef="#br0" timeOffset="112862.11">20609 5314 778 0,'0'0'183'16,"0"0"-146"-16,0 0 4 15,0 0 13-15,0 0-35 16,0 0-10-16,188-22-9 16,-154 22-3-16,-4 0-63 15,-2 1-166-15,-10-1-228 16</inkml:trace>
  <inkml:trace contextRef="#ctx0" brushRef="#br0" timeOffset="113188.407">21140 4917 681 0,'0'0'150'0,"0"0"-115"16,0 0 42-16,0 0-50 15,0 0-6-15,0 0 7 16,110 19-4-16,-98 4 4 15,-1 2-1-15,-8 4-3 16,-3 3-4-16,0 4 29 16,0 6-19-16,-14 7 16 0,-16 2-12 15,-5 5-3-15,8-1-16 16,8-7-4-16,15-8-10 16,4-12-1-16,0-8 0 15,23-10-4-15,20-6-16 16,6-4-87-16,4 0-15 15,0-24-137-15,-3-4-401 16</inkml:trace>
  <inkml:trace contextRef="#ctx0" brushRef="#br0" timeOffset="113503.302">21464 5342 59 0,'0'0'922'15,"0"0"-853"-15,0 0-35 16,0 0-7-16,0 0-20 16,0 0 6-16,69 72-6 15,-32-72 25-15,5-18-3 16,1-8-8-16,-6-4-7 16,-2-4-9-16,-12 1-6 15,-16 3 5-15,-7 4 2 16,0 7-2-16,-10 0 10 15,-29 6-8-15,-4 6-6 16,-3 7-8-16,9 0-28 0,7 2 3 16,11 18-28-16,12 6-5 15,7 2-90-15,0 1-34 16,0-5-67-16,30-6-76 16</inkml:trace>
  <inkml:trace contextRef="#ctx0" brushRef="#br0" timeOffset="113638.277">21464 5342 436 0,'270'-6'234'15,"-254"8"-92"-15,4 0 43 16,1 0-89-16,2 0-64 16,-4 0 15-16,-6 2-13 15,1-2-32-15,2 2-4 16,0 1-17-16,-2 0-61 0,-2-1-190 16,-8-2-274-1</inkml:trace>
  <inkml:trace contextRef="#ctx0" brushRef="#br0" timeOffset="113968.295">22127 5382 1109 0,'0'0'61'15,"0"0"-57"-15,0 0-2 16,0 0-3-16,0 0 2 15,0 0 1-15,85 16 1 0,-62-18 2 16,7-21-6 0,0-6 9-16,-3-5-16 0,-11-4 6 15,-13 1-11-15,-3 8-13 16,0 4 20-16,-19 7 1 16,-18 8 0-16,-13 10 0 15,8 0-3-15,-4 6 5 16,7 21-6-16,9 9 5 15,10-1-4-15,13 0-35 16,7-10-98-16,0-10-47 16,7-13-82-16,20-2-135 15</inkml:trace>
  <inkml:trace contextRef="#ctx0" brushRef="#br0" timeOffset="114160.371">22329 4853 520 0,'0'0'227'0,"0"0"-114"16,0 0 95-16,0 0-125 16,0 0 51-16,0 0-73 15,-37-59-42-15,21 125-12 16,-7 27-6-16,9 15-2 16,1 12 11-16,10 9-21 15,3 1-45-15,0-14-191 16,-7-25-546-16</inkml:trace>
  <inkml:trace contextRef="#ctx0" brushRef="#br0" timeOffset="117963.308">5482 9426 339 0,'0'0'221'15,"0"0"-119"-15,0 0-47 16,0 0-19-16,0 0-35 15,0 0 1-15,5-1-2 0,-5 1 0 16,0 0 25-16,0 0 29 16,0 0 57-16,0 0-38 15,0 6-30-15,0 9-19 16,0 2 3-16,0-1-14 16,0-2-12-16,11-6 1 15,-4-4-1-15,5-4 0 16,-5 0 2-16,6 0-2 15,-3-6 1-15,-3-6-1 16,2 0 1-16,-9 0 6 16,0 3 1-16,0 1-6 15,0 5 2-15,0 0 4 16,-12 3 21-16,-8 0-9 16,-1 0-9-16,-2 0 5 0,4 0-6 15,3 3-9-15,5 3-2 16,8-2 0-16,3-4 4 15,0 0-9-15,0 0-2 16,0 0-24-16,0-10 9 16,3-1 20-16,11 1 2 15,-5 2 0-15,-2 2-1 16,-7 2 3-16,0 3 4 16,0 1-3-16,0 0 9 15,0 0-10-15,0 0 12 16,-19 0-13-16,-1 5-2 15,3 12-24-15,4-2-3 16,13 3-46-16,0-8-103 0,0-10-236 16</inkml:trace>
  <inkml:trace contextRef="#ctx0" brushRef="#br0" timeOffset="119801.173">5247 15324 164 0,'0'0'122'0,"0"0"-96"15,0 0-17-15,0 0 2 16,0 0 8-16,0 0 18 16,-4 0-17-16,4 0-20 15,0 0 0-15,0 0 0 16,-5 0 14-16,1 0 73 15,1-4-56-15,-1 0-20 16,1-2-11-16,-5 2-3 16,3-4 2-16,-2 0-2 15,0 2-6-15,-2-2-5 0,2-2 14 16,0 2 0-16,3-2-1 16,4 5-6-16,-8-2 7 15,8 5-14-15,0-2 3 16,-4 1-35-16,4 2 1 15,-3 1 35-15,3 0 10 16,0 0 50-16,0 0 28 16,0 0 15-16,0 0-9 15,0 0-51-15,0 0-19 16,0 10-9-16,0 2-5 16,0-2 4-16,0-5-7 15,19 0 5-15,-5-5-4 16,2 0-18-16,-4 0 12 15,-1-19 6-15,-7-3 2 16,-4-1 19-16,0 5-1 0,0 1 18 16,0 7 26-16,0 5 19 15,0 3-15-15,-4 2-18 16,1 0-15-16,-1 0 6 16,0 16-22-16,4 6-17 15,0 6 0-15,0 0-6 16,0-4 3-16,8-8-1 15,15-12 4-15,0-4-26 16,-6-4-1-16,3-24 16 16,-8-8 11-16,-12-4 10 15,0 4 2-15,0 3 12 16,-9 9 4-16,-8 10 3 0,-3 5-3 16,8 9 14-16,5 0-28 15,-4 0 9-15,-1 9-7 16,1 12-15-16,-1 6-2 15,5-3-7-15,7-3 4 16,0-7-3-16,0-14-9 16,0 0-51-16,0-6 28 15,7-16 24-15,1-3 15 16,-8 1 4-16,0 8 13 16,0 10 22-16,0-2-25 15,0 8 0-15,0 0-14 16,-8 8-21-16,8 22-78 15,0 11-283-15</inkml:trace>
  <inkml:trace contextRef="#ctx0" brushRef="#br0" timeOffset="126581.377">17300 7579 485 0,'0'0'181'0,"0"0"-113"15,0 0-31-15,0 0-12 16,65-124-12-16,-42 105 8 16,-9 8-1-16,-1 5 11 15,-6 4 36-15,-4 2-23 16,-3 0-21-16,4 0-22 15,-4 0 5-15,0 2-3 16,9 22 1-16,-2 16 1 16,3 9 13-16,6 9 28 15,-5 2-29-15,5-7-12 16,-4-7 0-16,2-11-2 0,6-11-1 16,-4-10-2-1,2-8 0-15,1-6 0 0,8 0 3 16,4-25 0-16,3-17 12 15,0-12 3-15,-11-4 13 16,-11-5-16-16,-12 5 16 16,0 4-10-16,-9 4 12 15,-17 7-23-15,3 13-5 16,5 7 12-16,5 10-11 16,10 9 22-16,3 2-26 15,0 2-2-15,0 0-25 16,0 0-20-16,7 0-69 15,32 2 50-15,7 6 12 0,0 2-128 16,-9 2-81 0,-10 2-305-16</inkml:trace>
  <inkml:trace contextRef="#ctx0" brushRef="#br0" timeOffset="127218.284">17898 7874 114 0,'0'0'644'0,"0"0"-555"16,0 0-5-16,0 0-29 16,0 0-25-16,0 0-18 15,-14 89 5-15,14-67-17 16,3-6 13-16,13-9-12 15,2-2 8-15,1-5 4 16,4 0 4-16,0-10 6 16,0-18-6-16,0-6 21 15,-7-4-21-15,-9 2 5 16,-7 3 7-16,0 7-10 0,0 8-2 16,-19 6 5-16,-4 6-13 15,-4 6 11-15,1 0-20 16,3 0-10-16,3 16 5 15,10 4-39-15,6 2-55 16,4 1 9-16,0-6-92 16,0-2-70-16,18-7-112 15</inkml:trace>
  <inkml:trace contextRef="#ctx0" brushRef="#br0" timeOffset="127282.352">17898 7874 317 0</inkml:trace>
  <inkml:trace contextRef="#ctx0" brushRef="#br0" timeOffset="127399.277">17898 7874 317 0,'157'80'166'0,"-150"-59"-83"0,6-2 33 0,1 0-56 0,-2-6-15 0,-1-3 30 16,1-1 14-16,-5-5-51 15,0-2-17-15,2-2 3 16,-5 0-24-16,-4 0-16 16,3 0-91-16,-3 0-88 15,0 0-314-15</inkml:trace>
  <inkml:trace contextRef="#ctx0" brushRef="#br0" timeOffset="127923.154">18306 7936 541 0,'0'0'122'16,"0"0"-62"-16,0 0 5 15,0 0 18-15,0 0 20 16,0 0-27-16,0-5-46 15,0 12-10-15,0 13-17 16,0 8 7-16,0 3-9 0,0 3 0 16,0-3 5-1,0 0-9-15,0-8 6 0,0-2-4 16,0-6 1-16,0-8 0 16,0-5 2-16,0-2 3 15,0 0 8-15,0 0 24 16,-7 0 24-16,-12 0-54 15,-1 0 13-15,10 0-3 16,6 0 2-16,4 0-7 16,0 0-4-16,0 0-8 15,0 0 2-15,0 0-9 16,14 0 12-16,13-5-9 16,5 1 7-16,-6-3-6 15,-8 3 0-15,-2 0-33 0,-4 0-78 16,-12 0-64-16,0 0-330 15</inkml:trace>
  <inkml:trace contextRef="#ctx0" brushRef="#br0" timeOffset="128683.01">18191 7113 433 0,'0'0'261'16,"0"0"-163"-16,0 0 23 0,0 0-3 16,0 0-68-16,0 0-10 15,-3 0-13-15,3 0 18 16,0 0-36-16,3 0 1 16,26 0 34-16,4-3-33 15,-3 3 3-15,-10 0-14 16,-4 0 2-16,-13 0 0 15,-3 0 2-15,0 17 0 16,0 9-3-16,-23 2 4 16,-3 2-1-16,3-5 11 0,0-3-13 15,10-5 5 1,10-9-7-16,3-5 0 0,0-1 3 16,0-2-6-16,19 0 2 15,24 0-16-15,10 0-34 16,3 0-80-16,3 0-108 15,-10 0-318-15</inkml:trace>
  <inkml:trace contextRef="#ctx0" brushRef="#br0" timeOffset="129042.064">19161 7397 670 0,'0'0'218'0,"0"0"-110"16,0 0-9-16,0 0-48 16,0 0 25-16,0 0-19 15,69 2-11-15,-36 0-22 0,6 0 16 16,-2-2-33-16,6 4-7 16,-10-2-4-16,-1 6-53 15,-5 4-81-15,-20 2-72 16,-7 2-519-16</inkml:trace>
  <inkml:trace contextRef="#ctx0" brushRef="#br0" timeOffset="129213.044">19108 7692 1285 0,'0'0'55'0,"0"0"-29"16,0 0 67-16,0 0-43 15,251-8-35-15,-179 6-14 16,-3 2-2-16,-3 0-55 0,-6 2-82 16,-14 13-107-16</inkml:trace>
  <inkml:trace contextRef="#ctx0" brushRef="#br0" timeOffset="131727.22">20526 7209 385 0,'0'0'198'0,"0"0"-87"16,0 0-33-16,0 0 25 15,0 0 9-15,0 0-40 16,0-24-30-16,0 17-15 0,7 4 21 16,0-4 4-16,6 2-2 15,1-1-31-15,14-2-9 16,6 0-8-16,12 2-1 16,0-1-1-16,-5 7-5 15,-6 0 5-15,-9 0-34 16,-18 14 0-16,-8 19 17 15,-8 10 17-15,-45 10 0 16,-12 4 0-16,-8 1 0 16,4 3 1-16,9-2 0 15,2-5 4-15,21-10 13 16,14-12 3-16,12-14-4 0,11-11-16 16,0-2 1-16,14-5 4 15,25 0 11-15,7 0 4 16,-2-6-8-16,-8-2-8 15,-6 2-3-15,-11 4-4 16,-8 2-17-16,1 0-46 16,-5 5-83-16,0 7-59 15,2 1-336-15</inkml:trace>
  <inkml:trace contextRef="#ctx0" brushRef="#br0" timeOffset="131903.16">20861 7649 1068 0,'0'0'246'0,"0"0"-175"0,0 0 14 15,0 0-53-15,0 0-31 16,0 0-1-16,0-3-35 16,0 3-41-16,0 0-124 15,5 0-174-15</inkml:trace>
  <inkml:trace contextRef="#ctx0" brushRef="#br0" timeOffset="132602.122">21338 7449 458 0,'0'0'212'15,"0"0"-130"-15,0 0 19 16,0 0 0-16,0 0-39 0,0 0-12 16,0 40-1-16,0-10-9 15,0 1 33-15,7-7-21 16,6-2-18-16,4-8-23 15,-1-6-5-15,7-7 2 16,4-1-4-16,3 0 5 16,2-23 9-16,5-12-5 15,-7-7-13-15,-7-2-4 16,-11 2-13-16,-12 4-6 16,0 4 20-16,-3 5-11 15,-36 10 9-15,-4 7 10 16,-1 12-4-16,2 0-1 15,3 10-2-15,9 14-2 16,10 4-13-16,17 0-54 0,3-2-37 16,0-4-23-16,30-8-144 15,9-8-56-15</inkml:trace>
  <inkml:trace contextRef="#ctx0" brushRef="#br0" timeOffset="132903.32">21338 7449 280 0,'198'6'269'15,"-194"-6"-87"-15,-1 0-50 16,1 17 3-16,-4 17-50 15,0 16-32-15,0 7-3 16,0 12 15-16,0 2-36 16,0 4 2-16,0 1-14 15,-14-3-2-15,-2-7-8 0,-4-10-4 16,3-10 2 0,-3-15 24-16,1-8-14 0,8-13 1 15,-1-6-13-15,1-4 13 16,-8 0-7-16,-11 0-4 15,-2-8 6-15,2-18-5 16,7-8 10-16,12-4-16 16,8-2-1-16,3 4-5 15,0 6 5-15,7 4-3 16,23 8-9-16,5-1-6 16,2 3-40-16,9 2-56 15,-3 0-67-15,-3 1-145 16</inkml:trace>
  <inkml:trace contextRef="#ctx0" brushRef="#br0" timeOffset="133353.187">21986 7624 1060 0,'0'0'139'0,"0"0"-71"0,0 0-39 16,0 0-29 0,0 0-89-16,0 0-59 0,-4 0-404 15</inkml:trace>
  <inkml:trace contextRef="#ctx0" brushRef="#br0" timeOffset="136382.195">22529 7022 660 0,'0'0'95'0,"0"0"-23"16,0 0 67-16,0 0-59 15,0 0-46-15,0 0-8 16,0-30 6-16,0 24-14 15,0 0 3-15,0 0 2 16,0 2 8-16,0 0-4 16,0 4-13-16,0 0 17 15,0 0-23-15,0 0 11 16,0 20-11-16,0 20 0 16,0 20-4-16,0 14 1 15,0 1 3-15,-6-3-4 16,-8-5-2-16,2-8 0 15,-2-11-2-15,-2-12 0 0,12-10 0 16,-3-12-2 0,7-5 1-16,-5-6 0 0,1 0-7 15,4-3-20-15,0 0-34 16,0 0-69-16,23-6-6 16,7-14-174-16</inkml:trace>
  <inkml:trace contextRef="#ctx0" brushRef="#br0" timeOffset="136670.466">22856 6994 755 0,'0'0'246'15,"0"0"-218"-15,0 0 0 16,0 0 11-16,0 0-18 15,0 0-18-15,7 78 11 16,-7-14 45-16,0 9 19 16,0-3-52-16,0 2-12 15,-4-1 2-15,4-5-12 16,0-8-6-16,0-11 2 16,0-12-7-16,0-14-28 15,0-14-71-15,0-7 8 16,0 0-155-16,0-26-42 15</inkml:trace>
  <inkml:trace contextRef="#ctx0" brushRef="#br0" timeOffset="136875.111">22357 7409 744 0,'0'0'131'16,"0"0"19"-16,0 0-85 15,0 0-3-15,0 0 54 16,255-67-25-16,-199 57 0 16,-13 6-56-16,-10 4-29 15,-1 0-6-15,-2 0-10 16,0 0-95-16,-10 3-234 0</inkml:trace>
  <inkml:trace contextRef="#ctx0" brushRef="#br0" timeOffset="143869.058">17383 9785 371 0,'0'0'447'15,"0"0"-347"-15,0 0-76 16,0 0 32-16,0 0-38 15,72-130-18-15,-36 86 0 16,1 4 0-16,-5 7-6 16,-6 12 4-16,-15 11-3 15,-7 10 3-15,-4 0 4 16,0 30-3-16,0 21 2 0,-23 24-2 16,5 11 0-1,2 7 1-15,9-3-3 0,7-10 6 16,0-16-7-16,7-16 2 15,23-19-3-15,0-22-7 16,2-7 7-16,-2-14 5 16,-4-31 28-16,-3-12 5 15,-12-13 17-15,-6-5-17 16,-5 0-14-16,0 2 26 16,0 15-23-16,-12 10 18 15,-2 12-31-15,5 14 33 16,2 9-29-16,7 4-5 15,0 3-7-15,0-2-1 16,0 0 0-16,26-3-9 16,17 3 6-16,10 3-40 0,0 3-29 15,0 2-43-15,-10 0-121 16,-13 7-234-16</inkml:trace>
  <inkml:trace contextRef="#ctx0" brushRef="#br0" timeOffset="144316.119">17887 10110 631 0,'0'0'188'16,"0"0"-144"-16,0 0 2 15,0 0-1-15,0 0-33 16,39 115-10-16,-21-106 4 15,1-9-1-15,4 0-5 0,0-9 0 16,4-22 11-16,-4-5 26 16,-7-2-12-16,-13 0-18 15,-3 5 6-15,0 2 0 16,-12 7-7-16,-15 6 1 16,-6 8-7-16,-3 6 0 15,6 4-11-15,4 0 0 16,3 16-43-16,8 10-62 15,10 0-100-15,5-2-169 16</inkml:trace>
  <inkml:trace contextRef="#ctx0" brushRef="#br0" timeOffset="144490.237">17887 10110 693 0,'138'27'196'0,"-131"-21"-147"16,13 0 27-16,-3 1-35 15,6-1-17-15,0-1-17 16,-7 0-3-16,0-1-4 16,-5 2-1-16,-4 0-27 15,-2 0-37-15,-5 0-127 16,0-2-252-16</inkml:trace>
  <inkml:trace contextRef="#ctx0" brushRef="#br0" timeOffset="144904.179">18292 10026 960 0,'0'0'60'15,"0"0"-60"-15,0 0-1 16,0 0-6-16,-5 102-11 15,14-70 15-15,-9 7 2 16,0 0 1-16,0-2 0 16,0-5 2-16,0-7 10 15,0-6-8-15,0-11-4 0,0-2 2 16,0-6 1-16,0 0-3 16,0 0 0-16,0 0 27 15,0-6-13-15,-13 0 2 16,6 2-10-16,0 2 5 15,2 2 5-15,5 0 4 16,0 0-16-16,0 0-3 16,0 4 0-16,19 2-2 15,20 5 1-15,2-10 0 16,1-1 0-16,1 2 0 16,-6-2-6-16,-5 0-57 15,-9 0-126-15,-9 0-260 0</inkml:trace>
  <inkml:trace contextRef="#ctx0" brushRef="#br0" timeOffset="145143.389">18784 9963 882 0,'0'0'158'16,"0"0"-156"-16,0 0 27 16,0 0 13-16,0 0-25 15,0 0-11-15,182 0-4 16,-148 0-4-16,-6 0-17 0,-14 0-57 16,-7 5-145-16,-7 3-139 15</inkml:trace>
  <inkml:trace contextRef="#ctx0" brushRef="#br0" timeOffset="145314.059">18810 10222 806 0,'0'0'276'0,"0"0"-192"16,0 0 57-16,0 0-40 15,239-38-86-15,-196 29-9 16,3 2-6-16,0 6-29 15,-4 1-119-15,4 0-95 0,-9 0-521 16</inkml:trace>
  <inkml:trace contextRef="#ctx0" brushRef="#br0" timeOffset="146133.25">19790 9655 302 0,'0'0'459'0,"0"0"-396"15,0 0 33-15,0 0 13 16,-16 128-60-16,16-86-33 16,0 5-3-16,0-1-7 15,0 2-2-15,13-7-5 16,-3-4 4-16,-2-7-6 15,4-11 6-15,-1-12-4 16,-3-7 1-16,7 0 0 16,4-24 4-16,4-20 4 15,4-14 15-15,-1-12-18 16,-3-5 0-16,-3-3-3 16,-6 2-4-16,-5 0 2 15,-6 1 0-15,1 1-6 0,-4 5 1 16,3 8 4-16,6 13 2 15,5 12-1-15,9 12 3 16,7 8 15-16,9 0-18 16,14 4 2-16,16 6-1 15,18 1 1-15,17 5-2 16,22 0-2-16,6 0-1 16,10 0 4-16,3 0-5 15,-7 0 8-15,-5 0-8 16,-4 0 5-16,5 0-1 15,-8-11 0-15,-4-3 0 16,-12-2-1-16,-22 0 5 0,-23 2-4 16,-20 3 0-16,-26 7 1 15,-7 4-1-15,-8 0-15 16,-4 0-43-16,0 7-73 16,0 1-472-16</inkml:trace>
  <inkml:trace contextRef="#ctx0" brushRef="#br0" timeOffset="146771.336">20468 9624 565 0,'0'0'342'16,"0"0"-277"-16,0 0 13 15,0 0-37-15,0 0-18 16,0 0-21-16,78-9-1 16,-57 9-1-16,-2 0 0 15,-3 0-1-15,-12 0 6 16,-4 0-6-16,0 6 3 0,0 14 15 16,-7 8 10-1,-25 6 1-15,-2 6 8 0,4 4-8 16,4-2 13-16,10-3-23 15,16-7 2-15,0-6-18 16,0-6 11-16,7-9-13 16,25-2 0-16,-6-7 1 15,4-2 1-15,-3 0-2 16,-1 0 0-16,1-5-17 16,-4-9-92-16,0-7-63 15,0-3-373-15</inkml:trace>
  <inkml:trace contextRef="#ctx0" brushRef="#br0" timeOffset="147356.881">20854 9829 369 0,'0'0'818'0,"0"0"-769"16,0 0-16-16,0 0 7 15,0 0-29-15,3 109-9 16,24-103 7-16,8-6-3 15,2 0-6-15,2-16 0 16,3-13-2-16,-4-11 2 16,-8 0-4-16,-11 2 4 15,-15 4 0-15,-4 5-4 0,0 4 8 16,-14 8-4 0,-25 9 1-16,-4 5 1 0,2 3-4 15,3 0 0-15,7 17-8 16,12 8-30-16,8-3-40 15,11 0 0-15,0-4 5 16,0-6-127-16,30-4 45 16,-3-1-50-16,0-2 207 15,-8 4 83-15,0 2 42 16,-4 11 8-16,-3 11 52 16,2 10-106-16,-1 10-44 15,-6 9 13-15,0 4 15 0,-2 2-28 16,-5 1-16-1,0-7 4-15,-9-8-2 16,-21-10 13-16,-4-12 3 0,-1-10-22 16,-2-10-2-1,-2-7-11-15,5-5 4 0,11-3-3 16,11-25-3-16,12-14-7 16,0-8 1-16,35-4 2 15,18 0-25-15,1 5 23 16,-1 14 0-16,-4 2 0 15,-10 13-51-15,-2 2 29 16,-5 6-49-16,-2-1 4 16,-3 2-2-16,-1 2-80 15,-3-4-4-15,4 1-112 16</inkml:trace>
  <inkml:trace contextRef="#ctx0" brushRef="#br0" timeOffset="147633.131">21570 9543 289 0,'0'0'507'15,"0"0"-336"-15,0 0-50 16,0 0-60-16,0 0 14 16,0 0-30-16,32-31-7 15,-29 48-12-15,1 15 9 16,-1 10 3-16,-3 8-9 15,0 4-12-15,0 2 10 0,0 2-11 16,0-3-12-16,0-7-4 16,0-10-2-16,0-12-3 15,0-10-37-15,4-8-46 16,19-8-85-16,3-6-39 16,6-26-266-16</inkml:trace>
  <inkml:trace contextRef="#ctx0" brushRef="#br0" timeOffset="147865.048">21994 9425 320 0,'0'0'819'0,"0"0"-710"0,0 0-48 16,-12 146-4-16,9-99-18 15,-1 3-22-15,4 1-9 16,-4 1-8-16,1 2 0 15,-6-3-12-15,2-8-10 16,3-6-28-16,-3-13-27 16,7-5-61-16,0-11-1 15,0-5-146-15,0-3-175 16</inkml:trace>
  <inkml:trace contextRef="#ctx0" brushRef="#br0" timeOffset="148045.168">21593 9837 882 0,'0'0'177'0,"0"0"-142"15,0 0 3-15,0 0-3 16,0 0 28-16,0 0-22 16,256-58-32-16,-195 50-9 15,-15 8-18-15,-16 0-100 16,-18 3-288-16</inkml:trace>
  <inkml:trace contextRef="#ctx0" brushRef="#br0" timeOffset="157200.008">18184 10338 293 0,'0'0'123'0,"0"0"-31"16,0 0 1-16,0 0-25 15,0 0-7-15,0 0-30 16,0 0 17-16,0 0-4 16,-3 0 35-16,3 0-21 0,0 0 3 15,0 0-37-15,0 0-4 16,-4 0-2-16,4 3-13 16,-3-1-4-16,3-2 3 15,-4 4-8-15,-5-2 8 16,2-2-10-16,4 2 12 15,-1-2-7-15,4 0 1 16,0 0 0-16,0 0 1 16,0 0-1-16,0 0 8 15,0 0-5-15,0 0-6 16,0 0 3-16,23 0-2 16,14 0 2-16,16 0 0 15,6 0 9-15,-6 0 5 0,-13 0-14 16,-8 0 3-1,-12 0-6-15,-17 0-24 0,-3 0-72 16,0 0-274-16</inkml:trace>
  <inkml:trace contextRef="#ctx0" brushRef="#br0" timeOffset="158585.002">17432 12756 678 0,'0'0'125'16,"0"0"-58"-16,0 0 6 16,0 0-29-16,0 0-40 15,0 0 32-15,82-123-23 16,-59 91 0-16,-9 3-9 0,-2 8 0 15,-5 9 7-15,-7 6-9 16,4 4 11-16,-4 2-1 16,0 0 4-16,0 13-12 15,0 24-4-15,0 13 0 16,-4 10 0-16,4 1-4 16,0-2 8-16,0-5-7 15,16-11 7-15,7-15-6 16,-5-12 2-16,1-10 0 15,-3-6-2-15,4 0 5 16,-2-21 7-16,1-14 13 16,-3-15 14-16,-5-9-11 0,-8-3 17 15,2 2-34-15,-5 3 3 16,0 0-11-16,0 7 1 16,0 7-2-16,-16 12 0 15,9 12 0-15,-1 11 2 16,8 6-4-16,0 2-19 15,0 0-57-15,0 8-2 16,23 13 15-16,3-1-160 16,-3-2-129-16</inkml:trace>
  <inkml:trace contextRef="#ctx0" brushRef="#br0" timeOffset="169168.076">17914 13003 384 0,'0'0'144'16,"0"0"-62"-16,0 0-13 15,0 0-11-15,0 0-41 16,0 0 17-16,0 0-4 16,0 0-10-16,0 0 24 15,0 0 12-15,-4 0-25 16,-3 0-15-16,-2 7 13 15,-1 5-15-15,-6 0 5 16,1-2-9-16,7 2 15 16,1-6-5-16,7-2-19 0,0-2-1 15,0-2 3-15,0 0-6 16,30 0 6-16,0 0-5 16,2-8 5-16,-6-8-4 15,-3-4 1-15,-9-2-12 16,-14 2-14-16,0 0-13 15,0 2 23-15,-3 4 1 16,-24 3 6-16,1 8 18 16,-1 3 6-16,-3 0 2 15,-2 6-14-15,11 12-3 16,5 4 0-16,12-2-3 16,4-2-26-16,0-2-54 15,8-2-17-15,15-8-10 0,-4-3-83 16,0-3-21-16</inkml:trace>
  <inkml:trace contextRef="#ctx0" brushRef="#br0" timeOffset="169395.971">17944 12691 396 0,'0'0'232'0,"0"0"-106"16,0 0-33-16,0 0 17 15,0 0-52-15,0 0-47 16,-14 24 16-16,14 17 0 0,0 6-10 16,0 9-7-1,0 7-4-15,0 1-3 0,0-3-3 16,0-6-22-16,0-11-103 16,-4-18-163-16,-1-14-174 15</inkml:trace>
  <inkml:trace contextRef="#ctx0" brushRef="#br0" timeOffset="170157.916">18165 12833 277 0,'0'0'63'0,"0"0"25"16,0 0 60-16,0 0-34 16,0 0-47-16,0 0-10 15,0-31 41-15,0 31-7 0,0 0-39 16,0 0-21-16,0 6-20 15,-4 18 3-15,-6 9-9 16,1 10-4-16,9 1-1 16,0 4 0-16,0-7 0 15,0-2 4-15,12-11-7 16,-5-12 3-16,2-6-1 16,-5-5 1-16,-4-4-4 15,0-1-3-15,0 0 14 16,0 0-4-16,-9 0-1 15,-5 0 9-15,5 0-9 16,2-1 6-16,7 1 6 16,0-3-1-16,0 1-4 15,0-2-9-15,0 2 0 0,30-4 0 16,9 2-3-16,-2 0 3 16,-5 2-15-16,-6 2-59 15,-12 0-173-15,-14 0-332 16</inkml:trace>
  <inkml:trace contextRef="#ctx0" brushRef="#br0" timeOffset="170476.341">18841 12756 785 0,'0'0'291'16,"0"0"-261"-16,0 0 1 15,0 0 7-15,0 0-25 16,0 0-12-16,68 0 64 15,-30 0-57-15,4 0 1 16,1 0-9-16,-6 0-10 16,-2 0-97-16,-1 8-31 0,-11-3-251 15</inkml:trace>
  <inkml:trace contextRef="#ctx0" brushRef="#br0" timeOffset="170659.906">18936 12991 1103 0,'0'0'169'15,"0"0"-169"-15,0 0-9 16,0 0 9-16,0 0-2 16,0 0-4-16,251-11-67 15,-185 11-41-15,-10 0-16 0,1 0-332 16</inkml:trace>
  <inkml:trace contextRef="#ctx0" brushRef="#br0" timeOffset="172246.919">17807 12493 331 0,'0'0'283'15,"0"0"-167"-15,0 0-62 16,0 0 54-16,0 0-40 16,0 0-6-16,-26 4-18 15,26-4-27-15,0 0 2 0,0 0-15 16,7 0 7-1,16 0-10-15,11 0 19 0,1 0 2 16,-1 4-12-16,-1-1-3 16,3 0-3-16,-6-2-8 15,-7 2-15-15,-11-3-94 16,-12 0-491-16</inkml:trace>
  <inkml:trace contextRef="#ctx0" brushRef="#br0" timeOffset="-122341.124">6985 15190 350 0,'0'0'65'0,"0"0"-60"16,0 0-6-16,0 0 1 15,0 0-5-15,0 0 1 16,0 0-4-16,0 0 4 16,0 0-6-16,0 0 5 15,0 0 5-15,0 0-1 16,0 0 4-16,0 0-5 16,4 0 2-16,3 0-1 0,-3 0-32 15,1 0-157-15</inkml:trace>
  <inkml:trace contextRef="#ctx0" brushRef="#br0" timeOffset="-121939.441">7104 15182 124 0,'0'0'10'15,"0"0"-10"-15</inkml:trace>
  <inkml:trace contextRef="#ctx0" brushRef="#br0" timeOffset="-111626.142">19744 12587 753 0,'0'0'59'0,"0"0"-46"0,0 0 97 16,0 0-50-16,0 0-18 15,0 0-26-15,20-22 9 16,3 10-25-16,-2-7 21 15,11 0-18-15,-6-6 1 16,5 3-4-16,-12 7 0 16,-8 6-1-16,-8 8 7 15,-3 1-15-15,0 0 9 16,0 19 0-16,-7 20 0 16,-4 11 12-16,8 6-10 15,-2 2 4-15,5-1-1 16,0-1-2-16,0-9-3 0,8-7 5 15,3-9-5 1,5-11 4-16,-2-10-8 0,6-8 9 16,3-2-5-16,3-19 9 15,-3-22 0-15,-3-16-5 16,-13-11 4-16,-4-6-15 16,-3 0 13-16,0 0-12 15,0 7 1-15,-23 9 1 16,6 14-6-16,-3 14 10 15,8 10 1-15,8 12 5 16,4 4 4-16,0 4-7 16,0 0-6-16,27 0-9 15,15 10 10-15,1 10-56 0,-3 1-113 16,-1 4-194 0</inkml:trace>
  <inkml:trace contextRef="#ctx0" brushRef="#br0" timeOffset="-110140.599">20233 12909 22 0,'0'0'447'15,"0"0"-317"-15,0 0-11 16,0 0-29-16,0 0 3 16,0 0-22-16,-30-1-15 15,21 1-36-15,5 15 3 16,-3 6-6-16,7 1 0 0,0 3 8 16,0 0-18-16,0-2 20 15,0-6-21-15,11-1-6 16,5-5 6-16,-2-10-6 15,2-1 1-15,3 0 4 16,4-6 16-16,4-20-14 16,-1-12 8-16,-3-4-14 15,-16-4-2-15,-7 2-33 16,0 5 5-16,0 7-14 16,-19 10-17-16,-8 11-15 15,1 8 28-15,-1 3 1 16,4 10-2-16,9 19 39 0,5 4-22 15,9 3 5 1,0 3-14-16,0-8-40 0,27-2-66 16,5-9 38-16,-6-6 99 15,8-8 9-15,-4-2 72 16,-4-4 24-16,-3 0 54 16,-3 0-16-16,-8 0 39 15,-8 0-66-15,-4 0-30 16,0 0-20-16,0 0-37 15,0 0-4-15,0 0-12 16,0 0-8-16,0 0 2 16,0 0-77-16,0 0-19 15,7 0-61-15,0 0-176 0</inkml:trace>
  <inkml:trace contextRef="#ctx0" brushRef="#br0" timeOffset="-109781.018">20613 12841 880 0,'0'0'178'0,"0"0"-163"16,0 0 24-16,0 0-33 16,0 0-6-16,0 0 4 15,85 6 5-15,-66 5-7 0,-5 0-2 16,2 2 6-16,-5-4-7 15,1 2 3-15,-5-4-4 16,-7 2 2-16,0 1 0 16,0 6 9-16,-3 4 13 15,-27 6 24-15,-9 2-20 16,5 0 11-16,8-4-23 16,6-4 8-16,11-6-11 15,9-4 5-15,0-4 5 16,0 1-9-16,32-4-12 15,-2-3 11-15,4 0-22 16,1 0 11-16,-5 0-46 16,-3 0-121-16,-11-2-163 15</inkml:trace>
  <inkml:trace contextRef="#ctx0" brushRef="#br0" timeOffset="-71334.874">5310 15159 342 0,'0'0'9'0,"0"0"-9"16,0 0 0-16,0 0 0 16,0 0 8-16,0 0 16 15,0 0-9-15,0 0 10 16,0 0-11-16,0 0-1 15,0 0-13-15,0 0-7 16,0 0-1-16,0 0-5 16,0 0 12-16,0 0-1 15,0 0-3-15,0 0 7 0,0 0-4 16,0 0 2-16,0 0-8 16,0 0-17-16,0 0-24 15,0 0-31-15,0 4-172 16</inkml:trace>
  <inkml:trace contextRef="#ctx0" brushRef="#br0" timeOffset="-70284.736">5353 15141 244 0,'0'0'45'0,"0"0"3"16,0 0 17-16,0 0 28 15,0 0-35-15,0 0 13 0,0 5-49 16,0-5 18-16,-4 0-34 16,4 1 4-16,0-1-10 15,0 2 1-15,0-2-4 16,0 0 9-16,0 0-12 16,0 0 6-16,0 0-4 15,0 0 0-15,0 0 4 16,0 0 5-16,0 0 5 15,4-8 0-15,-4 0-10 16,0 2 10-16,0 2-10 16,0 4 26-16,0 0-6 15,0 0 23-15,0 0-23 0,-4 0 0 16,-6 9-20-16,-3 5-8 16,10-1 8-16,-1-4-3 15,4-1-3-15,0-2 11 16,0-6-12-16,0 4 7 15,0-4-12-15,7 0 6 16,0 0-2-16,9 0 5 16,-9 0 3-16,2 0-8 15,-5 0 16-15,-4 0-12 16,0-4 9-16,0 4-9 16,0 0 8-16,0 0 9 15,0 0 21-15,0 0 6 16,0 0 4-16,0 0-38 15,0 0-10-15,0 0 15 16,0 0-16-16,0 0 5 0,0 0 0 16,0 0-7-16,0 0-1 15,0 0 0-15,0 0-23 16,0 0 28-16,0 0-18 16,0 0 19-16,0 0-14 15,0 0 14-15,0 0 4 16,0 0 10-16,0 0 6 15,0 0-3-15,0 0-15 16,0 0-3-16,0 0-41 16,0-9-91-16</inkml:trace>
  <inkml:trace contextRef="#ctx0" brushRef="#br0" timeOffset="-68445.752">6108 10856 63 0,'0'0'212'0,"0"0"-205"16,0 0 55-16,0 0-37 15,0 0-19-15,0 0 35 16,0 0 5-16,0 31 176 15,0-29-216-15,0-1 10 16,0-1-8-16,0 0 18 16,0 0-12-16,0 0 43 0,0 0 24 15,0 0-61 1,0-12-7-16,7 2-10 0,2-2-3 16,-6 2 3-16,1 1-7 15,-4 2 10-15,0 3 10 16,0 0-9-16,0 4 38 15,0-2-26-15,0 2 9 16,0 0-9-16,0 0-14 16,0 0-10-16,0 0 13 15,-4 2-19-15,1 10 16 16,3 0-10-16,0-2 2 16,0 2 3-16,0-4 0 15,0-2 0-15,0-6-6 16,18 0 12-16,13 0-9 15,3-8 11-15,-4-12-4 0,-3-2 4 16,-11 0 1-16,-16 2-2 16,0 0 5-16,0 6 2 15,-11 4-9-15,-17 2 20 16,-2 6-23-16,-4 2-4 16,-1 0 1-16,5 20-1 15,7 14-14-15,19 4-51 16,4-6-160-16,65-14-103 15</inkml:trace>
  <inkml:trace contextRef="#ctx0" brushRef="#br0" timeOffset="-65718.705">26472 5123 435 0,'0'0'141'16,"0"0"-64"-16,0 0 7 16,0 0 154-16,0 0-238 15,0 0 0-15,0 0 18 16,-13-20-3-16,13-10-9 15,7-9-5-15,2-9 2 0,-2 3 9 16,0-7-2-16,2-5 17 16,2 5-25-16,1 0-4 15,-1 10 7-15,-1 9-9 16,-1 12 8-16,-9 12-8 16,0 9 9-16,0 0 5 15,4 21-7-15,3 29-1 16,12 16-4-16,1 12 2 15,6-2 0-15,1-5 0 16,-1-9 1-16,1-10-1 16,-4-8 2-16,-4-14-3 15,1-12 3-15,-10-10 2 16,-3-8-4-16,6 0 3 16,-3-26 6-16,10-19 43 0,-1-14-8 15,-3-9-17-15,-5-4-3 16,-8 3-16-16,1 6-1 15,-4 10-7-15,0 16 0 16,0 12 4-16,0 13 1 16,0 8 7-16,0 4 10 15,0 0-22-15,12 0-7 16,8 0-32-16,10 12-2 16,0 6-13-16,0 3-17 15,-7 4-68-15,-7-7-142 16</inkml:trace>
  <inkml:trace contextRef="#ctx0" brushRef="#br0" timeOffset="-64270.757">27172 5139 369 0,'0'0'125'15,"0"0"-45"-15,0 0 34 16,0 0-25-16,0 0-16 16,0 0 8-16,0 0 4 15,0-20-17-15,0 20-29 16,0 0-17-16,0 0 2 15,0 0 12-15,0 3 1 0,0 28-33 16,0 25-4 0,0 23 0-16,12 15 12 0,-1-2-7 15,1-7-3-15,-5-13 6 16,1-14-8-16,-5-16 0 16,-3-14 2-16,0-12-2 15,0-7 2-15,0-8-2 16,0-1 23-16,0 0-3 15,-23-22 7-15,-11-7-26 16,1-8-1-16,1 0 2 16,2 8 0-16,7 2-1 15,9 11 1-15,1 9-1 0,10 3 0 16,-1 4 12-16,4 0-5 16,0 0-8-16,0 0-15 15,0 0 4-15,11 0 1 16,21 0 7-16,1 0 2 15,1 0 1-15,-2 0 0 16,-6 0-7-16,1 0-21 16,-4-17-102-16,-5-13-27 15,-10-14-361-15</inkml:trace>
  <inkml:trace contextRef="#ctx0" brushRef="#br0" timeOffset="-64032.753">27588 4878 788 0,'0'0'106'0,"0"0"-103"16,0 0 79-16,0 0-19 15,0 0-25-15,0 0-17 16,168-22-16-16,-142 22 0 15,-3 0-4-15,4 0-1 16,-4 0-39-16,-4 0-154 16,-12 4-99-16</inkml:trace>
  <inkml:trace contextRef="#ctx0" brushRef="#br0" timeOffset="-63842.745">27634 5167 732 0,'0'0'208'0,"0"0"-83"16,0 0-26-16,0 0-1 15,0 0-31-15,0 0-44 16,210-24-18-16,-180 22-5 16,-3 2-2-16,-1 0-73 15,8 0-90-15,-2-2-156 16</inkml:trace>
  <inkml:trace contextRef="#ctx0" brushRef="#br0" timeOffset="-63339.666">28301 4760 1039 0,'0'0'92'15,"0"0"-77"-15,0 0-11 16,0 0-4-16,0 0-1 16,0 0 1-16,118-76-2 15,-91 76 2-15,-8 0-8 0,-8 0 6 16,-6 4-1-16,-1 19 6 16,-4 19-2-16,0 9 31 15,0 8-5-15,3-1-9 16,8-4-14-16,12-6 5 15,0-8-4-15,3-11 3 16,1-4-7-16,-8-13 5 16,1-10-2-16,-10-2 6 15,6 0 3-15,0-3-3 16,2-30 6-16,1-11 51 16,1-15-39-16,-4-4-23 15,-9-3 7-15,-7 0-11 16,0 3 4-16,0 13-4 15,0 14 8-15,0 11 4 16,0 13 8-16,0 7-4 0,0 3-13 16,0 2-4-16,0 0-2 15,0 0-4-15,7 0-16 16,25 0-21-16,8 0-47 16,6 10-44-16,4 4-13 15,-11 0-156-15,-13 3-322 16</inkml:trace>
  <inkml:trace contextRef="#ctx0" brushRef="#br0" timeOffset="-63010.006">29010 5159 579 0,'0'0'208'0,"0"0"-164"0,0 0 33 16,0 0 6-16,0 0-48 15,0 0-9-15,88 2 18 16,-68-18-20-16,3-6-15 16,-9-6 1-16,-2-2-9 15,-8 1 5-15,-4 8-4 16,0 7 0-16,0 10 4 16,0 4-2-16,0 0 19 15,-4 0 20-15,-5 20-36 16,9 11-7-16,-3 6-4 15,3-3 0-15,0-6 4 0,0-8 0 16,3-2 2-16,10-8-2 16,-3-2-44-16,3-5-58 15,-6-3-182-15,-4-7-180 16</inkml:trace>
  <inkml:trace contextRef="#ctx0" brushRef="#br0" timeOffset="-62844.371">29098 4834 1001 0,'0'0'203'0,"0"0"-191"16,0 0-11-16,0 0-1 16,0 0-68-16,0 0-103 15,14 13-266-15</inkml:trace>
  <inkml:trace contextRef="#ctx0" brushRef="#br0" timeOffset="-62455.009">29728 4774 251 0,'0'0'552'0,"0"0"-480"0,-5 111 13 15,5-57-51 1,0-1-20-16,0 6 7 0,0-1-19 16,0-1-2-16,9-10-38 15,-2-15-124-15,-4-11-19 16,-3-15-213-16</inkml:trace>
  <inkml:trace contextRef="#ctx0" brushRef="#br0" timeOffset="-62279.969">29633 5073 685 0,'0'0'119'16,"0"0"-99"-16,0 0 38 15,0 0-21-15,194 0-14 0,-150 0-23 16,6 2-2-16,-15 1-124 16,-15-3-207-16</inkml:trace>
  <inkml:trace contextRef="#ctx0" brushRef="#br0" timeOffset="-61899.691">30193 5035 820 0,'0'0'96'0,"0"0"-29"16,0 0-7-16,0 0-34 15,0 0-8-15,122 112-7 16,-95-108-5-16,-1-4 1 15,4 0 4-15,-3 0 13 16,0-22-1-16,-1-6 4 16,-10-2-13-16,-9-2 13 15,-7 2-3-15,0 2-13 16,0 0 2-16,-26 2 8 16,-17 6-12-16,-3 4-2 15,2 6-4-15,-2 10 16 16,7 0-2-16,2 0-17 15,10 5-5-15,11 13-15 16,16 1-31-16,0 3-76 0,0 0 34 16,30-5-122-1,6-9-144-15</inkml:trace>
  <inkml:trace contextRef="#ctx0" brushRef="#br0" timeOffset="-61030.2">30494 5092 482 0,'0'0'148'0,"0"0"-40"16,0 0-24-16,0 0 57 16,0 0-76-16,0 0-7 15,11 39-27-15,8-27 6 16,4 0-17-16,4 0 17 15,3-3-29-15,9-4-7 16,-2-5-1-16,-2 0-50 16,-15 0-59-16,-20-22-288 0</inkml:trace>
  <inkml:trace contextRef="#ctx0" brushRef="#br0" timeOffset="-59545.844">31180 4590 356 0,'0'0'205'0,"0"0"-91"0,0 0-44 15,0 0-1-15,0 0 16 16,0 0 3-16,4-44-19 16,-4 70-37-16,0 19-25 15,0 20 16-15,-16 10-12 16,-2 4 9-16,-14 2 1 15,2-3-6-15,4-12 9 16,-1-12-23-16,15-20-1 16,8-16-5-16,4-13 3 15,0-5-11-15,0-27-14 16,13-23 2-16,17-17 2 0,3-14 3 16,-4-2 7-16,-8-1 11 15,-2 2-2-15,-6 7 3 16,-3 12-15-16,-6 17 16 15,-1 14 2-15,3 16 10 16,-6 7 20-16,0 9-1 16,0 0 5-16,0 9-36 15,14 28-5-15,5 17 5 16,4 12 3-16,4 5-2 16,3 3 1-16,5 3-1 15,-8-8 2-15,-4-2-3 16,-9-12 0-16,-2-10 0 15,-8-7 4-15,-4-10 13 0,0-8 5 16,0-6 8-16,-7-4-18 16,-20-3 22-16,-15-7-21 15,-8 0-4-15,-8 0-4 16,-6 0-2-16,2-9-2 16,6 5 3-16,6 0-1 15,8 4-3-15,15-2 1 16,17 2-1-16,6 0-2 15,4 0-57-15,0-1-66 16,11-5-62-16,28-3-175 16</inkml:trace>
  <inkml:trace contextRef="#ctx0" brushRef="#br0" timeOffset="-59222.905">31527 4403 395 0,'0'0'504'16,"0"0"-449"-16,50 104 30 16,-12-50-40-16,3 7-14 15,2 9-13-15,-10 8 15 16,-4 6-9-16,-8-3-19 15,-5-9 3-15,0-10 15 0,-6-14-13 16,3-12-6-16,-3-11 25 16,3-12-19-16,4-9-1 15,10-1-9-15,8-3-9 16,2-9-34-16,6-19-28 16,-13-10-28-16,-11-1-194 15,-19 2-338-15</inkml:trace>
  <inkml:trace contextRef="#ctx0" brushRef="#br0" timeOffset="-59042.81">31363 4784 1033 0,'0'0'83'0,"0"0"-45"15,240-8 78-15,-121 2-51 16,-10 2-39-16,-20 2-26 15,-13 2-2-15,-27 0-99 16,-19 2-247-16</inkml:trace>
  <inkml:trace contextRef="#ctx0" brushRef="#br0" timeOffset="-45216.645">25354 3331 397 0,'0'0'183'0,"0"0"-106"16,0 0-41-16,0 0 13 15,0 0-15-15,0 0 16 16,0 0 8-16,0 0 9 16,30-43-15-16,-30 43 4 0,0 0-21 15,0 0-9 1,0 0 2-16,0 0-13 0,0 0 8 15,0 0-15-15,12 6-4 16,11 16-4-16,14 10 10 16,13 7-7-16,3-3-2 15,0 0 0-15,5-6-1 16,-12 0-1-16,-12-8-29 16,-4-4-23-16,-14-4-22 15,-9-5-140-15,-4-9-126 16</inkml:trace>
  <inkml:trace contextRef="#ctx0" brushRef="#br0" timeOffset="-44995.074">25803 3230 674 0,'0'0'206'15,"0"0"-107"-15,-4 124 6 16,4-57-66-16,-3 7-25 15,-4 8-5-15,-9 10-9 16,-4 1 0-16,-3-5 0 16,6-14-26-16,1-14-43 15,9-16-57-15,7-13-12 16,0-16-22-16,7-12-226 16</inkml:trace>
  <inkml:trace contextRef="#ctx0" brushRef="#br0" timeOffset="-44720.046">26158 3465 729 0,'0'0'241'0,"0"0"-164"0,0 0-54 16,0 0-9-16,0 0-14 15,0 0 4-15,80-2-3 16,-34 4-1-16,-4 2 0 16,-4-2-39-16,-8 2-108 15,-11-2-112-15</inkml:trace>
  <inkml:trace contextRef="#ctx0" brushRef="#br0" timeOffset="-44542.076">26178 3671 905 0,'0'0'96'0,"0"0"-49"0,0 0-25 15,0 0-22-15,232-30-3 16,-179 28-129-16,-4 1-324 16</inkml:trace>
  <inkml:trace contextRef="#ctx0" brushRef="#br0" timeOffset="-43545.005">26887 3260 664 0,'0'0'182'16,"0"0"-115"-16,0 0-38 0,0 0-10 15,0 0-9-15,0 0 17 16,53 81 10-16,-30-48-15 16,-5 0-14-16,1 1-7 15,-3-6 0-15,-2-1 0 16,2-2-2-16,-3-5-47 15,-6-6-77-15,3-10-54 16,-1-4-282-16</inkml:trace>
  <inkml:trace contextRef="#ctx0" brushRef="#br0" timeOffset="-43366.231">27225 3216 825 0,'0'0'158'0,"0"0"-106"0,-60 138-1 16,21-61-22-16,2 5-18 16,1 6-4-16,6 2-6 15,4-5-1-15,10-15-21 16,12-24-123-16,4-22-140 16,0-24-363-16</inkml:trace>
  <inkml:trace contextRef="#ctx0" brushRef="#br0" timeOffset="-42689.038">27317 3712 488 0,'0'0'196'0,"0"0"-142"0,0 0 0 15,0 0 1-15,0 0-9 16,0 0-6-16,0 0 5 16,0-5 9-16,16-14-40 15,7-12-8-15,3-3-1 16,-6 0-5-16,-6 8 1 15,-10 8-3-15,-4 8 7 16,0 9 0-16,0 1 4 16,0 0 20-16,0 4-8 15,-11 23-20-15,-8 11-1 16,15 7-1-16,4-5 1 16,0-11 0-16,0-8 0 15,0-7 1-15,4-6-1 16,15-6 0-16,0-2-40 15,-1 0-111-15,-5-16-208 0</inkml:trace>
  <inkml:trace contextRef="#ctx0" brushRef="#br0" timeOffset="-42524.613">27393 3481 773 0,'0'0'322'15,"0"0"-301"-15,0 0-21 16,0 0-20-16,0 0-86 0,0 0-79 16,50-2-255-1</inkml:trace>
  <inkml:trace contextRef="#ctx0" brushRef="#br0" timeOffset="-42028.944">28205 3363 615 0,'0'0'139'15,"0"0"-91"-15,0 0 25 16,0 0-3-16,0 0-45 16,0 0 22-16,0 100 3 15,0-52-31-15,0 6-7 16,0 2-5-16,0-4-6 15,0-5-1-15,0-14-6 16,0-10-39-16,0-10-71 16,9-10-82-16,-2-3-143 15</inkml:trace>
  <inkml:trace contextRef="#ctx0" brushRef="#br0" timeOffset="-41840.127">28083 3571 572 0,'0'0'147'0,"0"0"-147"16,0 0 28-16,0 0 4 15,0 0-10-15,0 0 3 16,214 0-13-16,-164 0-12 16,-4-6 0-16,3-4-35 15,-3-6-101-15,-9-4-233 16</inkml:trace>
  <inkml:trace contextRef="#ctx0" brushRef="#br0" timeOffset="-41127.971">28976 3332 387 0,'0'0'133'0,"0"0"-92"0,0 0 8 15,0 0-22-15,0 0-22 16,0 0-5-16,-19 10 0 16,19-10-3-16,0 3 1 15,0-2-39-15,0-1-10 16,0 0-3-16,-4 0 49 16,1 0 5-16,-6 0 46 15,2 0 49-15,3 0 3 16,4 0-46-16,0 0 13 15,0 0-38-15,-3-4 12 0,3 3-8 16,0-2 3 0,0 2 2-16,0 1 3 0,0-3-14 15,0 3-2-15,-4 0-7 16,4 0-3-16,0 0-5 16,0 0 8-16,0 0-13 15,-3 0 0-15,3 0-3 16,0 0 0-16,0 0 0 15,0 0 0-15,0 0 2 16,0 0-3-16,0 0 2 16,0 0 0-16,0 0 1 15,0 0-1-15,0 0 0 16,0 0-1-16,0 0 0 16,0 0-11-16,-6 0 11 15,6 0-4-15,0 0 4 16,0 0 0-16,0 0 0 15,0 0 0-15,0 0 2 0,0 0-2 16,0 0 0-16,0 0-1 16,0 0 1-16,0 0 0 15,-7 0-34-15,-3 3-82 16,-10 2-205-16</inkml:trace>
  <inkml:trace contextRef="#ctx0" brushRef="#br0" timeOffset="-39711.144">28960 3301 308 0,'0'0'121'16,"0"0"6"-16,0 0 4 15,0 0-58-15,0 0-20 16,0 0 26-16,0 0 18 16,-3-5-38-16,3 5-25 15,0-2-7-15,0 0-7 16,0 1-7-16,0-8-10 0,0 1-3 15,7-2-3-15,16 0 0 16,-4 4 2-16,-3 2 0 16,-2 4 1-16,-10 0-6 15,1 0-4-15,-5 25 1 16,0 13 8-16,-5 14 1 16,-22 6 1-16,1 9-1 15,8-6-1-15,9-1 1 16,9-8 0-16,0-10 0 15,0-9 0-15,0-12 0 0,20-8 5 16,3-8-3 0,3-5 10-16,1 0-2 0,3-18 27 15,5-14-6-15,-1-13 5 16,-8-8-17-16,-3-1-8 16,-10-4 8-16,-13 6-14 15,0 0 1-15,0-1 1 16,-9 8-7-16,-18 6 2 15,4 13 3-15,6 12-5 16,4 10 21-16,10 2-10 16,3 2-10-16,0 0-2 15,0 0-9-15,0 0-16 16,0 0-41-16,30 0 17 16,9 0 14-16,-2 0-11 15,-2 0-90-15,-5 0-123 0,-7 0-137 16</inkml:trace>
  <inkml:trace contextRef="#ctx0" brushRef="#br0" timeOffset="-37927.782">29304 3784 248 0,'0'0'14'15,"0"0"24"-15,0 0 2 16,0 0-3-16,0 0 5 16,0 0 27-16,0 0-38 15,0 0-9-15,0 0 7 16,0 0-19-16,0 0-10 16,0 0 0-16,0 0-1 15,0 0 1-15,0 0 0 16,0 0 6-16,0 0 34 15,0 0 30-15,0 0-34 0,0 0-20 16,0 0-11-16,0 0 3 16,0 0-1-16,0 0 6 15,0 0 1-15,0 0 9 16,0 0 14-16,0-7-28 16,8-10 9-16,10-9-18 15,5-1 3-15,0-3-1 16,-4 2 0-16,-3 5-2 15,-9 4-2-15,-7 4 0 16,0 11 2-16,0 1 10 0,0 3 33 16,0 0 7-1,0 7-27-15,0 18-23 0,0 6 0 16,0-2-3-16,0 1 3 16,0-5 2-16,0-8-2 15,0-6 3-15,11-4-1 16,1-3-2-16,-1-4-32 15,-2 0-110-15,-2 0-205 16</inkml:trace>
  <inkml:trace contextRef="#ctx0" brushRef="#br0" timeOffset="-37744.497">29461 3501 555 0,'0'0'257'16,"0"0"-195"-16,0 0-4 15,0 0-58-15,0 0-22 16,0 0-140-16,0 0-212 16</inkml:trace>
  <inkml:trace contextRef="#ctx0" brushRef="#br0" timeOffset="-37160.059">29864 3177 589 0,'0'0'156'15,"0"0"-138"-15,0 0 22 16,0 0 29-16,0 132-6 0,0-78-20 16,-3 6 1-16,-4 5-16 15,-2-2-4-15,2 1-15 16,3-8-8-16,4-7 2 16,0-13-2-16,0-15 7 15,11-6-5-15,24-9-3 16,2-6-1-16,9 0-7 15,0-2-21-15,-3-18-37 16,-13-4-87-16,-11-5-61 16,-19-1-265-16</inkml:trace>
  <inkml:trace contextRef="#ctx0" brushRef="#br0" timeOffset="-37004.942">29788 3501 575 0,'0'0'161'16,"0"0"-144"-16,195-16-15 15,-116 16-2-15,-3 0-18 16,-10 0-258-16</inkml:trace>
  <inkml:trace contextRef="#ctx0" brushRef="#br0" timeOffset="-36749.112">30547 3327 434 0,'0'0'205'0,"0"0"-166"16,-11 118-6-16,11-68 6 16,0 0-26-16,0 1-11 15,0-2-2-15,0-10-16 16,0-11-132-16,0-17-100 16</inkml:trace>
  <inkml:trace contextRef="#ctx0" brushRef="#br0" timeOffset="-36561.011">30333 3519 531 0,'0'0'289'16,"0"0"-249"-16,0 0-38 16,0 0 24-16,0 0 21 15,195-2-29-15,-133 0-13 16,-9-2-5-16,-11 2-28 15,-8-2-106-15,-8 0-143 16</inkml:trace>
  <inkml:trace contextRef="#ctx0" brushRef="#br0" timeOffset="-36178.982">31180 3044 637 0,'0'0'151'15,"0"0"-29"-15,0 0-27 16,0 0-58-16,0 0-31 16,0 0 12-16,0 130-5 15,0-83-8-15,0 2-4 16,0-3-1-16,4-3-10 15,-1-11-109-15,1-10-119 0,5-10-103 16</inkml:trace>
  <inkml:trace contextRef="#ctx0" brushRef="#br0" timeOffset="-35977.018">30973 3473 456 0,'0'0'417'0,"0"0"-320"16,0 0-15-16,0 0-7 16,0 0-17-16,211-4 1 15,-155-6-35-15,-1 2-14 16,-10 3-10-16,-10 4-3 16,-9 1-101-16,-10 0-5 15,-16 12-219-15</inkml:trace>
  <inkml:trace contextRef="#ctx0" brushRef="#br0" timeOffset="-35669.116">31023 3748 953 0,'0'0'199'0,"0"0"-170"15,0 0 22-15,0 0 15 16,0 0-47-16,0 0-13 15,161-25-4-15,-145 25-2 16,-13 0-4-16,1 0 1 16,-4 19-3-16,0 9 4 15,0 6 2-15,-23 2 4 0,-4 0 4 16,8-6 0-16,5-4 3 16,8-8 16-16,6-4-8 15,0-7-19-15,0-4 0 16,23-3 0-16,16 0-9 15,4 0-53-15,-3-20-38 16,6-6-69-16,-10-6-246 16</inkml:trace>
  <inkml:trace contextRef="#ctx0" brushRef="#br0" timeOffset="-35185.029">31649 3354 825 0,'0'0'266'16,"0"0"-240"-16,0 0-7 16,0 0-8-16,0 0-8 15,0 0-3-15,-7 85 5 16,7-63 28-16,0-4-15 15,0-6-8-15,7-5 0 16,16-4-2-16,0-3-8 16,7 0 2-16,0-12 5 0,-3-10-7 15,1-4 0-15,-17-1-4 16,-11 0-16-16,0-1 1 16,0 6-36-16,-30 1 3 15,-13 9 17-15,-10 10-26 16,7 2 39-16,0 5 15 15,12 16 7-15,11 8 9 16,20-1 7-16,3-2-2 16,0-2 4-16,49-7 9 15,12-4-7-15,15-5 10 16,0-4 3-16,-7-2-5 16,-7-2 29-16,-16 0-22 15,-16 0-27-15,-7 0-8 16,-13 0-17-16,-1 0-64 15,-2 0-10-15,-3-14-172 0</inkml:trace>
  <inkml:trace contextRef="#ctx0" brushRef="#br0" timeOffset="-34908.026">32167 2921 1010 0,'0'0'115'0,"0"0"-109"16,0 0 0-16,0 0 41 15,0 143 6-15,0-87-6 16,0 6-28-16,0 2 1 16,0-3-10-16,7-11-6 15,9-9-4-15,4-12 0 16,-1-10 0-16,-1-4-2 15,10-9-18-15,2-6-86 16,4 0 8-16,-4-24-102 16,2-6-163-16</inkml:trace>
  <inkml:trace contextRef="#ctx0" brushRef="#br0" timeOffset="-34724.896">31886 3171 701 0,'0'0'68'16,"0"0"20"-16,205-1 35 15,-116-11-53-15,-13 4-52 16,-13 0-18-16,-8 0-7 16,-21 0-81-16,-11-4-139 15,-12-4-288-15</inkml:trace>
  <inkml:trace contextRef="#ctx0" brushRef="#br0" timeOffset="-34424.675">32392 2796 817 0,'0'0'252'0,"0"0"-234"15,0 0-1-15,0 0 5 16,0 0-4-16,0 0-4 15,108-5-4-15,-89 16-5 16,-8 2 11-16,-7 1 8 16,-4 8 23-16,0 0-21 15,-4 4 11-15,-23 1-8 16,1-4 29-16,3-5-17 16,16-3-18-16,7-5-17 15,0-4-6-15,7-5-9 0,27 2 2 16,4-3-19-1,8 0-48-15,-5 0-68 0,-2 0-2 16,-16 0-268-16</inkml:trace>
  <inkml:trace contextRef="#ctx0" brushRef="#br0" timeOffset="-31588.323">25957 3589 610 0,'0'0'150'0,"0"0"-73"16,0 0-4-16,0 0-22 15,0 0 1-15,0 0-31 16,0-5-3-16,-6 5-1 16,3 0-2-16,-1 0-5 0,1 7-6 15,-1 25-4 1,1 18 2-16,3 19 9 0,0 9-6 15,0 6 9-15,0-6-2 16,0-9-7-16,0-16-5 16,7-16-1-16,0-15 1 15,-4-12 0-15,3-8 3 16,-6-2 12-16,0 0 35 16,0-4-3-16,0-19-13 15,-9-4-32-15,-14-7-2 16,0 4-3-16,5-1-14 15,-1 9 6-15,3 6 5 0,9 8 4 16,3 4 2 0,4 2-3-16,0 2 3 0,0 0-15 15,14-3-6-15,22 3 14 16,4 0 4-16,-1 0 0 16,0 0-3-16,-5 0-75 15,-8 0-97-15,-6 3-334 16</inkml:trace>
  <inkml:trace contextRef="#ctx0" brushRef="#br0" timeOffset="7293.95">5307 15232 346 0,'0'0'165'0,"0"0"-117"16,0 0-5-16,0 0 0 15,0 0-43-15,0 0 1 16,0 0 9-16,0 0 8 16,0 0-3-16,0 0 3 15,-4 0 24-15,4 0-31 16,0 0-3-16,0 0-8 16,0 0 0-16,0 0-4 15,0 0-12-15,0 0-95 16,0 0-192-16</inkml:trace>
  <inkml:trace contextRef="#ctx0" brushRef="#br0" timeOffset="8584.654">6218 10804 327 0,'0'0'86'0,"0"0"14"16,0 0-34-16,0 0 15 16,0 0-29-16,0 0 1 15,0 0-33-15,0 0-18 16,0 0 13-16,0 0-9 15,0 0 7-15,0 0 8 16,0 0 7-16,0 0-6 0,0 0 12 16,0 0 0-16,0 0 24 15,0 0-29-15,0 0-9 16,0 0 8-16,0 0-17 16,0 0 6-16,0 0-9 15,0 0 1-15,0 0-4 16,0 0-5-16,0 0-1 15,0 0-5-15,0 0-23 16,0 0-112-16,-4 0-160 16</inkml:trace>
  <inkml:trace contextRef="#ctx0" brushRef="#br0" timeOffset="10024.978">6165 10858 32 0,'0'0'215'0,"0"0"-193"16,0 0 36-16,0 0-27 15,0 0-6-15,0 0-17 16,-4 0-7-16,4 0 16 15,0 0-4-15,0 0 10 16,0 0 5-16,0 0-2 16,0 0 10-16,0 0 11 15,0 0 22-15,0 0-33 16,0 0 10-16,0 0-30 16,0 0-7-16,0 0-4 15,0 0-4-15,0 0-1 16,0 0 0-16,0 0 0 15,0 0 4-15,0 0-7 16,0 0 5-16,0 0-4 16,0-2 2-16,0-4 0 0,0 0 0 15,0 2 0-15,0 3 0 16,0-1 3-16,0 2-8 16,0 0 10-16,0 0-5 15,0 0 4-15,0 0-4 16,0 0 3-16,0 0 3 15,0 0 7-15,0 0-1 16,0 0-2-16,0 0-8 16,0 0-3-16,0 0 4 15,0 0-4-15,0 0 2 16,0 0 8-16,0 0 1 16,0 0-3-16,0-3-7 0,0-7 4 15,0 2-8-15,0-1 8 16,4 6-6-16,-4 0 5 15,0 3-3-15,0 0 0 16,0 0 3-16,0 0-3 16,0 3-10-16,0 7 8 15,0 2-3-15,0-1 4 16,0-4 2-16,0-5-3 16,0-2 3-16,0 0-1 15,0 0 1-15,0 0 5 16,0 0-4-16,0 0 0 15,0 0 6-15,0 0 7 16,0 0-3-16,0 0-12 0,0 0 9 16,0 0-7-1,0 0 12-15,0 0-14 0,0 0-5 16,-4 0-23-16,1 0-16 16,-5 0-44-16,5 0-185 15</inkml:trace>
  <inkml:trace contextRef="#ctx0" brushRef="#br0" timeOffset="11565.608">6653 10261 729 0,'0'0'64'16,"0"0"-11"-16,0 0 49 15,0 0-28-15,0 0-45 16,0 0 0-16,0 0-9 16,-7-18 0-16,7 7-14 15,0-6 3-15,0-5-8 0,16-3-1 16,1 6 0 0,-4 4 0-16,-6 9-1 0,-4 4 3 15,-3 2-4-15,0 0 4 16,4 12-4-16,1 18 0 15,-1 13 1-15,3 4 1 16,5 2 0-16,-1-5-1 16,5-8 2-16,-2-5-5 15,2-12 8-15,-6-5-4 16,3-3 0-16,-6-8 0 16,-7-3-1-16,3 0 3 15,-3 0-2-15,0-8 2 16,0-20 5-16,0-12-7 15,0-11 5-15,0-3-5 16,-7 2 1-16,-5 7-1 0,5 8-2 16,0 15 1-16,7 8 1 15,0 6-1-15,0 3 1 16,0 0-5-16,0 2 5 16,14-6-1-16,18 3-4 15,1-4 2-15,6 2-20 16,-5 4-29-16,-8 2-51 15,-6 2-86-15,-17 0-205 16</inkml:trace>
  <inkml:trace contextRef="#ctx0" brushRef="#br0" timeOffset="12671.548">7111 10222 439 0,'0'0'322'0,"0"0"-297"16,0 0 100-16,0 0 6 0,0 0-88 15,0 0-27-15,138-51-4 16,-104 40-9-16,-11 5-6 16,-9 5-15-16,-2 1-52 15,-12 0-116-15,0 9-18 16,-3 16-86-16</inkml:trace>
  <inkml:trace contextRef="#ctx0" brushRef="#br0" timeOffset="12839.868">7127 10403 499 0,'0'0'210'16,"0"0"-132"-16,0 0 126 0,0 0-107 15,0 0-35-15,0 0-31 16,205-48-13-16,-182 40-17 15,0 2-1-15,4 2-50 16,-1-1-32-16,1-1-172 16,-1-1-176-16</inkml:trace>
  <inkml:trace contextRef="#ctx0" brushRef="#br0" timeOffset="13125.683">7767 10190 724 0,'0'0'301'16,"0"0"-284"-16,0 0-12 0,0 0 23 16,0 0-6-16,0 0-12 15,136 68 9-15,-109-61-12 16,-1-5 2-16,-3-2-7 16,-3 0 14-16,-1-10 1 15,-3-16-4-15,-5-12 4 16,-11-9-8-16,0 0 0 15,-20-3-9-15,-36 5-17 16,-17 9-21-16,-10 10 16 16,-5 18-26-16,-1 8 20 15,17 17 7-15,22 36-17 16,40 11-83-16,10 6-147 16</inkml:trace>
  <inkml:trace contextRef="#ctx0" brushRef="#br0" timeOffset="16778.638">26422 7227 535 0,'0'0'181'0,"0"0"-77"16,0 0 8-16,0 0 6 15,0 0-72-15,0 0-8 16,0 0-21-16,-5 0 9 0,-2 0-8 15,-9 4 4 1,-2 18-15-16,2 10 0 0,0 7-4 16,13-2-1-16,3-3-2 15,0-5 2-15,3-14-4 16,33-7 2-16,-3-8-10 16,10-4-6-16,-1-26 16 15,-8-16 0-15,-11-12 0 16,-13-7-3-16,-10-4 6 15,0 0-7-15,-7 10-7 16,-30 12 10-16,-5 10-8 16,-4 20-1-16,0 15 1 15,3 2 1-15,6 30 2 16,10 20-8-16,15 12 7 16,12 2-37-16,0-5-143 0,50-13-84 15,12-15-198-15</inkml:trace>
  <inkml:trace contextRef="#ctx0" brushRef="#br0" timeOffset="16988.623">26993 7099 855 0,'0'0'200'15,"0"0"-174"-15,0 0 19 0,0 0-26 16,209 0-19-16,-154 0-2 16,-11 0-50-16,-12 5-238 15,-21 9-447-15</inkml:trace>
  <inkml:trace contextRef="#ctx0" brushRef="#br0" timeOffset="17155.668">26937 7379 1010 0,'0'0'200'16,"0"0"-115"-16,0 0-6 15,0 0-51-15,0 0-20 16,0 0 11-16,208 0-15 0,-131-4-8 16,-1-2-39-1,-7 0-122-15,-20 0-128 0</inkml:trace>
  <inkml:trace contextRef="#ctx0" brushRef="#br0" timeOffset="19262.584">27779 7172 536 0,'0'0'236'0,"0"0"-203"16,0 0 36-16,0 0-1 15,0 0-20-15,0 0-48 16,16-63 11-16,-6 26 19 15,6-5 9-15,2-6-19 16,1 2-1-16,-3 4-17 16,-5 11-1-16,-2 11-2 15,-6 9 5-15,1 8-8 0,-4 3 8 16,0 0-8 0,0 0 2-16,0 9-1 0,0 22-10 15,0 16 9-15,0 11 3 16,0 4 1-16,0-1-3 15,0-4 5-15,16-12-5 16,-2-15 2-16,2-12 0 16,-2-12 0-16,5-6-1 15,1 0 4-15,3-32 4 16,-4-18 24-16,-1-15-17 16,-2-5 13-16,-9 0-12 15,-2 4 11-15,-5 9-21 16,0 10-4-16,0 8-2 15,0 11 2-15,0 15 3 0,0 4 0 16,0 9-1-16,0 0-2 16,0 0-6-16,0 0-67 15,22 12 13-15,13 4 1 16,-2 1-130-16,-1-3-85 16,-5-2-213-16</inkml:trace>
  <inkml:trace contextRef="#ctx0" brushRef="#br0" timeOffset="20866.546">28637 7227 552 0,'0'0'204'0,"0"0"-123"16,0 0-25-16,0 0-7 16,0 0-27-16,0 0-13 15,-43 34-3-15,43-7-6 16,0 6 4-16,0-5 3 15,0 2 12-15,0 0 6 0,4-8-25 16,5 0 12-16,-2-8-10 16,-7-6 0-16,0-4-1 15,0-2 3-15,0-2 0 16,0 0 39-16,0 0-15 16,-11 0-25-16,-5-2 18 15,4 1-10-15,8 1 23 16,4 0-5-16,0 0-15 15,0 0-14-15,0 0 0 16,4 0-8-16,28 0 2 16,5 0 3-16,2 0-10 15,-6 0-37-15,3-3-56 16,-13-9-227-16</inkml:trace>
  <inkml:trace contextRef="#ctx0" brushRef="#br0" timeOffset="26763.642">29327 7227 145 0,'0'0'97'0,"0"0"-79"16,0 0-18-16,0 0 6 15,0 0 7-15,0 0 44 0,0 0-8 16,0-23-11-16,0 23 5 16,0 0 6-16,0 0-9 15,0 0 20-15,0 0 5 16,0 0-46-16,0 0 14 15,0 0-3-15,0 0 27 16,0 0 15-16,0 0 5 16,0 0 8-16,0 0-42 15,0 0-10-15,0 0 1 16,0 0 6-16,0 0-31 16,0 0-7-16,0 0-2 15,15 0-12-15,23 0 4 0,11 0 8 16,9 0-2-1,-1 0 6-15,-4 0-8 0,-10 0 4 16,-13 0-4-16,-11 0-27 16,-12 0 25-16,-3 0 3 15,-4 0-16-15,0 0 12 16,0 0-34-16,-23 3-111 16,-21 3-421-16</inkml:trace>
  <inkml:trace contextRef="#ctx0" brushRef="#br0" timeOffset="31439.446">30276 6963 247 0,'0'0'170'0,"0"0"-88"16,0 0-8-16,0 0 13 15,0 0-48-15,0 0 9 0,0 0-22 16,0 0 15-1,0 0 1-15,0 0 22 0,0 0-18 16,0 0-18-16,0 7-16 16,-3 7-10-16,-10 6 3 15,3 4-5-15,3 4 4 16,7-2-4-16,0-5 0 16,0-6 8-16,10-6-7 15,24-9-2-15,8 0-8 16,4-23 9-16,-3-13 0 15,-13-4 0-15,-11-2 1 16,-15 2-2-16,-4 4 1 16,0 6 0-16,0 9 2 15,-27 5-2-15,-3 9 15 16,-1 5-14-16,4 2-2 0,4 0-6 16,5 16-17-1,9 6-73-15,9 0-6 0,0-6-65 16,0-4-21-16,20-8-26 15,14-4 78-15</inkml:trace>
  <inkml:trace contextRef="#ctx0" brushRef="#br0" timeOffset="31506.133">30276 6963 213 0</inkml:trace>
  <inkml:trace contextRef="#ctx0" brushRef="#br0" timeOffset="31726.436">30276 6963 213 0,'191'-52'74'0,"-183"51"33"0,-5 1 12 0,-3 0 10 16,0 30-26-16,0 18-59 16,0 17 85-16,0 9-68 15,0-1-23-15,0 2-12 16,0-9 0-16,0-6-19 0,0-4 1 15,-11-14-8 1,-1-6 4-16,-7-11-3 0,-3-10 1 16,-6-4 4-16,-6-9 13 15,1-2-13-15,-10 0-5 16,10-13 4-16,-3-12-1 16,13-8 10-16,13-1-11 15,10 0-3-15,0 2 7 16,0 1-5-16,30 10-2 15,0 1-1-15,5 4 1 16,-5 4-10-16,4 2-35 16,1 2-109-16,-8 4-86 15,-4 1-342-15</inkml:trace>
  <inkml:trace contextRef="#ctx0" brushRef="#br0" timeOffset="31917.607">30726 7178 1018 0,'0'0'97'0,"0"0"-12"16,0 0-17-16,0 0-55 16,0 0-13-16,0 0-9 15,0-6-76-15,0 6-41 0,0 3-203 16</inkml:trace>
  <inkml:trace contextRef="#ctx0" brushRef="#br0" timeOffset="32792.419">31359 6693 191 0,'0'0'323'0,"0"0"-251"0,0 0 23 16,0 0-18-16,0 0-29 16,0 0 3-16,12-14 16 15,-12 14-7-15,0 0-14 16,-5 20-19-16,-21 10-16 16,-8 13-4-16,0 8-3 15,-1 10-3-15,5-3-1 16,3-8 0-16,11-12 0 15,9-15 0-15,4-16-2 16,3-7-7-16,0-1-7 16,0-38-2-16,3-15 0 15,24-14 13-15,-4-2 0 16,3 3 5-16,1-1-4 16,-1 4-3-16,-6 8-6 0,-1 11-2 15,-8 14 9-15,1 18 6 16,-12 6 17-16,7 7-11 15,1 9-6-15,0 33 6 16,15 15-6-16,0 13 2 16,-5 6-1-16,1 3 1 15,-6 1-2-15,-10-3 8 16,1-8-8-16,-4-11 0 16,0-14 6-16,0-11-4 15,0-13-1-15,0-7 0 16,0-4 4-16,0-5-2 15,-16-4 35-15,-11 0-8 0,-6 0-14 16,-13 0-5-16,3 0-7 16,-3 0 0-16,6-4-4 15,4 2 1-15,10 2-2 16,3 0-1-16,16 0-1 16,3 0-2-16,4 0-38 15,0 0-113-15,34-17-12 16,8-5-77-16</inkml:trace>
  <inkml:trace contextRef="#ctx0" brushRef="#br0" timeOffset="33115.416">31913 6479 643 0,'0'0'144'0,"0"0"-83"15,0 0 48-15,0 134-48 16,0-75-20-16,-4 12-19 16,-15 9-13-16,6 3-1 15,3-7-8-15,10-9 2 16,0-19-3-16,3-18 1 15,27-10 0-15,6-14 1 0,13-6 0 16,4 0 1-16,4-22-2 16,-11-9-17-16,-16-5-72 15,-14-4-166-15,-16 4-145 16</inkml:trace>
  <inkml:trace contextRef="#ctx0" brushRef="#br0" timeOffset="33273.525">31725 6819 972 0,'0'0'158'16,"0"0"-121"-16,244-50-8 16,-152 42-29-16,-16 4-7 0,-19 4-141 15</inkml:trace>
  <inkml:trace contextRef="#ctx0" brushRef="#br0" timeOffset="39152.68">5247 15186 344 0,'0'0'97'0,"0"0"-89"0,0 0 2 16,0 0-10-16,0 0 1 15,0 0 5-15,0 0 47 16,0 0-14-16,0-10 0 16,0 10 49-16,0 0-62 15,0 0 15-15,0 0-24 16,0 0-1-16,-4 0 2 15,4 0 3-15,0 0 12 16,0 0 2-16,0 0-7 16,0-3-11-16,0 2 10 15,0 1-25-15,0 0-2 16,0-3 0-16,0-3-26 16,0-8-77-16,-5-10-78 15,-2-5-315-15</inkml:trace>
  <inkml:trace contextRef="#ctx0" brushRef="#br0" timeOffset="40377.699">6184 10780 406 0,'0'0'116'0,"0"0"-84"16,0 0 77-16,0 0-76 16,0 0 7-16,0 0-13 15,0 0 20-15,0 0-7 16,0 0-8-16,0 0 5 0,0 0 21 16,0 0-15-1,0 0-25-15,0 0-1 0,0 0-16 16,0 0 23-16,0 0-11 15,0 0 11-15,0 0-6 16,0 0 2-16,0 0 21 16,0 0-10-16,0 0-15 15,0 0-8-15,0 0-16 16,0 0-97-16,0 10-249 16</inkml:trace>
  <inkml:trace contextRef="#ctx0" brushRef="#br0" timeOffset="62870.157">6946 15182 182 0,'0'0'85'0,"0"0"-75"15,0 0-1-15,0 0-9 16,0 0 3-16,0 0 4 16,0 0-7-16,0 0 0 15,0 0-1-15,0 0 1 16,4 0-6-16,1 0 5 15,-5 0 1-15,7 0 1 16,-7 0-1-16,4 0-2 16,-4 0 1-16,0 0-10 15,0 0 2-15,0 0-27 0,0 4-27 16,0-4 21-16,0 1 42 16,0-1 39-16,0 3 15 15,0-3-46-15,0 0-6 16,0 0-2-16,0 0-11 15,0 0 11-15,0 0 0 16,0 0 2-16,0 0 5 16,0 0-5-16,0 0-2 15,0 1-11-15,0 1-82 16</inkml:trace>
  <inkml:trace contextRef="#ctx0" brushRef="#br0" timeOffset="64280.371">8510 14962 285 0,'0'0'170'15,"0"0"-146"-15,0 0-18 16,0 0 53-16,0 0-26 16,0 0-33-16,-33 0-12 15,33 0-11-15,0 0 23 0,0 0 9 16,0 0 17-16,0 0-26 16,0 0-25-16,0 4-104 15,-4-2-189-15</inkml:trace>
  <inkml:trace contextRef="#ctx0" brushRef="#br0" timeOffset="64841.062">8510 14962 478 0,'-60'4'157'0,"51"-4"-121"15,2 0 33-15,4 0 4 16,3 0-14-16,-4 0-13 0,4 2 13 16,0 11-9-16,0 1-10 15,0-1-14-15,18-6-1 16,-2-1-13-16,3-6-6 16,1 0 18-16,-3 0-17 15,6-5 12-15,-7-7-18 16,-5-7 14-16,-6 0-13 15,-5 4 9-15,0 1-5 16,0 6 4-16,0 1-8 16,-9 0 6-16,-5 7-8 15,-2 0 7-15,6 0-1 16,-3 0-6-16,3 0 31 0,1 1-21 16,9 12-9-16,0 3-1 15,0-3 0-15,0-5-2 16,0-2 6-16,0-6-10 15,0 0 12-15,9 0-12 16,1 0 10-16,3 0-8 16,-3-10 3-16,6-3-6 15,-5-3-9-15,-4 5-8 16,-7 0 12-16,0 5 10 16,0-2 2-16,-11 4 6 15,-19 4 6-15,-9 0-10 16,9 0 33-16,-5 12-23 15,13-1-12-15,14 2 0 0,8-3-7 16,19-4-83 0,50-6-26-16,14 0-160 0</inkml:trace>
  <inkml:trace contextRef="#ctx0" brushRef="#br0" timeOffset="66021.34">10028 14929 415 0,'0'0'220'0,"0"0"-160"16,0 0-37-16,0 0 24 15,0 0-26-15,0 0 21 16,-16-7 2-16,9 7 40 15,7 0-26-15,-4 0 0 16,1 0-17-16,-1 7-31 16,4 5 5-16,0 5 2 15,0-7 32-15,0-1-34 0,0-1 2 16,0-8 0-16,7 0-1 16,9 0-16-16,2-19 0 15,1 2-3-15,-3-5 3 16,-2 4-5-16,-5 0 1 15,-5 8 2-15,-4 3 0 16,0 4-1-16,0 0 3 16,-4 3 0-16,-19 0 3 15,-3 0 19-15,-6 0 3 16,2 13-2-16,3 5 17 16,4 1 9-16,13 2-11 15,10-5-29-15,0-3-8 16,0-6-2-16,37-5-4 15,9-2 4-15,3-5-8 16,-3-12 5-16,-7-3-12 0,-9 3 14 16,-15 4-19-1,-10 3 3-15,-5 3 6 0,0 7 6 16,-23 0-24-16,-13 0-25 16,10 23-74-16,6 7-168 15</inkml:trace>
  <inkml:trace contextRef="#ctx0" brushRef="#br0" timeOffset="66994.248">11264 14949 767 0,'0'0'84'0,"0"0"-79"0,0 0 84 16,0 0-36-16,0 0-35 15,0 0-15-15,-12-4 26 16,12 4 12-16,0 0-18 16,0 10 16-16,0 6 20 15,0 2-5-15,7-8-30 16,12-1-11-16,1-9-5 15,-4 0-1-15,2 0-7 16,1 0 4-16,-3-19-2 16,-5 2 3-16,-8 0-7 15,-3 1 7-15,0 4 2 16,0 0 3-16,-14 6 8 16,-21 2 17-16,-3 4-8 0,-1 0 11 15,2 0-16-15,2 17 17 16,8 6-14-16,13-6-1 15,9 6-23-15,5-9-2 16,0-2-21-16,32-7-23 16,12 0 3-16,2-5-31 15,0 0-27-15,-4 0-71 16,-11 4-120-16</inkml:trace>
  <inkml:trace contextRef="#ctx0" brushRef="#br0" timeOffset="91080.447">5185 15240 279 0,'0'0'134'0,"0"0"-89"16,0 0 29-16,0 0 4 16,0 0-18-16,0 0-34 15,0 0 0-15,0 0-3 16,0 0-8-16,-4 0 10 16,4 0 10-16,0 0-8 15,0 0-15-15,0 0-10 16,0 0-2-16,0 0-1 15,0 0-15-15,0 0-41 16,0 0-52-16,12 0-84 0</inkml:trace>
  <inkml:trace contextRef="#ctx0" brushRef="#br0" timeOffset="91768.385">7092 15141 308 0,'0'0'144'0,"0"0"-111"16,0 0-4-16,0 0 20 15,0 0-47-15,0 0-4 16,0-4 5-16,0 4-7 16,7 0-9-16,8 0-73 15</inkml:trace>
  <inkml:trace contextRef="#ctx0" brushRef="#br0" timeOffset="100654.217">25925 9532 513 0,'0'0'182'0,"0"0"-136"16,0 0-10-16,0 0 0 15,0 0-3-15,0 0-4 16,0 0 39-16,-4-13-28 15,4 2 7-15,0 0-1 16,0-11-20-16,0-7-12 16,7-7-4-16,16-6-9 15,13-6 2-15,-3 0-6 16,-2 8-2-16,-8 8 1 16,-4 16-1-16,-12 10 1 15,2 6 4-15,-9 0-3 0,0 32 3 16,0 15-2-16,0 16-1 15,0 4 6-15,0-4-6 16,3-1 7-16,20-11-6 16,4-11 5-16,-1-12-6 15,-3-16 4-15,0-10-1 16,-3-2 2-16,6-2 4 16,-3-23 19-16,-5-17 0 15,2-8 26-15,-4-4-21 16,-6-4 0-16,-1 0-4 15,-5 8-13-15,-4 4-13 16,0 12 1-16,0 14-1 16,0 10 3-16,0 8-1 0,0 2-1 15,0 0-1 1,0 2-36-16,14 14-9 0,5 2-38 16,8 1-22-16,-1-4-206 15,-6-3-292-15</inkml:trace>
  <inkml:trace contextRef="#ctx0" brushRef="#br0" timeOffset="101878.092">26908 9663 382 0,'0'0'380'0,"0"0"-307"16,0 0 27-16,0 0 2 15,0 0-53-15,0 0-16 16,0-6-23-16,0 6 5 16,0 0-13-16,0 12 1 15,0 8 1-15,0 9-1 16,0 2-3-16,0 3 13 15,0 2-13-15,0-1 0 16,0-9 0-16,0-5 2 16,0-6 10-16,0-7 10 15,-10-2 15-15,-13-4-10 0,0-2-1 16,-7 0 2-16,7 0-11 16,7 0 22-16,9 0-4 15,7 0-16-15,0 0-11 16,0-2-5-16,0 0 3 15,0-2-11-15,23-1 5 16,3 2 0-16,1 3 0 16,-4-3-10-16,-7 3 1 15,-2 0-49-15,2 0-37 16,0 0-87-16,-6 0-171 16</inkml:trace>
  <inkml:trace contextRef="#ctx0" brushRef="#br0" timeOffset="103282.249">27690 9440 304 0,'0'0'283'15,"0"0"-192"-15,0 0 28 16,0 0 13-16,0 0-16 15,0 0-52-15,0 0-16 16,-23-12 31-16,23 12-38 16,0 0-12-16,0-2-26 15,6-2-6-15,31-1 3 0,12-4-1 16,4 4 0 0,-3 1-72-16,-8 1-40 0,-12 3-125 15,-14 0-241-15</inkml:trace>
  <inkml:trace contextRef="#ctx0" brushRef="#br0" timeOffset="103457.146">27740 9653 831 0,'0'0'225'15,"0"0"-178"-15,0 0 26 0,0 0 7 16,0 0-72-16,0 0-5 15,191-18-3-15,-161 18-26 16,2 0-113-16,-15 4-213 16</inkml:trace>
  <inkml:trace contextRef="#ctx0" brushRef="#br0" timeOffset="104854.173">28957 9363 716 0,'0'0'112'0,"0"0"-28"16,0 0-33-16,0 0-20 0,0 0-28 15,0 0 5 1,-30 25-4-16,26 1 2 0,4-2 19 16,0 1-18-16,0-9 7 15,0-2-7-15,7-4 4 16,16-6-9-16,4-4 7 15,3 0-6-15,5-19-1 16,-5-12 12-16,-3-5-11 16,-8-4 14-16,-12-1-12 15,-7 5 7-15,0 6-6 16,0 5 29-16,0 4-16 16,-23 5-6-16,-3 8 19 15,-1 4-22-15,1 4-2 16,3 0-2-16,3 13-6 0,13 10-19 15,4-2-44 1,3 0-16-16,0-3 11 0,7-4-105 16,19-4 36-16,1-8 10 15,-4 0 71-15,-7-2 56 16,-6 4 27-16,-1 6 56 16,-2 12-7-16,0 14-15 15,0 14 12-15,2 16 3 16,-5 10-13-16,-1 10-34 15,-3 3-4-15,0-5-22 16,0-7 11-16,-23-13-2 16,-7-14 7-16,-5-14 14 15,5-9 25-15,3-10-24 16,1-11 2-16,3-6-5 16,-4 0-20-16,1-25 3 0,10-12-10 15,9-5-8-15,7-4 5 16,0 4-5-16,16 2 4 15,21 7 0-15,2 7-1 16,1 6-31-16,-1 4-58 16,7 2-15-16,-3 2-122 15,-3-2-271-15</inkml:trace>
  <inkml:trace contextRef="#ctx0" brushRef="#br0" timeOffset="111442.12">32424 6974 446 0,'0'0'128'0,"0"0"-52"0,0 0 0 15,0 0-38 1,0 0 7-16,0 0-9 0,0 0 28 15,0-13-22-15,0 13 17 16,0 0-24-16,0 0-5 16,0 0-18-16,0 9-5 15,0 18-6-15,-5 4 3 16,-6 7-8-16,0-4 9 16,-1-7-5-16,8-10 0 15,1-4 0-15,3-10-1 16,0-3-29-16,0 0-115 15,0 0-58-15,19-13-133 16</inkml:trace>
  <inkml:trace contextRef="#ctx0" brushRef="#br0" timeOffset="111678.073">32424 6974 539 0,'205'-24'219'0,"-201"24"-151"15,-4 0 18-15,0 0 11 16,0 9-61-16,0 18-27 16,-23 15-2-16,-15 7-1 15,-4 1 3-15,0 1-5 16,1-4-2-16,5-3-2 16,6-10 2-16,7-8-2 15,4-6-5-15,12-8-29 0,3-8-125 16,4-4-18-16,0 0-172 15</inkml:trace>
  <inkml:trace contextRef="#ctx0" brushRef="#br0" timeOffset="111982.061">32564 7171 334 0,'0'0'399'16,"0"0"-377"-16,0 0-16 15,0 0 37-15,0 0-8 16,0 0 10-16,76 20 3 16,-76-12 24-16,0 4-50 0,0 4 9 15,-7-1-6 1,-20 6-14-16,-3 1-2 0,-9 2 1 16,5-1-2-16,8 0-7 15,6-6 6-15,20-8-6 16,0-5-2-16,27-4 2 15,30 0-1-15,12 0 3 16,-8-3-2-16,-7-4-1 16,-17 6-49-16,-25 1-176 15,-12 0-428-15</inkml:trace>
  <inkml:trace contextRef="#ctx0" brushRef="#br0" timeOffset="114633.051">29953 9128 392 0,'0'0'190'16,"0"0"-80"-16,0 0-37 0,0 0 10 15,0 0 12 1,0 0-35-16,0-24-5 0,0 24-42 16,0 0 5-16,0 0-12 15,0 0 13-15,0 6-19 16,0 20-2-16,-13 14 2 15,-1 12 3-15,-5 8-3 16,-1 2 5-16,4-4-9 16,2-9 8-16,2-12-7 15,5-10 6-15,7-11-6 16,0-10 3-16,0-6-5 16,0 0-8-16,0-11-6 15,3-20 17-15,17-13-18 16,3-10 6-16,3-3-9 15,-3-1 7-15,-3 0-22 0,-6 6 14 16,-5 6 6-16,-2 14 17 16,-4 11 1-16,1 11 33 15,-4 9 3-15,0 1-12 16,0 0-7-16,3 10-16 16,10 22 2-16,6 14-1 15,-1 11 9-15,5 4-3 16,0 3-5-16,-4 1 6 15,1-7-8-15,-1-4 0 16,-8-8 2-16,1-10-6 16,-8-8 3-16,-4-10 0 15,0-6 5-15,0 1 1 0,0-6 11 16,-27 0-7 0,-8 0-1-16,-2-7-4 0,-13 0 1 15,4 0-2-15,-3 0 6 16,6 0 6-16,13-2 21 15,14-3 15-15,13 4-34 16,3-1 0-16,0-1-17 16,0 3-1-16,0-1-28 15,0-3-31-15,23 1-18 16,10-10-15-16,6-3-136 16,-5-5-225-16</inkml:trace>
  <inkml:trace contextRef="#ctx0" brushRef="#br0" timeOffset="115036.072">30372 9074 454 0,'0'0'173'0,"0"0"-75"16,0 0-12-16,0 0 31 0,0 0-50 16,0 0-21-16,0 14-25 15,0 14 21-15,0 10-14 16,0 9 7-16,0 9-18 15,0 9-2-15,0-2-5 16,7-8-4-16,0-10-11 16,9-11 11-16,0-10-9 15,2-8 3-15,1-6-1 16,4-8-14-16,4-2-32 16,4 0 2-16,-4-2-51 15,-9-16-168-15,-9-4-225 16</inkml:trace>
  <inkml:trace contextRef="#ctx0" brushRef="#br0" timeOffset="115195.957">30230 9404 806 0,'0'0'110'0,"0"0"-62"15,0 0 36-15,222-46-48 16,-138 34-34-16,-13 9-4 15,-12 3-6-15,-26 0-191 16,-24 0-510-16</inkml:trace>
  <inkml:trace contextRef="#ctx0" brushRef="#br0" timeOffset="115847.274">29815 9942 636 0,'0'0'206'16,"0"0"-103"-16,0 0 22 15,0 0-57-15,0 0 28 16,0 0-38-16,-46 0-11 16,46 0 12-16,0 0-10 15,0 0-26-15,42 0-13 16,34-4 0-16,36-10 30 16,24-3 21-16,9 2-43 0,0 1 19 15,-12 1-32 1,-15 4-3-16,-19 0-2 0,-14 4 0 15,-25 3-15-15,-14 2-27 16,-16 0-38-16,-10 0-58 16,-13 0-92-16,-7 3-100 15</inkml:trace>
  <inkml:trace contextRef="#ctx0" brushRef="#br0" timeOffset="116373.868">30170 10222 623 0,'0'0'283'0,"0"0"-179"16,0 0-20-16,0 0 14 16,0 0-74-16,0 0-6 15,57-46-1-15,-8 38 0 0,-3 8-16 16,-3 0 4-16,-13 0-5 15,-11 0 0-15,-4 10-4 16,-12 6 8-16,-3 5-1 16,0 4-1-16,-18 6 16 15,-21 3-10-15,-7-1 2 16,0 3 21-16,9-3 5 16,5-5-9-16,15-1-20 15,8-13-2-15,9 1-1 16,0-5-5-16,32-8 9 15,24-2-7-15,13 0 0 16,-5 0 5-16,-6-2-6 16,-17-4-17-16,-9 2-38 15,-14 2-59-15,-6 2-23 16,-12 0-80-16,0-2-236 0</inkml:trace>
  <inkml:trace contextRef="#ctx0" brushRef="#br0" timeOffset="139267.763">28175 7429 243 0,'0'0'135'0,"0"0"-73"0,0 0 53 15,0 0-35-15,0 0-48 16,0 0 45-16,-42 26-36 16,31-9 31-16,4 0 3 15,7 0-11-15,0-4-23 16,0 0-17-16,0-6-9 15,0 0-11-15,0-6 5 16,7-1-7-16,23 0 2 16,9-4-3-16,-2-17-2 15,-5-4-4-15,-9 2-5 16,-13-4 8-16,-10 4-6 16,0-4 5-16,0 5-7 0,-19 2 3 15,-11 7-17 1,-9 6 12-16,2 7-11 0,2 0-17 15,1 6 16-15,7 16-10 16,4 1-3-16,13 4 7 16,10-1 22-16,0-6-25 15,0-7 6-15,17-6-31 16,6-7 20-16,-3 0-51 16,-4 0-21-16,2-18-49 15</inkml:trace>
  <inkml:trace contextRef="#ctx0" brushRef="#br0" timeOffset="139504.046">28247 6940 377 0,'0'0'226'0,"0"0"-93"15,0 0-40-15,0 0-16 16,0 0-40-16,0 0-3 15,23 80 51-15,-19-20-45 16,-4 9-6-16,0 7-24 16,0 0 13-16,0-2-23 15,0-10-5-15,0-11-44 16,0-20-32-16,0-16-199 0</inkml:trace>
  <inkml:trace contextRef="#ctx0" brushRef="#br0" timeOffset="144957.301">26466 9890 434 0,'0'0'167'0,"0"0"-84"0,0 0-40 16,0 0-9 0,0 0-6-16,0 0 9 0,0 29 7 15,0-22-8-15,0-3-14 16,6 0 2-16,8-4-9 16,5 0-11-16,1 0 5 15,3 0-7-15,0-10 3 16,3-10-5-16,-3-8-3 15,0-6-39-15,-9-2-39 16,-1-2 15-16,-10 7-22 16,1 7 44-16,-4 8 34 15,0 6 10-15,0 5 64 16,-4 5-51-16,-19 0 12 16,-12 5-23-16,1 11-2 0,1 5 3 15,1 0-3 1,9-1 0-16,12-2 4 0,11-1-4 15,0-4-37-15,0-2-42 16,7-6-97-16,13-5-53 16</inkml:trace>
  <inkml:trace contextRef="#ctx0" brushRef="#br0" timeOffset="145260.435">26719 9382 486 0,'0'0'148'15,"0"0"-20"-15,0 112 20 16,-9-62-54-16,9 3-20 16,0 1-47-16,0 2-12 15,0-1-14-15,0-5-1 16,6-5-14-16,15-10-130 0,-5-14-305 16</inkml:trace>
  <inkml:trace contextRef="#ctx0" brushRef="#br0" timeOffset="147140.863">15725 12912 505 0,'0'0'202'0,"0"0"-105"16,0 0-7-16,0 0 19 16,0 0-42-16,0 0-20 15,18-4-45-15,25 4-1 16,6 0 4-16,13 0-4 15,11 0 16-15,10-2-11 16,9-1-1-16,10-3-2 16,-3 3-6-16,-3-1 3 15,-13-3-20-15,-10 0-17 16,-19-4-63-16,-20 2-40 16,-18-6-13-16,-16 6-85 0</inkml:trace>
  <inkml:trace contextRef="#ctx0" brushRef="#br0" timeOffset="147400.506">16452 12741 797 0,'0'0'105'0,"0"0"-43"16,0 0 8-16,0 0-25 15,0 0-5-15,0 0-29 16,222 18-2-16,-168 4-4 15,-13 0-2-15,-21 4 3 16,-17-2-5-16,-3 5 1 0,-3 3 13 16,-43 1 28-1,-4 2-35-15,-7-5 3 0,8-8-7 16,10-9-8-16,21-4-15 16,13-9-77-16,5 0-272 15</inkml:trace>
  <inkml:trace contextRef="#ctx0" brushRef="#br0" timeOffset="166767.621">25463 8932 401 0,'0'0'146'0,"0"0"-68"16,0 0-6-16,0 0-16 16,0 0-21-16,0 0 3 15,0 0 1-15,9-11 36 16,-9 11-31-16,0 0-7 15,4-2-11-15,-4 2-3 16,0 0-7-16,0 0-8 16,0 0 15-16,0 0-19 15,0 0 1-15,0 20-3 16,0 15-4-16,0 12 2 16,7 10-1-16,5 5 1 15,2 5 0-15,-5 4-5 16,-5 1 3-16,-4-1-1 15,0-7-23-15,0-5 22 0,0-4-9 16,0-1 12-16,0-4-4 16,3 0-11-16,1-3 4 15,-1 0-11-15,-3 0 22 16,0 1-12-16,0 3 5 16,0-1-15-16,0-3 20 15,4 1-5-15,1 2 7 16,-1-1-3-16,-1 1 8 15,-3-3-12-15,0 1 18 16,0-1-7-16,0-1 2 16,0-3 23-16,-3-5-20 15,-1-1 0-15,-5-2 0 0,2-4 5 16,4 2 13-16,-6-1-20 16,5-3 20-16,4 0-24 15,-3 1 11-15,3 1-12 16,0 2 10-16,-7 1-11 15,-6 6 8-15,3 3-4 16,-6-4-1-16,9 2 7 16,0-11-9-16,7-8 2 15,0-10 2-15,0-6 4 16,0-2 7-16,0-4 2 16,0 0 30-16,0 0-5 15,0 0-17-15,0 0 14 16,0 0 2-16,0 0-29 0,0 0 5 15,-6 0-17-15,6 0 4 16,-3 2-5-16,3-2-2 16,0 0-2-16,0 0-6 15,0 0 8-15,19 0-25 16,24 0 25-16,6 0 1 16,4 0-5-16,-3 0 3 15,-4 0 2-15,3 4 1 16,4 0 0-16,13-4-2 15,3 0 6-15,14 0-13 16,5 0 3-16,3-10-1 16,4-5-15-16,1 4 6 0,-11 1-1 15,-18 2 1 1,-9 4 9-16,-17 4 7 0,-6 0-4 16,2 0 12-16,13 0 4 15,12 0 9-15,17 0 40 16,13 0-54-16,14 0-4 15,17 0-1-15,2 0-2 16,6-4 0-16,-5 0-1 16,-8 0-5-16,-8 4-4 15,-15 0 8-15,-3 0-1 16,-16 0-1-16,-3 0 5 16,-4 0-1-16,-5 0 0 15,5 0 3-15,10 0-12 16,13 0 18-16,20 0-12 15,10 0 8-15,3 0-10 0,1-11 1 16,-4 0-16-16,-16 1 3 16,-14-1 3-16,-20 6 14 15,-11 0-5-15,-7 3 0 16,-4 1 10-16,3-2-4 16,4 0 2-16,5-1 4 15,5 0 4-15,5-2-4 16,1-1-6-16,8 4 6 15,-5-1-9-15,4 1 8 16,-1 2-12-16,3-3 13 0,-3 2-12 16,5-1 5-16,-5 0 0 15,6 0-1-15,-2-3 4 16,2 1-9-16,-5-5 13 16,-1 2-14-16,-6-1 15 15,-8 0-9-15,-12 0 2 16,-3 4-2-16,-8-2-1 15,1 5-5-15,-2 0-4 16,-3 2-13-16,5-2 15 16,-2 2-9-16,-6-1 15 15,-12-2-3-15,-12 2 6 16,-4 1 1-16,-7-3 2 16,5 3 14-16,-5-6 2 15,3-2-16-15,1 0 4 16,3-4-12-16,0 0 14 0,2 1-16 15,-2-6 11-15,-3-4-4 16,-1-2 0-16,-3-6 1 16,0-7-4-16,0-3 9 15,-7-6-8-15,-19-2 9 16,-1-6-13-16,-3-1 11 16,-2-2-6-16,2-6 1 15,0-4 0-15,3 0 0 16,4-3 2-16,11 7-8 15,5 2 17-15,7 6-16 16,0 2 12-16,0 0-14 16,0 0 4-16,0-3 2 0,4 4-11 15,4-4 2-15,-1-1 9 16,-3 4-15-16,-4-2 8 16,0 3 13-16,0 1-5 15,0 1 1-15,0-1 22 16,0-1-5-16,0-3-15 15,4-4-2-15,8-1 7 16,-2 4-16-16,3 6 13 16,-6 5-14-16,0 10 15 15,2 8-11-15,1 2 5 16,6 3-7-16,-5 4 6 16,-4 1 1-16,2-1-5 15,-6 2 8-15,5 1-6 16,-1-2 6-16,-7 0-1 0,5-3 3 15,-5 4 0-15,0-6-5 16,0 7 2-16,0 3-2 16,0 0 6-16,0 5-10 15,-9-2 10-15,2 2-12 16,3 1 6-16,1 0-7 16,-6 2 7-16,6-1 0 15,-1 1 2-15,0 3-2 16,-3 0 0-16,-5 0-13 15,-7 0 7-15,-8 3-27 16,-7 6 15-16,-1 5-16 0,1-2 34 16,-12 1-11-1,-3-4 11-15,-11 4-1 0,-13 1-1 16,1 0-1-16,-13 1 6 16,5-2-4-16,-3-4 4 15,-2 0-6-15,2-3 0 16,3 1 0-16,-4 0-3 15,0 3 3-15,-1-4-1 16,-5 2 8-16,-2 4-3 16,0-4 2-16,-3 6-1 15,3-4 1-15,-7 2-6 16,3 0 2-16,-3 0-20 16,-7-2-4-16,-12 0-12 0,-5-3 35 15,-9-2-8 1,-10-1-12-16,13 0 9 0,4-2 13 15,13 2 1-15,17-4 4 16,8 2-5-16,6 0 1 16,8-2 3-16,1 0-1 15,4 0 11-15,-1 0-12 16,0 0 6-16,9 0-1 16,-2 0-6-16,6 0-2 15,-3 0 0-15,-4 0-3 16,-6 0-9-16,-11 0 7 15,-5 0 12-15,-2 4-10 16,-1 6 10-16,5-3-6 16,1 2 0-16,6 1-1 0,4-4 0 15,3 2 2-15,2-4-5 16,-6 2 8-16,-3-1-8 16,-9 0-1-16,6-1 1 15,-6 2 3-15,9 2 1 16,3-2-1-16,6 1-3 15,5-4 3-15,5 0-6 16,11-3 1-16,13 0 12 16,-3 0-6-16,10-3 1 15,3-9 9-15,0 3 3 16,-4 0-6-16,1 2 21 16,-4 5-26-16,-6-1 17 15,-1 3-11-15,-5 0-14 16,-1 0 10-16,3 0-8 15,1 0 1-15,5 0 3 0,8 4 0 16,6-3 4-16,17-1-8 16,3 0 13-16,0 0-14 15,0 0 5-15,0 0-10 16,10 0-36-16,13 0-9 16,-3 0-102-16,-10 0-189 15</inkml:trace>
  <inkml:trace contextRef="#ctx0" brushRef="#br0" timeOffset="177364.775">16774 9222 283 0,'0'0'82'0,"0"0"-79"16,0 0-3-16,0 0-4 16,0 0-2-16,0 0-20 15,0 0 26-15,27-48 19 0,-27 46 51 16,0-1 34-16,0 3 17 15,0-1-33-15,0 1-42 16,0 0 3-16,0 0-18 16,0 0-11-16,0 0-16 15,0 0-8-15,0 16-12 16,0 12 11-16,-5 10-3 16,5 8 4-16,0 9-6 15,0 8-1-15,0 5 6 16,0 5-5-16,-4-2 8 15,-3 2-11-15,4-4 10 16,-5-5 1-16,0-9-4 0,8-2 6 16,0-5 0-16,0 1 0 15,-4-8 1-15,4 1 6 16,0-2-6-16,0 3 17 16,0 1-13-16,0 0-5 15,0 2 5-15,0-2-9 16,0 0 4-16,0-1 0 15,0-8 0-15,0-3 1 16,0-5 1-16,0-7-2 16,0-5 26-16,0 0-17 15,0-5 12-15,0-4-14 16,0-2 12-16,0-3 0 16,0 2-10-16,0 3 16 0,-3 1-13 15,-10 0 21 1,-1 0-4-16,-5 4-8 0,-1 1-17 15,1 2 16-15,1-1-12 16,2 2-3-16,5 1 2 16,3 0-5-16,8-4 0 15,0 0 0-15,0-2-3 16,0-3 7-16,0-1-8 16,12 1 2-16,-5-5 0 15,-3 2-1-15,-1 0 3 16,2 2-6-16,-1 1 9 15,-1 0-10-15,5 3 10 0,-1-2-8 16,1-2 9 0,7 2-11-16,4-2 5 0,8-1-1 15,4-3-2-15,3-1-1 16,3-1-1-16,6 3 10 16,6-3-14-16,4 0 17 15,6 0-15-15,4 0 7 16,10 0 0-16,-1 0 0 15,4 0 0-15,9 0-2 16,2 0 6-16,9 0-9 16,-1 0 10-16,4 0-9 15,-3-6 7-15,-4 1-5 16,3 1 2-16,-8 4 0 16,1 0-3-16,-8 0 6 15,-4 0-8-15,-7 3 11 0,0 0-11 16,-4 3 11-1,3-3-10-15,-3 0 7 0,0-3-3 16,-1 0 0-16,2 3 1 16,3-3-4-16,0 1 6 15,3 2-10-15,4-3 3 16,-3 0 2-16,-1 0-14 16,1 0 10-16,-6 0-6 15,-2 0 5-15,-4-3 5 16,0-3 2-16,5 2-7 15,1-4 13-15,6 0-12 16,3 0 8-16,-4 0-9 0,1 0 7 16,-1 1 0-1,1-2 0-15,-4 5 0 0,-7 2-4 16,-9 2 11-16,-4 0-14 16,1 0 14-16,3 0-7 15,12 0 3-15,3 0-3 16,9 0 0-16,-1 0 0 15,4 0-3-15,-7 0 8 16,-8 0-12-16,-5 0 14 16,-10 0-11-16,-1-2 10 15,1-2-8-15,-4-2 4 16,7 0 0-16,-7 0 2 16,-4 1-4-16,-1-1 20 0,-2 0-15 15,3-1 12 1,4 1-13-16,0 2 7 0,7 0-8 15,-7 0-2-15,-1 2 5 16,4-2-3-16,-10 1 4 16,-5 0-4-16,1 2-3 15,-8-2 6-15,3 0-7 16,5 0 2-16,-1 1-1 16,-1 0 0-16,3 0 0 15,1-2-3-15,-2 0 8 16,-1 0-10-16,1-2 10 15,-8 2-8-15,-1-2 8 16,-12 1-7-16,2 3 4 16,0-5-4-16,-2 1 2 0,9 0 0 15,0 0-2-15,4-2 7 16,3-1-13-16,2 2 0 16,-2-1 8-16,3-1-7 15,-6 0 3-15,5-2 2 16,-6-1 2-16,-3 1 0 15,-5 0 0-15,-2 3-3 16,-9-1 6-16,2 0-4 16,-6-2 9-16,1-3-1 15,-4-7-5-15,0-5 9 0,0-4 5 16,-11-8-5 0,-8-7-11-16,-1-8 11 15,-3-8-13-15,13-3 2 0,-3-2-2 16,10 8-18-16,3-1 17 15,0 6-6-15,0 3 9 16,0-7-1-16,0-1 1 16,10-5-7-16,6-6 15 15,-5-1-16-15,-2-5-6 16,-9 0-2-16,0-2-41 16,0 4-52-16,0 6-2 15,0 4 22-15,-13 10 65 16,3 5 24-16,-3 2-6 15,3-1 11-15,6 5-8 16,4 0 3-16,0 1-6 0,0 6-33 16,0 1-19-16,7 3 33 15,0 6-27-15,-1 3 48 16,-3 3-3-16,-3 5 3 16,0 2 8-16,0 3 6 15,0 3 10-15,0 1 18 16,-16 5 53-16,-3 0-60 15,-8 0-31-15,-3 0-9 16,0 0 5-16,11 5 8 16,-4 1-15-16,0 1 17 15,-4 2-10-15,-6 2 4 16,-10 3 0-16,-3 1-3 16,-3-4 6-16,-1 3-8 15,-12-1 10-15,-1 0 14 16,-14 1-15-16,-14 3 3 0,-5-4 2 15,-7 2 11-15,-3-1-12 16,-5-6-6-16,-1 2-4 16,3-2 10-16,-10 2-15 15,4 0 14-15,9-2-11 16,11 0 8-16,11-5-6 16,5 2 2-16,1-1 0 15,-2 0-2-15,-6-2 7 16,-3 2-2-16,-10 0-2 15,-3 3 21-15,-13 0-22 0,-7 0-1 16,-4 6 1 0,-12-1-2-16,5 3 1 0,8-6 1 15,10 4 17 1,12-2-15-16,8 0 17 0,3 3-15 16,5 0 5-16,-5-1-9 15,4 4-5-15,8-2 0 16,0-1-3-16,11 2 8 15,0-1-5-15,-3-1 3 16,-1 1-5-16,1 0 2 16,-1-3 10-16,1-2-5 15,5-3 3-15,-2 2 5 16,0 1 1-16,0-2-9 16,8-2 2-16,3 0 1 15,5 0-5-15,7-3 3 0,5-2-2 16,2-1 2-16,6 0 0 15,-3 0 1-15,-1 0 1 16,-5 0 8-16,-4 0-3 16,-4 0 2-16,1 0-2 15,6 0-10-15,3 6 4 16,4 0-4-16,-1 2-3 16,2 0 5-16,-2 1 0 15,-2-3 1-15,-4 1-3 16,3 0 4-16,1-2-4 15,9-1 5-15,7-4-5 16,7 0 5-16,12 0-4 0,4 0 1 16,0 0-19-16,0-2-30 15,7-5-93-15,21 7-110 16</inkml:trace>
  <inkml:trace contextRef="#ctx0" brushRef="#br0" timeOffset="179839.917">6989 15159 54 0,'0'0'242'0,"0"0"-192"16,0 0-4-16,0 0 24 15,0 0 17-15,0 0-37 16,0 0 13-16,0 0 14 16,0-5-33-16,0 5 2 15,0 0-12-15,0-2 2 16,0 2-20-16,0 0-2 15,0 0-14-15,0 0-1 16,0 0-47-16,0 0-54 0,0 11-167 16</inkml:trace>
  <inkml:trace contextRef="#ctx0" brushRef="#br0" timeOffset="184294.643">6906 15146 226 0,'0'0'104'16,"0"0"-76"-16,0 0-5 16,0 0-4-16,0 0-19 15,0 0 3-15,-6-35-8 16,6 32 4-16,0 0-4 16,0 3-5-16,0 0 0 15,0 0-22-15,0 0-22 16,-3 0-212-16</inkml:trace>
  <inkml:trace contextRef="#ctx0" brushRef="#br0" timeOffset="184680.459">6906 15146 311 0,'-32'-23'9'16,"32"23"-9"-16,0 0 0 0,0 0 0 16,0 0 0-1,0 0 1-15,0 0 33 0,0 0 32 16,0 0 15-16,0 0 2 15,0 0 5-15,0 0-39 16,0 0-18-16,0 0-13 16,0 0 5-16,0 0-21 15,0 0 16-15,0 0-16 16,0 0 13-16,0 0-10 16,0 0 7-16,0 0-12 15,0 0 0-15,0 0-1 16,0 0-32-16,0 4-35 15,-4 2-192-15</inkml:trace>
  <inkml:trace contextRef="#ctx0" brushRef="#br0" timeOffset="184889.966">6897 15125 57 0,'0'0'363'16,"0"0"-363"-16,0 0-33 16,0 0 5-16,0 0-25 0</inkml:trace>
  <inkml:trace contextRef="#ctx0" brushRef="#br0" timeOffset="185398.944">6897 15125 311 0,'19'-20'143'16,"-22"30"-61"-16,3 2-3 15,0-2-2-15,0-1-52 16,0-3-15-16,7-4-5 15,12-2 7-15,4 0-11 16,4 0 8-16,-4-8-7 0,-9-9 2 16,2-1-4-16,-12 9 1 15,-4-6-4-15,0 1 6 16,0 2 13-16,-11 0 9 16,-5 2 9-16,-3 6-22 15,8 4 30-15,-1 0-3 16,-3 0 1-16,3 4-24 15,1 12-16-15,-1 2 0 16,12 0 2-16,0-4-2 16,0-4 2-16,0-2 5 15,16-6-7-15,7-2 0 16,0 0-7-16,0 0 3 0,-4-6 3 16,-4-8 2-16,-7 0-2 15,-8 2 6-15,0-2 12 16,0 4-2-16,0 2 8 15,-16 4 0-15,-7 4 9 16,0 0-4-16,4 0-20 16,1 4 0-16,9 7 0 15,2-3-16-15,7 3 1 16,0-1-1-16,4-6-59 16,30-2-54-16,-3-2-66 15,-1 0-214-15</inkml:trace>
  <inkml:trace contextRef="#ctx0" brushRef="#br0" timeOffset="189411.547">24991 12747 709 0,'0'0'120'0,"0"0"-93"0,0 0 147 15,0 0-159-15,0 0-13 16,0 0 7-16,0 0 11 15,-7 0 3-15,7 0-5 16,0 0 12-16,0-6-17 16,0-16 14-16,0-10-27 15,19-6 0-15,-1-4-1 16,1 1-2-16,-6 6-3 16,-6 7-17-16,-4 11 14 15,-3 12 7-15,0 5-6 16,0 0 6-16,0 30-6 15,0 18-2-15,0 12 8 0,0 8 0 16,0-2 3-16,8-5-7 16,18-7 11-16,2-14-13 15,-1-14 12-15,-4-10-8 16,0-14 4-16,-2-2-2 16,2-2-1-16,-3-29 3 15,3-12 17-15,-11-12-14 16,-1-8 7-16,-8-6-8 15,-3 2 1-15,0 6 2 16,0 4-10-16,0 14 1 16,-3 9 4-16,-1 13 0 15,4 13 2-15,0 4-5 16,0 4 6-16,4 0-6 16,29 0-7-16,17 9 10 0,5 4-46 15,1 2-133-15,-3-2-156 16</inkml:trace>
  <inkml:trace contextRef="#ctx0" brushRef="#br0" timeOffset="189991.625">25578 13078 687 0,'0'0'81'0,"0"0"-27"16,0 0 5-16,0 0 6 16,0 0-36-16,0 0-10 15,16 80 1-15,2-78-17 16,5-2 34-16,0 0-23 0,-4-2 34 16,8-22-37-16,-8-8 20 15,1-8-24-15,-13-2-7 16,-7 2 0-16,0 0 0 15,-11 8-3-15,-21 7-2 16,-1 10-4-16,-6 8 17 16,5 7-15-16,4 0 7 15,0 21-6-15,7 11 2 16,11 7 2-16,12 2 1 16,0 1 2-16,19-4-4 15,11-8 8-15,6-6 1 16,-6-6-5-16,0-6 5 0,9-6 2 15,-2-4 0-15,5-2 6 16,-5 0-12-16,2 0-4 16,-9 0-13-16,-10-2-23 15,-4-6-94-15,-16 0-170 16</inkml:trace>
  <inkml:trace contextRef="#ctx0" brushRef="#br0" timeOffset="190333.561">26056 13050 769 0,'0'0'55'16,"0"0"-52"-16,0 0 76 15,0 0-45-15,0 0-14 16,0 0-16-16,72 54 7 16,-72-36 7-16,0 4 10 15,0 5 31-15,-19 0-28 16,-4 2-5-16,0 1 11 16,7-7 31-16,12-5-25 15,4-1-27-15,0-7-13 16,20-4-6-16,14-4 0 15,12-2-50-15,-1 0-36 0,-2 0-29 16,-6-11-221 0</inkml:trace>
  <inkml:trace contextRef="#ctx0" brushRef="#br0" timeOffset="190640.654">26822 12787 1070 0,'0'0'83'0,"0"0"-80"16,0 0 7-16,0 0-9 15,0 0 0-15,0 0-1 16,208-2-6-16,-158 2-37 16,-4 0-85-16,-14 0-151 15</inkml:trace>
  <inkml:trace contextRef="#ctx0" brushRef="#br0" timeOffset="190830.65">26898 12923 1064 0,'0'0'171'15,"0"0"-161"-15,0 0-1 16,0 0 14-16,198 0-21 15,-122 0-4-15,0 0-111 16,-7 0-54-16,-12 0-390 16</inkml:trace>
  <inkml:trace contextRef="#ctx0" brushRef="#br0" timeOffset="191362.114">27733 12486 938 0,'0'0'41'15,"0"0"-34"-15,0 0-1 0,0 0 24 16,0 0-25-1,115-102-5-15,-85 92 4 0,-4 8 3 16,-6 2 5-16,-10 0-10 16,-1 12 10-16,-9 18-9 15,0 14 29-15,0 6-11 16,0 7-8-16,0 0 14 16,-9 0 24-16,9-7-21 15,0-10-30-15,0-6 10 16,23-12-7-16,4-10-3 15,-1-8 1-15,-3-4 0 16,4 0 13-16,-4-18 5 16,-4-16 6-16,-3-14-5 15,-5-8 17-15,-11-7-6 16,0 2-11-16,0-3-18 16,-11 1 18-16,-15 6-5 15,6 8-7-15,4 12 6 0,9 14-12 16,7 8 13-16,0 6-15 15,4 4-1-15,38 2-13 16,8 3 4-16,10 0-40 16,2 0-58-16,7 8-45 15,-2 0-34-15,-8-4-294 16</inkml:trace>
  <inkml:trace contextRef="#ctx0" brushRef="#br0" timeOffset="192432.606">28270 13074 467 0,'0'0'176'0,"0"0"-126"0,0 0 9 15,0 0-26-15,0 0 43 16,0 0-7-16,-3 53 16 16,19-40-50-16,10 3-6 15,1-6-17-15,3-5 6 16,0-4-11-16,5-1-6 16,3 0 16-16,-3-10-9 15,-5-11 11-15,-10-6-19 16,-10-3 0-16,-10 0-4 15,0-2-8-15,-26 6 12 16,-27 4-7-16,-9 6 4 16,-2 4 6-16,-2 7-9 15,10 5 12-15,6 0-5 16,11 21-1-16,16 8-3 16,13 4 2-16,10 1-4 0,0-2-3 15,30-4-55-15,12-10-81 16,-1-10-70-16,1-8-6 15,-8 0-14-15</inkml:trace>
  <inkml:trace contextRef="#ctx0" brushRef="#br0" timeOffset="192690.637">28465 12553 567 0,'0'0'243'0,"0"0"-124"16,0 0-27-16,0 0-38 16,0 0-2-16,60 146 19 15,-31-81-30-15,-15 4-1 16,-14 7-29-16,0 4-1 16,0-11-5-16,-14-11-8 15,-2-12 3-15,9-14-2 16,7-10-63-16,0-10-70 15,0-12-157-15,7 0-516 16</inkml:trace>
  <inkml:trace contextRef="#ctx0" brushRef="#br0" timeOffset="193542.831">28755 12962 723 0,'0'0'97'0,"0"0"-14"15,0 0-26-15,0 0-26 0,0 0-26 16,0 0-5 0,-12 6 11-16,5 4-9 0,0-2 26 15,-2-3-17-15,9 1 7 16,0-3-11-16,0-3 11 15,0 0-10-15,0 0-2 16,0 0 8-16,0-3-7 16,0-12-7-16,0-3 7 15,0 4-9-15,0 4 4 16,0 2 4-16,0 6-5 16,0 0 8-16,0 2-3 15,0 0 12-15,0 0-16 16,0 8 5-16,0 18-14 15,0 9 14-15,0 7-1 0,0 2-1 16,0-3 8-16,0-3-6 16,0-2-5-16,0 0-1 15,0-8 7-15,0-1-16 16,0-7 16-16,0-8-7 16,0-2 1-16,0-8 15 15,0-1 11-15,0 4 1 16,0-1-2-16,-23 0-13 15,5 0-7-15,2-3-1 16,9 2 1-16,7-3-3 16,0 0-2-16,11 0-2 15,35 0 0-15,19 0 0 16,-5 0 17-16,-1 0-5 16,-10 0-10-16,-15 0-1 15,-4 0-1-15,-7 0-23 0,-11 0-130 16,-8 0-54-16</inkml:trace>
  <inkml:trace contextRef="#ctx0" brushRef="#br0" timeOffset="196500.312">23431 15071 379 0,'0'0'214'16,"0"0"-83"-16,0 0-60 15,0 0 41-15,0 0-27 0,0 0-12 16,0 0-31 0,0-17 3-16,0 6-4 0,12-7-7 15,-1-8-11-15,8-5-20 16,8 0-3-16,3-1 2 15,5-1-6-15,-5 12 8 16,-3 0-9-16,-8 12 1 16,-12 6 1-16,-7 3-13 15,0 0 3-15,0 0 7 16,0 25 0-16,-14 15 2 16,-18 14 8-16,18 13-7 15,14-2 6-15,0 2-6 16,14-4 0-16,32-4 3 15,0-15 0-15,0-16-1 0,-7-10-2 16,-9-10 6-16,-7-8-6 16,-3 0 7-16,-3-15 19 15,-1-24 2-15,-9-14 10 16,-7-10-26-16,0-10 9 16,0-1-7-16,-19 3-3 15,-2 8 4-15,-8 5-11 16,12 12 8-16,4 11-8 15,10 8 9-15,3 9-10 16,0 5 0-16,23 3-2 16,23 8-1-16,10 2-12 15,13 0-59-15,8 0-55 16,-1 12-150-16,-11-4-427 16</inkml:trace>
  <inkml:trace contextRef="#ctx0" brushRef="#br0" timeOffset="198611.425">23935 15571 461 0,'0'0'201'0,"0"0"-182"16,0 0-18 0,0 0 10-16,0 0 7 0,0 0 0 15,72 50 10-15,-52-48-20 16,3-2 23-16,3 0 1 15,1-5 65-15,3-15-41 16,-3-4-8-16,-12-7-23 16,-4-4-19-16,-11 4 8 15,0-5-8-15,0 13-8 16,-7 1 6-16,-20 9-4 16,1 4 4-16,-1 9 0 15,1 0 10-15,-2 0-9 16,6 16-5-16,6 12-3 15,9 4 1-15,7 4-4 0,0 1-13 16,11-8-28-16,16-7-70 16,-4-9-4-16,0-12-77 15,-8-1-175-15</inkml:trace>
  <inkml:trace contextRef="#ctx0" brushRef="#br0" timeOffset="198853.52">24221 14997 745 0,'0'0'161'16,"0"0"-71"-16,0 0-45 0,0 0-28 16,0 0-11-1,0 149 6-15,0-87-10 0,0 6 17 16,11 2-15-16,1 2 4 15,-1-4-8-15,-4-6 0 16,6-12-19-16,-6-15-31 16,0-13-121-16,2-16-45 15,-2-6-309-15</inkml:trace>
  <inkml:trace contextRef="#ctx0" brushRef="#br0" timeOffset="199271.482">24446 15462 800 0,'0'0'180'0,"0"0"-115"16,0 0-26-16,0 0-32 16,0 0 11-16,0 0-14 15,57 0-1-15,-54 0-3 0,-3 0 0 16,0 0 2 0,0 4-2-16,0 16 9 0,0 10-9 15,-17-2 20-15,-6 7 0 16,3-3 23-16,4-5 16 15,9 0-28-15,7-9-13 16,0-6-15-16,0-3-3 16,23-8 8-16,14-1-12 15,-1 0 4-15,1 0-9 16,-2-4-75-16,-8-6-34 16,-13-4-146-16,-9-4-304 15</inkml:trace>
  <inkml:trace contextRef="#ctx0" brushRef="#br0" timeOffset="199566.572">25224 15222 763 0,'0'0'366'16,"0"0"-324"-16,0 0-41 0,0 0 12 16,0 0-12-1,216-4 9-15,-157 4-7 0,-13 0-6 16,-6 0-46-16,-13 0-15 15,-8 8-164-15,-19 6-203 16</inkml:trace>
  <inkml:trace contextRef="#ctx0" brushRef="#br0" timeOffset="199718">25163 15534 682 0,'0'0'403'16,"0"0"-361"-16,0 0 94 0,240-27-49 15,-134 6-33-15,-3 1-53 16,-8 8-1-16,-17-2-84 16,-21 7-172-16</inkml:trace>
  <inkml:trace contextRef="#ctx0" brushRef="#br0" timeOffset="201325.974">7058 15087 421 0,'0'0'55'0,"0"0"3"0,0 0 12 16,0 0-7-16,0 0-43 15,0 0 14-15,14 0-6 16,-9 0-1-16,-5 0-17 16,0 0 42-16,0 0-7 15,0 0 8-15,0 0 7 16,0 0-24-16,0 15-17 16,0-2 0-16,0 1 8 15,0-2-21-15,0-6 8 16,7-6-11-16,1 0 2 0,-1 0-4 15,5-1 1-15,-5-20 7 16,-3 1 6-16,-4-6 13 16,0 5-19-16,0 2 13 15,-11 9-18-15,-5 6 18 16,-7 4 5-16,5 0-3 16,-5 0-6-16,7 18-18 15,6 4-3-15,10 2-11 16,0 0 5-16,0-4-47 15,14-7-26-15,21-10-17 16,-1-3-204-16</inkml:trace>
  <inkml:trace contextRef="#ctx0" brushRef="#br0" timeOffset="214267.484">26472 15172 579 0,'0'0'118'15,"0"0"-39"-15,0 0-17 0,0 0 25 16,0 0-21-16,0 0-15 16,0 0-9-16,-23-26-23 15,17 26 13-15,3 0-13 16,-4 0 22-16,0 0-6 15,-6 13-4-15,3 14-31 16,10 0 0-16,0 0-1 16,0-5 1-16,30-12 4 15,9-6-1-15,10-4 1 16,4 0-4-16,0-14 3 16,-7-16-3-16,-16-9-4 15,-10-2-5-15,-20-2-7 0,0-1-18 16,-16 8 10-16,-27 4 23 15,-6 7-12-15,5 15 13 16,-6 7 0-16,8 3 0 16,12 0-4-16,7 18 3 15,14 9-14-15,9-6-42 16,0 1-27-16,26-4-137 16,13-8-79-16,7-8 45 15</inkml:trace>
  <inkml:trace contextRef="#ctx0" brushRef="#br0" timeOffset="214352.91">26472 15172 440 0</inkml:trace>
  <inkml:trace contextRef="#ctx0" brushRef="#br0" timeOffset="214568.485">26472 15172 440 0,'208'-70'260'0,"-204"114"-181"0,8 6 73 0,-5 8-39 16,6 4-63-16,-3 5-28 0,1 0-1 16,-2-1-3-16,-9-3 2 15,0-5-4-15,0-12 0 16,0-2-11-16,0-10 13 15,-16-6-1-15,5-11-5 16,-8-7-10-16,3-7-2 16,-4-3 11-16,-6-4-8 15,-1-22 22-15,1-14-8 16,6-8-11-16,13 2-2 16,7 2-4-16,0 4 0 15,13 7-1-15,24 7-7 0,12 4-8 16,13 5-20-16,5-2-36 15,2 5-22-15,0-2-227 16</inkml:trace>
  <inkml:trace contextRef="#ctx0" brushRef="#br0" timeOffset="-214051.69">27680 14771 428 0,'0'0'262'15,"0"0"-183"-15,0 0-22 16,0 0 11-16,0 0-36 16,0 0 22-16,-69 138-1 15,42-88-11-15,4 3-14 16,0 0-9-16,9-13-5 15,-2-9-11-15,9-13-3 16,7-13 6-16,0-5-8 16,0 0 4-16,0-36 2 0,14-14-4 15,9-14 0-15,0-4-1 16,0 4-5-16,-3 8 4 16,-1 7-12-16,-5 10 14 15,-7 10-15-15,2 15 10 16,-9 4 5-16,0 10-1 15,4 0 1-15,3 11 0 16,9 28 0-16,3 8 6 16,-1 10 1-16,1 10-7 15,1 7 0-15,-1 0 3 16,-5-4-5-16,2-12 2 16,-3-13-2-16,-10-9 1 15,-3-10 1-15,0-8 7 16,0-4 3-16,0-6 13 0,0-3-14 15,-3-4 18-15,-20-1 10 16,-13 0 15-16,-1 0-37 16,-9 0-4-16,4 0 7 15,3-4-15-15,9 2 9 16,7 2-12-16,12 0 1 16,4 0 4-16,2 0-10 15,5 0 1-15,0 5-7 16,0 0-35-16,5-5-67 15,29 0 27-15,8-10-121 16,-1-23-24-16</inkml:trace>
  <inkml:trace contextRef="#ctx0" brushRef="#br0" timeOffset="-213702.34">28171 14644 512 0,'0'0'178'16,"0"0"-161"-16,0 0 40 16,0 0 23-16,0 0 4 15,0 0-22-15,16 139-4 0,-16-88-18 16,0 12-27-1,-16 6 11-15,9 2-17 0,4-3 19 16,3-10-9-16,0-16-4 16,3-7 11-16,31-12-14 15,0-6-8-15,8-13 2 16,4-4-7-16,0 0 3 16,-4-16-17-16,-8-9-38 15,-14-5-11-15,-20-1-103 16,0-4-134-16</inkml:trace>
  <inkml:trace contextRef="#ctx0" brushRef="#br0" timeOffset="-213540.717">27973 15027 368 0,'0'0'549'15,"0"0"-457"-15,237-30-22 16,-146 30-37-16,-3 0-20 15,-15 0-13-15,-20 12-24 16,-27 4-150-16,-13-8-313 16</inkml:trace>
  <inkml:trace contextRef="#ctx0" brushRef="#br0" timeOffset="-212903.361">27630 15429 651 0,'0'0'103'15,"0"0"31"-15,0 0 6 0,0 0-78 16,0 0-37-16,0 0 7 15,-30 0 17-15,30 0-13 16,0 0 11-16,23 0-15 16,41-6-12-16,28-3-4 15,17 1 72-15,6 2-58 16,7 2 13-16,0-1-24 16,1 5 0-16,-8 0-19 15,-16 0 0-15,-23 0-1 16,-23 5-1-16,-27-1-9 15,-17 2-45-15,-9 2-8 16,0 2-52-16,-51 2-48 16,-16-4-58-16,-18 2-348 15</inkml:trace>
  <inkml:trace contextRef="#ctx0" brushRef="#br0" timeOffset="-212564.153">27881 15712 752 0,'0'0'195'0,"0"0"-57"15,0 0-43-15,0 0 6 16,0 0-33-16,0 0-26 16,188-17-27-16,-174 17-15 0,2 0 5 15,-9 0-11-15,-3 0-3 16,-4 17-18-16,0 12-4 15,-11 7 22-15,-32 6 1 16,-3 4 5-16,-3 2 3 16,12-2 0-16,10-7-4 15,15-7 8-15,12-10 1 16,0-12-2-16,23-2-1 16,23-8-1-16,3 0 0 15,4 0-1-15,1-22-4 16,-3-8-11-16,-11-7-111 15,-13-2-126-15</inkml:trace>
  <inkml:trace contextRef="#ctx0" brushRef="#br0" timeOffset="-211320.281">28683 15096 381 0,'0'0'144'0,"0"0"-18"16,0 0-45-16,0 0-11 15,0 0 24-15,0 0-7 16,0-5-23-16,0 5-33 16,0 0 11-16,0 0-7 15,0 0 34-15,0-2-20 0,0 0-4 16,7-6-31-16,16 0 0 15,7 2-8-15,5 2-1 16,-8-2-1-16,-8 6-4 16,-8 0 0-16,-8 0 1 15,1 0-6-15,-4 6 5 16,0 4 0-16,0 6 0 16,-14 6 0-16,-25 1-2 15,-7 4 5-15,-7 0 1 16,7-5 12-16,12-3 4 15,11-3-11-15,16-5 4 16,2-3-12-16,5-7 3 16,0 4-6-16,39-5 5 15,10 0 1-15,1 0 1 16,-4 0 15-16,-13 0-16 0,-6 0-4 16,-11 0 4-16,-9 0-9 15,2 0-13-15,-9 0-78 16,0 0-123-16,0 0-459 15</inkml:trace>
  <inkml:trace contextRef="#ctx0" brushRef="#br0" timeOffset="-209161.15">30857 9571 239 0,'0'0'228'0,"0"0"-82"16,0 0-58-16,0 0-40 16,0 0-10-16,0 0-6 15,0-30 37-15,3 21-19 16,-3 2 16-16,0-3-8 15,4-2-24-15,-4-1-13 16,0 2-4-16,3-1 7 0,-3-1-9 16,4 3 17-1,-4 3-24-15,0 2 12 0,0 4-13 16,0 1 12-16,0 0-13 16,0 0-1-16,0 0 14 15,0 1-14-15,0 17-5 16,0 8-4-16,0 3-1 15,0 3 8-15,0 0-7 16,0 2 3-16,0 0 1 16,0-2-1-16,9-6 1 15,-9-6 0-15,3-9 2 16,-3-4-5-16,0-3 6 16,0-4-3-16,0 0 3 15,0 0-3-15,0 0 10 0,-12 0 16 16,-11 0-5-1,0-2-16-15,9-2 1 0,1 4-5 16,10-2 13-16,3 2-1 16,0-3 27-16,0 2-30 15,0 1-4-15,0-1 1 16,0 1-5-16,23-3-2 16,16 0 5-16,1-3-9 15,6-3 11-15,0-1-3 16,-7 2-2-16,-9 2-4 15,-10 3 2-15,-13 3-12 16,-4 0-50-16,-3 0-115 16,0 0-150-16</inkml:trace>
  <inkml:trace contextRef="#ctx0" brushRef="#br0" timeOffset="-201935.265">8639 14985 205 0,'0'0'222'16,"0"0"-166"-16,0 0 19 15,0 0 25-15,0 0-57 16,0 0-8-16,0 0 9 16,0 0 36-16,-26 0 13 15,22 0-21-15,-3 0-38 16,7 0-18-16,0 0-12 16,0 0-8-16,0 0-1 15,0 4-41-15,4-4-114 16,29 0 79-16,10 0-47 15,6 0-177-15</inkml:trace>
  <inkml:trace contextRef="#ctx0" brushRef="#br0" timeOffset="-201416.467">9959 15037 407 0,'0'0'251'0,"0"0"-221"15,0 0 11-15,0 0-21 16,0 0-20-16,0 0-8 15,0 0-16-15,0 0-52 16,0 0-112-16,0 0-206 16</inkml:trace>
  <inkml:trace contextRef="#ctx0" brushRef="#br0" timeOffset="-200959.338">10562 15079 413 0,'0'0'0'0,"0"0"-13"15,0 0-28-15,0 0-49 16</inkml:trace>
  <inkml:trace contextRef="#ctx0" brushRef="#br0" timeOffset="-200735.44">11264 15083 395 0,'0'0'0'0,"0"0"-56"16,0 0-165-16</inkml:trace>
  <inkml:trace contextRef="#ctx0" brushRef="#br0" timeOffset="-140625.647">23081 14446 92 0,'0'0'400'0,"0"0"-322"15,0 0-28-15,0 0 12 16,0 0-15-16,0 0-26 16,0 0 13-16,0 0-5 0,3-10 21 15,-3 10-12-15,0 0 25 16,0 0-3-16,0 0-22 15,0 0-7-15,0 0-19 16,0 17 10-16,4 23-22 16,4 19 4-16,0 13-3 15,2 2-2-15,6 7 1 16,4 5 0-16,3-2 0 16,-4 6 0-16,-5-4-5 15,2-6-12-15,-2-1 17 16,-5-11-4-16,-2-6 1 15,0 1 3-15,-1-2-1 16,4-2 0-16,-3-5 1 16,6-4 0-16,-3-8 3 15,6-2-5-15,0-4 4 0,2-3-2 16,1-4 3-16,1 3 0 16,-1-8-3-16,-1 2 0 15,1 1 0-15,-3 1 4 16,-5 2-4-16,-8-2 4 15,6 6-3-15,-9-2 0 16,4-1-2-16,-1 0 1 16,1-4 0-16,-1 9 0 15,3-5 2-15,-6-5-5 16,0-2 6-16,0-1-4 16,0-6 7-16,0 0-5 15,0-4 1-15,0-4 4 0,0-5-6 16,0-2 2-16,0 2-7 15,0-4 10-15,0 0 3 16,0 0-7-16,0 0 8 16,0 0-9-16,0 0 3 15,0 0-2-15,10 0 4 16,-3 0-5-16,2 0 0 16,-5 0 0-16,-1 0 2 15,-3 0-3-15,7 0 2 16,6 0-1-16,4 0 2 15,12 0-1-15,8 0-1 16,12 0 0-16,4 0-2 16,13 0 7-16,-1-4-8 0,3 2 6 15,-3 2-6 1,4-2 8-16,-4 0-10 0,-4 2 8 16,-5 0-6-16,3-4 5 15,-3 4-2-15,6-5 3 16,5 5-1-16,6-3-1 15,8 3 3-15,-1 0 14 16,-1 0-11-16,-6 0 3 16,-4 0-5-16,0 0-3 15,-16 0-4-15,0 0 8 16,-3 0-13-16,3 0 13 16,0 0-6-16,1 0 0 0,3 0 14 15,-4 8 0-15,4-8-2 16,-2 0-3-1,5 0-3-15,5 0 6 0,-1 0-11 16,1 0 5-16,1 0-4 16,-3 0-4-16,-1 0 1 15,-1 0 1-15,-3 0-1 16,6 0 4-16,5 0-6 16,0 0 8-16,3 0-8 15,-3 0 6-15,-5 0-6 16,-2 0 4-16,-6 0-1 15,6 6 0-15,-2-2 1 16,6 4-2-16,-3-8 2 0,6 4-3 16,4-4 5-1,-4 0-3-15,7 0 3 0,0 0-6 16,-3 0 2-16,-1 0 1 16,1-8 0-16,-1 4 3 15,-6 2-6-15,-3-2 5 16,-1 4-4-16,4-4 4 15,-3-1-3-15,3 2 3 16,-6-1-3-16,-2 2 1 16,-1-2-3-16,-4 0 1 15,-4 0 2-15,-3-2-5 16,-3 3 9-16,-6 3-8 16,2 0 7-16,3 0-5 15,-1 0 3-15,2 0-1 0,6 5 0 16,1 3-4-16,6-4 4 15,-1 0-11-15,2 2 8 16,-1-6-8-16,3 0 6 16,-6 0-15-16,-4 0-2 15,1 0 1-15,-8 0 10 16,-8 0 9-16,-1 0 1 16,-1 0-5-16,-2-4 12 15,-3 2-9-15,-4-2 7 16,-4 0-6-16,-1 0 2 15,2-2 0-15,-8 2-1 16,-1 4 2-16,1-4 2 16,-9 0-2-16,1-1 8 0,0-1-6 15,-1-1 23 1,6-6-18-16,-6-1-2 0,8-3-6 16,1 2 2-16,-5-3-4 15,4 5 6-15,-6-4-8 16,-5-1 8-16,0-4-3 15,0 0-1-15,0-6-1 16,0-5 1-16,0-5 4 16,-5-3 0-16,-6-7 2 15,-1-2 2-15,-2-12-7 16,-2-1 19-16,5-7-16 16,3-2 11-16,4 3-5 15,1-2-2-15,-1 4-6 16,-3-5 2-16,2-2-8 0,-2-2 6 15,3-9-7-15,0 5-3 16,1 2 7-16,-1 8-7 16,-4 4 8-16,0 3-2 15,-7 4 2-15,-3 0-2 16,-10 0 7-16,-6 3-9 16,-5-1 8-16,2 3-5 15,-2 0 6-15,5 5-9 16,1 5 4-16,1 4 0 15,2 7-1-15,7-3 2 16,3 9-4-16,10 2 7 16,10 4-8-16,0 6 13 15,0 2-16-15,0 3 9 0,0 2-2 16,0 0 0-16,7 3-1 16,5 1-3-16,-1 1 6 15,-4 0-5-15,-2 3 6 16,-5-2-6-16,0 2 7 15,0 0-2-15,0 0 7 16,0 0-3-16,-16 5-5 16,-17 7 6-16,-10 4-10 15,-19 0 8-15,-10 0-10 16,-15 0 7-16,-12-3-5 16,-16-1-1-16,-11 1 3 15,1-3 0-15,-17-2 1 0,1-1-3 16,-4-1 8-16,0 1-8 15,5-3 6-15,6 2-3 16,4-2 3-16,5 0-3 16,3 2 0-16,0 0 2 15,-4 0-2-15,1 4 2 16,-6 0-11-16,5 2 17 16,4-4-15-16,12 2 14 15,2-6-10-15,-1 2 3 16,-3 1-4-16,-6 0 0 15,-4 0-7-15,9 2 10 16,1-5-10-16,17 2 10 16,15-2-4-16,4 0 3 0,10-4-12 15,-1 4 2 1,-2-4-3-16,0 0 6 0,0 0 9 16,0 0-7-16,2 0 3 15,-2 0 6-15,4 0-8 16,-4 0 9-16,5 0-6 15,2 0 3-15,-7 0-2 16,5 5-3-16,3 3 10 16,4 1-9-16,4 1 10 15,3-4-10-15,-5 1 9 16,6-6-7-16,-1-1 6 16,-3 0 3-16,0 0 0 0,-16-9-7 15,-10-3 2-15,-10 0 3 16,-1 1-4-16,9 5 4 15,24 1 28-15,15 2-24 16,24 2-9-16,13-2-1 16,5 3 1-16,5 0-46 15,59 0-71-15,35 18-119 16,26 0-637-16</inkml:trace>
  <inkml:trace contextRef="#ctx0" brushRef="#br0" timeOffset="-125259.774">11539 7122 229 0,'0'0'31'0,"0"0"-22"16,0 0 4-16,0 0 5 16,0 0-3-16,0 0 1 0,0 0-9 15,0 0 4 1,0 0-7-16,0 0 19 0,0 0-4 16,0 0 8-16,0 0-22 15,0 0-3-15,0 0-2 16,0 0-6-16,0 0 5 15,0 0-8-15,0 0 4 16,0 0 0-16,0 0 5 16,0 0 0-16,0 0 10 15,0 0 4-15,0 0-8 16,0 0 7-16,0 0-11 16,0 0 4-16,0 0-6 0,0 0 0 15,0 0-2 1,0 0-2-16,0-2-4 0,0 2-18 15,0 0 15-15,0-2-17 16,0 2 2-16,0 0 14 16,0 0 8-16,0 0-47 15,0 0-177-15</inkml:trace>
  <inkml:trace contextRef="#ctx0" brushRef="#br0" timeOffset="-122425.232">4772 14546 385 0,'0'0'164'15,"0"0"-132"-15,0 0 56 16,0 0-17-16,0 0-18 16,0 0 17-16,0 0 30 0,0-40-12 15,0 36-43 1,0-2-16-16,0 0-14 0,-7-2 7 16,4 2-4-16,3-6-2 15,-4 1-12-15,-3-1 9 16,-2 3 1-16,6-1-4 15,-4 2-9-15,3 2-1 16,4 1 0-16,0 4 4 16,-5 1-5-16,5 0 4 15,0 0 13-15,-7 0-6 16,3 20 3-16,-3 11-13 16,-5 13-2-16,8 6 0 0,1 0 0 15,-1-7-4 1,1-4 9-16,-10-6-4 0,-3-2 2 15,2-8-2-15,2-9 5 16,1-5-6-16,8-9 2 16,3 0 0-16,0 0 9 15,0 0-8-15,0 0 9 16,0 0-7-16,0 0 0 16,0 0 2-16,0-6-10 15,0 2-2-15,37-3 1 16,12 6 1-16,17 1-5 15,3 0-22-15,0 0-87 16,-5 0-179-16</inkml:trace>
  <inkml:trace contextRef="#ctx0" brushRef="#br0" timeOffset="-121255.528">6322 14449 762 0,'0'0'54'16,"0"0"14"-16,0 0 91 16,0 0-113-16,0 0-20 15,0 0-12-15,-19-13-3 16,19 13-8-16,0-4-2 16,0 2 6-16,15-2-5 15,3 0-3-15,5 1 5 0,0 2-5 16,-7 1 6-1,-2 0-10-15,-5 0 5 0,-5 0-1 16,-4 12-1-16,0 7 2 16,0 8 4-16,-13 0 1 15,-17 9 15-15,-3-1-1 16,-3 1 33-16,6-7-13 16,11-6-7-16,8-8-6 15,11-8-17-15,0-1 0 16,0-6-7-16,11 0-2 15,20 0 2-15,3 0 7 16,-4 0-6-16,-3-4 4 16,-4 4-7-16,0 0 0 15,3 0-34-15,-3 0-125 16,-10 0-95-16</inkml:trace>
  <inkml:trace contextRef="#ctx0" brushRef="#br0" timeOffset="-120108.123">7979 14275 702 0,'0'0'175'0,"0"0"-82"16,0 0 12-16,0 0-54 15,0 0-31-15,0 0 7 16,0 0-2-16,-14-4-25 15,14 4 6-15,0 0-2 16,14 0 3-16,15 0-7 16,-8 0 10-16,7 0-9 15,-6 0 1-15,-3 4-2 16,-3 6 0-16,-13 4 6 16,-3 2-4-16,0 6 19 15,0-4-18-15,-7 4 11 16,-24 0-13-16,9-6 8 0,-1-4-7 15,11-3-1-15,8-5-1 16,4-4 4-16,0 0-9 16,0 0 0-16,0 0-17 15,7 0 11-15,9 0 11 16,0 0 0-16,-5 0 4 16,-4 9-2-16,5 6 6 15,-8 3 9-15,-4 3-13 16,0 6 14-16,0 1-14 15,-27-3 12-15,1-6 4 16,-1-5 7-16,4-3-17 16,0-5 5-16,4-6-8 15,-1 0-7-15,6 0-4 0,2 0-69 16,8-19-40 0,4 5-85-16,0 0-539 0</inkml:trace>
  <inkml:trace contextRef="#ctx0" brushRef="#br0" timeOffset="-118584.792">9662 14302 688 0,'0'0'61'15,"0"0"-34"-15,0 0 31 16,0 0 32-16,0 0-52 16,0 0 12-16,-20 23-2 15,17-15-5-15,3 0-20 16,0 3 1-16,-4 1-3 16,4 1-19-16,0 1 6 15,0 0-7-15,0 3 0 16,0-3 1-16,4-3-4 0,8 1 0 15,2-3 2-15,2-1-7 16,-5-2 7-16,8 1-2 16,1-3-26-16,-1-1 12 15,-1-2-26-15,-2-1-32 16,3 0-109-16,1 0 78 16,-10-4-44-16,3-12 28 15,-10-2 0-15,-3-1 103 16,0-7 18-16,0 2 61 15,0 2 71-15,0 3-19 16,0 9 0-16,0 3-19 16,0 4 42-16,0 3-21 15,0 0-71-15,0 18 11 0,0 26-34 16,0 12 41 0,0 9-37-16,0-3-21 0,4-7-4 15,12-16-114-15,-9-21-174 16</inkml:trace>
  <inkml:trace contextRef="#ctx0" brushRef="#br0" timeOffset="-42877.987">30738 9021 199 0,'0'0'235'0,"0"0"-169"16,0 0-52-16,0 0-14 15,-198-5-48-15,156 5-124 16</inkml:trace>
  <inkml:trace contextRef="#ctx0" brushRef="#br0" timeOffset="100364.838">1001 6194 773 0,'0'0'40'16,"0"0"26"-16,0 0 69 15,0 0-58-15,0 0-38 16,0 0-6-16,0 0-10 16,-56 4-2-16,56-4-15 15,0 0-4-15,0 0-2 16,39 0-9-16,44 0 6 0,55 0 3 16,30 0 3-1,21-8-3-15,-9-9-3 0,-31 4-3 16,-27 3-6-16,-32 6-8 15,-31 4 1-15,-33 0-36 16,-22 0-6-16,-4 18 37 16,-11 2 16-16,-28 0-36 15,-7-7-121-15,4-8-89 16</inkml:trace>
  <inkml:trace contextRef="#ctx0" brushRef="#br0" timeOffset="100636.928">1864 6073 741 0,'0'0'191'16,"0"0"-89"-16,0 0-40 15,0 0-35-15,0 0-24 16,0 0 8-16,107 44 26 16,-35-21-7-16,11-3-20 15,-1-2-8-15,-15-4 7 16,-12 0-4-16,-29-6-3 15,-22 2-1-15,-4 10 3 16,-57 6 23-16,-35 10 30 16,-26 5-28-16,3-6-11 15,24-7-14-15,29-13-1 16,40-9-3-16,22-6-130 16,22-13-243-16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3T11:10:06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4868 2390 747 0,'0'0'107'0,"0"0"-1"15,0 0-6-15,0 0-57 16,0 0-24-16,0 0-6 16,0 0-5-16,0 0-4 15,55-57 1-15,-14 22-5 16,12-11 0-16,8-4 0 16,0 3-1-16,-3 9-2 15,-8 9 3-15,-20 10-1 16,-14 15-2-16,-9 4-1 15,-7 0 0-15,0 23-7 16,-4 28 6-16,-19 26 5 16,11 21 3-16,8 7 1 0,4-5 1 15,9-5-5 1,32-14 3-16,8-17-3 16,-3-16 0-16,0-22-2 0,-12-13 2 15,-2-13-3-15,-2 0 3 16,-7-37 3-16,0-23 8 15,-9-16 23-15,-5-13-7 16,-9-7-8-16,0-6-7 16,0-1-3-16,-9 14-8 15,-14 21 4-15,9 25-5 16,-2 23 8-16,12 12 26 16,4 5-13-16,0 3-21 15,7 0-13-15,48 15-9 16,18 7 14-16,10-2-18 15,12-6-47-15,1-10-9 0,-13-4-151 16,-18-1-110 0</inkml:trace>
  <inkml:trace contextRef="#ctx0" brushRef="#br0" timeOffset="4876.352">10482 1833 204 0,'0'0'76'15,"0"0"-74"-15,0 0 3 16,0 0-5-16,0 0-7 0,0 0 6 15,0 0-2 1,0 24-4-16,-5-12-44 0</inkml:trace>
  <inkml:trace contextRef="#ctx0" brushRef="#br0" timeOffset="10725.73">6012 2781 157 0,'0'0'289'15,"0"0"-222"-15,0 0 31 16,0 0 6-16,0 0-39 15,0 0 3-15,0 0 26 16,0 4-2-16,0 0-35 16,0-2-22-16,0 8-21 15,0 4 10-15,0 10-21 16,0 8 17-16,0 4-11 16,0 1-9-16,0-5 7 15,16-9-7-15,7-5-3 16,0-6-1-16,-5-9 4 0,2-3-3 15,3 0-5 1,0-22 7-16,3-18-11 0,-10-13 5 16,-5-3-15-16,-11 2-2 15,0 8 2-15,-4 8-24 16,-26 10 5-16,-5 10 6 16,8 12 14-16,1 6-43 15,15 0 10-15,2 11-42 16,9 9-138-16,0 1-42 15</inkml:trace>
  <inkml:trace contextRef="#ctx0" brushRef="#br0" timeOffset="10806.352">6012 2781 456 0</inkml:trace>
  <inkml:trace contextRef="#ctx0" brushRef="#br0" timeOffset="11687.708">6012 2781 456 0,'248'122'301'0,"-248"-99"-265"0,9 0 49 0,2-2-17 0,8-3-46 15,-5-3-16-15,2-2-1 16,-5-6-2-16,1-4 1 16,-5-3 3-16,9 0-7 15,4-9-13-15,6-23 11 16,-3-9-1-16,0-9-5 16,-9 1-18-16,-1 11-31 15,-3 16 2-15,-6 12 46 16,-4 10 9-16,0 0 6 15,0 14 7-15,0 20 5 0,0 8 64 16,3 0-58-16,6-8-17 16,2-12 2-16,1-6 1 15,-1-12-9-15,1-4 5 16,6-1-5-16,14-29-1 16,1-13 0-16,-3-5-2 15,-3 4-4-15,-15 6-6 16,-5 14 9-16,-7 14-2 15,0 9 10-15,0 1 8 16,0 1 31-16,0 27-6 16,0 10-23-16,0 6 8 15,0-1-16-15,0-9-4 0,9-10-3 16,12-9 5 0,-1-3-5-16,6-7-2 0,1-5 1 15,-4 0 2-15,3 0 6 16,6-21-6-16,-5-8-1 15,3-15-2-15,-7-12-4 16,0-15 2-16,-9-9-12 16,-5-6-10-16,-6-2 13 15,-3 2-3-15,0 13-59 16,-15 19-16-16,-8 24 91 16,8 16 42-16,3 14 58 15,5 11-42-15,0 36-43 16,7 23-2-16,0 15 8 15,0 4-12-15,23 2-3 16,14-7-5-16,9-10 1 0,-7-14-2 16,-2-22-1-16,-10-16 1 15,-4-14 3-15,0-8-1 16,3-2-1-16,1-33-2 16,-8-12-13-16,-12-9-10 15,-7 2 2-15,0 8-9 16,-7 18-4-16,-12 13 35 15,-4 15 23-15,0 0 32 16,8 30-51-16,12 15 2 16,3 1 0-16,0-4 1 15,37-8-7-15,16-16 0 16,9-12 2-16,7-6-1 0,4-12-1 16,-1-17-12-16,-8-8 0 15,-18 7 5-15,-16 10 5 16,-18 10 2-16,-12 10 17 15,0 0 24-15,0 14 2 16,-30 22-5-16,-12 14-20 16,3 4-11-16,5 1-4 15,8-11-3-15,10-12-5 16,9-10-59-16,7-16-24 16,0-6-127-16,-4-21-203 15</inkml:trace>
  <inkml:trace contextRef="#ctx0" brushRef="#br0" timeOffset="11868.236">6844 2478 601 0,'0'0'152'0,"0"0"-138"16,283 12 80-16,-196-6-22 15,-8 2-72-15,-10 2-9 16,-19 0-225-16</inkml:trace>
  <inkml:trace contextRef="#ctx0" brushRef="#br0" timeOffset="12445.198">8102 2623 724 0,'0'0'140'0,"0"0"-52"16,0 0 19-16,0 0-59 16,0 0-27-16,0 0 1 15,0-4-9-15,0 4 11 16,0 0 25-16,0 0-15 15,-11 16-6-15,-9 16-21 16,-3 14 5-16,4 4-3 16,8 2-2-16,4-4-6 15,7-6-1-15,0-6-1 16,0-7-3-16,14-7-34 16,13-11-77-16,-4-7-14 15,0-4-194-15</inkml:trace>
  <inkml:trace contextRef="#ctx0" brushRef="#br0" timeOffset="12917.318">8209 2871 525 0,'0'0'258'0,"0"0"-191"16,0 0 68-16,0 0-65 15,0 0-40-15,0 0-15 16,31 8 5-16,-12-26 14 16,0-5-4-16,-1-6-18 15,2-1-8-15,-8 6 4 16,-1 8-5-16,-4 6-3 0,-2 10-1 16,-5 0-9-16,0 0 7 15,0 16-9-15,0 12 5 16,0 6 7-16,0-3 0 15,0-12 5-15,0-7-5 16,0-8 1-16,0-4 2 16,0 0-1-16,14 0-2 15,9-16 0-15,4-9 3 16,-1-11-3-16,-6 7 0 16,-8 7 2-16,-8 12 3 15,-4 6 4-15,0 4 22 16,0 0 3-16,0 2-12 0,0 22-22 15,0 7 0-15,0 0-1 16,0-4 0-16,0-6-26 16,14-9-59-16,2-8 10 15,0-4-76-15,-2 0-113 16,2-12-126-16</inkml:trace>
  <inkml:trace contextRef="#ctx0" brushRef="#br0" timeOffset="13098.322">8666 2520 300 0,'0'0'746'0,"0"0"-725"15,0 0 47-15,28 117 42 16,-21-60-53-16,-7 6-34 16,0 7-6-16,0-2-17 15,-3-4-6-15,-33-9-79 16,-1-13-54-16,-5-16-258 15</inkml:trace>
  <inkml:trace contextRef="#ctx0" brushRef="#br0" timeOffset="13766.47">9989 2414 363 0,'0'0'657'16,"0"0"-578"-16,0 0-1 15,0 0-49-15,0 0-29 16,0 0-9-16,168-4 8 15,-76 8-1-15,0 1-4 16,-16-4-37-16,-11 3-31 16,-15 4-124-16,-23 0-36 0</inkml:trace>
  <inkml:trace contextRef="#ctx0" brushRef="#br0" timeOffset="13922.866">9978 2695 1039 0,'0'0'60'0,"0"0"-45"16,0 0 27-16,0 0 66 16,294 12-23-16,-188-12-62 15,-14 0-23-15,-12 0 0 16,-11 0-83-16,-16 0-136 16</inkml:trace>
  <inkml:trace contextRef="#ctx0" brushRef="#br0" timeOffset="14952.539">11809 2304 266 0,'0'0'430'0,"0"0"-380"15,0 0 22-15,0 0 3 0,0 0 10 16,0 0-48-16,-30 23-5 16,18 6-12-16,8 1-3 15,1 4 6-15,3-6-11 16,0-6-1-16,0-8-3 16,7-8 1-16,23-6 0 15,5 0-8-15,2-16 9 16,-1-24 12-16,-3-17-13 15,-13-8-1-15,-13 1-8 16,-7 7-1-16,0 15-5 16,-4 14 5-16,-26 12 1 15,0 10-7-15,-9 6 4 0,9 0-18 16,7 18-27 0,7 13-23-16,16 3-68 0,0-3-90 15,0-9-133-15</inkml:trace>
  <inkml:trace contextRef="#ctx0" brushRef="#br0" timeOffset="15244.056">11809 2304 298 0,'202'-72'168'0,"-202"72"-42"15,0 32-33-15,0 23 3 16,0 14 47-16,0 12-54 16,0 8-35-16,0 2-23 15,0-1 3-15,0-6-17 16,0-12 2-16,-7-15-2 0,-9-15-6 15,0-15 33-15,2-9-30 16,-6-7-1-16,4-5 3 16,-1-6-9-16,-6 0 3 15,-4-6-6-15,-5-23-4 16,15-10-32-16,4-8 3 16,13 0 22-16,0 0-3 15,20 7 5-15,17 6 0 16,9 6-3-16,9 4-56 15,5 3-47-15,2 0-151 16,-2 0-176-16</inkml:trace>
  <inkml:trace contextRef="#ctx0" brushRef="#br0" timeOffset="15954.711">12984 1744 495 0,'0'0'142'0,"0"0"-80"0,0 0-24 16,0 0-11-16,0 0 23 15,-36 137 8-15,13-79 22 16,6 5-37-16,-3 2-3 16,4-6-31-16,13-16-5 15,-1-13-4-15,4-16 2 16,0-10 1-16,0-4-2 15,0-14 3-15,4-27 0 16,15-18-4-16,8-11 2 16,-1 2-4-16,1-2-19 15,-4 2-8-15,-4 7-38 0,-8 14-39 16,-2 14 51-16,-6 17 55 16,-3 15 3-16,0 1 14 15,4 15-17-15,3 25-3 16,5 19 3-16,6 13 11 15,10 8 2-15,-1 4 2 16,3 2-11-16,-4-2-1 16,-6-9 1-16,-13-10 0 15,-7-10 42-15,0-13 30 16,0-10-26-16,0-14-24 16,0-8 7-16,-4-6 0 15,-8-2 26-15,-6-2 20 16,-8 0-30-16,-17 0-25 15,-10 0-21-15,0-10 3 0,-2 2 4 16,9 4-4-16,9 3-5 16,14 1 7-16,7 0-8 15,9 0 0-15,7 0-18 16,0 0-61-16,0 0-54 16,20 0 41-16,22 0-79 15,-1-19 53-15,1-12-119 16</inkml:trace>
  <inkml:trace contextRef="#ctx0" brushRef="#br0" timeOffset="16298.274">13509 1660 346 0,'0'0'331'0,"0"0"-297"16,0 0 31-16,0 0 29 15,0 120-44-15,0-69 5 16,0 9-15-16,0 6-2 16,0 4-16-16,0-1-2 15,0-3-14-15,0-7-3 16,9-9 2-16,2-2 12 15,8-15-10-15,0-8-2 0,3-4-5 16,9-11 0 0,-4-4-3-16,10-6-3 0,-1 0-30 15,1-12-17-15,-5-16-71 16,-18-10-107-16</inkml:trace>
  <inkml:trace contextRef="#ctx0" brushRef="#br0" timeOffset="16474.364">13460 2069 422 0,'0'0'597'0,"0"0"-590"16,0 0 43-16,229-4-36 15,-149 4-14-15,3 4-3 16,-10-2-209-16,-4-2-526 15</inkml:trace>
  <inkml:trace contextRef="#ctx0" brushRef="#br0" timeOffset="17134.288">14043 2486 432 0,'0'0'326'0,"0"0"-272"15,0 0 85-15,0 0-52 16,0 0-56-16,0 0-25 15,0-65-6-15,0 30 3 16,0-5 3-16,0 0-1 16,0 5 1-16,0 6-6 15,7 13-1-15,2 7 1 16,-5 8-1-16,-4 1 2 16,7 5-2-16,-4 22 2 15,10 8-1-15,-3 2 10 16,3-3-7-16,1-8 7 15,-2-8-4-15,-1-8-2 0,5-10-1 16,7 0 0-16,3-4 8 16,4-23-2-16,0-6 3 15,-3-5 8-15,-11 3-2 16,-4 10-7-16,-5 11 1 16,-3 9 14-16,-4 5-4 15,0 0 18-15,0 17-16 16,0 21-24-16,0 13-13 15,0 6 10-15,11-7-50 16,12-12-95-16,-1-15-82 16,1-16-330-16</inkml:trace>
  <inkml:trace contextRef="#ctx0" brushRef="#br0" timeOffset="18394.113">11922 2926 260 0,'0'0'341'15,"0"0"-265"-15,0 0 12 16,0 0 27-16,0 0 1 15,204-19-46-15,-121 19-31 16,20 0-5-16,19 0-7 16,12 0-10-16,25 9-1 0,22-4-15 15,24-3 4-15,12-2-5 16,1 0-5-16,0 0-22 16,-13-7 3-16,-18-6-21 15,-24 4-28-15,-32 0-52 16,-32 6 30-16,-35-2 63 15,-25 4 32-15,-24 1 2 16,-15-5 14-16,0 1 97 16,-12-8-113-16,-34-2-211 15</inkml:trace>
  <inkml:trace contextRef="#ctx0" brushRef="#br0" timeOffset="18797.854">13083 3120 562 0,'0'0'241'0,"0"0"-241"15,0 0 0-15,0 0 28 16,0 0-6-16,0 0 22 15,208-22-24-15,-176 22-9 16,-5 0 18-16,-9 0-6 16,-3 0 4-16,-2 2-19 15,-13 11 24-15,0 6-11 0,0 7-2 16,-32 10-3-16,-18 4-8 16,-3 6-1-16,4-2 4 15,6-5 8-15,20-6 16 16,20-6-28-16,3-7-2 15,26-6-5-15,29-8 0 16,12-4-2-16,-5-2 4 16,-9 0 1-16,-7 0-3 15,-15-6-26-15,-5-2-37 16,-10-4-111-16,-16 2-346 16</inkml:trace>
  <inkml:trace contextRef="#ctx0" brushRef="#br0" timeOffset="20875.972">4979 5373 604 0,'0'0'159'16,"0"0"-135"-16,0 0 91 0,0 0-26 15,0 0-47 1,0 0-7-16,-7 3-3 0,7-29 12 16,0-14-24-16,18-14-20 15,9-4 0-15,4 3 0 16,-4 11 0-16,-4 8-10 15,-9 15 7-15,-2 13-12 16,-4 8-8-16,-1 0 5 16,9 27-16-16,3 23 25 15,4 20 9-15,7 13 5 16,0 13-3-16,-3 4-2 16,5-1 0-16,-6-17-5 15,-8-19-2-15,5-19 2 0,-4-17 4 16,1-13 0-1,-4-14 0-15,1 0-6 0,6-18 7 16,0-26 2 0,-3-23 17-16,-10-16-3 0,-4-12-10 15,1-1-5-15,-7 8 3 16,0 16-3-16,0 15 0 16,3 19 2-16,1 14 0 15,5 8 15-15,1 9-13 16,6 2-5-16,11 5-8 15,6 0 4-15,10 0-34 16,6 12-81-16,-3 2-202 16</inkml:trace>
  <inkml:trace contextRef="#ctx0" brushRef="#br0" timeOffset="21656.252">5814 5704 426 0,'0'0'278'16,"0"0"-233"-16,0 0-16 15,0 0-4-15,0 0 23 16,0 0-6-16,0 91 22 15,7-73-35-15,9-8-8 0,0-4 0 16,-2-1-8 0,6-5-9-16,-1 0 4 0,-1-6 10 15,1-17 1-15,1-9 8 16,-8-5-10-16,-8-2-7 16,-4-1-7-16,0 3 1 15,0 9-3-15,-23 10 0 16,0 10 0-16,-4 8-2 15,4 0-3-15,0 12-17 16,0 20-5-16,7 6-25 16,9 3 2-16,7-3-108 15,0-8 20-15,0-12-108 0</inkml:trace>
  <inkml:trace contextRef="#ctx0" brushRef="#br0" timeOffset="23178.316">5979 5151 545 0,'0'0'292'0,"0"0"-218"16,0 0 41-16,0 0-80 15,0 0-35-15,0 0 0 16,7 153 13-16,0-71-4 0,-3 8-4 15,1 2 3-15,5-7-5 16,3-20-2-16,-3-14 1 16,1-15-4-16,1-10 4 15,-1-12-1-15,5-8-1 16,-4-4-4-16,6-2 2 16,2 0 2-16,-1 0-1 15,8-12 1-15,-4-6 1 16,3-2-1-16,-3-5-2 15,-3-6-9-15,-10-1-2 16,-3 2-17-16,-7 2 15 16,0 7-9-16,0 8 16 0,0 3 8 15,-3 7 2-15,-8 3 7 16,-5 0 11-16,6 8-15 16,-3 16-5-16,10 7-5 15,3-1-1-15,0-4 6 16,0-8-2-16,3-6 1 15,17-6 1-15,-1-4 1 16,0-2 1-16,4 0-1 16,-1 0 18-16,6-14-12 15,-7-12 3-15,2-4-2 16,-7-8-5-16,-3-3-3 16,-10 4 0-16,-3 3 0 15,0 7 0-15,0 11 2 16,0 10-2-16,0 2 7 15,0 4-2-15,0 0-4 0,0 0-1 16,0 0 1 0,0 9-1-16,0 14-10 0,0 15 2 15,0 12 5-15,0 9 3 16,0 9 0-16,0 8 2 16,4 2-2-16,3-1 0 15,0-7-2-15,2-8 1 16,-2-16 1-16,-4-12 0 15,1-15 3-15,-4-13-3 16,5-6 1-16,-1-13 8 16,-4-33 0-16,3-20-8 15,1-19 1-15,6-7-2 0,3 0 0 16,3 8-3 0,-2 12-25-16,5 19 1 0,-3 20 17 15,-2 16 4-15,-1 17-3 16,-3 0-3-16,3 18-51 15,-6 21 32-15,0 7 28 16,-4-1 3-16,-3-4 0 16,0-13 9-16,0-9 1 15,0-8 5-15,0-11-6 16,6 0 0-16,11-2-3 16,10-24-5-16,5-8 5 15,-2-4-6-15,-7 2 0 16,-4 5-2-16,-8 9-3 0,-8 11-1 15,1 6 6-15,-4 5 0 16,0 0 10-16,0 0 50 16,0 8-31-16,0 17-19 15,0 7-7-15,0 0 3 16,12-5-4-16,2-7 5 16,2-9-7-16,4-9 0 15,-1-2 3-15,-1 0 1 16,5 0 0-16,-4-21 8 15,1-10 6-15,-9-5-12 16,-6-7-3-16,-5 3-3 16,0 3 0-16,-9 0-1 15,-21 9-3-15,0 7 4 16,-6 14-1-16,6 7 0 0,0 0-12 16,7 7 3-16,16 20-8 15,7 3 1-15,0-1-11 16,0-6 12-16,18-9 3 15,14-6 5-15,5-8-2 16,5 0 7-16,1-10 3 16,1-13-1-16,-5-6 0 15,-9 5 1-15,-14 6-7 16,-9 10 4-16,-7 8-6 16,0 0 9-16,0 6 24 15,0 18-1-15,0 7-2 16,0 2-9-16,0-3-11 15,0-7 0-15,12-9-1 0,6-10-4 16,17-4 1 0,8 0-10-16,14-25 8 0,12-9-1 15,-6-4-6-15,-1 6 3 16,-12 13 1-16,-17 10 4 16,-10 9-4-16,-10 0-10 15,-10 23 18-15,-3 14 27 16,0 6 27-16,0-2-29 15,-3 0 19-15,-20-10-16 16,0-6 9-16,3-9-15 0,10-10-13 16,4-6-9-1,3 0-25-15,-1-24-43 0,1-14-117 16,-1-12-186-16,1-5-96 16</inkml:trace>
  <inkml:trace contextRef="#ctx0" brushRef="#br0" timeOffset="23313.666">7267 5284 436 0,'0'0'336'0,"0"0"-308"16,0 0-28-16,0 0-48 16,0 0 3-16,0 0-199 15</inkml:trace>
  <inkml:trace contextRef="#ctx0" brushRef="#br0" timeOffset="23925.305">8087 5298 637 0,'0'0'241'15,"0"0"-177"-15,0 0-29 16,0 0 6-16,-88 156-21 15,88-90 1-15,0 0 3 16,9 1-20-16,24-9 7 16,1-12-7-16,1-12-4 15,-1-12-6-15,-4-14-49 0,2-8-88 16,-9 0-97-16</inkml:trace>
  <inkml:trace contextRef="#ctx0" brushRef="#br0" timeOffset="24362.833">8323 5598 729 0,'0'0'109'16,"0"0"-70"-16,0 0-15 16,0 0 8-16,0 0-1 15,81-124 3-15,-63 98 13 16,-2 8-14-16,-13 8 0 0,-3 7 3 15,0 3-23-15,0 0-4 16,0 3 11-16,0 23-11 16,0 10-7-16,0 2-2 15,0-2 0-15,0-10 6 16,0-11-5-16,0-8-1 16,4-7 0-16,8 0-3 15,4 0-20-15,5-23 9 16,15-14 8-16,1-7-4 15,2-6-18-15,-9 6 10 16,-11 14 4-16,-3 10 1 16,-12 14 5-16,-4 6 8 15,0 0 25-15,0 26 6 16,0 15-29-16,-13 14 7 0,3 1 3 16,3-3-6-16,7-16-6 15,0-10 0-15,0-15-13 16,3-12-35-16,24 0-66 15,-1-30-113-15,-3-16-220 16</inkml:trace>
  <inkml:trace contextRef="#ctx0" brushRef="#br0" timeOffset="24543.181">8770 5173 787 0,'0'0'257'15,"0"0"-245"-15,0 0 41 0,80 112-12 16,-54-51 17-16,1 10-39 16,-11 10-15-16,-16 3-4 15,0-6-6-15,-16-9-96 16,-34-13-152-16</inkml:trace>
  <inkml:trace contextRef="#ctx0" brushRef="#br0" timeOffset="25326.875">10253 5380 427 0,'0'0'443'0,"0"0"-360"15,0 0 9-15,0 0-28 0,0 0-47 16,0 0-6-16,-64 6 2 16,90-6-12-16,27 0 1 15,13 0 0-15,1 0-2 16,-1 0 1-16,-10 0-1 16,-3 2-34-16,-14 4-75 15,-12 3-173-15</inkml:trace>
  <inkml:trace contextRef="#ctx0" brushRef="#br0" timeOffset="25486.23">10394 5664 1005 0,'0'0'47'15,"0"0"-39"-15,0 0 26 16,202-1-31-16,-130 1-3 15,-3 0-38-15,-16 0-326 16</inkml:trace>
  <inkml:trace contextRef="#ctx0" brushRef="#br0" timeOffset="25997.646">11873 5314 829 0,'0'0'64'16,"0"0"-45"-16,0 0-14 0,0 0-4 16,0 0 5-16,0 0-6 15,85 84 6-15,-52-82-1 16,10-2 1-16,-1-8 28 15,4-20-2-15,-5-13-13 16,-9-3-14-16,-11-4 10 16,-21 2 14-16,0 4 1 15,0 6-17-15,-34 4 15 16,-12 10-10-16,-3 5-10 16,-1 12 9-16,-3 5-2 15,4 0-15-15,6 24-17 16,17 6-23-16,15 4-5 15,11-4-68-15,0-6-139 0,34-11-165 16</inkml:trace>
  <inkml:trace contextRef="#ctx0" brushRef="#br0" timeOffset="26275.795">12103 5159 651 0,'0'0'242'15,"0"0"-157"-15,-27 130-7 16,27-53-50-16,0 7-16 15,0 4-2-15,18 5-1 16,5-6-3-16,-7 2-4 0,-13-10-2 16,-3-10 0-1,-7-14 4-15,-32-18 18 0,-1-15 33 16,4-12-9-16,3-10-5 16,-3 0 0-16,6-19-3 15,7-19-22-15,13-9-16 16,10-6-5-16,3-4-3 15,47 5-15-15,6 4-5 16,17 5 0-16,3 7-34 16,5 3-47-16,2-3-109 15,-10 3-318-15</inkml:trace>
  <inkml:trace contextRef="#ctx0" brushRef="#br0" timeOffset="26995.021">13106 4759 702 0,'0'0'100'0,"0"0"14"15,-50 148-34-15,27-74-28 16,0 2-36-16,4-2-6 15,-1-10-9-15,10-17-1 16,1-16-1-16,9-19 0 16,0-12 1-16,0 0-4 15,23-40-33-15,9-14 34 16,5-18-2-16,-7-8-12 16,2 0-8-16,-13-1-14 15,-8 6-39-15,-4 8 53 0,-7 13 2 16,0 18 18-1,0 16 5-15,0 17 14 0,0 3 23 16,0 23-8-16,0 27-28 16,0 13-1-16,26 9 3 15,6 6-3-15,-2-1 0 16,4 6-23-16,1-9 11 16,-1-8-9-16,-8-11 6 15,-3-15 15-15,-3-10 2 16,-13-10 23-16,0-10-4 15,-2-7-6-15,-5-3 43 16,0 0 16-16,0 0-16 16,-12 0-38-16,-30-7-15 15,-15-7-5-15,-3 4 10 16,-6 2-7-16,1 2 13 16,8 6-10-16,4 0 22 0,11 0-18 15,12 4-10-15,10 6-11 16,17-6-6-16,3-4-29 15,19 0-164-15,34-24 30 16,13-14-195-16</inkml:trace>
  <inkml:trace contextRef="#ctx0" brushRef="#br0" timeOffset="27326.145">13608 4582 697 0,'0'0'48'16,"0"0"-18"-16,0 0 69 15,0 0-20-15,62 150-36 16,-55-88-9-16,0 11-10 15,-2 2-6-15,-1 2-14 16,0-5 6-16,3-14-10 16,0-16 2-16,5-10 5 0,11-13-6 15,4-9-1-15,6-10-9 16,10 0-39-16,-1-17 3 16,-5-9-75-16,-10-4-103 15,-18-2-330-15</inkml:trace>
  <inkml:trace contextRef="#ctx0" brushRef="#br0" timeOffset="27502.531">13426 4917 880 0,'0'0'168'0,"0"0"-168"16,198 0 0-1,-106 0-1-15,-9 0 1 0,-3 0-58 16,-11 6-221-16</inkml:trace>
  <inkml:trace contextRef="#ctx0" brushRef="#br0" timeOffset="28000.328">14123 5311 374 0,'0'0'219'0,"0"0"-180"15,0 0 37-15,0 0-19 16,0 0-10-16,0 0 27 15,122-91 22-15,-110 60-43 16,-1-1-21-16,-2 3-18 16,1 2-14-16,-3 11 0 15,2 6 0-15,-9 8 0 16,0 2 0-16,4 0 0 16,3 11 6-16,9 14 3 15,-6 7 0-15,10 0 0 16,-9-3-8-16,4-9 2 0,-2-8 7 15,-6-7-3-15,0-5-7 16,9 0 14-16,3-10-14 16,3-21 0-16,6-6 0 15,-10-1 1-15,-3 7-1 16,-11 12 0-16,0 9 0 16,-4 10 1-16,0 0 5 15,0 0 26-15,0 15-30 16,0 14-2-16,0 9-3 15,0-2-35-15,3-4-21 16,20-10-81-16,4-12-124 16</inkml:trace>
  <inkml:trace contextRef="#ctx0" brushRef="#br0" timeOffset="28211.172">14813 4931 307 0,'0'0'830'0,"0"0"-800"15,0 0-30-15,0 111 0 16,0-69 0-16,0-3 0 16,0-1-2-16,0-4-27 15,12-9-36-15,-5-6-162 16,-3-13-75-16</inkml:trace>
  <inkml:trace contextRef="#ctx0" brushRef="#br0" timeOffset="28391.219">14753 5145 1005 0,'0'0'75'16,"0"0"-66"-16,0 0 4 15,0 0-3-15,0 0-5 16,0 0-5-16,175-28-20 16,-149 24-186-16,-3-4-348 15</inkml:trace>
  <inkml:trace contextRef="#ctx0" brushRef="#br0" timeOffset="28726.541">15135 4841 1119 0,'0'0'77'0,"0"0"-69"15,0 0-7-15,0 128 4 16,0-78-5-16,3-2-1 16,17 2-4-16,-13-1 7 15,-4-12-4-15,-3-9 4 16,0-7-2-16,0-9 2 0,0-6 3 15,-16-6 8-15,-1 0 4 16,-3 0 2-16,4 0-8 16,9 0 2-16,4 0-6 15,3 0-7-15,0 0 0 16,0 0-6-16,0 0-11 16,40 0 4-16,15 0 12 15,2 0-35-15,-1 0-29 16,-10 0-20-16,-19 0-252 15</inkml:trace>
  <inkml:trace contextRef="#ctx0" brushRef="#br0" timeOffset="29621.761">12411 5703 662 0,'0'0'388'0,"0"0"-354"16,0 0-4-16,0 0 80 15,0 0-48-15,0 0-54 16,-31 0-8-16,120 1 0 15,44 2 4-15,35-3 9 16,33 0 6-16,36 0-7 16,18-4-12-16,9-14-3 0,-4-7-27 15,-16 0-19 1,-23 0-20-16,-27 3 15 0,-41 7 34 16,-44 3 7-16,-43 10 6 15,-33 2 5-15,-20 0 4 16,-13 0 16-16,0 7-4 15,0 5-14-15,-4-2-10 16,-28-6-155-16</inkml:trace>
  <inkml:trace contextRef="#ctx0" brushRef="#br0" timeOffset="30085.578">13532 6047 1080 0,'0'0'87'15,"0"0"-81"-15,0 0 5 16,0 0 52-16,0 0-50 0,0 0-9 16,188-24-4-1,-155 24 0-15,-6 0-2 0,-8 2-15 16,-12 19-11-16,-7 5 24 16,0 11 4-16,-23 4 14 15,-21 5 9-15,-14 5 22 16,-3-4-19-16,3 0 8 15,9-3 19-15,15-7-35 16,11-6-2-16,16-9-16 16,7-6 0-16,0-6-7 15,37-6-10-15,16-4 11 16,-3 0 2-16,4 0 3 16,-8-4-8-16,-15-5-15 15,-8 6-69-15,-13 0-77 16,-10 2-272-16</inkml:trace>
  <inkml:trace contextRef="#ctx0" brushRef="#br0" timeOffset="68798.074">4788 9244 271 0,'0'0'81'16,"0"0"25"-16,0 0 23 15,0 0-41-15,0 0-23 0,0 0-12 16,0 0 7-1,13 0-2-15,-13 0-27 0,0 0-9 16,0 0-5-16,0 0 4 16,0 0 6-16,0 0-10 15,0 0-9-15,0 0-5 16,3 0-3-16,1-1 0 16,-4-8 3-16,0 3-2 15,0-2 3-15,0 1 4 16,0 1-3-16,0 3-4 15,0 3 6-15,-7 0 2 16,-13 0-9-16,-6 0-1 0,-6 0-10 16,-2 0 6-1,1 12-12-15,-6 6 8 0,5 4 2 16,-5 4 4-16,13-1 3 16,6-2 0-16,1 1-2 15,12-6 1-15,3-2-3 16,4-1 1-16,0-8-1 15,0-3-3-15,16-4 3 16,2 0 4-16,-6 0 0 16,2 0-1-16,-14 0 1 15,0 0 0-15,0 0 3 16,0 3 4-16,0 8 0 16,-3 7-5-16,-38 11 1 15,-8 7 24-15,-10 8-10 16,13 6-10-16,20 2 1 15,8 3 4-15,13 2-9 16,5 6-2-16,0-1-1 0,23-2 0 16,35-8 0-16,15-8-2 15,3-12 2-15,3-13-5 16,-10-14 5-16,-5-5 0 16,-6-26 6-16,-17-20-3 15,-13-8 1-15,-21 0 3 16,-7 2-1-16,0 10-4 15,-35 10-2-15,-15 11 5 16,1 13 12-16,5 8-17 16,1 4-1-16,13 34-18 15,14 12-17-15,16 11-12 16,7-3-153-16,46-10-157 0</inkml:trace>
  <inkml:trace contextRef="#ctx0" brushRef="#br0" timeOffset="69052.184">5379 9689 120 0,'0'0'514'0,"0"0"-427"16,0 0-36-16,0 0-23 16,0 0-26-16,0 0-4 15,131 0 0-15,-87 0-19 16,2-2-70-16,-14-3-117 16</inkml:trace>
  <inkml:trace contextRef="#ctx0" brushRef="#br0" timeOffset="69221.64">5372 9930 682 0,'0'0'119'0,"0"0"15"16,251-68-37-16,-185 48-68 15,-17 7-21-15,-19 12-8 16,-10 1-99-16,-20 0-362 15</inkml:trace>
  <inkml:trace contextRef="#ctx0" brushRef="#br0" timeOffset="71426.954">6860 8855 665 0,'0'0'124'16,"0"0"-35"-16,0 0-5 15,0 0-21-15,0 0-35 16,0 0 0-16,0-2-9 16,0 2-4-16,0 0 2 15,0 0-3-15,0 0 7 16,0 21-14-16,0 4 2 15,3 2 16-15,17 2-16 16,-3-8-1-16,19-5-3 16,1-11-5-16,9-5 1 15,4 0-1-15,-1-18 2 0,-7-16 9 16,-11-10-4-16,-12-6-2 16,-19 2-1-16,0 6-3 15,-11 7 6-15,-31 8-7 16,-8 10 13-16,4 10-3 15,4 7-5-15,8 0-5 16,8 0-10-16,10 19-21 16,5 5-53-16,11 2 4 15,0-1-57-15,0-6-49 16,34-6 11-16,5-9-14 16,-6-4 49-16,1 0 90 15,-11-6 50-15,-4 0 66 0,-11 1 17 16,-3 5 45-1,2 0 29-15,-7 9-109 0,14 26-18 16,6 20 95-16,3 13-2 16,3 10-47-16,-3 8-47 15,-3 1-13-15,-13-5-6 16,-7-6 0-16,0-12-7 16,-4-13 11-16,-26-13-10 15,-4-14 9-15,3-12-7 16,-3-12 2-16,-1 0 5 15,8-21-7-15,4-18-6 16,12-10-29-16,11-1 5 16,0 5-4-16,31 6 13 15,14 9-28-15,5 7-48 0,-4 10-61 16,4 3-65-16,-12 2-148 16</inkml:trace>
  <inkml:trace contextRef="#ctx0" brushRef="#br0" timeOffset="72141.919">7857 8638 435 0,'0'0'362'16,"0"0"-269"-16,0 0 36 15,0 0-83-15,0 0-24 16,0 0-16-16,-44 103-5 16,32-47 5-16,1-2-1 0,6 2-4 15,-2-6 5-15,7-8-6 16,0-12 0-16,0-13 0 16,0-13-5-16,0-4 5 15,0-25-4-15,0-21-6 16,7-18-33-16,16-10 14 15,9-2 10-15,-9-2 7 16,0 9-10-16,-6 13-13 16,-4 20 35-16,-10 17 8 15,1 13 42-15,-1 6-8 16,6 13-30-16,2 35-12 16,12 18 0-16,3 14 6 15,4 5-5-15,-3-4 0 16,5-10-1-16,-9-4 0 15,-9-11 1-15,-5-14 1 0,-9-12 15 16,0-10-2 0,0-11-5-16,0-2-1 0,0-7 10 15,0 0 57-15,-28 0-4 16,-10 0-52-16,-8-7-14 16,-3-5-4-16,6 5 0 15,6 1 0-15,11 4-2 16,6 2 1-16,8 0-1 15,12 0-11-15,0 7-56 16,0 4-32-16,9-3-3 16,17-7-197-16,8-1-143 15</inkml:trace>
  <inkml:trace contextRef="#ctx0" brushRef="#br0" timeOffset="72511.4">8422 8488 317 0,'0'0'234'0,"0"0"-113"0,0 0-48 15,0 0-35-15,0 0 22 16,0 0 10-16,5 32 12 16,2 12-9-16,0 12-36 15,2 12-9-15,-2 7-10 16,0 3 13-16,2 0-20 16,-2-5-9-16,4-14-2 15,5-14-1-15,3-17 0 16,-1-14-4-16,10-10-14 15,-1-4-21-15,3-6-1 16,-4-23-77-16,-10-7-140 16,-12-2-357-16</inkml:trace>
  <inkml:trace contextRef="#ctx0" brushRef="#br0" timeOffset="72687.412">8354 8853 796 0,'0'0'135'16,"0"0"-39"-16,0 0-35 15,195-10-47-15,-142 10-11 16,-7 0-3-16,-5 12-38 16,-6 4-175-16,-12 0-173 15</inkml:trace>
  <inkml:trace contextRef="#ctx0" brushRef="#br0" timeOffset="73092.962">8837 9090 625 0,'0'0'269'0,"0"0"-179"16,0 0-15-16,0 0-45 15,0 0-4-15,0 0-5 16,66-105 16-16,-63 79-26 15,1 6-5-15,-4 6 15 16,0 7-8-16,0 7-6 0,0 0-6 16,5 0-1-1,2 8-17-15,4 15 5 0,5 2 12 16,0-2-1-16,-2-4 1 16,2-10 0-16,-6-5 0 15,3-4 0-15,1 0 4 16,5 0-3-16,4-17 6 15,0-7-2-15,-3-5 3 16,-1 5-6-16,-12 7 2 16,-3 8 11-16,-4 7 9 15,0 2 15-15,0 0-7 16,0 8-32-16,0 24-1 16,0 10-3-16,12 4-4 15,10-7-51-15,9-9-74 16,3-15 4-16,-4-10-172 15</inkml:trace>
  <inkml:trace contextRef="#ctx0" brushRef="#br0" timeOffset="73327.893">9563 8832 738 0,'0'0'231'0,"0"0"-155"16,0 111-15-16,0-71-42 0,12 2-10 15,-1 1-6 1,-4-7-3-16,2-4-3 0,-2-8-36 16,0-12-132-16,-7-8-93 15,0-4-178-15</inkml:trace>
  <inkml:trace contextRef="#ctx0" brushRef="#br0" timeOffset="73497.478">9471 9007 545 0,'0'0'220'0,"0"0"-154"16,0 0 83-16,0 0-51 15,0 0-67-15,198-1-17 0,-156 1-12 16,-3 0-2-1,-9 0-10-15,-3 0-97 0,-4 0-159 16,-7 0-169-16</inkml:trace>
  <inkml:trace contextRef="#ctx0" brushRef="#br0" timeOffset="73829.878">9909 8758 369 0,'0'0'563'15,"0"0"-506"-15,0 0-57 16,0 0 21-16,0 0-9 0,103 103 3 16,-84-63-5-1,-6 4 9-15,-10-4-5 0,-3 0-7 16,0-9 1-16,0-8 12 16,-12-6-5-16,-6-9 10 15,6-2-14-15,-8-6-9 16,10 0 6-16,3 0 13 15,-2 0 7-15,9 0 3 16,0 0-16-16,0 0-15 16,0 0 0-16,9 0-9 15,31 0 9-15,13 0 0 16,9 0 3-16,-1 0-3 16,-3 0-1-16,-5 0-6 15,-7-3-104-15,-16 2-143 16</inkml:trace>
  <inkml:trace contextRef="#ctx0" brushRef="#br0" timeOffset="74811.143">7378 9629 445 0,'0'0'318'0,"0"0"-203"0,0 0 50 15,0 0-92-15,0 0 2 16,0 0-7-16,-16 0-39 16,16 0-8-16,50 0-18 15,22 0 1-15,36 0 14 16,25 2-4-16,31 4 5 16,26 2-3-16,17-2-16 15,14-2 0-15,3-4-3 16,-3 0 0-16,0 0-25 15,-10-20 8-15,-20-2 0 16,-39 2 11-16,-42 3 5 16,-48 10-4-16,-39 5 8 0,-23 2 0 15,0 0 0-15,-36 2 0 16,-24 11-63-16,-12 0-138 16,-13-7-454-16</inkml:trace>
  <inkml:trace contextRef="#ctx0" brushRef="#br0" timeOffset="75177.133">8362 9978 687 0,'0'0'88'16,"0"0"-26"-16,0 0 60 15,260-21-60-15,-197 15-27 0,-13 6-26 16,-15 0 0-16,-17 0 2 16,-9 8 1-16,-9 13 7 15,0 5 26-15,0 6 1 16,-9 4 12-16,-18 2-35 16,-3 4-5-16,0 0-1 15,7-7 8-15,7-8 8 16,9-9-27-16,7-10-3 15,0-4-3-15,4-4 5 16,35 0-4-16,1 0 10 16,10-9-10-16,-1-5-1 15,-3 2-41-15,4 8-112 0,-8 4-35 16,-15 0-343-16</inkml:trace>
  <inkml:trace contextRef="#ctx0" brushRef="#br0" timeOffset="75793.406">6900 10706 562 0,'0'0'225'16,"0"0"-100"-16,0 0 31 15,0 0-77-15,0 0-21 16,0 0-18-16,-23-10-39 16,52 8 5-16,38 0 8 15,37 2 22-15,36-2-12 16,44-2 0-16,34 0-9 16,29-4 21-16,35 0-36 15,20-2-1-15,18-2-14 16,-3 1-43-16,-13 2-23 15,-14 3-22-15,-35 0 17 0,-41 3-14 16,-53 3 25-16,-74 0 66 16,-45 0 8-16,-42 0 1 15,-4 4 86-15,-57 12-86 16,-23 1-161-16</inkml:trace>
  <inkml:trace contextRef="#ctx0" brushRef="#br0" timeOffset="76834.293">7233 11596 709 0,'0'0'41'0,"0"0"-14"15,0 0-6-15,0 0-18 0,0 0-6 16,0 0-1-16,149 64-1 16,-110-81 5-16,-6-14 12 15,-10-3 25-15,-3-5-2 16,-17 0 13-16,-3 3-10 15,0 4 40-15,-9 6-22 16,-21 7-9-16,-7 5 1 16,-5 6-20-16,3 8-17 15,-2 0-11-15,9 3-12 16,11 19-23-16,12 4-25 16,9 2-17-16,0-4-120 15,35-6-50-15,6-10-172 16</inkml:trace>
  <inkml:trace contextRef="#ctx0" brushRef="#br0" timeOffset="77105.977">7507 11447 566 0,'0'0'103'0,"0"0"-24"16,23 136-24-16,-3-75 14 16,3 7-5-16,-9 1-18 15,2-1 0-15,-9-6-35 16,-7-9-5-16,0-11-3 15,0-13 19-15,-23-6 5 16,-7-12 1-16,-4-9-5 16,-5-2 19-16,-3 0-3 0,5-19-25 15,-2-5-7 1,16-3-3-16,16-3-4 0,7-4-7 16,0 0 2-16,42 0-8 15,15 6-7-15,-1 6-24 16,10 4-20-16,-1 6-132 15,-12-1-209-15</inkml:trace>
  <inkml:trace contextRef="#ctx0" brushRef="#br0" timeOffset="77721.963">8236 11212 804 0,'0'0'93'0,"0"0"-82"16,0 0 17-16,-30 138 5 15,25-85-12-15,-2 6 11 16,-1-3-13-16,1-12-16 0,2-12 7 16,2-16-6-1,3-10 3-15,0-6-5 0,0-16 2 16,0-26-4-16,19-16-1 16,8-10-2-16,-1-7 2 15,1-1 0-15,-1 4-8 16,-6 10 3-16,-5 16 1 15,-7 18 5-15,-8 16 12 16,0 10 19-16,0 2 0 16,0 17-2-16,0 28-29 15,0 15-1-15,3 10 1 16,13 2 0-16,-2-3 0 16,-1-8-2-16,-3-8 1 15,-5-16 2-15,-5-16-1 16,0-11 0-16,0-8 9 0,0-2 50 15,-8 0 29 1,-33-4-38-16,-14-10-40 0,-5 2-4 16,-2 6-5-16,5 3-1 15,8 3 30-15,6 0-26 16,13 0-4-16,11 0-3 16,12 7-11-16,7 3-28 15,0-2-33-15,39-4-62 16,17-4-27-16,5 0-256 15</inkml:trace>
  <inkml:trace contextRef="#ctx0" brushRef="#br0" timeOffset="78008.76">8625 10999 545 0,'0'0'501'16,"0"0"-477"-16,0 0-8 16,0 0 20-16,57 102-10 15,-45-54-6-15,-1 8 1 16,-11 10-12-16,0 0-8 16,0-2 2-16,0-7-2 15,0-15 0-15,0-14-1 16,0-13 0-16,16-11-2 15,14-4-16-15,7-3-26 0,9-27-8 16,-7-6-126-16,-16-5-184 16</inkml:trace>
  <inkml:trace contextRef="#ctx0" brushRef="#br0" timeOffset="78175.122">8595 11279 990 0,'0'0'78'0,"0"0"-44"16,0 0-18-16,0 0-13 16,0 0 12-16,0 0-4 15,239 22-11-15,-181-17-17 0,-12 1-84 16,-16 1-241-16</inkml:trace>
  <inkml:trace contextRef="#ctx0" brushRef="#br0" timeOffset="78553.801">9037 11480 1051 0,'0'0'110'16,"0"0"-73"-16,0 0 3 16,0 0-40-16,0 0-10 15,0 0-11-15,53-86 13 16,-30 71 5-16,-9 9-1 0,-1 6 3 15,-3 0-2-15,-1 0-5 16,-2 13 0-16,0 8 8 16,-3 6 0-16,-4-5 0 15,0-6 1-15,0-6 0 16,0-8 1-16,0-2-1 16,16 0 3-16,7-14-4 15,14-12-3-15,9-6-4 16,-7 3 1-16,-5 11 6 15,-11 9 17-15,-15 4 6 16,0 5 11-16,-8 0-4 16,0 18-13-16,0 10-8 0,0 7-7 15,14-3-2-15,14-7-117 16,2-13-131-16,0-12-478 16</inkml:trace>
  <inkml:trace contextRef="#ctx0" brushRef="#br0" timeOffset="79341.159">7520 11181 319 0,'0'0'184'0,"0"0"-64"15,0 0-12-15,0 0-60 16,0 0 34-16,0 0 31 16,3-6-29-16,-3 26-60 0,0 20-13 15,-3 22-1 1,-17 27 2-16,-3 18-7 0,-3 12-5 16,-10 9 1-16,13-4-2 15,9-19-59-15,7-25-253 16,7-32-314-16</inkml:trace>
  <inkml:trace contextRef="#ctx0" brushRef="#br0" timeOffset="80065.433">7088 8410 614 0,'0'0'214'0,"0"0"-123"16,0 0 0-16,0 0-74 0,-88 144-9 15,61-38 13-15,0 29-6 16,1 25-10-16,3 25-5 16,-4 18-18-16,1 7-362 15</inkml:trace>
  <inkml:trace contextRef="#ctx0" brushRef="#br0" timeOffset="81103.897">7375 11891 682 0,'0'0'131'0,"0"0"8"15,274-2-58-15,-119 2-38 0,36 0-19 16,20 0-13-16,17-8-9 16,-3-14-1-16,-11-3 1 15,-28-2-2-15,-26-4-4 16,-37 9 4-16,-35 7 0 16,-35 7 0-16,-30 8 0 15,-19 0-3-15,-4 0-1 16,0 17-8-16,-20 6-150 15,-10-5-713-15</inkml:trace>
  <inkml:trace contextRef="#ctx0" brushRef="#br0" timeOffset="81492.908">8530 12196 299 0,'0'0'157'0,"0"0"-13"16,0 0-10-16,0 0-49 15,0 0 23-15,0 0-23 16,99-9-53-16,-76 9-5 0,-9 0 6 15,-5 3-23-15,-9 21 3 16,0 6 13-16,-13 10-2 16,-24 4 3-16,-9 0 26 15,4 5-14-15,-1-9-14 16,17-8 7-16,8-10 6 16,13-9-22-16,5-7-12 15,0-3-4-15,35-3 0 16,25 0-4-16,13-22-24 15,3-9-47-15,-7-3-98 16,-16-2-148-16</inkml:trace>
  <inkml:trace contextRef="#ctx0" brushRef="#br0" timeOffset="83078.862">8636 12064 512 0,'0'0'242'0,"0"0"-165"15,0 0 18-15,0 0-13 16,0 0-37-16,0 0-4 16,0 19-19-16,-7 21-20 0,0 21 9 15,-9 13-11 1,-4 12 4-16,1-2-4 0,1-1-6 16,6-13-49-16,8-18-134 15,4-19-231-15</inkml:trace>
  <inkml:trace contextRef="#ctx0" brushRef="#br0" timeOffset="83884.977">8770 9996 505 0,'0'0'194'0,"0"0"-112"0,0 0 61 16,0 0-12-16,0 0-68 15,0 0-14-15,0-3 21 16,0 26-41-16,-19 23-29 15,-4 18 0-15,-4 14-8 16,4 6-18-16,4-4-92 16,5-13-153-16</inkml:trace>
  <inkml:trace contextRef="#ctx0" brushRef="#br0" timeOffset="85774.589">4739 14702 542 0,'0'0'230'0,"0"0"-197"0,0 0 4 15,0 0 33-15,0 0-66 16,0 0 6-16,30 0 22 16,-4-4-6-16,-10 4 3 15,4-4-4-15,-10 1-11 16,-6 2-11-16,-4 1 8 15,0 0 10-15,0-4 20 16,0 4 13-16,0-2-8 16,0 1 14-16,0 1-2 15,-23-3-43-15,-7 3-4 16,-4 0-5-16,-1 0-3 16,-2 10-3-16,-2 12-5 15,9-4-1-15,7 4-6 16,12-8-31-16,11-1 5 15,0-3-4-15,0-6 3 0,18-3 10 16,1 2 12-16,-3-3 11 16,-9 1 6-16,-7 2-1 15,0 3 1-15,0 5-3 16,0 12 0-16,0 4 3 16,0 14 3-16,0 1 0 15,-3 6 7-15,-8 7 0 16,11-1-7-16,0-3-2 15,4-5-1-15,36-8 0 16,10-5 1-16,-1-7 1 16,13-18-2-16,-9-6 0 15,-7-2 1-15,-7-2 2 0,-5-21 0 16,-15-6 9-16,-8-3 2 16,-11-4 2-16,0 1-4 15,-23 7-2-15,-14 6-4 16,2 10 19-16,4 8-15 15,-2 4-3-15,10 0-7 16,10 20-24-16,13 7-73 16,0 2 5-16,50-4-103 15,15-7-116-15</inkml:trace>
  <inkml:trace contextRef="#ctx0" brushRef="#br0" timeOffset="85962.915">5616 14966 753 0,'0'0'253'0,"0"0"-253"16,0 0-5-16,0 0 2 15,0 0 0-15,0 0-172 16,168 13-151-16</inkml:trace>
  <inkml:trace contextRef="#ctx0" brushRef="#br0" timeOffset="86141.884">5586 15226 277 0,'0'0'863'0,"0"0"-838"16,0 0-10-16,0 0 100 15,0 0-72-15,262 0-4 16,-190 0-29-16,5 0-10 16,-5 0-103-16,-10 0-210 15</inkml:trace>
  <inkml:trace contextRef="#ctx0" brushRef="#br0" timeOffset="88001.861">7675 14409 298 0,'0'0'196'0,"0"0"-95"0,0 0-26 15,0 0-19-15,0 0-26 16,0 0 11-16,0 0 4 16,4-7 1-16,-4 19-5 15,0 20-11-15,-14 15 32 16,-6 18-33-16,-3 4-22 15,7-2-3-15,6-3 1 16,1-10-4-16,5-11 3 16,4-19-4-16,0-10-1 15,0-14 1-15,0 0 9 16,0-25-7-16,0-22 1 0,13-16-6 16,4-11 3-1,-1 0-6-15,4-2-31 0,-1 8-28 16,-1 5 30-16,-6 18 2 15,-1 14 20-15,-2 15 13 16,-9 14 6-16,7 2-6 16,3 16 0-16,13 23-4 15,9 11 4-15,-2 12 0 16,7 1 2-16,-1 2-1 16,-3-1 0-16,3-11 1 15,-10-8-2-15,-3-13 5 16,-9-6 22-16,-1-12 18 15,-13-1-4-15,0-3 6 0,0-3-16 16,0 2 9-16,-36 1-20 16,-1-2-1-16,-5 2 10 15,-4-6-9-15,-4-2 0 16,1 0-11-16,3-2 8 16,12 3 1-16,11-1-11 15,13-2-5-15,4 0-2 16,6 0 0-16,0 0-7 15,0 0-45-15,0-2-58 16,23-15-69-16,13-10-70 16</inkml:trace>
  <inkml:trace contextRef="#ctx0" brushRef="#br0" timeOffset="88305.903">8220 14315 392 0,'0'0'586'16,"0"0"-558"-16,0 0-21 16,0 0 30-16,0 143-16 15,0-79-2-15,12 5 7 0,-1 4-12 16,1-3 12-1,-1-7-11-15,9-13 2 0,6-10-9 16,1-16-4-16,-1-8 0 16,4-16-4-16,6 0-19 15,-3-5-33-15,6-24-21 16,-16-9-151-16,-12-6-279 16</inkml:trace>
  <inkml:trace contextRef="#ctx0" brushRef="#br0" timeOffset="88484.41">8079 14622 1013 0,'0'0'32'0,"0"0"-1"0,0 0 24 15,0 0-38-15,240-18-17 16,-174 18-12-16,-13 12-115 15,-18 11-234-15</inkml:trace>
  <inkml:trace contextRef="#ctx0" brushRef="#br0" timeOffset="88879.884">8530 14958 394 0,'0'0'489'16,"0"0"-369"-16,0 0-44 0,0 0-38 15,0 0-18-15,92-111-1 16,-75 75 0 0,3 2-16-16,-4 5-3 0,-6 11-3 15,-1 10-4-15,-5 8 5 16,-1 0-13-16,-3 8 6 16,4 19 2-16,3 9 7 15,-4 0-1-15,6-8 2 16,-5-8-1-16,-1-9 4 15,1-4 11-15,-1-7-14 16,10 0 4-16,3-2-5 16,1-20-4-16,6-6 4 15,0-4-12-15,-3 4 3 16,-10 6 2-16,-1 9 5 0,-5 8 2 16,-4 5 4-16,0 0 16 15,0 9-15-15,0 19-4 16,0 8-1-16,-4 5-2 15,4-7-3-15,0-7-44 16,4-8-135-16,19-11-172 16</inkml:trace>
  <inkml:trace contextRef="#ctx0" brushRef="#br0" timeOffset="89084.789">9147 14639 155 0,'0'0'855'16,"0"0"-835"-16,0 0-4 15,0 132 4-15,16-92-19 16,-2 1-1-16,2 0 0 16,-5-7-1-16,-3-10-35 15,-1-9-129-15,-7-13-34 16</inkml:trace>
  <inkml:trace contextRef="#ctx0" brushRef="#br0" timeOffset="89259.668">9014 14807 567 0,'0'0'322'0,"0"0"-308"15,0 0-2-15,0 0 46 16,0 0-40-16,0 0-15 15,213 4-3-15,-167-4-1 16,0 0-93-16,-16 0-66 16,-7-13-208-16</inkml:trace>
  <inkml:trace contextRef="#ctx0" brushRef="#br0" timeOffset="89591.865">9471 14580 754 0,'0'0'66'0,"0"0"-62"0,0 0 110 15,0 0-74-15,72 132-28 16,-56-90-9-16,-9-2 8 16,-7-5-6-16,0-5 0 15,0-10-5-15,0-4 17 16,0-6-3-16,-19-2 7 15,1-6-2-15,-5-1-4 16,4-1-4-16,6 0 3 16,6 0 3-16,7 0 27 15,0 0 7-15,0 0-41 16,4 0-10-16,31 0-10 0,18 0 8 16,0 0 0-16,-3 0 2 15,-1 0-39-15,-19 0-90 16,-7 0-328-16</inkml:trace>
  <inkml:trace contextRef="#ctx0" brushRef="#br0" timeOffset="90118.056">7534 15276 404 0,'0'0'234'0,"0"0"-193"16,0 0 22-16,0 0-18 15,0 0 1-15,0 0 77 16,76-10-11-16,-14 7-48 16,14 3-2-16,23 0 19 15,16 0-51-15,25 3-20 16,24 15 15-16,24-4-21 16,20 4-4-16,13-5 4 15,6-5-8-15,-11-4-14 16,-22-4-66-16,-26 0-20 15,-30 0-41-15,-55-12-153 16,-40 3 12-16</inkml:trace>
  <inkml:trace contextRef="#ctx0" brushRef="#br0" timeOffset="91084.866">8484 15561 369 0,'0'0'29'15,"0"0"5"-15,0 0 68 16,0 0-55-16,-7 143 44 16,-13-91-69-16,-3 7 15 0,0-9-12 15,0-2 3 1,7-7 0-16,6-15 31 0,2-10 7 16,5-8-46-1,-2-4-11-15,5-4 17 0,0 0 30 16,0-9-20-16,0-18-25 15,0-14-11-15,5-15 0 16,6-8-1-16,8-8-7 16,0 6-21-16,-4 4-74 15,1 12-35-15,-9 19 120 16,0 17-1-16,-2 6 9 16,-1 8 10-16,3 8 3 15,0 28-3-15,12 17 13 16,1 10-9-16,3 0-1 15,7-1 0-15,-4-3 10 16,1-2-7-16,-1 2-6 0,-3-9 0 16,-10-6 7-16,-6-8 18 15,0-5 47-15,-7-14 8 16,0 1-23-16,0-9-16 16,0-3 14-16,0 1 2 15,-18-7 28-15,-8 0-63 16,-13 0-9-16,-7 0 2 15,0 0-2-15,-4 0 4 16,8-5 8-16,5 3 3 16,6 2-27-16,5-2-1 15,3 2 0-15,11 0-3 16,12 0-4-16,0 0-15 16,0 0-62-16,3-4-47 0,36-9 25 15,14-11-78-15,0-6-110 16</inkml:trace>
  <inkml:trace contextRef="#ctx0" brushRef="#br0" timeOffset="91394.813">8903 15571 762 0,'0'0'140'16,"0"0"-139"-16,0 0 60 0,0 0-29 16,0 112-12-16,0-60 30 15,0 11-21-15,3 0-12 16,-3 3-12-16,9-7-2 16,-2-11 2-16,4-12-5 15,1-8 0-15,2-12 0 16,2-6 1-16,0-5-2 15,7-5 1-15,4 0-11 16,3 0-20-16,4-15-30 16,-3-3-110-16,-8-2-199 15</inkml:trace>
  <inkml:trace contextRef="#ctx0" brushRef="#br0" timeOffset="91586.968">8820 15881 726 0,'0'0'246'0,"0"0"-239"16,0 0 21-16,0 0 9 16,0 0-34-16,235-25-3 15,-185 25-76-15,-8 17-159 16,-16 2-319-16</inkml:trace>
  <inkml:trace contextRef="#ctx0" brushRef="#br0" timeOffset="91977.789">9322 16181 750 0,'0'0'125'0,"0"0"-41"15,0 0 7-15,0 0-80 16,0 0 3-16,0 0-5 16,99-107-7-16,-83 81-2 15,0 4-1-15,-9 9-1 0,0 12-2 16,-7 1 1 0,0 0-2-16,4 14 2 0,-4 14 3 15,3 5 14-15,3 0-8 16,-3-3 5-16,1-16-1 15,3-4-7-15,2-10-1 16,8 0 5-16,10-10 1 16,5-18 0-16,-2-2-7 15,-7 3 7-15,-9 4 1 16,-5 15-6-16,-6 3 5 16,-3 5-1-16,0 0 1 15,0 13-8-15,4 18-23 16,3 11-18-16,16-3-116 15,9-11-335-15</inkml:trace>
  <inkml:trace contextRef="#ctx0" brushRef="#br0" timeOffset="95384.75">13819 14033 68 0,'0'0'504'0,"0"0"-407"15,0 0-21-15,0 0-12 0,0 0-45 16,0 0 0-16,0 0-1 15,-13 51 16 1,-4-16-15-16,-6 1 2 0,0 10 6 16,-9 6-1-16,-5 3-14 15,3 1 2-15,2-6-6 16,13-11-4-16,8-8-3 16,8-12-1-16,3-10 0 15,0-9-1-15,0 0-25 16,7-32-18-16,23-12-32 15,9-15-30-15,-1-7-14 16,-4 0-33-16,0-2-119 16</inkml:trace>
  <inkml:trace contextRef="#ctx0" brushRef="#br0" timeOffset="95720.802">13819 14033 397 0,'46'-119'175'0,"-46"117"-22"16,0 2-72-16,3 4 7 15,1 26-54-15,3 14 4 16,9 10-9-16,0 3 2 15,1 1-13-15,-1-1 4 16,4 2-16-16,-6-1-5 16,2-5 0-16,0-3-1 15,-9-10 0-15,0-4 1 16,2-7-1-16,-6-4 1 16,1-8 4-16,-1-7 1 15,-3-3 10-15,0-5 3 16,0 0 36-16,-10-2 42 15,-29 0-68-15,-14 0-19 16,-9 0-5-16,-2 0 3 0,2 0 3 16,6 0 1-16,10 0 8 15,15 2 0 1,16-2-9-16,7 0-10 0,8 0-1 16,0 0-8-16,0 0-55 15,38 0-40-15,11-6 18 16,13-10-23-16,-9-2-187 15</inkml:trace>
  <inkml:trace contextRef="#ctx0" brushRef="#br0" timeOffset="96039.124">14155 13918 540 0,'0'0'376'0,"0"0"-344"15,0 0-10-15,0 0 39 16,0 148-57-16,0-83 16 16,0 12 7-16,0 6-11 15,0 5 7-15,0-8-12 16,21-9-9-16,14-21-1 15,11-14-1-15,-5-13 5 16,5-16 15-16,3-7-9 0,1 0-11 16,-4-12-3-16,-7-16-35 15,-20-8-50-15,-15-4-197 16</inkml:trace>
  <inkml:trace contextRef="#ctx0" brushRef="#br0" timeOffset="96238.994">14105 14287 1059 0,'0'0'41'0,"0"0"-29"16,0 0 15-16,0 0-16 15,0 0-9-15,209-4-2 16,-163 20-27-16,-13 4-66 15,-13 0-164-15,-13 2-190 16</inkml:trace>
  <inkml:trace contextRef="#ctx0" brushRef="#br0" timeOffset="96651.76">14482 14624 697 0,'0'0'290'0,"0"0"-227"15,0 0 6-15,0 0-38 16,0 0-18-16,0 0 21 16,65-121-11-16,-54 90 1 15,1 6-2-15,-5 10 2 16,1 6-17-16,-1 8-4 16,-7 1 0-16,5 0-1 15,2 0-2-15,0 18-4 16,5 8 4-16,-4 1 2 15,2-4-2-15,-1-5 0 16,-5-9 0-16,-1 0 1 16,-3-9-1-16,4 0 0 15,4 0 1-15,10-12-1 16,5-10-1-16,9-6 1 16,-11 4 0-16,-1 7 0 0,-11 9 0 15,-6 8 0-15,-3 0 3 16,0 0 9-16,0 14 0 15,0 21-4-15,4 9-7 16,3-2-2-16,5 0-2 16,6-10-73-16,5-14-91 15,3-12-186-15</inkml:trace>
  <inkml:trace contextRef="#ctx0" brushRef="#br0" timeOffset="96887.874">15152 14418 752 0,'0'0'264'16,"0"0"-251"-16,0 0 14 15,0 0-8-15,50 122-9 16,-38-84-10-16,-1-2 1 15,-8 0-3-15,6-12-8 16,-2-8-128-16,0-8-103 16,-1-8-232-16</inkml:trace>
  <inkml:trace contextRef="#ctx0" brushRef="#br0" timeOffset="97064.373">15115 14584 385 0,'0'0'548'0,"0"0"-515"16,0 0 23-16,0 0 11 16,0 0-38-16,0 0-22 15,186 0-6-15,-154 0-1 16,-6 0-4-16,-6 0-27 16,-6 0-87-16,-7-6-199 15</inkml:trace>
  <inkml:trace contextRef="#ctx0" brushRef="#br0" timeOffset="97424.797">15591 14283 886 0,'0'0'239'0,"0"0"-199"15,0 0-7-15,0 0-19 16,0 0-14-16,0 0-1 15,0 116 1-15,0-74-4 16,0 1 4-16,0 1 5 16,0-2-5-16,0-10-1 15,0-5 1-15,0-12-5 16,0-3-1-16,0-8 0 16,0-2-1-16,-11-2-9 0,-15 0 11 15,-1 0 5-15,11-10 3 16,6 4 18-16,10 0 25 15,0 2-17-15,0 2-27 16,26 1 14-16,19 1 0 16,4 0-10-16,6 0-6 15,-2 0-4-15,-16 1-57 16,-5 5-74-16,-14-2-273 16</inkml:trace>
  <inkml:trace contextRef="#ctx0" brushRef="#br0" timeOffset="98496.716">16525 14164 871 0,'0'0'64'0,"0"0"14"16,0 0 15-16,0 0-49 0,207 0-1 16,-143 0-19-16,-6 0-22 15,-12 0-2-15,-12 0-13 16,-11 0-45-16,-13 0-23 15,-10 13-181-15,0 3-415 16</inkml:trace>
  <inkml:trace contextRef="#ctx0" brushRef="#br0" timeOffset="98637.591">16491 14453 1071 0,'0'0'234'0,"0"0"-211"0,0 0 86 15,248-23-61-15,-137 11-48 16,-4 2-6-16,-1 4-102 16,-21 1-235-16</inkml:trace>
  <inkml:trace contextRef="#ctx0" brushRef="#br0" timeOffset="100064.768">17956 13910 553 0,'0'0'181'15,"0"0"-152"-15,0 0 59 16,0 0-18-16,0 0-48 0,0 0 10 15,0 0 19-15,11-14-10 16,-11 4-15-16,0 2 6 16,0 0-11-16,0 4 11 15,0 2 0-15,-27 2 31 16,-6 0-15-16,-13 4-42 16,-4 18-4-16,0 6-2 15,1 4 1-15,10-2-1 16,12 2 0-16,17-5-1 15,10-4 0-15,0-1 0 16,0-5-4-16,23-4-12 16,10-6-5-16,1-1 7 0,-6-6 2 15,-13 1-1-15,-12-1 1 16,-3 0 12-16,0 3 1 16,0 1 3-16,0 4 4 15,0 8 3-15,-14 2-2 16,-18 6-5-16,2 6 1 15,3 8-2-15,13 8 2 16,2 3-1-16,12 1 1 16,0-5-2-16,12-11-4 15,22-7 5-15,15-11-2 16,1-11 0-16,7-5 1 16,-4 0 0-16,-4-17 0 15,-10-11 10-15,-12-2-4 16,-11 0-3-16,-16-3 3 15,0 3 1-15,0 6 5 0,-30 7 1 16,-6 6-7-16,-1 9 3 16,-2 2-9-16,5 0-2 15,8 24-20-15,14 6-29 16,12 6-75-16,0-4-16 16,42-5-174-16,11-11-200 15</inkml:trace>
  <inkml:trace contextRef="#ctx0" brushRef="#br0" timeOffset="100756.459">18584 13912 450 0,'0'0'378'16,"0"0"-263"-16,0 0-2 15,0 0-78-15,0 0-30 16,0 0 0-16,-50 145 11 16,33-87-2-16,1-1 4 15,0 0 9-15,5-7-21 16,8-8-5-16,-1-11 0 0,4-15-1 15,0-7 0-15,0-9 4 16,0 0-4-16,0-8 2 16,0-24-2-16,14-12 3 15,6-10-6-15,-1-4 3 16,4-2-17-16,-9 4 1 16,-1 6-5-16,-10 7 16 15,-3 11 4-15,0 14-9 16,0 8 9-16,0 8 1 15,0 2 0-15,0 4-7 16,16 23-4-16,7 12 9 16,4 5 1-16,3 4 0 15,0 1 1-15,0 2-1 16,-2 2-10-16,-1 1-21 0,-13-6-23 16,-2 2-8-16,-4-12 46 15,-8-4 14-15,0-3 1 16,0-5 2-16,0-6 11 15,0-6 1-15,0-2 5 16,0-8 22-16,-20-4 20 16,-6 0-9-16,-17 0-22 15,2 0-5-15,-8 0 1 16,3-9 14-16,3 5-18 16,10 2-6-16,10 1-9 15,7 1-1-15,9 0-4 16,7 0-5-16,0 1-19 15,0 10-39-15,10-7 0 0,26-4-43 16,4 0-115-16,-1-4-228 16</inkml:trace>
  <inkml:trace contextRef="#ctx0" brushRef="#br0" timeOffset="101082.067">19101 13889 515 0,'0'0'365'0,"0"0"-333"16,0 0 9-16,0 141 8 15,0-88-23-15,0 5-10 16,0-4 8-16,0 4-16 15,7-3 1-15,16-5 2 16,3-9-3-16,4-10-5 16,0-8-3-16,-3-10 4 15,-4-7-4-15,0-6-4 16,0 0-5-16,0 0-18 16,-4-13-20-16,-8-6-89 15,-6-6-30-15,-5-3-304 16</inkml:trace>
  <inkml:trace contextRef="#ctx0" brushRef="#br0" timeOffset="101257.724">19039 14101 1074 0,'0'0'23'16,"0"0"-3"-16,0 0 23 15,244 20-36-15,-165-4-7 16,-10 0-41-16,-23 2-88 16,-12-4-184-16</inkml:trace>
  <inkml:trace contextRef="#ctx0" brushRef="#br0" timeOffset="101731.849">19606 14453 985 0,'0'0'42'0,"0"0"-34"16,0 0 25-16,0 0-33 15,0 0 0-15,0 0 2 0,39-76-2 16,-24 46 19-1,0 2 6-15,-2 2-7 0,-10 12-18 16,-3 1 4-16,0 12 15 16,0 1 14-16,0 0-16 15,4 10-11-15,-4 17 17 16,7 4 1-16,-4-3-8 16,-3-6 6-16,9-8 8 15,-2-6 10-15,0-5-32 16,13-3 9-16,19 0-5 15,2-25 5-15,12-6-5 16,-7-5-12-16,-11 9 0 16,-21 7 1-16,-5 9 1 15,-9 6 3-15,0 5 19 0,0 0 16 16,0 0-15-16,0 22-19 16,0 8-6-16,-5 6 0 15,5 0-16-15,0-10-55 16,0-6-97-16,19-7-72 15,4-13-307-15</inkml:trace>
  <inkml:trace contextRef="#ctx0" brushRef="#br0" timeOffset="105300.873">12971 13575 254 0,'0'0'196'15,"0"0"-128"-15,0 0 43 16,0 0-7-16,0 0-65 16,0 0 18-16,4-4-12 15,-4 4-7-15,0 0-25 16,0 0 3-16,0 0 7 15,0 0-6-15,0 0-5 16,0 0-4-16,0 4 0 16,0 24 11-16,0 16 22 15,0 14-16-15,0 15-19 16,0 13-3-16,0 7-2 16,0 11-1-16,0 4 0 15,0 4 0-15,0 3 0 16,0-5 0-16,0-6-1 15,0-6 1-15,0-12-1 0,0-1 2 16,0-9-1-16,0-10 0 16,0-16 3-16,0-13 6 15,0-16 6-15,0-9-1 16,0-6 27-16,0-4 1 16,0 1-7-16,0-1-3 15,0-2-9-15,0 5-8 16,0-5-10-16,0 4-4 15,0-2 1-15,0 5-1 16,0-3 0-16,0 2 4 16,9-6-2-16,-2 0 4 15,0 0-6-15,2 4 3 0,-2-4-4 16,0 1 0-16,2 5 1 16,-2 0 3-16,3 3-5 15,6 1 1-15,0-2 0 16,2-4 0-16,10 2 0 15,9-2-3-15,13-4 2 16,12 0-11-16,5 0-3 16,9 0-1-16,-3 0 13 15,-1-8-4-15,-6 3 5 16,-5 4-6-16,-7 1 7 16,-1 0 1-16,3 0 0 15,-6 0-1-15,3 0-3 16,-7 0-8-16,3 0-2 0,13 0 8 15,11 0-2-15,19 0 5 16,14-4 1-16,4-9-1 16,-3 0 3-16,7 3 0 15,-3-4 13-15,-1 1 36 16,1 6-45-16,-8-4-3 16,-11 7 3-16,-9-1-4 15,-11 2-3-15,-6 1 1 16,3 0 0-16,-9 0-1 15,9-2 2-15,-7 0-1 16,2 0 1-16,1 1 0 16,4-3 1-16,4 1 0 0,-1 1-1 15,1 0 1 1,3 2 0-16,-9-6 1 0,2 6-1 16,-4 2 0-16,-5 0 2 15,6-2 2-15,6 0-2 16,5-5-1-16,7 6 3 15,15-9-4-15,1-2 0 16,13-2-1-16,5-6 4 16,8 0 14-16,5 2-4 15,-9 2-12-15,-13 10-1 16,-6-2-1-16,-11 4-4 16,-3 2 5-16,-6 2 3 15,9-2-3-15,7-2-2 0,14-3 0 16,9-6 2-1,12 1 2-15,-1-4-2 0,-7 3-6 16,-11 2 4-16,-13 1 1 16,-3 1 1-16,-7 4 0 15,-3 1 1-15,-10-1-1 16,-6 5 1-16,-1 0 6 16,1 0-5-16,6 0 2 15,10 0-3-15,-6 0-1 16,-3 0-2-16,1 0 1 15,-5 5 1-15,0 3 0 16,-3-7-4-16,-4 4 9 0,-2-1-6 16,2 0 2-16,0-3-2 15,0 4 2-15,0-5-1 16,-5 2 0-16,5 4 0 16,-13-3-1-16,-1 1-1 15,-9 3 2-15,-2 1 4 16,2-4-4-16,-3 4 0 15,-10 2-4-15,-6-10 7 16,-8 4-3-16,-10-4 7 16,-5 0 32-16,-1 0-15 15,-3 0 8-15,0 0 10 16,0 0-2-16,0 0-8 16,0-4-11-16,0-8-18 15,0-6-3-15,0-4-1 16,0-5-1-16,-7-9-10 0,-12-4 3 15,-8-2-9-15,-8-12 0 16,1-4 1-16,-1-3-2 16,13-10-1-16,-1 0 4 15,8-3-3-15,4 0 1 16,2 3 18-16,6 2 0 16,-1-1-3-16,4-1 4 15,0 3-1-15,0 1 1 16,0 4-1-16,11 7-4 15,12 6 3-15,-4 5-14 16,-3 9 13-16,2 5 2 16,-9 2 0-16,-2 3 2 0,-4 4-2 15,-3 5 0 1,0 0 3-16,0 7 1 0,0 4-6 16,0 2 2-16,0 4-12 15,0-2 5-15,-7 2-7 16,4 0 6-16,-10-3-1 15,3 3-3-15,-6 0 3 16,-7 0-15-16,-7 0-6 16,-4 0-4-16,-9 0 16 15,1 0 17-15,1 0-4 16,-8 0 2-16,-2 0 3 16,1 0-2-16,6 0 2 15,-2 0 0-15,-4 0 1 16,-8-1 1-16,-6-3-4 15,-5 2 1-15,-3 1 1 0,-4-2 8 16,0 3 3-16,7 0 25 16,0 0-9-16,3 0-23 15,13 0-8-15,4 0 4 16,-1 0 0-16,4 0 1 16,-7 0 1-16,-16 4-2 15,-4 2 0-15,-10 4-2 16,-16 0-17-16,-7-2 3 15,-9 2-11-15,-10 1 14 16,-10-4 10-16,2-1 1 0,4-2 2 16,7 0 0-1,7 0 0-15,9 2 2 0,2-4-2 16,14 3 1-16,5-4 9 16,16 4-3-16,9-4-5 15,-2-1-4-15,-2 2-7 16,-16-2-4-16,-15 3 1 15,-10 2 4-15,3 1-7 16,-1 4 6-16,8 2 8 16,-4 0-1-16,3 0 0 15,9 0-6-15,-1-4 2 16,12 1 1-16,3-6 4 16,1-1 0-16,-4 1 0 15,0-3 1-15,0 1-1 16,3-1 0-16,4 0-1 0,0 0 1 15,9 2 0 1,-5-2-7-16,3 0 6 0,5 0 1 16,1 0 0-16,2 0 1 15,0 0 0-15,-3-2 5 16,4 2-5-16,-9 0 0 16,2 0 0-16,-6 0 0 15,-3 0 0-15,-3 0 0 16,-4 0 0-16,-4 6 0 15,-6 1 4-15,-6-2-4 16,-4 1 0-16,1 1 0 16,6-1 1-16,6 0-1 0,3 0-1 15,-1-2 0-15,14 2-4 16,1-6-4-16,13 0 4 16,14 0 4-16,9 0-4 15,4-9 8-15,3-3-8 16,-4 1 10-16,-3 1-5 15,-5 3 4-15,-6 3-4 16,-1 3 11-16,-4 1 8 16,3 0 9-16,13 0 2 15,4 0-24-15,-1 0-6 16,-3 0 0-16,-5 1 0 16,-11 7 0-16,0-4 0 15,-11 2 0-15,-3-3 18 16,2-3-1-16,1 0 18 15,11 0-17-15,0 0-14 0,9 0-4 16,10-9 3-16,8 8-3 16,3-2-2-16,9 3 0 15,3 0-19-15,4 0-44 16,0 17-46-16,0 5-184 16</inkml:trace>
  <inkml:trace contextRef="#ctx0" brushRef="#br0" timeOffset="106883.782">21289 14633 342 0,'0'0'206'15,"0"0"-73"-15,0 0-76 16,0 0-7-16,0 0 7 16,0 0 7-16,3-36-20 15,-3 32 13-15,7 2-38 16,-1 0-5-16,-3-1-3 16,4 0-10-16,0-4 0 15,6 1 5-15,-3 0 10 0,3 0-9 16,-6 1 4-1,-7 4 6-15,3 1-5 0,-3 0 13 16,0 0 24-16,0 0 8 16,0 4-8-16,-33 24-34 15,-20 15-15-15,-13 13 0 16,-13 13-5-16,-10 8 5 16,-6 3-3-16,8 0-3 15,18-15-9-15,26-14-18 16,28-19 7-16,15-15-52 15,19-12-12-15,46-5-53 16,15-26 15-16,5-14-22 16,-5-6-76-16</inkml:trace>
  <inkml:trace contextRef="#ctx0" brushRef="#br0" timeOffset="107035.708">21437 14660 872 0,'0'0'258'15,"0"0"-177"-15,0 0-20 16,-152 119-34-16,110-57-26 16,8 6-1-16,15-5-17 15,6-2-105-15,3-11-182 16</inkml:trace>
  <inkml:trace contextRef="#ctx0" brushRef="#br0" timeOffset="140208.29">20526 2907 288 0,'0'0'125'0,"0"0"-22"0,0 0 11 15,0 0-59 1,0 0 2-16,0 0-22 0,0 0 1 16,0 0-2-16,0-2-10 15,0 2-15-15,0 0-1 16,0 0-3-16,0 0-4 15,0 0 7-15,0 0-4 16,0 0-4-16,0 7-1 16,0 10 1-16,0 6 3 15,0 2-3-15,0 4 0 16,0 3 4-16,0 1-8 16,0 4 8-16,7 3-7 15,0-2 7-15,6 2-4 16,-3-2 0-16,3-1 0 15,1-1 0-15,-2-2 2 16,2-3-4-16,-1 2 7 0,-3-3-11 16,-1-4 12-16,-2 2-11 15,-3-2 10-15,-4 2-5 16,0 2 2-16,0-1 6 16,0-2 3-16,0-1 1 15,0-4 21-15,0 0-23 16,0-2-2-16,0 2-6 15,0 0-1-15,0 1-1 16,0-1 0-16,0 4-1 16,0 0 4-16,0 0-6 15,3 4 8-15,6-2-8 16,2 2 6-16,-8-2-5 16,1-1 5-16,-4 1-3 0,0-2 0 15,0 0 2-15,0 3-7 16,0-1 11-16,0 3-10 15,0-1 5-15,0-1-2 16,0 0 0-16,0-2-3 16,0 2 4-16,0 1 0 15,5 3 1-15,2-4 6 16,-3 1-5-16,-4 0 2 16,3 1-8-16,-3-1 9 15,0 0-8-15,4 0 6 0,-4-2-4 16,0 4 2-16,5 0-1 15,-1-2 0-15,-4 2 0 16,3 2-4-16,-3 1 8 16,0 1-8-16,0 0 8 15,0 0-5-15,0 0 1 16,0 0-1-16,0 1 0 16,0-6 2-16,-7 3-3 15,2 1 6-15,1-2-5 16,4 3 2-16,0 0-2 15,0 3 1-15,-3 0 0 16,3-2 0-16,0 1 0 16,0-2 6-16,0 2 1 0,0 2-5 15,-4-4 5 1,1 4-9-16,-1-1 6 0,-5-1-5 16,9 0 3-16,-3-1-2 15,-1 2 0-15,1-1 1 16,3-2-2-16,0 1 9 15,0-1-14-15,0 0 12 16,0 1-9-16,0-1 3 16,0 1 0-16,0 0 0 15,0-6 5-15,0 2-10 16,0 0 10-16,-4 1-5 16,1-2 2-16,3 5 10 15,0-1-11-15,0 2 7 16,0 0-8-16,0-2 0 15,0-1 0-15,0 2 3 0,0 1-6 16,0 0 9-16,0-1-7 16,0 2 2-16,0-1-2 15,0 1 0-15,0 2 1 16,0 2 1-16,0-1 0 16,0 2-2-16,-6 2 2 15,3-5-10-15,-1 0 6 16,1-3 3-16,3-4-12 15,0-2 11-15,0 0 0 16,0-1-2-16,0-1 0 16,0 1 3-16,0-2-4 15,0-1 5-15,0 0-4 0,0 0 5 16,0 0-4 0,-7 2 4-16,-6 0-4 0,3 1 2 15,-3 1 0-15,-1 2 0 16,-2 3 3-16,0 0-6 15,-1 1 6-15,-3-2-6 16,8 0 5-16,5 3-4 16,3-3 2-16,4 1 0 15,0-1-1-15,0-1 5 16,0-2-8-16,0 0 7 16,0-1-4-16,0 2 2 15,-7 2 3-15,-2 4-2 16,-1 1 0-16,-3-1 0 0,3 2-2 15,1-3 0-15,5 4 0 16,1 0-3-16,-1-4 6 16,1 3-4-16,3 2 2 15,-4 2-1-15,4 1 0 16,0 3-1-16,0-4-2 16,0 0 6-16,0 0-5 15,0-2 4-15,0 0-4 16,0-2 6-16,0 2-3 15,0 2 0-15,4 3 5 16,-1-4-5-16,4 2-1 16,-7-3 0-16,4-3 1 15,-4 7-6-15,0-3 12 16,0-2-11-16,0-4 8 0,0-7-8 16,12-5 0-16,8-11-23 15,6-14-163-15,1-2-113 16</inkml:trace>
  <inkml:trace contextRef="#ctx0" brushRef="#br0" timeOffset="142137.288">19184 8999 81 0,'0'0'265'0,"0"0"-262"16,0 0 1-16,0 0-4 15,0 0 6-15,0 0 10 16,0 0 38-16,0-14 12 16,3 10-45-16,1 4-11 15,-1-2 43-15,-3 2 23 16,0 0-24-16,0 0-14 15,6 0-26-15,11 0-8 16,10 0-3-16,15 0 14 16,20 4-14-16,14 1 8 15,20-4-8-15,10 2 3 16,5-3-4-16,6 1-1 16,-2 1-6-16,0 2-1 0,-2 0 5 15,2 0-3-15,0-1 1 16,-2 0 10-16,2 2-10 15,4-2 10-15,3 1-10 16,0 0 6-16,4 0-1 16,6-4 0-16,6 0 1 15,7 0-1-15,4 0 3 16,-4 0-9-16,0-5 10 16,-12-4-7-16,-8 6 6 15,-6 3-5-15,-17 0 2 16,-6 0 0-16,-8 0 0 0,-12 0 1 15,0 0-3 1,1 0 7-16,7 0-4 0,7 0-1 16,9-6 20-16,10-9-15 15,5 5 5-15,-2-1-4 16,-1 3-1-16,-10 4-1 16,-6 1 3-16,-1 3-6 15,-3 0 0-15,-1 0 20 16,-3 0-10-16,0 0-2 15,3 9-8-15,4-3-1 16,4-4 3-16,4 1-2 16,1-3 23-16,-1 0-13 15,-1 0 33-15,-3 0-14 16,1-5-6-16,2-3-16 0,2-1-3 16,-1 1 9-16,-4 4-10 15,0 4-4-15,-7 0 3 16,-12 0-10-16,-4 0 14 15,-4 0-13-15,4 0 12 16,4 0-4-16,16-2 26 16,6-6-15-16,13-2-11 15,4 0 1-15,-10 4-6 16,-13 2 7-16,-8 4-8 16,-15 0 10-16,-4 0-6 15,-2 0 0-15,11 0 0 16,-2 0 0-16,11 0 3 15,15 0-6-15,17 0 7 0,15-16-11 16,8-2 14-16,-13 2-9 16,-16 4 5-16,-17 6-6 15,-12 0 5-15,-4 4-2 16,0-2 0-16,5 3 2 16,5 1-2-16,5 0 6 15,10 0-7-15,1-7 5 16,-4-1-5-16,1 0 2 15,5-2 0-15,-13 1 6 16,-8 2-7-16,-2 1 15 16,-9 2-13-16,-7 0 7 15,-5 1-5-15,-6 0 18 16,-8-1-20-16,-17 2 3 0,-6 0-5 16,-11 2 0-16,-9 0-1 15,0 0 3-15,-4 0-5 16,3 0 7-16,-3 0-9 15,-3 0-23-15,4 0 4 16,-4 0-75-16,0-10-129 16,0-2-78-16</inkml:trace>
  <inkml:trace contextRef="#ctx0" brushRef="#br0" timeOffset="142406.845">29610 8544 977 0,'0'0'102'0,"0"0"-62"15,0 0-14-15,0 0-25 16,0 0 8-16,0 0 0 16,0 0-8-16,60 40 0 15,-7-16-1-15,2 3 0 16,-2-4 2-16,-7 0-5 16,-16-5 7-16,-11 0-11 15,-19 2 14-15,0 1 0 16,-62 9 41-16,-24 3 30 15,-19-1-2-15,6-3-29 16,23-6-4-16,27-10-41 16,34-10-4-16,15-3-103 15,22-2-133-15,32-22-176 16</inkml:trace>
  <inkml:trace contextRef="#ctx0" brushRef="#br0" timeOffset="143454.702">20553 3230 4 0,'0'0'141'16,"0"0"-99"-16,0 0 4 16,0 0-46-16,0 0-4 15,0 0-8-15,-112 0-69 16</inkml:trace>
  <inkml:trace contextRef="#ctx0" brushRef="#br0" timeOffset="143837.754">20553 3230 277 0,'-165'-6'101'0,"165"3"48"16,-3 1-16-16,3 2-49 15,0 0-49-15,0 0 10 0,0 0 4 16,-4 0 19-16,-3 0 0 16,-2 0-12-16,-5 1-24 15,2 7-13-15,1 0 1 16,2-2 1-16,2 3 19 15,4-3-13-15,-1 0-14 16,-5 0-13-16,6-2 0 16,-1-1 0-16,4-3 2 15,0 0 2-15,0 0-1 16,0 0 7-16,0 0-7 16,0-3-3-16,7-19-13 15,22-10 13-15,4-16-1 16,-6-4 4-16,3-7-1 15,-11 1 3-15,-8 12-7 0,-2 11 4 16,-6 17-1-16,-3 13 3 16,0 5 14-16,0 0-7 15,7 18-11-15,9 25-9 16,14 18 9-16,16 5 19 16,7-2-16-16,9-14-3 15,-5-10-29-15,-11-16-102 16,-23-19-165-16</inkml:trace>
  <inkml:trace contextRef="#ctx0" brushRef="#br0" timeOffset="145291.626">17993 1471 355 0,'0'0'341'0,"0"0"-266"15,0 0 13-15,0 0-2 16,0 0-39-16,0 0 29 16,0 0-44-16,6-15-14 0,-6 15-4 15,0 0 10 1,0 0 16-16,0 0-12 0,0 3 2 15,0 27-25-15,-13 19-5 16,-6 23 0-16,-4 16 2 16,9 2-1-16,-2-5-1 15,5-17-14-15,2-21 2 16,6-22 8-16,3-15 1 16,0-10 1-16,0-4 3 15,0-36-1-15,0-18 4 16,7-17-3-16,5-8-1 15,-1 0 2-15,-2 3-5 16,-6 13-8-16,1 17-5 16,-4 16 10-16,0 21 2 15,0 7 6-15,3 6-4 0,13 0 1 16,7 26-31 0,7 17 19-16,13 16 13 0,-10 9-3 15,-3 6 6-15,2-1-5 16,-14-1 6-16,-2-6-6 15,-6-6 3-15,-4-4-1 16,-6-6 0-16,0-6 2 16,0-10-4-16,0-9 6 15,0-7-1-15,0-9-2 16,-16 0 30-16,-11-9 28 16,-8 0-33-16,-9 0-12 15,-2 0-13-15,0-4 6 0,7-2-3 16,9 3 61-16,3 3-61 15,4 0-8-15,4 0-8 16,8 4-5-16,11 1-36 16,0-5-50-16,0 0-19 15,30-5-40-15,4-22 68 16,-2-15-299-16</inkml:trace>
  <inkml:trace contextRef="#ctx0" brushRef="#br0" timeOffset="145624.785">18352 1433 509 0,'0'0'188'16,"0"0"-146"-16,0 0-3 15,0 0 85-15,4 103-28 16,-4-51-29-16,0 8-27 16,-14 8-28-16,1 4 19 15,3-2-29-15,1-3 32 16,9-9-21-16,0-10 11 16,12-12-19-16,25-9-1 15,9-14-4-15,4-7-9 16,-1-6 7-16,-6 0-8 0,-10-10-35 15,-13-16-63-15,-20-2-146 16,0-6-528-16</inkml:trace>
  <inkml:trace contextRef="#ctx0" brushRef="#br0" timeOffset="145814.729">18342 1894 520 0,'0'0'462'16,"0"0"-462"-16,0 0-3 15,0 0-1-15,0 0 0 0,0 0 4 16,139 7-41-16,-119-1-125 16,-4 0-145-16</inkml:trace>
  <inkml:trace contextRef="#ctx0" brushRef="#br0" timeOffset="146252.495">18547 2167 742 0,'0'0'63'15,"0"0"60"-15,0 0-11 0,0 0-86 16,0 0 23-16,72-128-18 15,-56 88 21-15,-5 8 0 16,0 9-34-16,-3 8-16 16,-4 11 0-16,-4 4-2 15,3 0 0-15,-3 6-8 16,4 20-15-16,8 8 23 16,-1 4 10-16,1-4-2 15,-1-6-8-15,1-10 0 16,-1-6 1-16,-4-10 1 15,5-2-4-15,3 0-14 16,8-18 16-16,3-10 9 16,6-5 11-16,-9-2-15 15,-12 9 18-15,-4 10 1 16,-2 4-9-16,-5 12 18 0,0 0-14 16,0 0-9-16,0 12-10 15,0 20-1-15,0 10-7 16,0 0 5-16,3-2-6 15,5-10-61-15,7-10-60 16,0-11-69-16,-3-9-444 16</inkml:trace>
  <inkml:trace contextRef="#ctx0" brushRef="#br0" timeOffset="146502.902">19226 1899 657 0,'0'0'388'15,"0"0"-347"-15,0 0-21 16,0 0 0-16,0 0-16 16,0 0 35-16,14 130-27 15,-1-90-8-15,-6-4-4 16,5-8-3-16,-8-8-9 15,3-7-36-15,-4-8-10 16,-3-5-200-16,0-4-239 0</inkml:trace>
  <inkml:trace contextRef="#ctx0" brushRef="#br0" timeOffset="146687.587">19157 2029 732 0,'0'0'197'15,"0"0"-175"-15,0 0 13 16,0 0 47-16,0 0-56 16,0 0-11-16,145 0-11 15,-118 0-3-15,6 0-1 16,6 0-44-16,-2-14-67 16,6-10-121-16,-4-4-144 15</inkml:trace>
  <inkml:trace contextRef="#ctx0" brushRef="#br0" timeOffset="146979.593">19599 1776 258 0,'0'0'507'16,"0"0"-420"-16,0 0 17 15,0 0-59-15,0 0-18 16,0 0 28-16,4 113-16 16,3-70-24-16,-2 2-5 15,-1-5 3-15,-4-2-8 16,0-8 13-16,0-6-8 15,0-10 18-15,-9-7-14 16,2-2 15-16,-4-5-25 16,-1 0 27-16,8 0-7 15,1 0-3-15,3 0 22 16,0 0-28-16,0 0-15 0,0 0-6 16,26 0 5-16,20 0-9 15,11 0 7-15,15-2 1 16,5-1-80-16,-1-10-111 15,-7-3-410-15</inkml:trace>
  <inkml:trace contextRef="#ctx0" brushRef="#br0" timeOffset="149088.813">29983 9815 337 0,'0'0'373'0,"0"0"-302"16,0 0 95-16,0 0-95 15,0 0-34-15,0 0-21 0,0 0 6 16,0-14 0-16,0 14-12 16,0 12-3-16,0 15 5 15,-20 9 25-15,-3 12-23 16,-3 8 4-16,-1 8-16 16,4 4 4-16,9-5-6 15,5-12 0-15,9-16-1 16,0-15-19-16,0-17 6 15,0-3-38-15,13-30 38 16,10-28 7-16,3-20 0 16,-3-8-13-16,0 3 2 15,-5 3-45-15,-6 7-32 16,-5 8 27-16,-7 10 36 0,0 18 30 16,0 17 2-1,0 14 31-15,4 6 19 0,5 22-23 16,5 30 4-16,12 23 59 15,10 20-43-15,-3 16-18 16,10 11-5-16,-10-1-22 16,6-13 6-16,-12-20-3 15,-8-24 1-15,-5-16-3 16,-5-17 3-16,-5-18-1 16,-4-5-3-16,0-8 16 15,-27 0 53-15,-28 0-52 16,-17-2-16-16,-4-8 1 15,-4 4-3-15,1 6-1 16,10 0 4-16,12 4-4 0,18 8 0 16,16 1 4-16,16-8-8 15,7 0-2-15,0-1 6 16,11-4-23-16,24 0 13 16,-1 0-24-16,8-10-25 15,1-14-20-15,-3-9-175 16,-1-7-314-16</inkml:trace>
  <inkml:trace contextRef="#ctx0" brushRef="#br0" timeOffset="149391.997">30425 9815 281 0,'0'0'475'15,"0"0"-377"-15,0 0-6 16,0 0-49-16,0 0 46 16,0 0-54-16,39 142-1 15,-36-77-13-15,-3 12 13 16,0 0 11-16,0 0-19 16,0-9-9-16,0-14-15 15,8-16 13-15,7-12-15 16,12-12 0-16,3-10-2 15,9-4-1-15,-2 0-8 0,9-25-42 16,-7-8-65-16,-18-7-90 16,-21 0-245-16</inkml:trace>
  <inkml:trace contextRef="#ctx0" brushRef="#br0" timeOffset="149555.467">30441 10182 853 0,'0'0'120'0,"0"0"-36"15,0 0-51-15,202-20-26 16,-149 20-7-16,-11 19-102 0,-15 7-200 16</inkml:trace>
  <inkml:trace contextRef="#ctx0" brushRef="#br0" timeOffset="149919.451">30821 10537 740 0,'0'0'264'0,"0"0"-181"16,0 0-35-16,0 0-6 16,0 0-29-16,89-112 27 15,-66 74-39-15,-4 2 7 16,-5 11-3-16,-7 14-8 15,-1 7 5-15,-6 4-3 16,0 0 1-16,0 26 0 0,0 8 12 16,0 4 4-16,3-4-1 15,4-12-14-15,6-11 8 16,-3-4-5-16,6-7-6 16,7 0 8-16,4-14-6 15,6-16 8-15,-6-6-6 16,-8 2 5-16,-8 8-2 15,-11 8 8-15,0 10 2 16,0 6 32-16,0 2-29 16,0 10-1-16,0 22-17 15,0 8-16-15,0 2-54 16,9-7-134-16,24-16-101 16</inkml:trace>
  <inkml:trace contextRef="#ctx0" brushRef="#br0" timeOffset="152417.697">14261 16208 478 0,'0'0'37'16,"0"0"-18"-16,0 0 95 15,0 0-80-15,0 0-28 16,0 0 36-16,0 0-23 16,0-35 30-16,0 35 28 15,0 0 20-15,0 0-43 16,0 0-24-16,0 8-8 15,19 23-13-15,8 15 20 0,14 8-20 16,4 5 9-16,-2 1-17 16,3-2-2-16,-9-8-10 15,-2-14-38-15,-4-13-173 16,-8-16-174-16</inkml:trace>
  <inkml:trace contextRef="#ctx0" brushRef="#br0" timeOffset="152609.518">14786 16084 928 0,'0'0'202'15,"0"0"-129"-15,0 0 2 16,0 0-49-16,0 156-17 0,0-53-11 16,0 16 5-16,0 12-6 15,0 12-30-15,-7-13-61 16,-3-15 1-16,1-22-150 15,9-38-126-15</inkml:trace>
  <inkml:trace contextRef="#ctx0" brushRef="#br0" timeOffset="152885.209">15278 16343 541 0,'0'0'122'16,"0"0"-52"-16,0 0-9 16,0 0 18-16,0 0-7 15,0 0-2-15,138-41-46 16,-115 41-10-16,3 0-12 15,1 0-4-15,-4 0-67 16,-11 9-146-16,-12 4-328 16</inkml:trace>
  <inkml:trace contextRef="#ctx0" brushRef="#br0" timeOffset="153047.41">15400 16585 860 0,'0'0'260'15,"0"0"-247"-15,0 0 75 16,0 0-5-16,0 0-51 16,203-2-28-16,-153 2-8 15,-4 4-32-15,-2 10-108 16,-8 0-22-16,-10-6-376 16</inkml:trace>
  <inkml:trace contextRef="#ctx0" brushRef="#br0" timeOffset="153394.477">16281 16455 801 0,'0'0'283'16,"0"0"-281"-16,0 0 5 15,42 106 3-15,1-84 12 16,3 0-21-16,-9-12 5 15,-2-6-5-15,-8-4 0 16,-4-13 0-16,0-18 0 16,-9-19-1-16,-5-8 4 15,-9 0-4-15,0 1 8 16,-36 7-9-16,-17 10 2 0,-12 8 0 16,-2 10-1-1,1 18 14-15,10 4-10 0,6 6-2 16,15 28-4-16,28 10-4 15,7 2 5-15,19 3-52 16,45-9-47-16,17-8-120 16,2-6-67-16,-3-12-213 15</inkml:trace>
  <inkml:trace contextRef="#ctx0" brushRef="#br0" timeOffset="153551.414">16693 16504 452 0,'0'0'234'0,"0"0"-66"15,0 0 23-15,0 0-109 16,0 0-17-16,195-13 3 0,-149 13 7 15,0 0-29 1,-4 0-6-16,-8-2-37 0,-11-2 4 16,0 4-7-16,-16 0-1 15,2 0-68-15,-6 0-73 16,-3 0-63-16,0 0-465 16</inkml:trace>
  <inkml:trace contextRef="#ctx0" brushRef="#br0" timeOffset="153759.752">17231 16506 1093 0,'0'0'204'16,"0"0"-203"-16,115-154 39 0,-29 78 23 15,6 4-30-15,-12 10 26 16,-25 13-58-16,-29 18-2 15,-15 9-34-15,-11 12 4 16,0 10-104-16,-30 0-57 16,-32 6-335-16</inkml:trace>
  <inkml:trace contextRef="#ctx0" brushRef="#br0" timeOffset="153922.91">17224 16200 1085 0,'0'0'221'16,"0"0"-134"-16,217 44 3 16,-107 10-23-16,8 16-67 15,5 13-5-15,-17 9-94 16,-14-8-267-16</inkml:trace>
  <inkml:trace contextRef="#ctx0" brushRef="#br0" timeOffset="157233.697">19831 9450 197 0,'0'0'21'0,"0"0"47"15,0 0-20-15,0 0 15 16,0 0 28-16,0 0-17 15,0-6 5-15,0 6-27 0,0 0-22 16,0 0 0-16,0 0-19 16,0 0 26-16,0-1 18 15,0 1-27-15,0 0 0 16,0 0-15-16,0 0 9 16,0-3-22-16,0 3 11 15,0-2-7-15,0 1 11 16,0-4-13-16,5-2 9 15,10-4 15-15,4-3-24 16,11-4-2-16,5-1 7 16,6-1-13-16,2-3 14 15,-1 3-16-15,-5-2 15 16,2 1-13-16,-2 4 6 16,-1 1 0-16,-6 2 1 15,-4 0 5-15,4-2-1 0,2-2 6 16,2-2 6-1,5 0-9-15,-2-1 5 0,5-1-8 16,1 3 0-16,1-3 0 16,2 0-3-16,0 1-4 15,0 1 10-15,-7 2-14 16,-2-2 12-16,-2 2-12 16,-1 0 11-16,-7 2-5 15,-1-1 3-15,1-2 3 16,-1-1 3-16,1 0-7 0,4-4 8 15,0-3-8 1,-1 1-1-16,0-3 3 0,5-2-7 16,-1 2 3-16,1 0 0 15,2 3-1-15,2-2-2 16,-2 0 1-16,6-3-1 16,-1 6-2-16,-5-1 3 15,2 2-1-15,-5 2 2 16,5-2 0-16,3 0 1 15,-1-3-3-15,8-2-1 16,1-3 2-16,3-1-3 16,5 1 0-16,-5 3-2 15,4-4-4-15,-4 1 1 16,2-1-5-16,-6 2 12 16,1-3-2-16,-4 0 10 0,-2-2-12 15,2-2 16-15,4-7-10 16,5 3 4-16,1-4-1 15,1-6-2-15,1 0-3 16,-1-4 2-16,-4-4 2 16,3 2-4-16,-1 1 10 15,-2 1-9-15,-3 5 5 16,-1-3-5-16,1-2 2 16,-1 2 0-16,8-1-1 15,5-4 1-15,2 3-3 16,5 2 6-16,-4 2-8 15,-5 2 12-15,6-3-12 0,-6-1 10 16,2 1-8-16,-2-3 3 16,-2-1 0-16,-1 3 0 15,-1 2 1-15,-1 2-1 16,2 0 2-16,0 1-8 16,1 0 13-16,6 2-13 15,1-3 11-15,11 0-6 16,7-3 1-16,9-2 0 15,4-4-2-15,3-2-2 16,0 6 0-16,-4-1-11 16,-6 2 12-16,-10-3-37 15,-3-1 15-15,1-6 6 16,-5-4 6-16,1 0 12 0,-1 0 1 16,8 0-4-1,12 1 8-15,3-1-4 0,4 0 0 16,0-1-3-16,-3 2-44 15,-9 3-13-15,1 1 10 16,-5 3-11-16,-2 2 11 16,3 2-30-16,1-2 2 15,5 0 50-15,9-4 24 16,5-5 4-16,-1 1-11 16,3 0-41-16,-4 4-124 15,3-2 127-15,-3 1 49 16,5 0 6-16,-1-4-2 15,-2 0-8-15,-14 4-104 16</inkml:trace>
  <inkml:trace contextRef="#ctx0" brushRef="#br0" timeOffset="158670.367">20293 9149 230 0,'0'0'44'0,"0"0"-5"16,0 0-22-16,0 0 6 16,0 0 5-16,0 0 37 15,0-9-9-15,0 9 71 16,0 0-57-16,0 0 15 16,0 0 4-16,0 0 17 15,0 0-57-15,0 0-6 16,-4 0-3-16,1 11-29 15,3 12-6-15,0 2-1 16,0-6 18-16,3-7-17 16,20-8 8-16,4-4-9 15,-4 0 17-15,-4-14-4 16,-5-14 24-16,-14-2-12 0,0 0-22 16,0 2 23-1,-10 3-9-15,-17 8 25 0,1 6-43 16,6 6 6-16,4 5 2 15,2 0-9-15,2 14-2 16,5 18 2-16,7 9-6 16,0-2-17-16,16-11-51 15,30-18-77-15,14-10 8 16,5-9-164-16</inkml:trace>
  <inkml:trace contextRef="#ctx0" brushRef="#br0" timeOffset="160690.493">22711 7553 306 0,'0'0'95'0,"0"0"-51"0,0 0-13 16,0 0 6-16,0 0-23 15,0 0 19-15,0 0 4 16,0 0 16-16,0 0-16 15,0 0-15-15,0 0 9 16,0 0-27-16,0 0 1 16,0 0 0-16,0 0-1 15,0 0-1-15,0 0 0 16,0 0-3-16,0 0 5 16,3 0 13-16,27 0 0 15,13 0-15-15,3 0 7 16,7 0-19-16,-4 0 11 0,-3 0-4 15,0 0-2 1,-8 0 4-16,1 3-3 0,3-3 4 16,4 0-6-16,4 0 9 15,3 0-9-15,-4 0 10 16,1 0-9-16,-8 0 6 16,-1 0-2-16,-2 1 0 15,-9 2 0-15,3-2 1 16,6-1-1-16,0 0 10 15,5 0-7-15,2 0 19 16,0 0-21-16,0-5-1 16,-7 1 0-16,-5 2 1 15,0 2-3-15,-3 0 4 16,-1 0-3-16,1 0 7 16,-1 0-12-16,1 0 9 0,3 0-3 15,0 0 0-15,-3 0 3 16,3 0 4-16,5-4 5 15,-5 0-1-15,5 1 0 16,-9 2 3-16,3 1-13 16,-1-3 6-16,2 3-5 15,-1 0 3-15,3 0-5 16,4 0 12-16,-1-2-5 16,4-3-2-16,-3-1 14 15,-1 0-18-15,-5 0 4 16,-2-1-1-16,-9 3-7 15,-9 4 7-15,-2 0-7 0,-1 0 3 16,-4 0 0-16,2 0-2 16,-6 0 6-16,4 0-3 15,2 0 0-15,5 0-2 16,2 0-24-16,4 0-82 16,1-2-48-16,-2-16-240 15</inkml:trace>
  <inkml:trace contextRef="#ctx0" brushRef="#br0" timeOffset="162110.059">24862 5725 198 0,'0'0'37'0,"0"0"-17"16,0 0 81-16,0 0-68 16,0 0 12-16,0 0 22 15,0-14-59-15,0 14 11 16,0 0-12-16,0 10 41 0,0 0-25 16,0 1 5-1,0 0-17-15,0 1 30 0,3 2-27 16,-3 4-3-16,0 4 10 15,0 1-9-15,0 8 7 16,0-1-19-16,0 2 8 16,0 3-4-16,0-2 8 15,0-1-7-15,0-1 8 16,0 0 3-16,4-2 8 16,-1-1-7-16,6-2-10 15,-5 3 17-15,-1-2-15 16,-3 3 22-16,0-2-23 15,0-2 5-15,0-2-13 16,0 0 3-16,0 0-6 0,0-2 7 16,0 0-8-16,0-1 11 15,0 1-11-15,0 0 8 16,0-2-5-16,0 4 1 16,0 0 0-16,0-1 0 15,-3 7 2-15,-6-9-7 16,2 2 12-16,0-3-12 15,3-3 9-15,4 2-7 16,0-3 5-16,0-1-2 16,0-2 0-16,0 0 0 15,0 5-3-15,0 1 6 16,0 3-6-16,0 0 8 16,0-2-7-16,0 4 6 0,0 0-8 15,0 2 4 1,0 4 0-16,0 2 0 0,0 1 4 15,0 0-9-15,0-1 11 16,0-4-10-16,0-2 8 16,0-3-7-16,0-1 3 15,0 0 0-15,0 4 0 16,0 1 2-16,0 2-6 16,0 5 8-16,0 0-12 15,0 6 1-15,0 7-34 16,0-2-34-16,0-1-20 15,0-3-58-15,0-10-108 16</inkml:trace>
  <inkml:trace contextRef="#ctx0" brushRef="#br0" timeOffset="163217.831">27561 5959 630 0,'0'0'73'15,"0"0"0"-15,0 0 5 16,0 0 8-16,0 0-19 15,0 0 6-15,0 13-32 16,0-22 45-16,0-19-36 16,13-14-27-16,1-9-16 15,5-2-3-15,1-1-4 16,-3 10 0-16,-4 10-4 16,-3 12 9-16,-4 14-14 15,-3 5 16-15,-3 3-14 16,4 8 5-16,3 23-7 15,5 10 8-15,-1 6 2 0,5-3-2 16,-9-5 11 0,5-10-19-16,-5-11 19 0,4-10-18 15,1-8 11-15,2 0-6 16,15-14 6-16,1-22-3 16,7-11 6-16,-2-6-4 15,-12-1-4-15,-5 5 9 16,-9 11-6-16,-6 17 2 15,1 10 8-15,-4 9-4 16,0 2 15-16,3 9-17 16,1 18 2-16,1 12 9 15,6 4-16-15,-1-7 7 16,3-6 5-16,-3-7-14 16,3-9 3-16,-3-7-2 15,6-7-2-15,11 0-3 0,7-13 3 16,11-21 3-16,1-8 0 15,-7-7 0-15,-12 1-7 16,-16 6 14-16,-8 10-4 16,-3 14-3-16,0 14 25 15,0 4 22-15,-11 10-27 16,-15 30-20-16,-9 13-3 16,8 7-5-16,16-2-16 15,11-10-49-15,0-12-110 16,11-16-26-16,24-19-325 0</inkml:trace>
  <inkml:trace contextRef="#ctx0" brushRef="#br0" timeOffset="163429.256">29026 5509 765 0,'0'0'128'0,"0"0"-121"0,0 0-14 16,0 0-106 0,0 0-379-16</inkml:trace>
  <inkml:trace contextRef="#ctx0" brushRef="#br0" timeOffset="163599.323">28828 5867 1053 0,'0'0'69'16,"0"0"-55"-16,0 0 14 15,235 8-12-15,-127-8-16 16,-13-3-27-16,-27-2-76 15,-22 3-223-15</inkml:trace>
  <inkml:trace contextRef="#ctx0" brushRef="#br0" timeOffset="164152.039">28937 5668 536 0,'0'0'151'16,"0"0"-86"-16,0 0 4 16,0 0-7-16,0 0 12 15,0 0-6-15,-23 3-27 16,46-3-9-16,23 0 51 15,7-3-33-15,6-1-11 16,-3 3-37-16,1 1-2 16,-11 0-32-16,-11 0-122 15,-20 8-300-15</inkml:trace>
  <inkml:trace contextRef="#ctx0" brushRef="#br0" timeOffset="164935.429">30501 5264 325 0,'0'0'408'15,"0"0"-332"-15,0 0 54 16,0 0-39-16,0 0-16 0,0 0-41 16,-23-38 48-16,0 34-17 15,-11 2-28-15,-8 2 12 16,-8 0-25-16,-10 6-4 15,-2 16-16-15,6 3 1 16,6 8-1-16,15-1-6 16,8 3 4-16,13-2-2 15,14-7 0-15,0-8-3 16,4-2-2-16,26-8 4 16,0 0-9-16,-4-2 17 15,-10-2-14-15,-9 2 6 16,-7 6 1-16,0 10 11 15,0 12-11-15,-26 13 0 16,-11 3 12-16,-6 5-21 0,10 0 19 16,4-5-16-16,22-8 6 15,7-12 0-15,4-9-1 16,45-12-4-16,13-6 2 16,7-3 2-16,-5-5-2 15,-2-19 6-15,-13-6 0 16,-15-3-3-16,-11 0 10 15,-19-1-7-15,-4 4 8 16,0 4 6-16,-38 8 12 16,-8 5 7-16,-3 8-23 15,6 5-1-15,6 0-12 16,9 27-1-16,21 16-86 16,7 1-95-16,23-4-201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3T11:14:15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4891 4672 500 0,'0'0'182'0,"0"0"-154"15,0 0 14-15,0 0-1 16,0 0-4-16,0 0-25 16,0 0 1-16,0 0 21 15,16-11 5-15,-16 11-3 16,0 0 33-16,0 0-37 16,0 0-16-16,0 0-14 15,0 0 1-15,0 0-3 16,0-1 5-16,0-3 6 15,3 1-1-15,-3-2 6 16,4 1 2-16,0 0-6 16,1 0-7-16,-2 2-4 0,1 0-1 15,-1 2 0-15,-3-2 0 16,0 2 1-16,0 0 6 16,0 0-6-16,0 0 11 15,0 0 12-15,-3 0-9 16,-24 0-1-16,-12 0-14 15,-3 8 0-15,1 10-6 16,2 4-1-16,6-2-1 16,13-1 8-16,13 2-7 15,7-5 6-15,0 0-4 16,4-4 1-16,26-3-2 16,0-2 3-16,2-2 0 15,-6-4 2-15,-8-1-2 0,-6 0-3 16,-8 2 4-1,-4 1 4-15,0-2 5 0,0 9-7 16,-23 8 4-16,-20 11-2 16,-17 11 1-16,4 7-3 15,10 4 1-15,23-1 1 16,19 0 0-16,4-6 3 16,11-4-2-16,28-6 0 15,14-12 0-15,0-6-1 16,0-10 3-16,0-6-4 15,-3 0 10-15,-12-18-6 16,-4-11 10-16,-18-7-2 16,-12-7 12-16,-4 1-9 15,-15 4 3-15,-31 6-10 16,-19 10-6-16,5 10 2 0,-6 9-4 16,13 3-2-16,18 13-3 15,21 18-7-15,14 11-22 16,23 3-66-16,49-1 2 15,15-8-161-15,12-10-173 16</inkml:trace>
  <inkml:trace contextRef="#ctx0" brushRef="#br0" timeOffset="224.858">5703 4904 606 0,'0'0'337'15,"0"0"-317"-15,0 0 12 16,0 0 31-16,0 0-53 16,226-3-10-16,-169 3-4 15,-11 0-115-15,-12 0-118 16,-19 0-272-16</inkml:trace>
  <inkml:trace contextRef="#ctx0" brushRef="#br0" timeOffset="374.216">5581 5111 883 0,'0'0'210'16,"0"0"-205"-16,0 0 18 15,0 0-5-15,223 0 16 16,-121 0-34-16,-6-4 0 15,-20 0-41-15,-27 4-222 16</inkml:trace>
  <inkml:trace contextRef="#ctx0" brushRef="#br0" timeOffset="1026.926">6893 4682 908 0,'0'0'64'16,"0"0"-1"-16,34-109-7 15,-2 75-33-15,-6 9-11 16,-6 9 2-16,-13 10 0 16,-4 6-13-16,-3 0-2 15,0 30-11-15,0 15 8 16,0 20 4-16,0 7 6 16,0 6 5-16,0-6-5 15,0-5 8-15,0-13-9 16,0-14 12-16,16-13-11 0,7-8 3 15,0-11-4 1,-1-8 2-16,9 0 3 0,7-18 3 16,8-30 26-16,3-14-9 15,-3-12 0-15,-12-2-17 16,-6-4 25-16,-21 11-32 16,-7 6 8-16,0 18-7 15,0 17 4-15,-3 15 36 16,-1 9-33-16,-1 4-14 15,5 0-13-15,0 0-41 16,39 22-90-16,21 9 25 16,2-1-51-16,-6-4-357 0</inkml:trace>
  <inkml:trace contextRef="#ctx0" brushRef="#br0" timeOffset="2050.868">7596 5075 513 0,'0'0'239'0,"0"0"-175"15,0 0 31-15,0 0-54 16,0 0-26-16,0 0 8 15,-23 64-3-15,23-42-3 16,0-4-2-16,3-4 0 16,13-5 3-16,-2-5-5 15,2-3-4-15,-5-1-4 16,8 0-1-16,-3-1 6 16,7-21-3-16,-5-7 7 15,-6 0-14-15,-12-5 3 16,0 7-3-16,0 4-3 15,-23 4-11-15,-7 9-6 0,-5 8-7 16,1 2 7-16,-1 0-21 16,8 20-84-16,17 6 39 15,10-2-10-15,0-4-166 16</inkml:trace>
  <inkml:trace contextRef="#ctx0" brushRef="#br0" timeOffset="3374.404">7735 4600 600 0,'0'0'96'15,"0"0"-93"-15,0 0 59 16,0 144 27-16,0-82 6 15,9-1-32-15,2 1-12 16,5-5-25-16,-6-7-12 16,6-2-4-16,-5-10-1 15,1-7-6-15,4-11-3 16,-5-9 1-16,8-10-1 16,4-1 0-16,0-7-8 15,4-20 7-15,-1-5-12 16,-3 2 11-16,-12 4-2 15,-2 8 4-15,-9 9 2 16,0 9 18-16,0 0 7 0,0 0-6 16,0 9 5-16,0 11-24 15,0 4-4-15,0-4 3 16,7-7-2-16,3-9 1 16,-6-4 0-16,1 0 5 15,2 0 8-15,0-9 19 16,9-19-10-16,-1-10 2 15,-3-2-24-15,4-4 9 16,-13 9-9-16,4 10-1 16,-7 7-2-16,0 14 2 0,0 4-2 15,0 10-7-15,0 34-7 16,0 15 1-16,4 22 9 16,0 7 11-16,1 6-4 15,-2-7 0-15,1-13 9 16,-1-22-9-16,-3-23 0 15,0-18 24-15,0-11-5 16,4 0 36-16,0-26 22 16,4-22-6-16,3-14-69 15,8-12 4-15,4-2-6 16,8 3-2-16,7 9-1 16,-7 14-16-16,-5 20 10 15,-10 16 3-15,-5 12 4 16,-4 2-10-16,5 2-8 15,-1 16-5-15,-3 8 19 0,0 2 5 16,-8 0 1-16,0 1 0 16,0-6 3-16,3-5-3 15,4-4 0-15,2-10 0 16,-2 0-3-16,0-4 2 16,9 0-3-16,4 0-7 15,3-22 10-15,10-6-11 16,-3-6 8-16,-7 4-9 15,-7 6 10-15,-12 8 3 16,-4 10 8-16,0 5-2 0,0 1 17 16,0 0 1-1,0 7-17-15,-7 11-7 0,-2 0 0 16,9-3-7-16,0-6 7 16,0-5 0-16,0-4 0 15,0 0 0-15,12 0 5 16,15-18 0-16,-1-4 5 15,-3-8-9-15,-12-1 8 16,-6 2-8-16,-5 2 5 16,0 6-6-16,0 4 0 15,-19 8 0-15,3 6 0 16,2 3 3-16,-6 0-3 16,1 26-4-16,3 7-3 15,16 0 4-15,0-8-15 16,0-9 12-16,23-10-9 0,12-6 4 15,2 0 9 1,9-8 2-16,-7-12-5 0,-2-2 8 16,-7 0-6-16,-10 5 6 15,-8 6 1-15,-8 7 1 16,-1 4 1-16,-3 0-2 16,0 0-3-16,7 4-1 15,6 16-4-15,1 6 0 16,9 0 8-16,0-1-5 15,-4-6 5-15,-3-1-4 16,-5 1 2-16,-8-6 5 16,-3-1 1-16,0-2 2 0,0 0-2 15,0-3-4-15,0 0 1 16,0-5-2-16,0 0-5 16,0-2 4-16,0 0-4 15,0 0-9-15,0-6-60 16,0-16-59-16,0-8-71 15,0-6-117-15,0-6-148 16</inkml:trace>
  <inkml:trace contextRef="#ctx0" brushRef="#br0" timeOffset="3509.095">8827 4740 638 0,'0'0'407'15,"0"0"-359"-15,0 0-32 0,0 0-16 16,0 0-10-1,0 0 2-15,39-2-50 0,-36 11-206 16,-3 1-492-16</inkml:trace>
  <inkml:trace contextRef="#ctx0" brushRef="#br0" timeOffset="3936.837">6570 5667 1096 0,'0'0'87'16,"0"0"12"-16,0 0-9 16,0 0-23-16,0 0-59 15,0 0-5-15,168-3 1 16,-9-8 6-16,48-1 0 0,25-1-10 15,15 3 2-15,1 6-2 16,-18 4-1-16,-18 0-30 16,-28 0-39-16,-19 0-40 15,-17 0-11-15,-22 0 37 16,-13 0-106-16,-25-5-133 16</inkml:trace>
  <inkml:trace contextRef="#ctx0" brushRef="#br0" timeOffset="4604.998">6534 6563 673 0,'0'0'88'16,"0"0"-74"-16,0 0 50 16,0 0 38-16,172-149-52 15,-110 98 7-15,-9-1-22 16,-7 11-12-16,-20 11-23 15,-13 14 3-15,-10 14-1 16,-3 2 3-16,0 14-5 0,0 28 0 16,0 12-1-1,0 11 2-15,0 1 3 0,14-4-4 16,13-8 10-16,5-11-8 16,-6-16 12-16,-3-15 0 15,-5-10 19-15,-2-2 0 16,3-6-3-16,1-26 21 15,-2-15-2-15,1-12-4 16,-7-1-39-16,-5-1 4 16,1 7-8-16,-5 2-1 15,6 10-1-15,-2 12 0 16,-7 10-3-16,4 12 4 16,-1 6-6-16,6 2-17 15,9 0-88-15,13 4-23 16,3 12 30-16,9 0-233 0</inkml:trace>
  <inkml:trace contextRef="#ctx0" brushRef="#br0" timeOffset="5608.67">7431 6607 697 0,'0'0'222'15,"0"0"-217"-15,0 0 48 16,0 0 2-16,0 0-34 16,0 0-5-16,142 10-7 0,-102-30 1 15,-8-2-10-15,-9 0 6 16,-16-2-4-16,-7 2 0 16,0 1 1-16,-16 3 1 15,-17 7-4-15,-6 4 0 16,-2 7-1-16,6 0-10 15,1 13 5-15,11 15-7 16,11 9 8-16,12 0 2 16,0-5-12-16,28-7 4 15,16-13 3-15,11-12 8 16,5 0 0-16,-3-12 12 16,1-19-2-16,-8-7 12 15,-8-2-10-15,-15 2 0 0,-13 7 3 16,-5 16-1-1,-9 8 14-15,0 7 45 0,0 0-5 16,0 3-44-16,0 20-18 16,-16 14-4-16,9-1-3 15,7-6 2-15,0-3-2 16,0-14 1-16,10-7-4 16,13-6 2-16,11 0 0 15,5-16 0-15,3-17 4 16,-1-2-4-16,-6 1 6 15,-8 3-4-15,-8 10 4 16,-8 7-3-16,-4 8 2 0,-7 6-1 16,0 0 3-1,0 0-1-15,0 24-2 0,0 8 2 16,5 3 22-16,10 1-25 16,4-11-1-16,4-6 1 15,0-8 4-15,4-8-3 16,-4-3-1-16,3 0 8 15,4-11-8-15,9-22 1 16,2-12-2-16,-2-8-10 16,-6-3-11-16,-13-2 3 15,-8-2 7-15,-12 0-14 16,0-2-8-16,-26 8 2 16,-17 10-4-16,8 17 35 15,1 21 18-15,0 6 53 16,3 31-70-16,1 25 1 0,15 12 3 15,15 4 16-15,0-2-5 16,27-8 16-16,30-8-32 16,3-15-3-16,-2-17-31 15,-1-16 23-15,-8-6 6 16,1-12-14-16,-4-20-21 16,-7-9-19-16,-16 5 37 15,-16 7 22-15,-7 10 5 16,0 12 13-16,0 7 17 15,-4 0 28-15,-12 17-56 16,0 20-6-16,6 7 7 16,10-2 7-16,0-4-14 0,19-12 2 15,31-6-3-15,6-8-7 16,6-6 1-16,-2-6-20 16,-3 0-30-16,-11-10-24 15,-11-10 10-15,-24-2-94 16,-11 2-126-16,0 7-141 15</inkml:trace>
  <inkml:trace contextRef="#ctx0" brushRef="#br0" timeOffset="5744.97">8354 6360 597 0,'0'0'0'0,"0"0"-189"0</inkml:trace>
  <inkml:trace contextRef="#ctx0" brushRef="#br0" timeOffset="6014.071">8018 6178 768 0,'0'0'230'0,"0"0"-223"0,237-6 7 16,-81-7 19-16,5-8-9 16,-9-1 25-16,-26 2 42 15,-34 3 7-15,-32 7-60 16,-34 5-32-16,-13 5-12 15,-13 0-8-15,-4 0-40 16,-45 22-112-16,-17 1-304 16</inkml:trace>
  <inkml:trace contextRef="#ctx0" brushRef="#br0" timeOffset="6662.977">9048 6521 301 0,'0'0'541'16,"0"0"-514"-16,0 0 37 16,0 0 0-16,0 0-29 15,0 0-22-15,-27 0-12 0,27 0 11 16,16 0-4-16,14-4 29 15,4-6 16-15,5-5 30 16,2-6-42-16,5-8-12 16,-4-3-8-16,0 0-17 15,-11 1 1-15,-8 8 0 16,-13 9 5-16,-10 8-8 16,0 6 24-16,0 0 22 15,0 5-11-15,0 20-33 16,-18 8-1-16,-1 7-3 15,0 0 4-15,8-6-4 16,2-2-3-16,2-6 3 0,0-4-66 16,7-14-146-1,0-8-222-15</inkml:trace>
  <inkml:trace contextRef="#ctx0" brushRef="#br0" timeOffset="7516.228">10714 5015 826 0,'0'0'258'0,"0"0"-239"16,0 0-3-16,0 0-5 15,0 0-6-15,228-18 11 16,-139 7-16-16,-1 2 0 15,-15 1-33-15,-17 4-46 16,-29 2-176-16,-27 2-247 16</inkml:trace>
  <inkml:trace contextRef="#ctx0" brushRef="#br0" timeOffset="7673.101">10753 5261 738 0,'0'0'222'0,"0"0"-114"16,281-32-45-16,-182 19-21 16,0 0-39-16,-7 8-3 15,-23-2-77-15,-23 5-319 16</inkml:trace>
  <inkml:trace contextRef="#ctx0" brushRef="#br0" timeOffset="12468.901">17399 2432 607 0,'0'0'218'16,"0"0"-91"-16,0 0-15 15,0 0-67-15,0 0-11 16,0 0-34-16,-99 105 11 16,69-35 12-16,14 4-8 15,16 0-2-15,0-6-13 16,39-9-7-16,21-14-27 16,2-10-5-16,-2-15-35 15,-11-14-152-15,-10-6-351 16</inkml:trace>
  <inkml:trace contextRef="#ctx0" brushRef="#br0" timeOffset="13544.682">17979 2817 450 0,'0'0'344'16,"0"0"-276"-16,0 0 11 15,0 0-16-15,0 0-29 16,0 0-18-16,30-40-15 16,-7 2-1-16,0-6 1 15,4-6 2-15,-1 4-3 16,-6 5 6-16,-6 13-2 15,-5 14-4-15,-6 12 3 16,1 2-1-16,-1 12-2 16,6 26 2-16,5 12 8 0,2 3 5 15,-2-9-4 1,6-9-9-16,3-10 4 0,0-13-4 16,-4-7 3-16,1-5 0 15,3 0 5-15,3-21-1 16,1-11 8-16,-1-7-5 15,-6 1-9-15,-10 7-2 16,-3 8 1-16,-7 14 1 16,0 5 0-16,0 4 7 15,0 0 9-15,0 19-19 16,0 13-8-16,0 8 8 16,16-3 8-16,0-5-7 15,2-6 4-15,8-9 9 16,3-9-5-16,-3-3-7 15,4-5 1-15,4 0-3 0,1-13 0 16,-5-8-1-16,-7 3 0 16,-7 7 1-16,-16 2 2 15,0 9 17-15,0 0 8 16,0 0-5-16,0 0-17 16,0 6-5-16,0 16-10 15,4 4 5-15,10 0 3 16,9-3 4-16,4-10-2 15,4-5 0-15,-1-4 1 16,-7-4 3-16,0 0 8 16,-5-8-4-16,-2-15 4 15,0-10-1-15,-12-5-9 0,-4-2 1 16,0 1-3-16,-13 2-4 16,-31 2 1-16,-7 12 3 15,-6 6 11-15,11 10 22 16,12 7-10-16,11 0-17 15,20 1-6-15,3 22-8 16,0 7-26-16,46-5-28 16,18 0-44-16,8-10-19 15,1-8-154-15,-15-5-311 16</inkml:trace>
  <inkml:trace contextRef="#ctx0" brushRef="#br0" timeOffset="15569.109">19633 2424 732 0,'0'0'165'0,"0"0"-143"16,-7 122 38-16,7-58 8 15,3 13-31-15,13 3-7 16,-9 2-30-16,-3-12 3 16,-4-13 13-16,0-19 14 15,0-19 26-15,0-10 13 0,0-9-4 16,0 0 7-16,0-32-4 16,0-16-44-16,0-13-24 15,12-7-1-15,11 0-4 16,-5 4 5-16,-2 8-9 15,-9 13-5-15,2 22 14 16,-6 13 1-16,-3 8-1 16,0 0 0-16,7 15-13 15,13 18-3-15,3 3 12 16,0-2 1-16,0-8 5 16,-4-10-3-16,-1-10 2 15,2-6 0-15,3 0 1 0,7-8-1 16,5-22 1-1,6-8-1-15,1-4 7 0,-15 5-4 16,-4 5 9-16,-7 10-12 16,-6 12-1-16,-6 4 1 15,-4 6-2-15,0 0-1 16,0 6-4-16,0 20-5 16,0 9 10-16,3 1-1 15,6-4 4-15,11-8-4 16,-3-3 4-16,3-8-2 15,6-5 0-15,-3-4 0 16,4-4 0-16,5 0-1 0,5 0-1 16,9-17-6-1,0-4 2-15,-4-2-1 0,-12 0 7 16,-16 2 3-16,-5 8-3 16,-9 3 8-16,0 6-3 15,0 4 12-15,0 0-12 16,0 0 6-16,0 0-9 15,0 1-2-15,0 18-7 16,0 2 3-16,0 2 1 16,0-5 3-16,11-5-3 15,1-4 0-15,2-5 1 16,6-4-3-16,3 0 3 16,7 0-6-16,9-10 6 15,-2-11 2-15,-2-2 0 16,-5 1-1-16,-10 4 3 0,-9 8 1 15,-8 6 1-15,-3 4-1 16,0 0 2-16,0 0 8 16,0 0-5-16,0 14-8 15,0 9-6-15,0 4 6 16,0-3-2-16,12-8 4 16,-1-6-6-16,1-9-2 15,3-1 1-15,0 0 5 16,8-1-9-16,0-15 9 15,4 0 1-15,-11 1 8 16,-5 7-3-16,-8 4 13 16,-3 4-6-16,0 0-6 0,0 0-7 15,0 0 0-15,4 7-11 16,8 8 6-16,7 6 4 16,-1-4 1-16,-2-4-7 15,0-5 12-15,-5-4-9 16,1-4 6-16,-5 0-4 15,13 0 2-15,6 0-9 16,11-16 5-16,6-4-11 16,-10-2 12-16,-4 5-1 15,-15 7 2-15,-7 9 4 16,-7 1 1-16,0 0-1 16,0 0 10-16,0 4-4 15,0 14-6-15,9 6-2 16,5-3 4-16,9-2-8 15,0-5 7-15,3-6-7 0,-3-5 8 16,0-3-2-16,4 0-2 16,5 0-4-16,-2-7-6 15,3-11 8-15,-6-1-6 16,-4 2 8-16,-14 3 0 16,-6 6 3-16,-3 6 0 15,0 2 0-15,0 0 17 16,0 0-2-16,0 0-1 15,0 6-17-15,0 10-9 16,0 2 6-16,18-2-6 16,10-4 8-16,2-6-8 15,13-6 4-15,1 0 3 0,6-3-6 16,4-18-5-16,-13 5-3 16,-9 2 16-16,-18 4-1 15,-7 4 1-15,-7 6 1 16,0 0 10-16,0 0-5 15,0 0 9-15,0 0-13 16,0 11-2-16,5 3-1 16,13 3-3-16,5-3 2 15,4-6-10-15,-4-4 9 16,0-2-2-16,-7-2 4 16,3 0 1-16,0 0-8 15,3-10 5-15,1-6-13 16,0 2 1-16,3 0-7 0,-3 2 10 15,9 1-15-15,-2 5 0 16,-7 2 21-16,0 4-2 16,-9 0 6-16,9 0 2 15,0 0-3-15,4 0 3 16,-1 0 0-16,-3 0 3 16,0 0-3-16,-7 0 2 15,-5 4 13-15,-2 5 19 16,-6 1-9-16,4 0-6 15,0 4 14-15,6-7-22 16,10 2-9-16,7-7 8 16,16-2-9-16,10 0 4 0,6-12-3 15,2-10-2-15,-6-5-11 16,-20 0 5-16,-15-2 2 16,-23 5 4-16,0 3 2 15,-20 2 2-15,-29 5 15 16,-12 6-3-16,-4 8 14 15,-4 0 8-15,5 0 2 16,15 8-28-16,22 5-12 16,18-2-2-16,9-1-28 15,6 1-17-15,34-7 4 16,10-3 15-16,3-1-30 16,-11 0-44-16,-11-4-13 15,-16-3 8-15,-15-4-27 16,0 3 6-16,-15 2 106 15,-30 0 22-15,-13-2 88 0,-6 7-75 16,-8 1 21-16,10 0 55 16,9 0-40-16,19 0-33 15,15 0-16-15,19 0-9 16,0 0-73-16,0 0-131 16,0 0-149-16</inkml:trace>
  <inkml:trace contextRef="#ctx0" brushRef="#br0" timeOffset="15787.906">20609 2471 555 0,'0'0'658'0,"0"0"-552"15,0 0-45-15,0 0-38 16,0 0-23-16,0 0-20 16,-60 0-42-16,60 0-88 15,7 0-269-15</inkml:trace>
  <inkml:trace contextRef="#ctx0" brushRef="#br0" timeOffset="17654.852">24347 2516 753 0,'0'0'119'15,"0"0"-72"-15,0 0-46 16,0 0-1-16,0 0 0 16,0 0 2-16,99-114 1 15,-99 100 3-15,0 3 3 16,0 11 49-16,-19 0 1 16,-18 3-34-16,-9 23-25 15,0 10-3-15,10 8 3 16,13 4 1-16,13-1-1 15,10-7 3-15,0-10 0 16,15-14-2-16,23-8-1 16,8-8 7-16,3 0-3 15,13-21 5-15,-2-16 0 16,-3-14-8-16,-2-7-1 16,-15-4 0-16,-4-2-10 0,-13-4 5 15,-16-2-17-15,-7-5 4 16,0 9 4-16,0 9-4 15,-7 22-43-15,-9 15 43 16,9 17 18-16,-2 3 47 16,5 29-47-16,4 33 5 15,0 25 1-15,0 11 31 16,7-4 1-16,25-6-32 16,-2-18-2-16,4-20-3 15,5-21 0-15,0-22-2 16,1-7 3-16,10-15 3 15,-4-18-1-15,-4-7 2 0,-8 0-3 16,-15 8-3-16,-3 9 0 16,-12 10 0-16,-4 9 0 15,0 4 2-15,0 2-2 16,0 28 1-16,0 12-1 16,-9 8 3-16,9-6 2 15,0-6-3-15,0-14 6 16,12-10-7-16,22-14 1 15,12 0 2-15,4-9-2 16,3-20 2-16,-7 2-3 16,-7 0 4-16,-16 5-5 15,-13 10 5-15,-1 6 2 16,-9 6 2-16,0 0 24 0,0 0 9 16,0 2-9-1,0 20-32-15,-16 9 6 0,16 2-4 16,0-4 11-16,0-9-11 15,11-8 3-15,24-6-5 16,8-6 3-16,10 0-2 16,3-17 1-16,1-7 2 15,-8-5-3-15,-13-4 1 16,-22 1 1-16,-14 5 0 16,0 0 6-16,-30 7-3 15,-20 2 4-15,-10 3-11 16,-9 9 10-16,7 6-3 0,13 0-7 15,12 0-9-15,24 17 7 16,13 2-5-16,0-5-12 16,32 3-6-16,25-7 7 15,8-7 11-15,-1-3 4 16,1 0 2-16,-15 0 1 16,-17 0 0-16,-13 0 0 15,-13 0 2-15,-2 0 6 16,-5 0 7-16,7 7 3 15,7 9 14-15,15 4-6 16,4-4-22-16,17-6 5 16,3-6-6-16,0-4 4 15,5 0 8-15,-8-11-5 16,-4-14 0-16,-9-3-5 16,-10 0-2-16,-12-2-3 0,-15 4 8 15,0 2-1-15,-7 6-4 16,-32 4-3-16,-10 7-19 15,-8 7-9-15,3 0-42 16,9 17-28-16,17 9-54 16,21-2-56-16,7 0-336 15</inkml:trace>
  <inkml:trace contextRef="#ctx0" brushRef="#br0" timeOffset="18451.778">26208 2537 724 0,'0'0'248'0,"0"0"-159"0,-35 154-43 16,31-93 3-16,4 2-8 16,0-7-27-16,0-10-9 15,4-15-5-15,8-13 0 16,-9-13-6-16,1-5-1 16,8-1 7-16,-1-30 17 15,1-13 6-15,3-12 5 16,-3-4 2-16,-9-4-17 15,-3 1-2-15,0 12-11 16,0 10 6-16,0 18-4 16,0 14-1-16,0 9 30 15,0 0-4-15,0 16-27 16,11 10-16-16,21 0 11 0,5-3 3 16,9-11 1-16,4-11 2 15,-1-1 0-15,1 0 0 16,-4-11 11-16,0-9-9 15,-9-7 1-15,-5 4 2 16,-18 2-1-16,-2 5 9 16,-12 9-8-16,0 2 21 15,0 5-4-15,0 0 3 16,0 0-13-16,0 11-13 16,0 10-2-16,0 3-1 15,0-1 3-15,0-3-3 16,18-11 2-16,14 0 1 15,-6-5-6-15,4-4 4 16,9 0-3-16,-5 0-4 0,5-15 3 16,-6 2-1-16,-6-1-3 15,-8 2 3-15,-12 3 0 16,-3 6 6-16,-4 3 2 16,0 0 6-16,0 0-5 15,3 0-2-15,6 3 0 16,5 14-5-16,13 1 4 15,1-3 2-15,2-6 1 16,4-4 0-16,-4-5 1 16,5 0 0-16,-4 0-3 15,7-20 1-15,-4-6 3 16,5-1-4-16,-9-4-6 16,-7 3 2-16,-12 2-6 0,-11 2 9 15,0 8 1-15,-4 6 9 16,-19 10 16-16,-3 0-11 15,-4 10-14-15,3 18 0 16,11 4-2-16,16 2-2 16,0-3 3-16,7-9-10 15,39-11 3-15,0-3 0 16,7-8-20-16,6 0-73 16,-3-10-95-16,-3-12-184 15</inkml:trace>
  <inkml:trace contextRef="#ctx0" brushRef="#br0" timeOffset="18696.89">28164 1878 688 0,'0'0'168'15,"0"0"-33"-15,73 163-48 16,-43-85-39-16,-4 10 32 16,-6 7 7-16,-1 3-62 15,-15 4-11-15,-4-2-5 16,0-1-9-16,-27-11-61 0,-22-20-178 16</inkml:trace>
  <inkml:trace contextRef="#ctx0" brushRef="#br0" timeOffset="21379.169">12842 5460 622 0,'0'0'97'0,"0"0"-40"16,0 0 28-16,0 0-10 15,0 0 3-15,0 0-37 16,0 0-23-16,0 0-3 16,0 0-9-16,0 0 5 15,0 0-4-15,27 0 14 0,19 0 10 16,19 0 7-1,34 0 4-15,46 0-17 0,34 0-10 16,38 0-7-16,28 0-8 16,16 0-1-16,26-1-4 15,10-8-29-15,0-3-32 16,-3-4 17-16,-18-3 23 16,-32-2 13-16,-39 0 9 15,-49 6 4-15,-45 9 2 16,-45 2-1-16,-36 4-1 15,-27 0-1-15,-3 0-54 16,0 0-264-16</inkml:trace>
  <inkml:trace contextRef="#ctx0" brushRef="#br0" timeOffset="28602.812">13083 6182 474 0,'0'0'82'0,"0"0"-14"16,0 0 9-16,0 0-41 16,10 115-11-16,3-90 39 15,-6 1 21-15,-4 4 7 16,-3 1-55-16,0 2-5 0,0 4-3 16,0 1-11-16,0 0-10 15,0-2-3-15,0-5-1 16,4-8-2-16,1-9-2 15,2-7 0-15,0-6 1 16,-3-1 12-16,12-4-10 16,0-28-2-16,1-18 17 15,-1-14-11-15,0-12-7 16,2-9-7-16,1-7-11 16,4 0-11-16,-7 4-33 15,2 14-32-15,-6 16 33 16,-1 17 57-16,5 15 4 15,3 10 14-15,11 8-14 0,13 6 7 16,10 2 4 0,20 0 3-16,10 0-4 0,9 4-9 15,7 2 6-15,3-2 4 16,13-4-11-16,4 0 3 16,3 0-2-16,0 0 0 15,0 0-1-15,-9 0 1 16,6-4-1-16,3-2 0 15,3 0 2-15,-3 0-2 16,-3 2 37-16,-4 4-25 16,-13 0-10-16,-6 0 1 15,-8 10-3-15,-12 5 1 16,-8-2-1-16,-6-3 0 16,-16-6-38-16,-4-4-2 0,-15 0-21 15,-1-4-48-15,-12-13-49 16,-10-6-407-16</inkml:trace>
  <inkml:trace contextRef="#ctx0" brushRef="#br0" timeOffset="29233.077">13796 6200 672 0,'0'0'132'15,"0"0"-25"-15,0 0-21 16,0 0-51-16,0 0-25 16,0 0-10-16,0 0-2 15,7 0-11-15,5 0 8 16,-1 6 1-16,-4 5 4 16,-2 4-1-16,-5 6 1 15,0 2 5-15,0 11 4 16,-39 6 3-16,-14 10 2 15,-9 3 20-15,2 5-4 16,7-6 19-16,14-4-4 0,25-12-19 16,14-10-25-16,0-10-1 15,14-8 0-15,25-6-1 16,10-2-2-16,1 0-3 16,0-13 1-16,-4-1-28 15,-13-5-15-15,-10 2-36 16,-16 4-166-16,-7 1-250 15</inkml:trace>
  <inkml:trace contextRef="#ctx0" brushRef="#br0" timeOffset="29542.06">14112 6569 562 0,'0'0'500'0,"0"0"-476"15,0 0 3-15,0 0-14 16,0 0-6-16,0 0-7 16,34 34 0-16,-18-34 9 15,-2 0-4-15,5-11 1 16,1-10 15-16,-4-8 5 16,-9 0-13-16,-7 0 6 15,0-1-15-15,0 5-4 16,-16 9 0-16,-11 3-3 15,1 11-3-15,-1 2-17 16,8 0-14-16,1 15-30 0,9 7-16 16,9-3-138-16,0 2-64 15,0-7-41-15</inkml:trace>
  <inkml:trace contextRef="#ctx0" brushRef="#br0" timeOffset="29801.846">14112 6569 309 0,'103'-22'204'16,"-100"50"-33"-16,6 10-35 15,-9 4-2-15,0 6-44 16,0 5-37-16,0-2-14 16,-9 1 24-16,-10-7-21 15,-4-9-2-15,2-9-17 16,1-4-4-16,1-9-12 0,3-8 0 16,-2-5-5-16,-1-1 7 15,3 0-3-15,2-12-6 16,5-11-7-16,5 1-7 15,4 0 9-15,0 0-19 16,4 6 17-16,22-2-27 16,6 2-25-16,5 2-27 15,6-4-12-15,-1-3-195 16,-1-1-203-16</inkml:trace>
  <inkml:trace contextRef="#ctx0" brushRef="#br0" timeOffset="30056.302">14623 6248 792 0,'0'0'302'16,"0"0"-284"-16,0 0 32 15,0 0 38-15,31 152-39 16,-24-85-17-16,-4 5 1 15,-3-2-33-15,0-10 0 16,0-12-2-16,0-18-40 16,0-14-7-16,9-16-66 15,5 0-7-15,13-28-211 0,8-18-188 16</inkml:trace>
  <inkml:trace contextRef="#ctx0" brushRef="#br0" timeOffset="30264.844">15053 6238 1015 0,'0'0'80'15,"0"0"-47"-15,-46 130 98 16,29-76-76-16,-3 3-39 16,13-1 10-16,-2-2-24 15,9-8-2-15,0-9-8 0,0-16-41 16,0-7-41-1,0-12-23-15,0-2-89 0,4 0-97 16,1-12-70-16</inkml:trace>
  <inkml:trace contextRef="#ctx0" brushRef="#br0" timeOffset="30422.823">14684 6571 764 0,'0'0'302'16,"0"0"-287"-16,0 0-9 15,0 0-4-15,0 0 8 16,233-20 5-16,-169 10-13 16,-9 3-2-16,-18-2-12 15,-14 5-113-15,-23 4-515 16</inkml:trace>
  <inkml:trace contextRef="#ctx0" brushRef="#br0" timeOffset="42386.589">13219 4255 642 0,'0'0'94'15,"0"0"-58"-15,0 0-12 0,0 0-17 16,0 0 6-16,0 0 23 15,0 0 9-15,-37 73 16 16,37-52-23-16,0-1 3 16,7-3-24-16,12-4-11 15,4-5-2-15,7-6-1 16,13-2 1-16,3-2-2 16,0-26 5-16,-5-6-7 15,-15-4 0-15,-6-4 2 16,-13 2-1-16,-7 1-1 15,0 10-10-15,-11 3 3 16,-23 9 6-16,-8 10 1 16,-8 4 6-16,8 3-3 15,8 0-3-15,8 5-9 16,13 10-28-16,13 2-52 16,0-4-75-16,30 0 51 0,20-5 36 15,-4-6 5-15,-4 0 24 16,-15-2 24-16,-8 0 16 15,-15 2 4-15,-4-1 4 16,0 3 84-16,0 11 83 16,0 11-79-16,0 14 6 15,0 16 28-15,0 12-65 16,-7 4-18-16,3 4-14 16,-4-1-11-16,4-5-4 15,-3-7 6-15,-5-9-10 0,-3-13-5 16,-1-10 3-1,-3-15-3-15,1-7 7 0,-5-9 0 16,0 0 40-16,-12-12 4 16,-6-15-42-16,2-8 2 15,-3 3-10-15,12 1 0 16,7 10-2-16,12 7 0 16,2 8 0-16,9 2 0 15,0 2-7-15,4-2-20 16,47-2-26-16,20-2-7 15,10-4-6-15,10-2-30 16,-10-6-110-16,-12-2-188 16</inkml:trace>
  <inkml:trace contextRef="#ctx0" brushRef="#br0" timeOffset="43105.915">14132 3970 512 0,'0'0'99'15,"0"0"-10"-15,0 0-43 16,0 0-25-16,0 0 13 16,-46 140 9-16,26-82 28 15,1 8-32-15,-1-4-15 16,6-1-17-16,-2-13-3 16,9-12-2-16,0-14-2 15,7-12 1-15,0-10-4 16,0 0 0-16,0-12 0 15,11-26 5-15,19-16-6 16,5-14 6-16,2-2-4 16,-1 0-2-16,-6 4-7 15,-11 5-38-15,-12 11 23 16,-3 14 26-16,-4 12 3 16,0 14 64-16,0 6-34 0,0 4 3 15,0 0-22-15,3 26-14 16,10 12-9-16,1 8 9 15,9 2 7-15,3 2-4 16,1 3-2-16,5-3 4 16,-14-4-9-16,1-4 4 15,-7-9 0-15,-8-6 1 16,-4-5 3-16,0-10-2 16,0-2 1-16,0-4 18 15,0 1 14-15,-16-4-3 0,-18 2-21 16,-5-3 3-1,-10 1-12-15,-4 1-1 0,-4 2 0 16,-1 2 0-16,14 1-1 16,8-5 0-16,17-2-1 15,12-1 1-15,7-1-1 16,0 0 0-16,0 0-25 16,0 0 9-16,16 0 4 15,7-1 1-15,10-19-46 16,1-9-98-16,-6-12-63 15</inkml:trace>
  <inkml:trace contextRef="#ctx0" brushRef="#br0" timeOffset="43415.073">14654 3821 552 0,'0'0'169'0,"0"0"-136"16,0 0 63-16,0 0-18 15,0 0-40-15,0 0 40 16,0 129-47-16,-13-70-11 16,10 0 6-16,3 0-12 15,0-9 15-15,0-2 0 16,0-8-16-16,0-7-9 0,12-6-4 15,2-10 2 1,6-4-2-16,-1-9-30 0,4-4-22 16,4-2-47-16,-4-26-85 15,-13-10-70-15</inkml:trace>
  <inkml:trace contextRef="#ctx0" brushRef="#br0" timeOffset="43595.451">14493 4095 648 0,'0'0'106'15,"0"0"11"-15,0 0 4 0,194 0-67 16,-148 0-33 0,-3 0-21-16,-6 1 0 0,-2 4-11 15,-8-3-137-15,-8 2-180 16</inkml:trace>
  <inkml:trace contextRef="#ctx0" brushRef="#br0" timeOffset="43955.7">15000 4118 762 0,'0'0'80'0,"0"0"-40"16,0 0 65-1,7 116-55-15,-1-71-20 0,-6 1-6 16,3-2-10-16,1-4-6 16,-4-8-4-16,3-7 1 15,1-9-5-15,-4-6 3 16,0-6-3-16,0-4 1 16,0 0 6-16,0 0 6 15,0 0 52-15,-4 0-6 16,-19 0-38-16,-3 0-1 15,3 0 8-15,12 0 2 16,2 0-16-16,9 0-12 16,0 0-2-16,0-3-20 15,27-1-14-15,19-1 9 16,7 0 0-16,9-2-60 0,-13-2-13 16,-6 3-145-16,-20-2-228 15</inkml:trace>
  <inkml:trace contextRef="#ctx0" brushRef="#br0" timeOffset="44386.406">13941 4709 719 0,'0'0'118'15,"0"0"-7"-15,0 0-16 16,0 0-40-16,0 0 29 16,231-17 5-16,-116 11-19 15,11 0-24-15,8 4-25 16,-8 0-18-16,0 2-2 16,-17 0 0-16,-4 0-1 0,-15 0-3 15,-18 4-39-15,-10-2-41 16,-16 0-22-16,-12-2 20 15,-15 0-77-15,-19 0-91 16,0 2-199-16</inkml:trace>
  <inkml:trace contextRef="#ctx0" brushRef="#br0" timeOffset="44803.094">14413 4941 614 0,'0'0'125'0,"0"0"-85"16,0 0 56-16,0 0-20 15,0 0-34-15,0 0-23 16,53-12 4-16,-37 12-6 15,0 0-13-15,-9 0-2 16,-4 0-2-16,-3 0 0 16,0 10 0-16,0 10 2 0,0 5 6 15,-19 4-1 1,-11 0 3-16,-4 4-2 0,2-1 2 16,15-4-1-1,8 0 5-15,9-6-6 0,0-1 0 16,4-5 11-16,34-3 12 15,5-5-23-15,6-6-8 16,4-2 4-16,1 0-3 16,-8 0-1-16,-8-11 0 15,-11-3-59-15,-16 0-120 16,-11 1-621-16</inkml:trace>
  <inkml:trace contextRef="#ctx0" brushRef="#br0" timeOffset="54391.632">4838 10355 459 0,'0'0'190'15,"0"0"-189"-15,0 0 6 16,0 0 26-16,0 0-22 16,0 0-5-16,0 0 2 15,53-4-5-15,-44 2 13 16,-2 0 2-16,-4 2 8 16,1 0 12-16,0 0 10 0,-4-2-19 15,8 0 8-15,-4 2-9 16,-4 0 3-16,0 0 24 15,0 0-13-15,0 0-2 16,0 0-8-16,0 0-2 16,-20 8 13-16,-13 12-33 15,-10 6-10-15,1 2-1 16,8 4-1-16,4-4-2 16,18 0-6-16,5-6-11 15,7-1-9-15,0-6 17 16,0-3-13-16,0-3 7 15,3-5 5-15,1-3 11 16,-4 5-1-16,0 3 0 16,0 5 1-16,0 6 3 15,0 8 0-15,-11 5 0 0,-1 9-3 16,-2-1 6-16,1 6-6 16,13-2 6-16,0 4-6 15,0-4 3-15,0 0 0 16,16-9 1-16,11-12-1 15,3-8 0-15,0-10-1 16,9-6 1-16,3 0 0 16,-1-12-1-16,-9-12 2 15,-14 0 0-15,-15-2 0 16,-3 2 0-16,0 3 6 16,-18 10-3-16,-17 3 21 15,-2 8-9-15,1 0 6 0,3 1-22 16,6 21-1-1,8 5-15-15,19-2-13 0,0-2-21 16,23-13-163-16,26-10-137 16</inkml:trace>
  <inkml:trace contextRef="#ctx0" brushRef="#br0" timeOffset="54782.624">5319 10032 570 0,'0'0'182'0,"0"0"-131"15,0 0 1-15,0 0-37 16,0 0-8-16,0 0 46 16,50 5-8-16,-47 4-13 15,-3 7-5-15,0 4 22 16,0 2-12-16,0 8-11 16,-23-2 22-16,0 0-16 0,4-1-6 15,8-10-24-15,8-2 1 16,3-6-3-16,0 0 0 15,37-1-4-15,12-2-10 16,-3-3-9-16,7 0-20 16,-7-2-41-16,-7 2-202 15</inkml:trace>
  <inkml:trace contextRef="#ctx0" brushRef="#br0" timeOffset="55037.739">6058 10471 775 0,'0'0'312'0,"0"0"-297"16,0 0 5-16,0 0 41 15,0 0-44-15,202-2-15 16,-152 2-4-16,-4 0-3 16,-4 0-67-16,-12 7-138 15,-14 6-360-15</inkml:trace>
  <inkml:trace contextRef="#ctx0" brushRef="#br0" timeOffset="55186.713">6085 10787 862 0,'0'0'432'0,"0"0"-428"16,0 0 5-16,0 0 1 15,267-3-4-15,-141-3-6 16,-8 2-96-16,-19 4-222 16</inkml:trace>
  <inkml:trace contextRef="#ctx0" brushRef="#br0" timeOffset="57106.676">7912 9957 733 0,'0'0'30'0,"0"0"38"0,0 0 41 16,0 0-81-16,-12 103 28 15,19-91-43-15,21-4 4 16,-1-8-14-16,6 0 12 16,1 0 3-16,5-26-2 15,0-8 6-15,-13-4-4 16,-8-4 3-16,-6 1-18 15,-12 1-3-15,0 9-1 16,0 0 0-16,-15 12-2 16,-8 4 3-16,-4 8 23 0,8 7-16 15,-8 0-7-15,9 1-7 16,2 17-30-16,6 8-20 16,10 1-45-16,0-1-50 15,0-4 34-15,14-6 16 16,9-7 55-16,-4-1 37 15,-4-1 20-15,-3 3 13 16,4 10 32-16,-9 8 32 16,-4 16 14-16,1 16 34 15,-4 8-41-15,0 7-59 16,0-5-10-16,0-8 8 16,-4-8-4-16,-11-10-9 15,4-10 12-15,-5-6-31 16,2-10 15-16,-2-3-16 15,5-10 6-15,-1-3 1 0,-2-2 4 16,-2 0 27-16,-4-14-29 16,-3-12 7-16,4-6-16 15,8 0-2-15,4 4-25 16,2 6 8-16,5 5 10 16,0 10-22-16,0 1-32 15,0 2-38-15,12 2-22 16,11-4-103-16,4-4-103 15</inkml:trace>
  <inkml:trace contextRef="#ctx0" brushRef="#br0" timeOffset="57478.597">8477 9453 526 0,'0'0'234'0,"0"0"-186"16,0 0 33-16,0 0-59 16,0 0-15-16,0 0 70 0,95-3-35 15,-72 10-9 1,-9 3-22-16,-1 4 1 0,-10 4-3 15,-3 8 0-15,0 4 15 16,0 3 6-16,-30 3 20 16,-2-3-13-16,9-5-1 15,9-6-24-15,5-8-2 16,9-4-10-16,0-2-4 16,36-2 1-16,20-2-31 15,20 0-75-15,6-4-6 16,-15 3-200-16</inkml:trace>
  <inkml:trace contextRef="#ctx0" brushRef="#br0" timeOffset="58134.718">9403 9601 736 0,'0'0'197'15,"0"0"-182"-15,-65 106 56 0,38-48-16 16,8 9-29-16,0 7-6 15,4 4-6-15,3-2-13 16,1-14 0-16,11-17 3 16,0-24-7-16,0-15 8 15,0-6-10-15,0-22 2 16,18-26 1-16,5-19-2 16,0-4-10-16,-3-3 6 15,-1 2-7-15,-5 1 14 16,2 3-21-16,-4 8 12 15,-1 16 0-15,-4 16 10 16,-7 16 10-16,0 10 27 16,5 2-28-16,3 19-9 15,2 25-4-15,6 14 4 0,0 15-2 16,-5 3 4-16,-1 5 3 16,6-7-5-16,-3-3 0 15,-3-4-1-15,1-9 3 16,-11-5-7-16,0-13 10 15,0-10-9-15,0-10 11 16,-4-7 1-16,-22-4 11 16,-4-5 21-16,-13-4 24 15,-3 0-17-15,-3 0-14 16,8 0-20-16,6 0 0 16,8-4-11-16,4 1 13 0,12 3-15 15,-1 0-1 1,8 0-20-16,4 0-25 0,0 0-72 15,0 0 13 1,16-1-113-16,27-27-12 0</inkml:trace>
  <inkml:trace contextRef="#ctx0" brushRef="#br0" timeOffset="58464.584">9863 9525 577 0,'0'0'199'15,"0"0"-155"-15,0 0 17 16,0 0 28-16,0 0-38 16,0 120-18-16,0-64-5 15,-3 6-13-15,-4 4 10 16,0 1-7-16,1-4 14 15,6-4-28-15,0-7 24 16,0-10-25-16,0-8 6 16,0-9-9-16,16-8 0 15,7-6 0-15,0-7-2 16,7-4-27-16,0 0-24 16,2-9 20-16,-5-17-72 15,-17-4-142-15,-10-4-191 0</inkml:trace>
  <inkml:trace contextRef="#ctx0" brushRef="#br0" timeOffset="58614.792">9718 9890 353 0,'0'0'354'15,"0"0"-349"-15,0 0-5 16,241-8 0-16,-195 16-61 15,-20 9-343-15</inkml:trace>
  <inkml:trace contextRef="#ctx0" brushRef="#br0" timeOffset="58997.739">10230 10018 592 0,'0'0'300'0,"0"0"-280"16,0 0 34-16,0 0 6 15,0 108-29-15,0-66-10 16,0-2 2-16,0-1-5 16,0-7-16-16,0-6 4 0,0-5-4 15,0-6 2 1,-8-5 3-16,-2-6 16 0,-3 0-2 15,3-4 1-15,-10 0 20 16,1 0-15-16,-1 0-10 16,6 0-11-16,5 0-6 15,9 0 0-15,0 0 3 16,0 0-3-16,0 0-2 16,27 0 1-16,15 2-1 15,4-2-5-15,0 0 7 16,4 0-2-16,-13 0-108 15,-9-8-51-15,-17-13-263 16</inkml:trace>
  <inkml:trace contextRef="#ctx0" brushRef="#br0" timeOffset="59569.607">10219 9262 314 0,'0'0'530'15,"0"0"-416"-15,0 0-15 16,0 0-59-16,0 0-40 0,0 0 0 16,49-2 2-16,-15 2-6 15,8 8 8-15,-8 2-7 16,-2 2 4-16,-18 4-1 16,-14 4 0-16,0 5 1 15,-11 5 17-15,-31 2-9 16,-7-2 33-16,3-6 22 15,19-4 1-15,8-6-47 16,15-7-7-16,4 0-11 16,0-3 0-16,46 1-2 15,23-4-9-15,11-1-18 16,-1 0-118-16,-17 0-84 16,-19 1-565-16</inkml:trace>
  <inkml:trace contextRef="#ctx0" brushRef="#br0" timeOffset="60663.571">8008 10839 643 0,'0'0'115'0,"0"0"21"15,0 0 9-15,0 0-110 16,0 0-6-16,0 0 0 15,0 0-10-15,33-9-3 16,20 7 2-16,20 0 4 16,23 0-14-16,29 2 5 0,24-4-7 15,22-2-2-15,24-4-4 16,15-1 0-16,15-4 0 16,7-3-4-16,-11 1-4 15,-7-2-38-15,-23 2 21 16,-39 4-2-16,-46 5 25 15,-40 2-6-15,-43 4 8 16,-23 2 0-16,0 0 10 16,-27 0-10-16,-30 4-1 15,-8 4-266-15</inkml:trace>
  <inkml:trace contextRef="#ctx0" brushRef="#br0" timeOffset="63152.655">9090 11071 199 0,'0'0'352'0,"0"0"-244"15,0 0-31-15,0 0-9 16,0 0 9-16,0 0 2 16,0-12-12-16,0 12-28 15,0 0-21-15,0 0 9 16,0 0-20-16,0 2-5 15,0 19 6-15,0 12 1 16,0 5 11-16,0 0-13 16,0-7 5-16,0-6 3 15,0-7 4-15,27-5-13 16,-1-6-5-16,4-3 6 16,-3-4-5-16,5 0-1 15,-11 0-1-15,2 0 0 16,0 0-31-16,-3 0-12 15,-1-11-6-15,-5-5 2 0,2-7-23 16,-9-2-43-16,2-2 34 16,-9 2 29-16,0 0 50 15,0 7 5-15,0 8 37 16,0 6 77-16,0 4 34 16,0 0-100-16,0 9-16 15,0 26-25-15,0 17 48 16,0 12-1-16,0 4-47 15,0 0-7-15,0-3-2 16,0-7-6-16,0-10-82 0,0-14-85 16,0-18-401-1</inkml:trace>
  <inkml:trace contextRef="#ctx0" brushRef="#br0" timeOffset="63812.655">7857 11914 236 0,'0'0'496'16,"0"0"-406"-16,0 0 77 15,0 0-71-15,0 0-50 16,0 0-3-16,0 0 15 15,-10 0-23-15,10 0-9 16,0 0-12-16,16 0-11 16,37 0 23-16,26 1 25 15,36 5-23-15,30 2-22 16,31 0 4-16,29 0-10 16,19-4 3-16,17 0-8 15,3-2 5-15,-3-2-3 16,-10 0-26-16,-13 0 15 15,-20 0-21-15,-30 0 6 0,-23-4 16 16,-33-6 11-16,-33-2 2 16,-33-1 0-16,-23 8 5 15,-19 5-5-15,-4 0-17 16,-16 0-178-16,-21 0-669 16</inkml:trace>
  <inkml:trace contextRef="#ctx0" brushRef="#br0" timeOffset="65973.736">8068 12531 692 0,'0'0'108'16,"0"0"-94"-16,0 0 46 16,0 0-3-16,0 0-47 0,0 0-2 15,221-10-6-15,-182 10 3 16,-13 0 0-16,-11 1-8 16,-12 10 7-16,-3 3 2 15,0 8 0-15,-7 8 52 16,-39 8-33-16,-7 10-7 15,-7 2 0-15,-2 2-10 16,16 0 13-16,16-8-12 16,19-8 3-16,11-9-8 15,0-7 2-15,0-6-6 16,41-8 2-16,9-6 5 16,8 0-5-16,-1 0-2 15,-8-8-7-15,-10-8-38 16,-18-5-224-16</inkml:trace>
  <inkml:trace contextRef="#ctx0" brushRef="#br0" timeOffset="66602.738">8747 12697 880 0,'0'0'33'0,"0"0"-33"0,0 0 77 16,0 0-35-1,0 0-20-15,0 0-1 0,30 62-14 16,-23-57 10-16,2-5-7 16,2 0 8-16,12 0-9 15,0-15 30-15,3-12-11 16,-3 0-4-16,-12-3-18 15,-6-2-2-15,-5 4-8 16,0 4 8-16,0 4-8 16,-23 7 4-16,-9 8-2 15,2 5-13-15,4 0-8 16,-1 14-21-16,4 10 11 16,13 0-5-16,10-4-74 0,0-6-32 15,0-4-13 1,7-8-55-16,12-2 90 0,-1 0 122 15,-2 0 7 1,-4 0 82-16,-1 2 92 0,-1 14-71 16,6 12-32-16,0 8 56 15,-2 12-38-15,-1 7-52 16,-10 3-3-16,-3 1-34 16,0 0 6-16,0-7 9 15,-3-6-6-15,-24-8 25 16,-5-8 3-16,6-8-28 15,-1-6-12-15,1-7 9 16,6-9-3-16,3 0 13 16,-6-7-12-16,10-21 6 0,10-8-17 15,3-4-22 1,3-2-1-16,36 6-24 0,11 2-15 16,-1 10-12-16,4 8 25 15,-7 6-83-15,-3 5-98 16,-13 2-240-16</inkml:trace>
  <inkml:trace contextRef="#ctx0" brushRef="#br0" timeOffset="67049.145">9375 12406 241 0,'0'0'449'0,"0"0"-377"16,0 0 8-16,0 0 2 16,0 0-11-16,0 153-8 15,0-85-22-15,5 2-18 16,3 4-6-16,-1-6-11 15,1-11-3-15,0-13-6 16,-5-16-7-16,4-12 3 16,6-11-33-16,1-5-82 15,5-13-98-15,-3-23-170 16</inkml:trace>
  <inkml:trace contextRef="#ctx0" brushRef="#br0" timeOffset="67292.883">9662 12468 540 0,'0'0'196'0,"0"0"-152"16,0 0 69-16,26 143-50 15,-17-93-36-15,-5 5-6 16,-4 2-10-16,0 2-9 15,0-12 0-15,0-7-4 0,0-12 1 16,0-9-24 0,10-11-64-16,-3-8-55 0,-1 0-210 15</inkml:trace>
  <inkml:trace contextRef="#ctx0" brushRef="#br0" timeOffset="67465.2">9368 12771 568 0,'0'0'260'15,"0"0"-225"-15,0 0 68 16,241 8-18-16,-158-8-62 16,-14 0-17-16,-16 0-12 15,-27 0-44-15,-20 0-414 0</inkml:trace>
  <inkml:trace contextRef="#ctx0" brushRef="#br0" timeOffset="71411.838">9051 12320 283 0,'0'0'178'0,"0"0"-112"15,0 0-23-15,0 0 10 16,0 0 4-16,0 0-27 16,0 0-1-16,0 0-10 15,0-6 2-15,0 6-9 16,0 0-6-16,0 0 21 16,0 0-9-16,0 0-1 15,0 6-8-15,0 20-2 16,-19 14 10-16,1 13-6 15,-5 11-3-15,-9 10-4 16,-1 8-2-16,-6 4-2 16,-2 5-2-16,2-1-1 0,2-8 3 15,2-12-7-15,8-9 5 16,8-16 4-16,5-4 11 16,14-13 15-16,0-6-16 15,0-6-6-15,0-6 7 16,0-2 0-16,0-5 17 15,0 0-21-15,0-3 8 16,0 0 10-16,0 0-21 16,0 1-6-16,0 4-31 15,-13-1-205-15</inkml:trace>
  <inkml:trace contextRef="#ctx0" brushRef="#br0" timeOffset="73120.738">8675 9426 237 0,'0'0'141'15,"0"0"-80"-15,0 0 26 16,0 0 2-16,0 0-34 15,0 0-15-15,0-13 22 0,0 10-14 16,0 3 18 0,0-2-10-16,0 0-1 0,0 2-6 15,0 0-22-15,0 0-5 16,0 0-13-16,0 0 5 16,0 0-10-16,0 0-1 15,0 0-3-15,0 0 0 16,0 0-2-16,0 0 4 15,0 0 3-15,0 0 11 16,0 0-9-16,0 0-3 16,0 0 1-16,0-2-5 15,0 2 0-15,0 0-2 16,0-1 4-16,0 1-2 16,0 0 1-16,0-3 1 0,0-1-1 15,0 1 2 1,0-3 0-16,0 4-2 0,0 2 3 15,0 0 4-15,0 0 4 16,0 0-3-16,0 0-4 16,0 0-5-16,0 2-5 15,0 17-3-15,-13 12 5 16,-10 13 3-16,0 10 3 16,2 8-1-16,5 9 0 15,4-2-4-15,5 1 2 16,7-1-19-16,0-3-46 15,0-8-93-15,0-12-204 16</inkml:trace>
  <inkml:trace contextRef="#ctx0" brushRef="#br0" timeOffset="77974.912">4861 15191 311 0,'0'0'60'16,"0"0"9"-16,0 0 71 16,0 0-50-16,0 0-72 15,0 0 21-15,0 0-5 16,0-5 2-16,0 5-6 16,0 0-4-16,0 0 12 0,0 0-9 15,0 0 10-15,0 0-13 16,0 0-9-16,3 0-12 15,17 0 6-15,-1 0 10 16,1 0-1-16,-6-4 11 16,-7-5-16-16,2 5 3 15,-6 0-14-15,-3 4 13 16,0 0-7-16,0 0 21 16,0 0 11-16,-15 0-15 15,-12 0-27-15,-7 17-8 16,-12 0 8-16,0 10-10 15,4 5 9-15,-2-4-1 16,15 2-2-16,12-9 1 16,4 2-8-16,13-9-2 0,0-1-21 15,0 0 11-15,7-5 5 16,6 2 4-16,-13-5-4 16,3 2 12-16,-3 3-4 15,0 8 9-15,0 4-3 16,0 5 4-16,0 4-3 15,-10 5 6-15,-10 5-6 16,4-1 6-16,2 4 2 16,9-6-5-16,5 2 5 15,0-2-5-15,9-12 1 16,37-2 1-16,7-12 0 16,7-6 3-16,-2-6-2 15,-1 0 1-15,-8 0 0 0,-3-14-3 16,-12-3 4-16,-18-10-2 15,-12 0-3-15,-4-10 5 16,0 3 6-16,-20 2-9 16,-17 10 5-16,-2 8-1 15,-3 6 23-15,1 8-19 16,5 0-10-16,6 8-4 16,20 16-12-16,10 9-34 15,0-4-59-15,17-8-156 16,29-12-225-16</inkml:trace>
  <inkml:trace contextRef="#ctx0" brushRef="#br0" timeOffset="78400.47">5227 14794 896 0,'0'0'200'0,"0"0"-171"0,0 0 3 15,0 0-31-15,0 0-1 16,0 0-7-16,20 0 4 15,3 7 3-15,-6 3-1 16,-4 3 3-16,-3 1-2 16,-4 3 1-16,-6 7 10 15,0 6-3-15,0 0 13 16,-13 3-3-16,-17-1 22 16,4-9 7-16,3-7 10 15,15-5-23-15,8-10-29 16,0-1-10-16,0 0-9 15,11 0 3-15,32 0-35 16,10 0-12-16,3 6-56 0,-3-2-105 16,-10 6-432-16</inkml:trace>
  <inkml:trace contextRef="#ctx0" brushRef="#br0" timeOffset="78663.213">5936 15341 994 0,'0'0'61'16,"0"0"-60"-16,0 0 28 15,0 0 3-15,0 0-26 16,0 0-6-16,232 7-1 16,-196 1-21-16,-17 0-204 15,-19 7-399-15</inkml:trace>
  <inkml:trace contextRef="#ctx0" brushRef="#br0" timeOffset="78815.514">5906 15633 1266 0,'0'0'35'0,"0"0"-33"15,218-6 5-15,-105 0-14 16,9 3-74-16,-14 3-216 16</inkml:trace>
  <inkml:trace contextRef="#ctx0" brushRef="#br0" timeOffset="80957.558">7744 15105 501 0,'0'0'170'0,"0"0"-79"0,0 0 7 16,0 0-6-16,0 0-37 16,0 0-27-16,0 0-5 15,-23 31-14-15,16-4-9 16,7 6 0-16,0-2-1 15,0 0 8-15,0-5-8 16,4-12 5-16,19-8-8 16,3-4 10-16,4-2-5 15,9-8 2-15,2-28 2 16,1-17 1-16,-12-4-4 16,-7-4-2-16,-19 1 8 15,-4 6-9-15,0 12 2 16,-20 12 2-16,-10 8 8 0,0 11 3 15,-9 11 0-15,6 0-10 16,-1 9-4-16,2 19-14 16,9 12 8-16,13-4-23 15,10 0-12-15,0-8-27 16,0-8-37-16,33-6 2 16,10-10-1-16,-1-4 15 15,-8 0 50-15,-4 0 22 16,-11 9 17-16,-3 14 76 15,-5 10 8-15,-8 14-21 16,3 12 32-16,-6 13 21 16,0 6-70-16,0 0 0 0,0 1-17 15,0-15 1 1,-6-12 2-16,-8-10-15 0,-5-16 25 16,3-13-18-16,5 0 32 15,1-13-30-15,-10 0-14 16,1 0 30-16,-11-13-19 15,-6-8-19-15,6-4 2 16,4 0-12-16,10-4 4 16,12 5-1-16,4 1-30 15,0-4-1-15,13 4-18 16,24-4-21-16,9 5-10 16,0-6-53-16,0 2-116 15,-9 0-288-15</inkml:trace>
  <inkml:trace contextRef="#ctx0" brushRef="#br0" timeOffset="81563.61">8342 14758 757 0,'0'0'67'16,"0"0"-48"-16,0 119 65 0,0-51-39 16,0 3-28-16,0 4 19 15,0-3-3-15,0-5-21 16,0-13 1-16,-7-14-11 16,3-21-2-16,4-10 2 15,0-9 0-15,0 0 2 16,4-32-3-16,23-20-2 15,3-20-2-15,0-16-1 16,2-11-2-16,-6 5-7 16,-12 9-7-16,-1 21 19 15,-6 20 2-15,-7 20 4 16,3 16 23-16,-3 4-5 16,0 4 7-16,0 16-30 0,0 30-2 15,0 18 0 1,16 17-2-16,7 5 8 0,7 4-5 15,9-5 1-15,-5-9-3 16,1-16 1-16,-14-16 4 16,-8-16-6-16,-10-16 9 15,-3-3-4-15,0-8 2 16,0 1 24-16,-16-2 59 16,-28 0-40-16,-14 0-35 15,-2 0-9-15,-2 0 10 16,9 0 8-16,10 0 11 15,10 0-30-15,13 0-2 0,9 0 2 16,11-2-3 0,0 2-8-16,0-1-44 0,0 1-66 15,15-9 6 1,24-3 1-16,-2-9-111 0,5-8-228 16</inkml:trace>
  <inkml:trace contextRef="#ctx0" brushRef="#br0" timeOffset="81881.874">8853 14636 656 0,'0'0'96'15,"0"0"-94"-15,0 0 95 16,0 0 3-16,0 0-62 15,39 136 30-15,-39-79-31 16,0 13-29-16,0 6 7 16,0 1-7-16,0-6 21 15,-5-17-10-15,5-5 3 16,0-17-6-16,5-10-10 16,22-9-6-16,3-4-3 15,3-9-19-15,6 0-13 16,-1-12 20-16,-7-16-32 15,-16-7-34-15,-15-2-136 16,0-1-236-16</inkml:trace>
  <inkml:trace contextRef="#ctx0" brushRef="#br0" timeOffset="82023.194">8767 15025 558 0,'0'0'91'15,"0"0"-21"-15,224 0-45 16,-151 0-25-16,-13 0-36 16,-14 0-216-16</inkml:trace>
  <inkml:trace contextRef="#ctx0" brushRef="#br0" timeOffset="82411.615">9227 15133 704 0,'0'0'27'15,"0"0"-12"-15,0 0 7 16,0 0 32-16,0 0 20 16,38 116-12-16,-38-79-38 15,0 6 10-15,-3-6 21 16,-17 1-32-16,1-6 3 15,5-6-12-15,1-5 16 16,6-10-16-16,4-7-6 16,3-2-5-16,0-2 5 0,0 0 10 15,0 0 3 1,0 0 9-16,0 0-24 0,0 0 4 16,0 0-8-16,0 0 5 15,0 0-4-15,0 0-3 16,0 0-2-16,0-2-9 15,14-2 7-15,18-2 0 16,-2 1-3-16,-4-1-29 16,1-5-54-16,-8 3-100 15,-11-4-315-15</inkml:trace>
  <inkml:trace contextRef="#ctx0" brushRef="#br0" timeOffset="83039.533">9258 14464 905 0,'0'0'189'0,"0"0"-147"16,0 0-15-16,0 0-26 15,0 0 3-15,0 0-2 16,130 0 5-16,-104 0-3 16,-15 12 3-16,-2-4-6 15,-9 10 13-15,0 4 17 16,0 6 6-16,-23 3-10 16,-8-4 40-16,-4-3-24 15,16-4-13-15,4-6-13 16,12-3-16-16,3-4-2 15,0-2 3-15,14 2-4 0,29-1-2 16,13-2-11 0,10 0-64-16,-1 0-103 0,-12-2-137 15</inkml:trace>
  <inkml:trace contextRef="#ctx0" brushRef="#br0" timeOffset="83738.481">7359 15781 675 0,'0'0'135'15,"0"0"-91"-15,0 0 105 16,0 0-94-16,0 0-35 16,0 0 13-16,102-19-1 15,-33 16 32-15,20 0 1 16,13-4-35-16,17 3-9 0,13 0 5 15,17 2-11-15,23 2-14 16,22 0-2-16,17 0 5 16,10 0-9-16,3 6 10 15,-6-2-10-15,-20-4-10 16,-30 0-8-16,-42-6 11 16,-47-6 9-16,-33 4 2 15,-23 3 1-15,-23 3 9 16,0-2-9-16,-16 4-25 15,-30 0-310-15</inkml:trace>
  <inkml:trace contextRef="#ctx0" brushRef="#br0" timeOffset="85590.548">7988 16330 334 0,'0'0'233'15,"0"0"-100"-15,0 0-62 16,0 0 54-16,0 0-41 16,0 0-7-16,-19-6-30 15,12 3 1-15,-6 3 20 16,6 0-22-16,4 0 6 15,-1 0-33-15,-5 8 6 16,9 24-24-16,0 16-1 16,0 16-1-16,30 2 1 0,9 1-1 15,-12-4 2-15,-8-14-3 16,-15-9 6-16,-4-12-9 16,0-6 10-16,-7-4-2 15,-23-10-2-15,-9-5 17 16,5-3-10-16,-5 0 2 15,6-11-10-15,1-17 2 16,9-12-4-16,16-5-6 16,7-5 7-16,0-7-8 15,39 7 7-15,14-2-2 16,10 3 0-16,-1 9 4 16,-9 8-12-16,-7 5-15 0,-12 9 7 15,-14 4 20-15,-12 7-2 16,-8 1 1-1,0 1 2-15,0-3 16 0,0 3-1 16,-23-4-14-16,-3 5 7 16,-2 0-9-16,-6 4 0 15,7 0-2-15,4 0 1 16,7 17-29-16,13 2-38 16,3 7-47-16,0-3-19 15,39-1-139-15,10-4-133 16</inkml:trace>
  <inkml:trace contextRef="#ctx0" brushRef="#br0" timeOffset="85926.771">8464 16212 302 0,'0'0'395'0,"0"0"-361"16,0 0-8-1,0 0 68-15,50 136-14 16,-50-73-21-16,0 11-20 0,0-3-10 15,0 0-15-15,0-12-7 16,0-14-5-16,0-22-2 16,0-9 0-16,0-14-47 15,12 0-162-15,2-32-184 16</inkml:trace>
  <inkml:trace contextRef="#ctx0" brushRef="#br0" timeOffset="86155.539">8860 16150 942 0,'0'0'178'0,"0"0"-165"16,0 112 20-16,0-57-11 15,0 7-21-15,0 6-2 16,0 6 0-16,0-8-3 15,0-7-31-15,0-18-6 16,0-10-11-16,9-13-125 16,-2-14-88-16,-7-4-231 15</inkml:trace>
  <inkml:trace contextRef="#ctx0" brushRef="#br0" timeOffset="86334.776">8579 16481 899 0,'0'0'145'15,"0"0"-74"-15,202-19 29 16,-130 19-55-16,1-3-37 16,-8 3-8-16,-15 0-103 15,-24 0-252-15</inkml:trace>
  <inkml:trace contextRef="#ctx0" brushRef="#br0" timeOffset="88606.149">15149 11865 263 0,'0'0'462'15,"0"0"-462"-15,0 0-1 16,0 0-8-16,194 0-232 15</inkml:trace>
  <inkml:trace contextRef="#ctx0" brushRef="#br0" timeOffset="88755.347">15211 12053 653 0,'0'0'41'0,"0"0"-12"15,217-6-13-15,-141-2-16 16,-12 4-197-16</inkml:trace>
  <inkml:trace contextRef="#ctx0" brushRef="#br0" timeOffset="90164.479">16026 11556 554 0,'0'0'232'0,"0"0"-128"0,0 0 2 16,0 0-52-16,0 0-51 15,0 0 12-15,0 0-9 16,0 87 8-16,16-63-11 15,7-7 19-15,4-3-16 16,6-12 9-16,6-2-3 16,5-6-10-16,2-24 36 15,4-10-36-15,-8-6-2 16,-15-2 6-16,-20 0-13 16,-7 3 2-16,-7 8-6 15,-36 6 11-15,-10 13-4 16,-7 10 3-16,-2 8-12 15,9 4 12-15,7 22-18 0,13 4 6 16,20 1-9 0,13-3-22-16,0-6-93 0,20-5-46 15,26-10-111-15</inkml:trace>
  <inkml:trace contextRef="#ctx0" brushRef="#br0" timeOffset="90465.033">16385 11478 400 0,'0'0'235'0,"0"0"-130"15,0 0 95-15,-9 138-79 16,-5-64-87-16,-2 12 0 16,6 3-25-16,-3-1 10 15,-1-6-4-15,-5-9 13 0,3-15-23 16,2-12-3-16,-2-14-2 16,3-14 4-16,3-6-6 15,-10-8 7-15,1-4 6 16,-4 0-2-16,-7-22 24 15,0-12-20-15,3-4-13 16,8-5-2-16,12 8 2 16,7 4-4-16,0 5 1 15,0 8-1-15,30 2-2 16,19 2 4-16,17 2-58 16,6 2-32-16,4-4-89 15,-3-4-63-15,-13-3-240 16</inkml:trace>
  <inkml:trace contextRef="#ctx0" brushRef="#br0" timeOffset="91094.519">16990 11241 599 0,'0'0'145'0,"0"0"-32"0,0 0 28 15,-14 155-73 1,2-95-37-16,-2 4-13 0,1 5-12 16,-6-4-6-16,5-11 6 15,1-15-13-15,6-17 14 16,7-13-11-16,0-9 8 15,0 0-1-15,0-35 0 16,4-24-3-16,22-13-6 16,6-3-4-16,2-4-7 15,-8 4-23-15,-10 7 6 16,-9 9-7-16,-7 17 30 16,0 10 11-16,0 19 34 15,0 9 8-15,0 4-24 16,0 16-18-16,0 25 2 15,7 20 9-15,9 7-5 0,0 4 6 16,5-1-12-16,8-1 8 16,-8-6-6-16,2-3-2 15,0-13 0-15,-7-9 4 16,-6-12-11-16,-1-8 15 16,-9-8-17-16,0-5 18 15,0-2-7-15,-12-2-1 16,-22 0 9-16,-12-2-7 15,-7 0 20-15,-9 0-20 16,-1 0-2-16,1 0 17 16,12 0-11-16,17 0 25 15,10 0-21-15,15 2-11 0,8 4-3 16,0 0-11-16,34-2 3 16,23-4-35-16,5 0-6 15,-2-10-115-15,-11-20-265 16</inkml:trace>
  <inkml:trace contextRef="#ctx0" brushRef="#br0" timeOffset="91412.489">17613 11061 916 0,'0'0'160'0,"0"0"-120"0,0 0-17 16,0 0 9-16,0 0 26 16,7 136-10-16,-7-69-35 15,0 6-6-15,-4 6-3 16,-15-5-1-16,0-4 2 16,11-8-1-16,5-12-7 15,3-10 8-15,0-13-8 16,19-12 7-16,19-8-5 15,4-7 1-15,4 0-11 16,0-14-35-16,-12-12-67 16,-11-8 21-16,-23-7-190 0,0 1-482 15</inkml:trace>
  <inkml:trace contextRef="#ctx0" brushRef="#br0" timeOffset="91569.544">17471 11379 513 0,'0'0'528'16,"0"0"-489"-16,0 0-1 15,214-17-20-15,-153 17-18 16,-8 0-1-16,-11 17-64 16,-19 4-267-16</inkml:trace>
  <inkml:trace contextRef="#ctx0" brushRef="#br0" timeOffset="91937.475">18009 11533 263 0,'0'0'810'0,"0"0"-796"15,0 0-8-15,-16 104 4 16,29-60 4-16,6 8-13 15,-12-2 4-15,-3 0 3 16,-4-8-5-16,0-8 15 16,0-10-2-16,0-8-8 15,0-3-4-15,0-9 4 0,-4 2-8 16,-19-2 8 0,-7-4-5-16,-9 0 5 0,-7 0-8 15,9 0 6-15,10 0 10 16,15 0 0-16,12 0 20 15,0 0-21-15,0 0-11 16,23 0-4-16,30-7 0 16,16-3 0-16,-3-4-2 15,-6 0-3-15,-14-3-119 16,-23-8-70-16,-16-7-419 16</inkml:trace>
  <inkml:trace contextRef="#ctx0" brushRef="#br0" timeOffset="92416.534">17986 10870 848 0,'0'0'205'16,"0"0"-154"-16,0 0-28 15,0 0-8-15,0 0 17 16,0 0-7-16,205-4-13 16,-176 4 3-16,-15 0-15 15,-14 2 7-15,0 17-5 16,-14 6 21-16,-32 9 22 16,-13 2-29-16,-1 1 40 15,4-3-12-15,13-9-16 16,13-2-8-16,21-9-18 15,9-7-2-15,0 2 5 0,53-8-14 16,20 2 8-16,15-3-2 16,1 0-127-16,-13 0-107 15,-23 0-436-15</inkml:trace>
  <inkml:trace contextRef="#ctx0" brushRef="#br0" timeOffset="93279.435">16182 12266 597 0,'0'0'88'0,"0"0"2"16,0 0 31-16,0 0 3 15,0 0-76-15,0 0-3 16,-7-8 24-16,7 6-16 15,0 2-30-15,46-3-17 0,26 2 62 16,24-1-16-16,22-1-6 16,19 2-24-16,11-1-21 15,24-2-1-15,22 3 0 16,13-6-3-16,11-3 7 16,-6-3-9-16,-14 1 0 15,-26 2-2-15,-34 3-3 16,-36 5 4-16,-36 0-15 15,-36 2 19-15,-18 0 1 16,-12 0 1-16,0 0-4 16,-23 0-73-16,-19 0-215 15</inkml:trace>
  <inkml:trace contextRef="#ctx0" brushRef="#br0" timeOffset="96031.542">16488 12937 540 0,'0'0'172'15,"0"0"-98"-15,0 0 70 16,0 0-42-16,0 0-46 16,0 0-24-16,0 0 16 15,-73-5 4-15,61 5 9 16,1 0-37-16,-5 4-20 16,13 16-4-16,3 13 9 15,0 11-9-15,39 7 2 16,10 6 3-16,8 5-5 0,-8 0 0 15,-6-2-3 1,-17-13 6-16,-15-8-9 0,-11-13 14 16,0-10-16-16,-7-5 11 15,-27-9-7-15,-12-2 4 16,0-5-1-16,4-23-1 16,5-8 1-16,10-9-4 15,11 0 8-15,16-4-11 16,0 3 16-16,16-2-16 15,28 2 10-15,18 0-5 16,4 2 3-16,-10 2 0 16,-2 3 4-16,-12 4-4 0,-19 5 0 15,-12 1 4-15,-11 4-11 16,0 3 14-16,0 3-9 16,-23 1 10-16,-11 7-8 15,-8 5 0-15,4 6 2 16,-4 0-4-16,7 4-2 15,8 18 4-15,4-1-21 16,23 3-37-16,0 0-65 16,12-2-80-16,34-1-152 15</inkml:trace>
  <inkml:trace contextRef="#ctx0" brushRef="#br0" timeOffset="96727.696">17418 12811 414 0,'0'0'241'16,"0"0"-194"-16,0 0 12 16,0 0 23-16,0 0 21 15,0 0-16-15,4-2-23 16,-4-1-8-16,0-4 2 0,0-1-29 16,-7 0-5-16,-16 3-6 15,0-2 11-15,-7 7-8 16,-9 0-15-16,0 0 11 15,-2 0 1-15,-1 14-12 16,8 10-1-16,-1 6-10 16,15 3 7-16,10 1-2 15,10-3 0-15,0 2-4 16,0-6 0-16,19 0-5 16,8-5-16-16,-4-4 16 15,-9-4 8-15,-5-3-8 16,-6-3 6-16,-3 5-2 0,0 4 5 15,0 4 0-15,-12 3 1 16,-11 7-4-16,2 2 13 16,1 8-10-16,8 3 7 15,8 1 5-15,4-3-10 16,0-11-1-16,23-5 1 16,16-12 0-16,7-8-2 15,4-6 3-15,-6 0-1 16,2-6 1-16,-7-14 21 15,-13-2-22-15,-15-6 5 16,-11 0-7-16,0-2 7 16,0 4-3-16,-30 6 1 15,-7 6-9-15,-6 6 9 16,4 8-6-16,6 0 3 0,10 8-4 16,3 16-11-16,20 6-30 15,0-3-76-15,16-8-48 16,34-15-199-16</inkml:trace>
  <inkml:trace contextRef="#ctx0" brushRef="#br0" timeOffset="97128.449">17788 12615 231 0,'0'0'572'0,"0"0"-492"15,0 0-60-15,0 0 41 16,0 0-53-16,0 0-8 16,0-10-1-16,0 10 1 15,0 0 21-15,7 0 11 16,9 6 4-16,0 2-12 15,-5 1 11-15,-1 0-19 16,-1 3 7-16,-9 0-3 16,0 6 27-16,0 4 18 15,-12 2-36-15,-18 3 28 0,-1-6-29 16,12-3 23 0,8-3-47-16,11-10 0 0,0-1-3 15,0-1-2-15,30-3 0 16,20 0 0-16,7 0-24 15,-4-3-128-15,-4-6-125 16</inkml:trace>
  <inkml:trace contextRef="#ctx0" brushRef="#br0" timeOffset="101040.457">13578 10481 334 0,'0'0'164'16,"0"0"2"-16,0 0-57 15,0 0-48-15,0 0 18 16,0 0-39-16,-7-22 10 15,7 22-20-15,0 0 11 0,0 0-12 16,0 0-14-16,0 0-11 16,0 0 4-16,-4 0-16 15,4 6 4-15,0 16-1 16,0 12 4-16,0 13 1 16,0 11 0-16,0 10 0 15,0 10-3-15,0 10 8 16,0 6-8-16,0 7 8 15,-5 1-4-15,-2-6 4 16,4-7 1-16,-1-12-5 16,4-2 5-16,0-3-6 15,0 5 1-15,0 1-1 16,0 4 3-16,0 0-2 0,11 2 5 16,-3 3-8-16,-4 4 7 15,0 6-7-15,-4 0 2 16,0 2-8-16,0-8 1 15,0-7-4-15,0-4 9 16,-8-6 2-16,0-4-13 16,1-3 23-16,3-5-17 15,4-4 13-15,0-1-9 16,0-1 3-16,0 3 0 16,0 5-5-16,0 7 10 15,0 4-10-15,-9-2 12 16,2 1-12-16,0-3 11 15,0-11-12-15,2-5 4 16,5-7 2-16,0-9-1 0,0-3 6 16,0 0-10-16,16-2 11 15,-6 3-13-15,6-1 14 16,-4 4-6-16,-1 2-1 16,-7-3-2-16,-1-2 2 15,1-7 6-15,-4-11 19 16,0-11-1-16,0-1 30 15,0-5-27-15,0 0 18 16,0 0-28-16,0-2-9 16,0 0-8-16,0 0 0 15,0 0 4-15,0 0 4 16,0 0 10-16,0 0-12 0,5 0-2 16,2 0-1-16,4 0 8 15,8 0-1-15,1 0 3 16,10-4-12-16,5-2 0 15,15 2-2-15,3-1 4 16,10 0-10-16,6-1 10 16,4 0-6-16,8-2-11 15,6 0-4-15,8-3 7 16,8 0 4-16,5-1 6 16,5 0 2-16,-5-1-4 15,-2 4 5-15,-3 1-8 16,-8 2 12-16,-3 6-11 15,-9-4 8-15,2 4-4 16,-2-2 1-16,9 2 0 16,11 0-2-16,3 0 3 0,-2 0-2 15,-13 0-7-15,-3 0-3 16,-8 0-5-16,-4 0 6 16,-4 0 2-16,-6 0 4 15,-1-2 3-15,-5-2 2 16,13 2 1-16,15-1 3 15,-1 3 8-15,12 0-9 16,0 0-8-16,-3 0 7 16,3 0-6-16,0 0 3 15,9 0-6-15,-2 0 5 0,3 0-2 16,-1 0 0 0,-9-1 6-16,-7-2-10 0,-8 1 13 15,-5 2-6-15,3 0 0 16,-6 0-3-16,3 0 2 15,10 0 2-15,4 0-4 16,3 0-4-16,8 0 6 16,-5-1-46-16,0-5 36 15,-8 1 2-15,-7 4 3 16,-7-2 6-16,-17 3 0 16,-2 0 0-16,-8 0 7 15,3 0 24-15,3 0-29 16,6 0 10-16,2 0-10 0,5 0-3 15,-7-1 2 1,1 1-1-16,-8-4 0 0,-10 2 2 16,-3-2 3-16,-7 0 15 15,-1 0 17-15,3-2-11 16,-2-1 9-16,8-1-29 16,-2-2-1-16,1 2-5 15,-12 1-7-15,-10 0-7 16,-8 0 6-16,-8 1 3 15,-4-5 10-15,0-1-3 16,-4-2 2-16,-28-4 1 16,-1-4-3-16,6-4 14 15,-3-8-15-15,7-4-1 16,7-6-4-16,0-5-23 0,-2-5 18 16,-5-4-22-16,-8-4 24 15,-7-4-24-15,3 2 26 16,-2-4 5-16,7 0 3 15,3 2 4-15,15-1 0 16,1-1 2-16,11-4-8 16,0-5-1-16,0-5 2 15,0-2-7-15,0 3 2 16,0 8 3-16,-12 2 0 16,-2 7 1-16,-2 4 7 15,3-3-5-15,6 2 16 16,4-1-19-16,3-3 7 15,0 3-3-15,0-1-8 0,0-1 4 16,0-1-2 0,0 5 2-16,0-1 0 0,-7 1 5 15,-20 4-1-15,-1-6 15 16,1 1-14-16,1-6 6 16,8-5-5-16,2-3-7 15,9-1 1-15,7-2-11 16,0 4 11-16,0 3-9 15,0 6 2-15,0 3 14 16,0 6-14-16,0 3 13 16,0 7-11-16,0 1 5 15,0-1 0-15,11 5-1 0,1-6 2 16,2 3-5 0,6 2 6-16,-10 2-10 0,10 2 15 15,-8 0-14-15,2 7 9 16,-1 4-4-16,-3 6-1 15,-3 8-2-15,-7 3 5 16,6 7-2-16,-6-1-7 16,0 4 7-16,0 0-4 15,0 0 8-15,0-1-13 16,0-3 11-16,0-1-5 16,0 4 4-16,0 1 2 15,0 0-11-15,0 0-11 16,0 0 13-16,0 0-16 15,-9 0 15-15,-14 0-12 16,-11 0-2-16,-5 0 10 0,-5 0-27 16,-2 6 8-16,-7-1-3 15,-5 2 32-15,-6-1-11 16,-8 1 13-16,-10 1 1 16,-8 3 0-16,-9 1-7 15,-2 0 3-15,2 0 3 16,12 0-2-16,2 0 0 15,13-2 2-15,5 1-5 16,1-3 6-16,-3 3-2 16,-10 1-10-16,-10-4-83 0,-10 3-98 15,-3-4 193 1,-1-3 73-16,0 0-71 0,-1 0 41 16,10-4-32-16,-1 0-2 15,-1 2-4-15,-3 0-5 16,0 0 1-16,-4 6-1 15,-4-2 13-15,-8 0 12 16,-2 4 22-16,-2-4-24 16,11 2 12-16,18 0-20 15,9-3 6-15,17-4-19 16,6-1 5-16,1 0 9 16,8 0-15-16,-8 0-2 15,-1 0 3-15,-2 0-7 16,-13-4 11-16,0 2-11 15,-3 2 12-15,4 0-9 0,3 0 4 16,9 0 1-16,-2 0-3 16,5 0 0-16,11 0-6 15,4 0 13-15,8 0-6 16,-1-4 3-16,-2-8 5 16,-6 2-7-16,-3-2 14 15,-3 4-16-15,3 2 0 16,-4 0-2-16,1 4 5 15,-8 2-11-15,0 0 17 16,-4 0-18-16,4 0 16 16,-5 4-12-16,2 2 8 15,-2-2-4-15,2 0 2 0,3-4-1 16,8 0 0 0,6 0 3-16,13-10-3 0,2 0 8 15,7 2-8-15,1 1 3 16,1 1-3-16,3 0 0 15,5 3 4-15,-1 1-9 16,5 2 6-16,-4-2-4 16,-5 2 6-16,-14 0-2 15,-9 0 7-15,-7 0-10 16,-3 10 4-16,-1 4-2 16,4 0 0-16,2-2 3 15,9 1-6-15,8-6 5 16,11-3-11-16,16-2 17 15,0-2-16-15,0 0-14 16,0 0-36-16,23 0-49 0,0-10 18 16,4-4 28-16,-8 2-67 15,-3 6-292-15</inkml:trace>
  <inkml:trace contextRef="#ctx0" brushRef="#br0" timeOffset="102698.525">19989 13605 662 0,'0'0'91'0,"0"0"-33"0,0 0-14 16,0 0 11-16,0 0-23 15,0 0 38-15,0 0-49 16,0-68 3-16,0 68-8 16,0 0 25-16,0 0-22 15,0 0 42-15,-20 32-42 16,-14 18-12-16,-12 21 5 15,-7 15 1-15,-9 8 5 16,-3 4-16-16,8 3-4 16,8-11 1-16,12-10-15 15,8-20-46-15,19-22-4 0,10-17-19 16,0-20-31-16,30-1-263 16,16-27 59-16</inkml:trace>
  <inkml:trace contextRef="#ctx0" brushRef="#br0" timeOffset="102901.412">20233 13705 795 0,'0'0'280'0,"0"0"-186"15,0 0 52-15,0 0-106 16,-50 113-38-16,4-37 43 15,0 7-37-15,-3 1-6 0,3-10-2 16,19-6-10-16,11-10-97 16,9-14-222-16</inkml:trace>
  <inkml:trace contextRef="#ctx0" brushRef="#br0" timeOffset="107630.403">14126 11653 226 0,'0'0'98'15,"0"0"52"-15,0 0-15 0,0 0-13 16,0 0-72-16,0 0 61 16,0-47-39-16,0 42-65 15,0-2 9-15,0 2-7 16,0-1 12-16,0-1-14 15,0-1 36-15,0 0-12 16,0-2 1-16,0 3-14 16,0-2 17-16,0 3 8 15,0 2-14-15,0 2 14 16,0 2-23-16,0 0 14 16,0 0-24-16,0 0-3 15,0 0-7-15,0 12-16 0,0 22 13 16,0 16 3-1,0 15 6-15,0 10-4 0,0 8-1 16,-3 1 5-16,-4-6-6 16,-4-12 5-16,6-9-10 15,5-11 8-15,0-10-4 16,0-10 1-16,0-10 0 16,0-6-5-16,0-8 2 15,0 0 1-15,0-2-28 16,0 0 7-16,0 0-44 15,0 0-28-15,0-14-17 16,0-12-290-16</inkml:trace>
  <inkml:trace contextRef="#ctx0" brushRef="#br0" timeOffset="107982.311">14314 11644 382 0,'0'0'342'0,"0"0"-282"16,0 0 40-16,0 0-3 15,0 0-51-15,0 0-3 16,12-11 5-16,-12 17-33 16,0 26 18-16,0 14 69 15,0 12-37-15,0 4-37 16,7 4-10-16,0 0-7 0,1 0-10 15,-3-4 0-15,-2-6 7 16,4-9-14-16,-3-8 14 16,5-10-15-16,-2-7 7 15,-7-6-1-15,0-6-26 16,0-2-7-16,0-2-15 16,0-3-54-16,0-3 33 15,0 0-4-15,0-5-21 16,0-17-169-16,-12-8-128 15</inkml:trace>
  <inkml:trace contextRef="#ctx0" brushRef="#br0" timeOffset="108226.355">14155 11995 836 0,'0'0'162'16,"0"0"-48"-16,0 0 8 15,0 0-67-15,0 0 22 16,0 0-28-16,93-20-14 16,-57 20-32-16,-6 0-6 15,4 0-13-15,-6 0-125 16,-14 0-236-16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49DE-B1AE-4E11-8D34-DC99E348436F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FC56-0DCD-45EB-82E9-24470BB1C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436-9DDF-4D25-80DB-423F1078122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iuseppi.camilett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rbef/a/Mjy3p8CDzwVPMbhxzFCQFcb/?lang=pt&amp;format=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rbef/a/Mjy3p8CDzwVPMbhxzFCQFcb/?lang=pt&amp;format=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10919" y="2145419"/>
            <a:ext cx="7990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Universidade Federal do Espírito Santo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Centro de Ciências Exatas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Departamento de Física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pt-PT" sz="4000" dirty="0">
                <a:latin typeface="Candara" panose="020E0502030303020204" pitchFamily="34" charset="0"/>
              </a:rPr>
              <a:t>Física Experimental 1 em Casa 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latin typeface="Candara" panose="020E0502030303020204" pitchFamily="34" charset="0"/>
              </a:rPr>
              <a:t>Profs</a:t>
            </a:r>
            <a:r>
              <a:rPr lang="en-US" sz="2000" dirty="0">
                <a:latin typeface="Candara" panose="020E0502030303020204" pitchFamily="34" charset="0"/>
              </a:rPr>
              <a:t>. Giuseppi Camiletti</a:t>
            </a:r>
          </a:p>
          <a:p>
            <a:pPr algn="ctr"/>
            <a:r>
              <a:rPr lang="en-US" sz="2000" u="sng" dirty="0">
                <a:latin typeface="Candara" panose="020E0502030303020204" pitchFamily="34" charset="0"/>
                <a:hlinkClick r:id="rId2"/>
              </a:rPr>
              <a:t>giuseppi.camiletti@ufes.br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</a:p>
          <a:p>
            <a:pPr algn="ctr"/>
            <a:endParaRPr lang="en-US" sz="2000" dirty="0">
              <a:latin typeface="Candara" panose="020E0502030303020204" pitchFamily="34" charset="0"/>
            </a:endParaRPr>
          </a:p>
          <a:p>
            <a:pPr algn="ctr"/>
            <a:r>
              <a:rPr lang="en-US" sz="2000" dirty="0" err="1">
                <a:latin typeface="Candara" panose="020E0502030303020204" pitchFamily="34" charset="0"/>
              </a:rPr>
              <a:t>Semestre</a:t>
            </a:r>
            <a:r>
              <a:rPr lang="en-US" sz="2000" dirty="0">
                <a:latin typeface="Candara" panose="020E0502030303020204" pitchFamily="34" charset="0"/>
              </a:rPr>
              <a:t> 2021/1 - JunOut21</a:t>
            </a:r>
            <a:endParaRPr lang="pt-BR" sz="2000" dirty="0">
              <a:latin typeface="Candara" panose="020E0502030303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0" y="229108"/>
            <a:ext cx="1589919" cy="1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39151" y="1057535"/>
            <a:ext cx="9154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Objetivo Aula 12</a:t>
            </a:r>
          </a:p>
          <a:p>
            <a:endParaRPr lang="pt-BR" sz="3600" b="1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latin typeface="Candara" panose="020E0502030303020204" pitchFamily="34" charset="0"/>
              </a:rPr>
              <a:t>Discutir aspectos teóricos sobre colisões e orientar a realização do Experimento 5;</a:t>
            </a: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F5CB7C-54C4-404F-81EB-3B348FB189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26" y="1462946"/>
            <a:ext cx="7356926" cy="3215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F4620A0-2A82-4760-83F9-0707BBCD9AC4}"/>
                  </a:ext>
                </a:extLst>
              </p14:cNvPr>
              <p14:cNvContentPartPr/>
              <p14:nvPr/>
            </p14:nvContentPartPr>
            <p14:xfrm>
              <a:off x="622800" y="1253160"/>
              <a:ext cx="8901720" cy="30362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F4620A0-2A82-4760-83F9-0707BBCD9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440" y="1243800"/>
                <a:ext cx="8920440" cy="30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88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9D28A3-ACB3-42AA-8CB6-E704257F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1" y="892020"/>
            <a:ext cx="5170162" cy="324497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AD55F79-A88F-4226-8871-3B865C863178}"/>
              </a:ext>
            </a:extLst>
          </p:cNvPr>
          <p:cNvSpPr/>
          <p:nvPr/>
        </p:nvSpPr>
        <p:spPr>
          <a:xfrm>
            <a:off x="435005" y="5469442"/>
            <a:ext cx="10910657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Fonte: CAVALCANTE M A, SILVA E, PRADO R, HAAG R. O Estudo de Colisões através do Som. </a:t>
            </a:r>
            <a:r>
              <a:rPr lang="pt-BR" sz="1400" b="1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Revista Brasileira de Ensino de Física</a:t>
            </a:r>
            <a:r>
              <a:rPr lang="pt-BR" sz="1400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, vol. 24, no. 2, Junho, 2002. Disponível em: </a:t>
            </a:r>
            <a:r>
              <a:rPr lang="pt-BR" sz="1400" u="sng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https://www.scielo.br/j/</a:t>
            </a:r>
            <a:r>
              <a:rPr lang="pt-BR" sz="1400" u="sng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rbef</a:t>
            </a:r>
            <a:r>
              <a:rPr lang="pt-BR" sz="1400" u="sng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/a/Mjy3p8CDzwVPMbhxzFCQFcb/?</a:t>
            </a:r>
            <a:r>
              <a:rPr lang="pt-BR" sz="1400" u="sng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lang</a:t>
            </a:r>
            <a:r>
              <a:rPr lang="pt-BR" sz="1400" u="sng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=</a:t>
            </a:r>
            <a:r>
              <a:rPr lang="pt-BR" sz="1400" u="sng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pt&amp;format</a:t>
            </a:r>
            <a:r>
              <a:rPr lang="pt-BR" sz="1400" u="sng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=</a:t>
            </a:r>
            <a:r>
              <a:rPr lang="pt-BR" sz="1400" u="sng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pdf</a:t>
            </a:r>
            <a:r>
              <a:rPr lang="pt-BR" sz="1400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. Acesso em agosto de 2021.</a:t>
            </a:r>
            <a:endParaRPr lang="pt-BR" sz="1400" dirty="0"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5F3CF47-2B25-4959-8F7B-1C12F7EC70AE}"/>
                  </a:ext>
                </a:extLst>
              </p14:cNvPr>
              <p14:cNvContentPartPr/>
              <p14:nvPr/>
            </p14:nvContentPartPr>
            <p14:xfrm>
              <a:off x="5707800" y="1073880"/>
              <a:ext cx="2106000" cy="13464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5F3CF47-2B25-4959-8F7B-1C12F7EC70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8440" y="1064520"/>
                <a:ext cx="2124720" cy="13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38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91BC71-8754-4474-B2AC-527C2293F27F}"/>
              </a:ext>
            </a:extLst>
          </p:cNvPr>
          <p:cNvSpPr txBox="1"/>
          <p:nvPr/>
        </p:nvSpPr>
        <p:spPr>
          <a:xfrm>
            <a:off x="6671166" y="1015426"/>
            <a:ext cx="467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ndara" panose="020E0502030303020204" pitchFamily="34" charset="0"/>
              </a:rPr>
              <a:t>Algumas observações. Se:</a:t>
            </a:r>
          </a:p>
          <a:p>
            <a:endParaRPr lang="pt-BR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Candara" panose="020E0502030303020204" pitchFamily="34" charset="0"/>
              </a:rPr>
              <a:t>m</a:t>
            </a:r>
            <a:r>
              <a:rPr lang="pt-BR" baseline="-25000" dirty="0">
                <a:latin typeface="Candara" panose="020E0502030303020204" pitchFamily="34" charset="0"/>
              </a:rPr>
              <a:t>1</a:t>
            </a:r>
            <a:r>
              <a:rPr lang="pt-BR" dirty="0">
                <a:latin typeface="Candara" panose="020E0502030303020204" pitchFamily="34" charset="0"/>
              </a:rPr>
              <a:t> &gt;&gt; m</a:t>
            </a:r>
            <a:r>
              <a:rPr lang="pt-BR" baseline="-25000" dirty="0">
                <a:latin typeface="Candara" panose="020E0502030303020204" pitchFamily="34" charset="0"/>
              </a:rPr>
              <a:t>2</a:t>
            </a:r>
            <a:r>
              <a:rPr lang="pt-BR" dirty="0">
                <a:latin typeface="Candara" panose="020E0502030303020204" pitchFamily="34" charset="0"/>
              </a:rPr>
              <a:t> (o piso não se move)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Candara" panose="020E0502030303020204" pitchFamily="34" charset="0"/>
              </a:rPr>
              <a:t>k</a:t>
            </a:r>
            <a:r>
              <a:rPr lang="pt-BR" baseline="-25000" dirty="0">
                <a:latin typeface="Candara" panose="020E0502030303020204" pitchFamily="34" charset="0"/>
              </a:rPr>
              <a:t>1</a:t>
            </a:r>
            <a:r>
              <a:rPr lang="pt-BR" dirty="0">
                <a:latin typeface="Candara" panose="020E0502030303020204" pitchFamily="34" charset="0"/>
              </a:rPr>
              <a:t> &gt;&gt; k</a:t>
            </a:r>
            <a:r>
              <a:rPr lang="pt-BR" baseline="-25000" dirty="0">
                <a:latin typeface="Candara" panose="020E0502030303020204" pitchFamily="34" charset="0"/>
              </a:rPr>
              <a:t>2</a:t>
            </a:r>
            <a:r>
              <a:rPr lang="pt-BR" dirty="0">
                <a:latin typeface="Candara" panose="020E0502030303020204" pitchFamily="34" charset="0"/>
              </a:rPr>
              <a:t> (o piso não se deforma)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Candara" panose="020E0502030303020204" pitchFamily="34" charset="0"/>
            </a:endParaRPr>
          </a:p>
          <a:p>
            <a:endParaRPr lang="pt-BR" dirty="0">
              <a:latin typeface="Candara" panose="020E0502030303020204" pitchFamily="34" charset="0"/>
            </a:endParaRPr>
          </a:p>
          <a:p>
            <a:endParaRPr lang="pt-BR" dirty="0">
              <a:latin typeface="Candara" panose="020E0502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Candara" panose="020E0502030303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9D28A3-ACB3-42AA-8CB6-E704257F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1" y="892020"/>
            <a:ext cx="5170162" cy="324497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AD55F79-A88F-4226-8871-3B865C863178}"/>
              </a:ext>
            </a:extLst>
          </p:cNvPr>
          <p:cNvSpPr/>
          <p:nvPr/>
        </p:nvSpPr>
        <p:spPr>
          <a:xfrm>
            <a:off x="435005" y="5469442"/>
            <a:ext cx="10910657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Fonte: CAVALCANTE M A, SILVA E, PRADO R, HAAG R. O Estudo de Colisões através do Som. </a:t>
            </a:r>
            <a:r>
              <a:rPr lang="pt-BR" sz="1400" b="1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Revista Brasileira de Ensino de Física</a:t>
            </a:r>
            <a:r>
              <a:rPr lang="pt-BR" sz="1400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, vol. 24, no. 2, Junho, 2002. Disponível em: </a:t>
            </a:r>
            <a:r>
              <a:rPr lang="pt-BR" sz="1400" u="sng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https://www.scielo.br/j/</a:t>
            </a:r>
            <a:r>
              <a:rPr lang="pt-BR" sz="1400" u="sng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rbef</a:t>
            </a:r>
            <a:r>
              <a:rPr lang="pt-BR" sz="1400" u="sng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/a/Mjy3p8CDzwVPMbhxzFCQFcb/?</a:t>
            </a:r>
            <a:r>
              <a:rPr lang="pt-BR" sz="1400" u="sng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lang</a:t>
            </a:r>
            <a:r>
              <a:rPr lang="pt-BR" sz="1400" u="sng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=</a:t>
            </a:r>
            <a:r>
              <a:rPr lang="pt-BR" sz="1400" u="sng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pt&amp;format</a:t>
            </a:r>
            <a:r>
              <a:rPr lang="pt-BR" sz="1400" u="sng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=</a:t>
            </a:r>
            <a:r>
              <a:rPr lang="pt-BR" sz="1400" u="sng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  <a:hlinkClick r:id="rId3"/>
              </a:rPr>
              <a:t>pdf</a:t>
            </a:r>
            <a:r>
              <a:rPr lang="pt-BR" sz="1400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. Acesso em agosto de 2021.</a:t>
            </a:r>
            <a:endParaRPr lang="pt-BR" sz="1400" dirty="0">
              <a:latin typeface="Candara" panose="020E0502030303020204" pitchFamily="34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6E29473-CEA0-4CB9-85FE-E6F80695EE3E}"/>
                  </a:ext>
                </a:extLst>
              </p14:cNvPr>
              <p14:cNvContentPartPr/>
              <p14:nvPr/>
            </p14:nvContentPartPr>
            <p14:xfrm>
              <a:off x="8529840" y="2430720"/>
              <a:ext cx="1450440" cy="493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6E29473-CEA0-4CB9-85FE-E6F80695EE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480" y="2421360"/>
                <a:ext cx="1469160" cy="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39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82DD562-F273-4D8F-9750-52264EAD8A2A}"/>
                  </a:ext>
                </a:extLst>
              </p:cNvPr>
              <p:cNvSpPr/>
              <p:nvPr/>
            </p:nvSpPr>
            <p:spPr>
              <a:xfrm>
                <a:off x="1271721" y="744326"/>
                <a:ext cx="8321964" cy="852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𝑎𝑛𝑡𝑒𝑠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𝑑𝑒𝑝𝑜𝑖𝑠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𝑎𝑛𝑡𝑒𝑠</m:t>
                              </m:r>
                            </m:sub>
                          </m:sSub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𝑎𝑛𝑡𝑒𝑠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𝑑𝑒𝑝𝑜𝑖𝑠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f>
                            <m:fPr>
                              <m:type m:val="skw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𝑎𝑛𝑡𝑒𝑠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𝑑𝑒𝑝𝑜𝑖𝑠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𝑎𝑛𝑡𝑒𝑠</m:t>
                              </m:r>
                            </m:sub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C82DD562-F273-4D8F-9750-52264EAD8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21" y="744326"/>
                <a:ext cx="8321964" cy="8524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66F53DF-48E5-42D8-B5AC-AC3DC37A55A8}"/>
                  </a:ext>
                </a:extLst>
              </p:cNvPr>
              <p:cNvSpPr/>
              <p:nvPr/>
            </p:nvSpPr>
            <p:spPr>
              <a:xfrm>
                <a:off x="1271721" y="2585582"/>
                <a:ext cx="1554605" cy="695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pt-BR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𝑑𝑒𝑝𝑜𝑖𝑠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𝑎𝑛𝑡𝑒𝑠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</a:t>
                </a: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66F53DF-48E5-42D8-B5AC-AC3DC37A5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21" y="2585582"/>
                <a:ext cx="1554605" cy="695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E0B91B25-448F-4BE2-9C23-97B451B42AF1}"/>
              </a:ext>
            </a:extLst>
          </p:cNvPr>
          <p:cNvSpPr/>
          <p:nvPr/>
        </p:nvSpPr>
        <p:spPr>
          <a:xfrm>
            <a:off x="1053453" y="2087444"/>
            <a:ext cx="9549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andara" panose="020E0502030303020204" pitchFamily="34" charset="0"/>
              </a:rPr>
              <a:t>A fração de perda de energia pode ser determinada pelo coeficiente de restituição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78A007A-5E0F-4683-9681-2AF18A52A116}"/>
                  </a:ext>
                </a:extLst>
              </p:cNvPr>
              <p:cNvSpPr/>
              <p:nvPr/>
            </p:nvSpPr>
            <p:spPr>
              <a:xfrm>
                <a:off x="1053453" y="3753925"/>
                <a:ext cx="10390402" cy="2359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sz="2000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Este coeficiente fornece o “grau de elasticidade” da colisão, de modo que as colisões podem ser classificadas como:</a:t>
                </a:r>
                <a:endParaRPr lang="pt-B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252538" lvl="0" indent="-514350" algn="just">
                  <a:lnSpc>
                    <a:spcPct val="107000"/>
                  </a:lnSpc>
                  <a:spcAft>
                    <a:spcPts val="6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pt-BR" sz="2000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0: colisão perfeitamente inelástica; </a:t>
                </a:r>
              </a:p>
              <a:p>
                <a:pPr marL="1252538" lvl="0" indent="-514350" algn="just">
                  <a:lnSpc>
                    <a:spcPct val="107000"/>
                  </a:lnSpc>
                  <a:spcAft>
                    <a:spcPts val="600"/>
                  </a:spcAft>
                  <a:buFont typeface="+mj-lt"/>
                  <a:buAutoNum type="romanLcPeriod"/>
                </a:pPr>
                <a:r>
                  <a:rPr lang="pt-BR" sz="2000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0</a:t>
                </a:r>
                <a:r>
                  <a:rPr lang="pt-BR" sz="2000" i="1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i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ε</m:t>
                    </m:r>
                  </m:oMath>
                </a14:m>
                <a:r>
                  <a:rPr lang="pt-BR" sz="2000" i="1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&lt; </a:t>
                </a:r>
                <a:r>
                  <a:rPr lang="pt-BR" sz="2000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pt-BR" sz="2000" i="1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</a:t>
                </a:r>
                <a:r>
                  <a:rPr lang="pt-BR" sz="2000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colisão inelástica</a:t>
                </a:r>
                <a:r>
                  <a:rPr lang="pt-BR" sz="2000" i="1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;</a:t>
                </a:r>
                <a:endParaRPr lang="pt-BR" sz="2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252538" lvl="0" indent="-514350" algn="just">
                  <a:lnSpc>
                    <a:spcPct val="107000"/>
                  </a:lnSpc>
                  <a:spcAft>
                    <a:spcPts val="6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pt-BR" sz="2000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1: colisão perfeitamente elástica;</a:t>
                </a:r>
                <a:endParaRPr lang="pt-B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252538" lvl="0" indent="-514350" algn="just">
                  <a:lnSpc>
                    <a:spcPct val="107000"/>
                  </a:lnSpc>
                  <a:spcAft>
                    <a:spcPts val="600"/>
                  </a:spcAft>
                  <a:buFont typeface="+mj-lt"/>
                  <a:buAutoNum type="romanLcPeriod"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pt-BR" sz="2000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&gt; 1: colisão </a:t>
                </a:r>
                <a:r>
                  <a:rPr lang="pt-BR" sz="2000" dirty="0" err="1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superelástica</a:t>
                </a:r>
                <a:r>
                  <a:rPr lang="pt-BR" sz="2000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pt-BR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78A007A-5E0F-4683-9681-2AF18A52A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53" y="3753925"/>
                <a:ext cx="10390402" cy="2359749"/>
              </a:xfrm>
              <a:prstGeom prst="rect">
                <a:avLst/>
              </a:prstGeom>
              <a:blipFill>
                <a:blip r:embed="rId4"/>
                <a:stretch>
                  <a:fillRect l="-646" t="-1292" b="-3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09808F5-EAFF-4B20-A900-36E03DA0B2D5}"/>
                  </a:ext>
                </a:extLst>
              </p14:cNvPr>
              <p14:cNvContentPartPr/>
              <p14:nvPr/>
            </p14:nvContentPartPr>
            <p14:xfrm>
              <a:off x="1022760" y="2405160"/>
              <a:ext cx="8061120" cy="27741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09808F5-EAFF-4B20-A900-36E03DA0B2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400" y="2395800"/>
                <a:ext cx="8079840" cy="27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6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32999D-672E-4254-B75E-F9CF7FBFA298}"/>
              </a:ext>
            </a:extLst>
          </p:cNvPr>
          <p:cNvSpPr txBox="1"/>
          <p:nvPr/>
        </p:nvSpPr>
        <p:spPr>
          <a:xfrm>
            <a:off x="657798" y="548692"/>
            <a:ext cx="10691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ndara" panose="020E0502030303020204" pitchFamily="34" charset="0"/>
              </a:rPr>
              <a:t>Supondo que a fração de perda de energia seja constante, independendo do valor da velocidade de impacto da esfera de massa m2, o valor do coeficiente de restituição poderá ser determinado entre quaisquer dois intervalos de tempos consecutivos n e n+1. Então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FF624AB-9992-4980-BA9E-EEDB9A295336}"/>
                  </a:ext>
                </a:extLst>
              </p:cNvPr>
              <p:cNvSpPr/>
              <p:nvPr/>
            </p:nvSpPr>
            <p:spPr>
              <a:xfrm>
                <a:off x="1179358" y="1793370"/>
                <a:ext cx="3359766" cy="852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𝑑𝑒𝑝𝑜𝑖𝑠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𝑎𝑛𝑡𝑒𝑠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𝑑𝑒𝑝𝑜𝑖𝑠</m:t>
                                  </m:r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𝑎𝑛𝑡𝑒𝑠</m:t>
                                  </m:r>
                                  <m:r>
                                    <a:rPr lang="pt-BR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FF624AB-9992-4980-BA9E-EEDB9A295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58" y="1793370"/>
                <a:ext cx="3359766" cy="852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1F4AEC4-4732-49F4-9642-51B72F79BBEA}"/>
                  </a:ext>
                </a:extLst>
              </p14:cNvPr>
              <p14:cNvContentPartPr/>
              <p14:nvPr/>
            </p14:nvContentPartPr>
            <p14:xfrm>
              <a:off x="340200" y="1004760"/>
              <a:ext cx="11458800" cy="55040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1F4AEC4-4732-49F4-9642-51B72F79B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840" y="995400"/>
                <a:ext cx="11477520" cy="55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9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C81EA65-B78F-439C-A5E6-66B38CFFA726}"/>
              </a:ext>
            </a:extLst>
          </p:cNvPr>
          <p:cNvSpPr/>
          <p:nvPr/>
        </p:nvSpPr>
        <p:spPr>
          <a:xfrm>
            <a:off x="1127464" y="257452"/>
            <a:ext cx="4660777" cy="479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B56A98A-B9AB-4064-A9E8-AC89FD2D1C16}"/>
                  </a:ext>
                </a:extLst>
              </p14:cNvPr>
              <p14:cNvContentPartPr/>
              <p14:nvPr/>
            </p14:nvContentPartPr>
            <p14:xfrm>
              <a:off x="1541160" y="514800"/>
              <a:ext cx="9694800" cy="56520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B56A98A-B9AB-4064-A9E8-AC89FD2D1C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1800" y="505440"/>
                <a:ext cx="9713520" cy="56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5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9DBB3E-0CD0-4A63-94E9-AD7805323850}"/>
              </a:ext>
            </a:extLst>
          </p:cNvPr>
          <p:cNvSpPr/>
          <p:nvPr/>
        </p:nvSpPr>
        <p:spPr>
          <a:xfrm>
            <a:off x="1093092" y="794326"/>
            <a:ext cx="4796506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BR" b="1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Determinação da altura de abandono da esfera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C351103-A2FE-4041-868B-91212F00C897}"/>
                  </a:ext>
                </a:extLst>
              </p14:cNvPr>
              <p14:cNvContentPartPr/>
              <p14:nvPr/>
            </p14:nvContentPartPr>
            <p14:xfrm>
              <a:off x="1649880" y="676080"/>
              <a:ext cx="8551440" cy="53856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C351103-A2FE-4041-868B-91212F00C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0520" y="666720"/>
                <a:ext cx="8570160" cy="54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20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361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Candara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giuseppi camiletti</dc:creator>
  <cp:lastModifiedBy>giuseppi camiletti</cp:lastModifiedBy>
  <cp:revision>107</cp:revision>
  <dcterms:created xsi:type="dcterms:W3CDTF">2021-01-31T16:59:48Z</dcterms:created>
  <dcterms:modified xsi:type="dcterms:W3CDTF">2021-09-03T12:24:06Z</dcterms:modified>
</cp:coreProperties>
</file>