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66" r:id="rId6"/>
    <p:sldId id="259" r:id="rId7"/>
    <p:sldId id="267" r:id="rId8"/>
    <p:sldId id="260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0:16:10.3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3301 4227 44 0,'0'0'640'0,"0"0"-640"16,0 0-76-16,0 0 76 16,0 0 7-16,0 0 7 15,0 0 15-15,0 0-5 16,0 0-19-16,0 0 9 15,0 0-9-15,0 0 31 16,0 0-31-16,0 0 4 16,0 0-3-16,0 0-4 0,0 0-2 15,0 0 13-15,0 0-11 16,0 0-1-16,0 0 3 16,0 0 4-16,0 0-14 15,0 0 6-15,9 0-1 16,5 0 0-16,9 0 2 15,7 4-6-15,12-4 11 16,4 4-8-16,7-3 12 16,6 2-20-16,4 0 6 15,6 0-12-15,4-3 9 16,3 0-6-16,-4 1-5 16,-3-1-4-16,-8 5 17 15,-3-1 10-15,-5 0-12 0,0 0 14 16,9 0-9-16,-9-2 2 15,4 2 0-15,-1 1-5 16,3-5 11-16,10 1-16 16,-2-1 20-16,14 0-20 15,-1 0 9-15,3 0-36 16,9 0-8-16,0 0 27 16,-5 0 6-16,-2 0 1 15,-6 0 11-15,-3 5-49 16,-3 0 34-16,-8 1 1 15,-1 2 8-15,1 0 10 16,4-2-4-16,4-2 0 16,3 0 0-16,7-1-2 15,-2-3 6-15,6 1 8 0,-2-1-9 16,-2 0 3-16,0 0-3 16,2 0-2-16,-2 0 3 15,2 0-4-15,-5 0 0 16,8 0 0-16,-5 0-1 15,9 0 8-15,7 0-12 16,0 0 10-16,-3 0-4 16,0 0 0-16,-6-1 20 15,-2-2 12-15,1-1-19 16,-6 2-13-16,0 0 6 16,5 0-2-16,-5 2-3 15,9 0 2-15,0 0 2 16,4 0-9-16,3-2 7 0,7-2-4 15,2-2 0-15,-2-1 1 16,0 2-3-16,2 0 10 16,-9 4-13-16,0-3 10 15,0 2-9-15,0 1 10 16,8-4-8-16,-8 3 2 16,-4 0 0-16,1 2-1 15,-8 0 3-15,-1 0-12 16,8 0 17-16,8 0-12 15,12 0 8-15,3 0-6 16,8 0 2-16,-4-4-2 16,0 0 3-16,-7-2-1 0,-5 2-2 15,-4 1-8 1,-2 1 9-16,-5 2-18 0,0 0 15 16,0 0 1-16,4 0 2 15,8 0 4-15,3 0 3 16,8 0 1-16,12-5-3 15,2-1 41-15,13 0-25 16,0 0 35-16,-15 0-53 16,-5 4 4-16,-23 0-3 15,-5 2-2-15,-11 0 0 16,-5 0 1-16,-12 0-9 16,-13 0 13-16,-14 0-12 15,-20 0-22-15,-6 0-67 16,-13-2-225-16</inkml:trace>
  <inkml:trace contextRef="#ctx0" brushRef="#br0" timeOffset="1895.943">6035 2438 203 0,'0'0'174'0,"0"0"-103"16,0 0 16-16,0 0-16 16,0 0-39-16,0 0 5 15,-7 0-20-15,7 0 22 16,0 0-28-16,0 0 12 15,-3 0-17-15,3 0 14 16,0 2-15-16,-5 2-3 16,5 9-2-16,0 4 0 0,-4 7-3 15,4 8 8 1,0 1-4-16,0 0 7 0,-4-1-11 16,4-2 3-16,0 6 0 15,0-3-1-15,0 1 2 16,0-1-5-16,0-2 13 15,0-3-17-15,-3 2 22 16,3-4-22-16,-4 3 13 16,4-4-10-16,-3 1 6 15,3 1-1-15,0-4 0 16,-5 2 2-16,5-1-12 16,0 1 22-16,0-2-20 15,-4 5 16-15,0 0-13 0,-3 1 5 16,0 4-1-1,2-3-1-15,-2 2 4 0,7-3-8 16,0-1 17-16,0 0-22 16,0-4 12-16,0-1-3 15,0 4-20-15,0-4 18 16,0 2-8-16,0-2 5 16,0-2 5-16,0 3-6 15,0-2 1-15,0 0 8 16,0 0-7-16,0-2 1 15,0 2-2-15,7-1-22 16,-2-3 5-16,2 0-1 0,0-3 11 16,-3 3 9-1,8-1 10-15,-8 0-8 0,3 4 11 16,-3-2-5-16,-4 0 7 16,5-1 2-16,-5-1-9 15,0-2 3-15,3-1 3 16,1 0-8-16,-1-3 4 15,1 4 1-15,-4 0-4 16,0-2 1-16,4 3 5 16,-4 2-4-16,0 2 1 15,0 3-5-15,0-1 4 16,0 2-5-16,0-4 9 16,0-2-12-16,0-2 11 15,3-4-12-15,6-4 7 16,-9-2-4-16,3-2-10 0,-3-2-94 15,0-2-266 1</inkml:trace>
  <inkml:trace contextRef="#ctx0" brushRef="#br0" timeOffset="4296.093">6097 2482 294 0,'0'0'75'15,"0"0"-12"-15,0 0-12 0,0 0 1 16,0 0 9-16,0 0-32 15,-28-11 6-15,28 10 20 16,-3 1-31-16,3 0 17 16,0 0-32-16,0 0 12 15,-4 0-18-15,0 0 17 16,1 0 7-16,-1 0-17 16,4 0 14-16,0 0-24 15,0 0 4-15,0 0 0 16,0 0-8-16,0 0-6 15,0 0 6-15,0 0-8 16,0 0-1-16,0 0 10 16,15 1-1-16,16 6-5 0,7-3 1 15,8-2 6-15,3-2-15 16,4 2 17-16,0-2-18 16,6 0 13-16,-6 2 1 15,3 0 1-15,3 0-3 16,-3 2 6-16,1-2-5 15,-4 2-12-15,-4-2 16 16,1 2-9-16,-4-2 9 16,0-2-5-16,3 3 6 15,-3-3-3-15,4 0 0 16,-1 0-5-16,-3 0-12 16,4 0 15-16,3 0 3 15,0 0-3-15,6 0 5 16,-3 0-5-16,4 0-14 15,2 0-33-15,-2-5 24 16,2-1-9-16,-9 2 25 0,-7 0-11 16,-7 4 20-16,-9-2 0 15,-3 2 3-15,-4 0-4 16,3 0 8-16,-3 0-9 16,0 0 11-16,-3 0-16 15,-6 0 20-15,2 0-15 16,-9 0 10-16,-4 0-5 15,6 0 0-15,-2 0 9 16,0 2 4-16,6-2-7 16,-3 0 16-16,3 0-8 0,-3 0 25 15,-2 0-30-15,-8 0 29 16,0 0-17-16,0 0 19 16,0 0-2-16,0 0-12 15,0 0 6-15,0 0-24 16,0 2 19-16,0 0-25 15,0 4-4-15,0 0 4 16,0 3-4-16,0 4 2 16,0 3 0-16,0 2-1 15,0 3 4-15,0-1-9 16,0-3 16-16,0 4-16 16,0 1 15-16,0 0-14 15,0 4 6-15,0 0-1 16,0 2 0-16,0-1 1 15,0 2-3-15,0-3 6 0,0 5-12 16,0-4 16-16,0 2-16 16,0-1 1-16,0-2 2 15,0-1-3-15,-4 2 1 16,0-2 6-16,-3 0-5 16,-1 0-4-16,4-2 20 15,0-1-20-15,1-2 19 16,3 3-17-16,0-2 8 15,0-1-1-15,0 2 0 16,0 0 1-16,0 0-4 0,0 5 12 16,0-4-17-1,0 4 18-15,0-4-14 0,0 4 9 16,0-1-8-16,0-1 4 16,0 2-5-16,0-4 3 15,0 2-6-15,0-1 1 16,0 0 14-16,0 0-16 15,0 0 18-15,0-2-18 16,0 2 10-16,0-1-1 16,0 1 0-16,0-1 1 15,0 4-5-15,0-1 12 16,0 1-20-16,0-2 24 16,0 0-22-16,0-4 16 15,0-1-8-15,0-4 2 16,0 0 0-16,0-2-2 0,0 0 4 15,0-1-11-15,0 1 18 16,0 2-13-16,0-3 12 16,0 8-16-16,0-1 8 15,0 1 0-15,0 4 0 16,0-1 0-16,0-3-3 16,0 0 9-16,0-6-17 15,0-7 22-15,0-2-20 16,3-1 15-16,1-3-12 15,0-2-5-15,1 0-28 16,-2 0-11-16,-3-4-97 16,0-12-192-16</inkml:trace>
  <inkml:trace contextRef="#ctx0" brushRef="#br0" timeOffset="5601.695">6092 4275 194 0,'0'0'81'16,"0"0"-17"-16,0 0-19 15,0 0-12-15,0 0 18 16,0 0-8-16,0 0 6 15,5 0-12-15,-5 0 35 16,0 0-22-16,0 0-27 16,0 0 15-16,0 0-20 0,0 0 26 15,0 0-30-15,7 0 5 16,1 0-15-16,7 0 5 16,5 0 11-16,10 0-2 15,0 0 18-15,9 0-34 16,2 0 13-16,8 3-8 15,1-3-7-15,5 0 6 16,1 0-6-16,-6 0 0 16,-4 0 0-16,-9 0-2 15,-2 0 9-15,-1 0-18 16,1 0 22-16,-1 0-14 16,-1 3 13-16,3 0-5 15,4-3-2-15,6 0 4 16,4 0 5-16,8 0-10 15,-1 0 6-15,0 0 2 0,-3 0-15 16,-9 0 16-16,-6 0-18 16,-9 0 11-16,-4 0-5 15,-3 0 1-15,-3 0 0 16,-1 0 0-16,4 0 8 16,0 0-18-16,4 0 20 15,-4 0-15-15,7 0 13 16,7 0-16-16,2 0 10 15,7 0-3-15,3-3 1 16,-3 0 0-16,0 0-7 16,-5 3 17-16,1 0-16 15,-3 0 14-15,-5 0-16 0,-4 0 7 16,-4 0 0-16,1 0-1 16,1 0 2-16,2 0-3 15,-3 0 11-15,7 0-18 16,-3 0 20-16,7 0-20 15,0 0 17-15,-4 0-12 16,-7 0 5-16,-4 0-2 16,-8 0 2-16,0 0-31 15,-3 0-9-15,2 0-29 16,6 0 0-16,-1 0-4 16,-3 0 3-16,-9 0-191 15</inkml:trace>
  <inkml:trace contextRef="#ctx0" brushRef="#br0" timeOffset="7446.082">5052 2031 245 0,'0'0'254'16,"0"0"-105"-16,0 0-53 15,0 0-27-15,0 0 4 16,0 0-32-16,0 0 22 0,0 0-33 16,0 0 14-16,0 0-29 15,0 0 6-15,0 0-12 16,0 0-1-16,0 0 9 16,4 0-17-16,-1 0 33 15,13-10-27-15,-5-10 13 16,12-10-12-16,7-6-14 15,-2-3 12-15,2 1-7 16,-3 7 2-16,-8 6 0 16,-5 7-4-16,-5 10 15 15,-5 5-21-15,-4 3 12 16,3 0-4-16,-3 0-21 16,11 19 2-16,1 9 21 15,-1 1 0-15,8-4 9 16,-6-5-5-16,-3-12 5 0,6-3-3 15,-5-4-8 1,1-1 13-16,9 0-7 0,11-14-4 16,5-17 3-16,2-5-3 15,-5 1 6-15,-4 6-12 16,-14 8 17-16,-4 12-24 16,-5 4 26-16,-7 5-26 15,0 0 14-15,0 12-11 16,7 14 12-16,9 9-2 15,-2-3 2-15,6-7 8 16,-4-5-15-16,3-9 13 16,4-5-14-16,-5-6 20 0,8 0-20 15,6-18 12-15,-2-13-6 16,0-2 0-16,-10-2 0 16,-1 5 0-16,-8 6 13 15,-4 8-17-15,-7 8 15 16,0 8 0-16,0 0 5 15,0 0 35-15,0 20-45 16,0 17 3-16,0 4-18 16,5 2 17-16,22-11-22 15,3-9-70-15,-4-11-150 16</inkml:trace>
  <inkml:trace contextRef="#ctx0" brushRef="#br0" timeOffset="8983.958">7137 3373 353 0,'0'0'106'0,"0"0"-3"0,0 0-35 15,0 0 6-15,0 0-36 16,0 0 21-16,0 0-8 16,0 0-2-16,0 0 18 15,0 0-22-15,0 0 7 16,0 0-34-16,0 0 14 16,0 0-28-16,0 0 14 15,8-2-18-15,27 2 0 16,18 0-1-16,27-4 1 15,15 0-3-15,8 0 18 16,15 2-27-16,-3 2 24 16,11-3-24-16,12 0 9 0,2-3-29 15,5-2-9-15,-7 2 12 16,-16-1 4-16,-16 3-7 16,-27 3 26-16,-13-2 12 15,-13 3-10-15,-14 0 13 16,-2 0 14-16,-5 0-5 15,-2-2 10-15,0 1-1 16,-7-2-27-16,-7 3 0 16,-9-1 13-16,-4 1-21 15,-3 0 18-15,0 0-20 16,0 0 0-16,0 0-52 16,0-2-84-16,4-3-82 15,-4-1-162-15</inkml:trace>
  <inkml:trace contextRef="#ctx0" brushRef="#br0" timeOffset="9402.944">8959 3184 381 0,'0'0'314'16,"0"0"-288"-16,0 0 78 16,0 0-3-16,0 0-18 0,0 0-50 15,-3-2-18-15,3 2-7 16,0 0-5-16,0 0-6 16,23 6 7-16,12 10-12 15,6 0 22-15,9 0-23 16,-1 0 14-16,-3 1-10 15,-11-4-7-15,-8 1-25 16,-16 0 22-16,-11 0 0 16,0 0 15-16,0-1 2 15,-31 3 55-15,-7-5-29 16,-3 3 3-16,-5 1-8 16,3-3 1-16,1 0-5 15,12-2-17-15,3 0-4 16,4 0-13-16,9-2-27 0,9 0-90 15,5-4-75 1,0-1-198-16</inkml:trace>
  <inkml:trace contextRef="#ctx0" brushRef="#br0" timeOffset="10162.85">9154 2038 228 0,'0'0'162'0,"0"0"-106"0,0 0 81 15,0 0-62-15,0 0-47 16,0 0-25-16,-4 3 7 16,4 13 20-16,0 6-21 15,0 6 32-15,0 6-18 16,0 10 26-16,0 4 1 16,0 11 9-16,0 3-41 15,0 0 1-15,-10-4-8 16,-6-6-11-16,9-5 0 15,-5-13 10-15,8-10-21 16,0-10 22-16,4-10-22 16,0-4 10-16,0 0-7 15,0-17 8-15,0-19 5 0,0-12-5 16,0-12 5-16,0-2-1 16,0-14 8-16,0-3 14 15,0 6-21-15,0 7 16 16,0 19-18-16,0 17-3 15,0 10 25-15,0 10-10 16,0 2-6-16,0 6 1 16,0 0-12-16,8-2 6 15,18 2-8-15,9 0 0 16,8 2-3-16,-2 0 7 16,5 0-5-16,-4 0 2 15,-5 0-18-15,-1 0 13 16,-6 0-49-16,-4 0-32 0,-6 0-47 15,-1 8 15 1,-12 0-116-16,-7 0-211 0</inkml:trace>
  <inkml:trace contextRef="#ctx0" brushRef="#br0" timeOffset="10386.001">9117 2364 159 0,'0'0'477'0,"0"0"-401"15,0 0 29-15,0 0-28 16,0 0 2-16,209-38-54 16,-163 32-13-16,-4 0-12 15,-3-1-14-15,-5 2-179 16,-8-3-164-16</inkml:trace>
  <inkml:trace contextRef="#ctx0" brushRef="#br0" timeOffset="11075.938">9127 1738 156 0,'0'0'162'0,"0"0"-105"16,0 0 21-1,0 0 28-15,0 0 4 0,0 0-34 16,-7-17-15-16,7 17 44 16,0 0-41-16,0 0 20 15,0 0-41-15,0-1 4 16,0 1-43-16,0-1 5 15,43-4-9-15,17-1 0 16,13-2-6-16,6 0 14 16,-1-2-16-16,-11 2-55 15,-8 0-13-15,-19 0-90 16,-17 0 26-16,-14 0-10 16,-9 0 80-16,0 0 70 15,-5 1 65-15,-22 2 3 16,13 1 11-16,-5 4 5 0,8-2-1 15,6 0-31 1,1 0-16-16,4 2 13 0,0-2-8 16,0 2-29-16,0 0-12 15,0 0 2-15,16 0-3 16,4 2 2-16,-3 10 43 16,-4-4-12-16,-6 2-3 15,-4-2 10-15,-3 0-12 16,0-1 15-16,0 0-36 15,0 0 26-15,-7 4-29 16,-12-1 4-16,5-2-5 16,1 0-4-16,13 0-81 15,0-3-50-15,4 0-176 0,35-3-113 16</inkml:trace>
  <inkml:trace contextRef="#ctx0" brushRef="#br0" timeOffset="31828.067">7187 4319 194 0,'0'0'57'15,"0"0"-33"-15,0 0 15 16,0 0-19-16,0 0 2 15,0 0-4-15,0 0 28 16,0 0-10-16,0 0-4 0,0 0-1 16,0 0 3-16,0 0-1 15,0 0-15 1,0 0 24-16,0 0-15 0,0 0 9 16,0 0-19-16,0 0 7 15,0 0-3-15,0 0-1 16,0 0 5-16,0 0-7 15,0-2 28-15,0-4-15 16,0-2 15-16,0-3-39 16,0 5 16-16,0 4 4 15,0 2 5-15,0-3-17 16,0 3-14-16,0 0 20 16,0 0-16-16,0 0 14 15,0-2-15-15,0 2 5 16,0 0-8-16,0 0 0 0,0 0 6 15,0 0-6 1,0 0 14-16,0 0-14 0,0 0 23 16,0 12-22-16,-11 14 3 15,-1 8-5-15,1 4 9 16,3 1-9-16,4-10 0 16,4-4-1-16,-4-8 4 15,4-6-7-15,0-4 11 16,0-2-10-16,0-5 8 15,0 0-8-15,0 0 6 16,0 0 1-16,0 0-2 16,0 0-2-16,0 0-17 0,0 0-39 15,0 0-108 1,0 0-303-16</inkml:trace>
  <inkml:trace contextRef="#ctx0" brushRef="#br0" timeOffset="32600.84">6649 5302 413 0,'0'0'166'0,"0"0"-86"16,0 0-12-16,0 0-43 15,0 0 16-15,0 0-31 16,0-32 9-16,23 7 15 15,4-4 27-15,-4-6-16 16,0-1-24-16,0 0 5 16,-7-2-23-16,1 2-2 0,-8 4-1 15,-2 4-17-15,-7 7-69 16,0 8-21 0,0 7-108-16,0 6-320 0</inkml:trace>
  <inkml:trace contextRef="#ctx0" brushRef="#br0" timeOffset="32883.455">6639 4979 562 0,'0'0'137'0,"0"0"-98"0,0 0 18 15,0 0 37-15,0 0-47 16,76 105 22-16,-50-72-53 16,-3 1 14-16,-9-1-17 15,6-8 3-15,-4 0-12 16,-2-6-4-16,-2-5 0 16,-5 1-8-16,0-5-8 15,-1-4-82-15,1-4-85 16,-4-2-172-16</inkml:trace>
  <inkml:trace contextRef="#ctx0" brushRef="#br0" timeOffset="33229.047">7012 5296 655 0,'0'0'60'15,"0"0"0"-15,0 0-22 16,0 0-3-16,0 0-21 16,0 0-2-16,106-97-2 15,-90 74-8-15,-9 2 17 16,-3 7 5-16,-4 7 28 16,0 4-47-16,0 3 39 15,0 0-17-15,0 0 1 16,0 4-18-16,0 14-7 0,0 8-6 15,0 1 11-15,3-7-14 16,6-4 12-16,-6-6-6 16,5-6 4-16,0-3-7 15,-4-1 3-15,7 0-30 16,-3-4-67-16,3-15-43 16,0-6-49-16,-6-5-207 15</inkml:trace>
  <inkml:trace contextRef="#ctx0" brushRef="#br0" timeOffset="33380.917">7229 4998 784 0,'0'0'336'0,"0"0"-249"16,0 0-5-16,0 0-48 16,0 0-19-16,0 0-15 15,-8-9-18-15,8 5-59 16,0-4-176-16</inkml:trace>
  <inkml:trace contextRef="#ctx0" brushRef="#br0" timeOffset="34727.957">11618 4163 318 0,'0'0'105'0,"0"0"-37"16,0 0-1-16,0 0 10 16,0 0-15-16,0 0-12 15,0-12-6-15,0 12 30 16,0 0 9-16,0 0 0 16,0 0-38-16,0 0-16 0,0 0-8 15,0 6-16 1,0 16-5-16,0 0 4 0,0 4 35 15,0-5-35-15,0-4 18 16,4-1-20-16,-4-6 7 16,3 0-9-16,1-2 1 15,-4-4-3-15,0 2-5 16,5-2-47-16,-1-2-62 16,-4-2-193-16</inkml:trace>
  <inkml:trace contextRef="#ctx0" brushRef="#br0" timeOffset="35262.996">11592 5222 397 0,'0'0'361'0,"0"0"-281"16,0 0-27-16,72-113 27 15,-38 73-48-15,1 6-17 16,-8 6-11-16,-1 6-2 16,-12 6-4-16,-1 6 9 15,-10 5-14-15,-3 2-22 16,0 3-75-16,0 0-79 15</inkml:trace>
  <inkml:trace contextRef="#ctx0" brushRef="#br0" timeOffset="35524.305">11561 4959 872 0,'0'0'91'0,"0"0"-56"0,0 0 31 16,0 0-30-16,0 0-10 15,0 0 3-15,133 116-20 16,-106-78 4-16,-4 0-8 16,-4-4-6-16,4 1 6 15,-3-7-10-15,-3-4-10 16,6-7-18-16,0-4-67 15,0-11-147-15,0-2-161 16</inkml:trace>
  <inkml:trace contextRef="#ctx0" brushRef="#br0" timeOffset="35946.712">12080 5084 687 0,'0'0'259'16,"0"0"-190"-16,0 0-44 16,0 0 1-16,0 0 1 15,0 0 10-15,33 125-31 16,-24-91 3-16,-2 1-5 16,0-6-4-16,0-2 2 15,-1-11 0-15,-3-6-4 0,1-6 12 16,-4-4-17-1,0 0 14-15,0 0 6 0,0 0 2 16,0-4 35-16,-7-14-50 16,-16-1 3-16,0-2-6 15,3 4 6-15,4 5-5 16,9 6 7-16,4 5-2 16,3-1 2-16,0 2 4 15,0 0-6-15,0 0-3 16,0 0 0-16,0 0 0 15,10 0 14-15,10 0-9 16,-1 0 1-16,1 0 5 16,6 0-22-16,4-3-85 15,-3-5-113-15,-4-2-529 16</inkml:trace>
  <inkml:trace contextRef="#ctx0" brushRef="#br0" timeOffset="47163.736">6761 6054 387 0,'0'0'171'0,"0"0"-118"16,0 0-1-16,0 0-37 15,0 0 0-15,0 0-6 16,0 0-7-16,0 0 12 16,0 0-14-16,0-2 22 15,0 2-17-15,0 0 6 16,0 0-9-16,0 0 1 16,0 0-3-16,0 0 0 15,0 14 0-15,0 16 0 16,0 10-5-16,-13 10 10 15,-6 4-8-15,5 4 9 0,-6-2-8 16,4-3 2-16,9-6-4 16,0-7 4-16,4-9-1 15,3-5-4-15,0-8 8 16,0-6-10-16,0-1 5 16,7-6 0-16,0-3-6 15,5-2 5-15,-1 0 3 16,1 0 7-16,-5 0-6 15,-3 0-1-15,-1 0-3 16,1-8-106-16,-4 2-156 16</inkml:trace>
  <inkml:trace contextRef="#ctx0" brushRef="#br0" timeOffset="47382.706">6543 6429 610 0,'0'0'235'15,"0"0"-127"-15,0 0-66 16,0 0-5-16,0 0-19 16,0 0-12-16,168-22-6 0,-131 22-23 15,-1 0-92 1,-10 0-70-16,-15 0-191 0</inkml:trace>
  <inkml:trace contextRef="#ctx0" brushRef="#br0" timeOffset="47694.851">6801 6707 194 0,'0'0'386'0,"0"0"-321"15,0 0 6-15,0 0-24 16,0 0 25-16,0 0-41 16,76-76-15-16,-56 42-16 0,-8 2 0 15,-5 2-1-15,-7 8-10 16,0 7 7-16,0 11 8 16,0 4-4-16,0 0 37 15,0 0 17-15,0 25-51 16,0 4-3-16,-7 9-1 15,7-5 1-15,0-7-1 16,0-5 3-16,0-12-8 16,0-6-34-16,0-3-70 15,11-3-121-15,1-23-285 16</inkml:trace>
  <inkml:trace contextRef="#ctx0" brushRef="#br0" timeOffset="47865.715">6962 6367 1043 0,'0'0'90'0,"0"0"-55"16,0 0-20-16,0 0-15 16,0 0-44-16,0 0-101 15,4-19-214-15</inkml:trace>
  <inkml:trace contextRef="#ctx0" brushRef="#br0" timeOffset="49106.813">11878 6097 126 0,'0'0'13'0,"0"0"16"15,0 0 44-15,0 0-71 16,0 0-2-16,0 0 237 16,0 0-237-16,-78-5-13 15,75 5 11-15,-4-2 2 16,0 0-2-16,3 0-31 16,-1-2-104-16,1 0-64 15</inkml:trace>
  <inkml:trace contextRef="#ctx0" brushRef="#br0" timeOffset="49408.814">11793 5842 175 0,'0'0'111'0,"0"0"-42"15,0 0 0-15,0 0 16 16,0 0-12-16,0 0-11 15,4 15-6-15,-4 27-38 16,0 14 25-16,0 11-25 16,-11 3-3-16,-5-1-13 15,6 0-2-15,1-11 0 0,2-8-23 16,7-14 15-16,0-12 11 16,0-9-13-16,16-10 15 15,14-5-11-15,0 0 7 16,0-1-3-16,-2-18 2 15,-17 2-3-15,-8-4-71 16,-3-1-197-16</inkml:trace>
  <inkml:trace contextRef="#ctx0" brushRef="#br0" timeOffset="49600.672">11629 6172 757 0,'0'0'290'0,"0"0"-255"16,0 0-32-16,0 0 0 15,0 0-2-15,0 0-1 16,253-53-54-16,-197 53-168 16,-13 0-200-16</inkml:trace>
  <inkml:trace contextRef="#ctx0" brushRef="#br0" timeOffset="49979.863">12090 6111 308 0,'0'0'544'0,"0"0"-496"0,0 0-48 16,0 0-7-16,0 145 7 15,0-85-1-15,0 2 0 16,0 1 0-16,0-6-24 16,-7-7-2-16,-3-7-5 15,1-15 32-15,5-13-3 16,1-10 3-16,3-5 0 16,-7 0 28-16,-6-11 42 15,-6-16-28-15,-4-1-37 16,0-3-1-16,2 6 16 15,1 5 2-15,8 7-2 0,8 6 5 16,4 5 24-16,0 2-36 16,0 0-9-16,0-3 4 15,20 3-2-15,10-1-2 16,0 1 4-16,5-4-16 16,-5 0-41-16,-10-5-198 15</inkml:trace>
  <inkml:trace contextRef="#ctx0" brushRef="#br0" timeOffset="54525.384">6833 653 426 0,'0'0'296'16,"0"0"-251"-16,0 0 21 15,0 0-18-15,0 0 3 16,0 0-24-16,0 0 21 15,0 0-40-15,0 0 21 16,0 0-11-16,0-8 0 16,7-6-1-16,7-9-17 15,6-8 0-15,12-1 7 16,1 0-20-16,-3 4 23 0,-3 8-20 16,-8 7 15-16,-11 10-10 15,-5 3 2-15,-3 0-21 16,0 0-7-16,0 22-18 15,0 9 46-15,0 13 3 16,0 5 14-16,0-6-8 16,0-11-5-16,0-10-1 15,9-12 0-15,-2-6-4 16,-3-4 8-16,4 0-9 16,-4 0 14-16,10-8 3 15,6-17 11-15,-5-6 39 16,8-10-35-16,-12-4-4 15,1 8-16-15,-1 6-2 0,-7 4-5 16,-1 12 7-16,2 10-14 16,-5 3 14-16,4 2-14 15,-1 0 15-15,5 0-17 16,11-6 7-16,11-2-5 16,13-4 7-16,6 0-9 15,-10 2-8-15,-5 0-28 16,-8 3 13-16,-15 6-85 15,-2 1-37-15,-9 0-175 16</inkml:trace>
  <inkml:trace contextRef="#ctx0" brushRef="#br0" timeOffset="54860.583">7421 812 325 0,'0'0'83'15,"0"0"-33"-15,0 0-21 16,0 0-15-16,0 0-1 16,0 0 35-16,79-80-8 15,-79 68-3-15,0 9-33 16,0 3 31-16,0 0 4 0,0 0-14 15,0 13-25 1,0 13 12-16,0 4-18 0,0-2 12 16,0-9-5-16,0-6 4 15,0-7-9-15,0-4 4 16,0-2-12-16,7 0-118 16,-3 0-64-16,-1-4-15 15</inkml:trace>
  <inkml:trace contextRef="#ctx0" brushRef="#br0" timeOffset="55041.379">7599 556 695 0,'0'0'294'0,"0"0"-207"15,0 0-41-15,0 0-25 16,0 0-13-16,0 0-8 15,0 0-3-15,4 0-90 16,6 0-140-16,-1 0-163 16</inkml:trace>
  <inkml:trace contextRef="#ctx0" brushRef="#br0" timeOffset="55246.636">7599 556 92 0,'221'-14'692'15,"-214"14"-667"-15,6 0-16 16,4 0-9-16,6 0 0 16,4 0-1-16,5 0-64 15,-6 0-159-15,-12 0-228 16</inkml:trace>
  <inkml:trace contextRef="#ctx0" brushRef="#br0" timeOffset="55416.52">7893 702 401 0,'0'0'173'0,"0"0"-63"16,0 0-62-16,0 0-25 15,0 0-22-15,194-31-2 16,-164 30-184-16,1 1-184 16</inkml:trace>
  <inkml:trace contextRef="#ctx0" brushRef="#br0" timeOffset="55719.28">8579 692 427 0,'0'0'64'15,"0"0"4"-15,0 0-38 16,0 0 69-16,0 0-39 16,0 0-11-16,205 0-1 15,-173-26-41-15,-14-7 3 16,-6-5-8-16,-12-1 49 15,0 4-24-15,-16 3-6 16,-21 4 5-16,-9 8-3 16,-3 10 11-16,-1 10-8 15,1 8-26-15,13 34-21 16,17 15-24-16,19 1-121 0,0-1-74 16</inkml:trace>
  <inkml:trace contextRef="#ctx0" brushRef="#br0" timeOffset="57112.772">11928 782 68 0,'0'0'351'0,"0"0"-295"16,0 0 30-16,0 0-36 15,106-102-10-15,-83 85-12 16,-7 5-13-16,-6 5-3 16,-3 5-7-16,-7-1 7 15,0 3-8-15,0 0 32 0,0 0-26 16,0 24-10-16,0 12 10 16,0 13-1-16,0 1 11 15,0-2-16-15,0-8 7 16,9-9-5-16,5-14-11 15,2-5 12-15,-2-10-11 16,6-2 12-16,-1 0-2 16,4-21 71-16,0-14-19 15,-3-9-14-15,-2-6-38 16,-10-9 32-16,-1 6-24 16,-7 6 4-16,0 11-16 15,0 19 15-15,0 8-11 16,0 7 14-16,0 2 8 15,0 0-26-15,0 0-2 16,0 0-24-16,0 0 22 0,13 0-13 16,8 0 10-16,11 0 8 15,-6 0-4-15,1 0 1 16,-1-2-19-16,1 0-36 16,-4 2-84-16,-7 0-93 15,-9 0-266-15</inkml:trace>
  <inkml:trace contextRef="#ctx0" brushRef="#br0" timeOffset="57512.736">12434 1026 301 0,'0'0'55'16,"-31"113"-8"-16,21-63-34 16,-3-10-5-16,6-10 16 15,7-14 28-15,0-9 18 16,0-6-53-16,0-1 3 16,0 0 15-16,0-18 18 15,0-12 9-15,7-9-35 16,-7 1-15-16,0 3-4 15,0 7 16-15,0 6-19 0,0 10 32 16,0 8 22-16,0 4 19 16,0 0-61-16,0 0 2 15,0 0-19-15,0 0-6 16,0 0-5-16,8 1 11 16,15 7-9-16,3-5 18 15,6-3-18-15,-2 0-35 16,4 0-54-16,-3 0-136 15</inkml:trace>
  <inkml:trace contextRef="#ctx0" brushRef="#br0" timeOffset="57727.651">12892 840 356 0,'0'0'261'16,"0"0"-190"-16,0 0-18 15,0 0-38-15,0 0-9 16,201-8-12-16,-162 8 4 16,-2 0-155-16,-14 0-232 15</inkml:trace>
  <inkml:trace contextRef="#ctx0" brushRef="#br0" timeOffset="57956.462">12994 974 370 0,'0'0'223'16,"0"0"-119"-16,0 0-20 15,0 0-30-15,225-38-24 16,-190 32-16-16,-15 3-4 16,-3 3-20-16,-1 0-39 0,-9 0-48 15,2 0-121-15,-9 0 4 16</inkml:trace>
  <inkml:trace contextRef="#ctx0" brushRef="#br0" timeOffset="58230.614">13196 703 505 0,'0'0'250'0,"0"0"-240"15,0 0-8-15,0 0 14 0,0 0-16 16,0 0 8-16,-50 151 55 16,33-92-33-16,-3-3-11 15,1 1-16-15,-1 0-3 16,6-7-3-16,5-10-86 16,6-11-22-16,3-14-222 15</inkml:trace>
  <inkml:trace contextRef="#ctx0" brushRef="#br0" timeOffset="58645.13">13838 898 520 0,'0'0'84'0,"0"0"-16"15,0 0-26-15,0 0-12 16,0 0-16-16,0 0 28 0,216 42-30 15,-177-65 7 1,-6-8-14-16,-10-5-7 0,-10-6 3 16,-13-6-2-16,0 0 2 15,0 3-1-15,-30 5 19 16,-13 16 23-16,-3 9 3 16,-7 13-6-16,4 2-39 15,3 25-22-15,12 19-27 16,15 7-68-16,15 1-106 15,4-2-267-15</inkml:trace>
  <inkml:trace contextRef="#ctx0" brushRef="#br0" timeOffset="59476.634">12465 880 264 0,'0'0'206'0,"0"0"-137"15,0 0-8-15,0 0 20 16,0 0-39-16,0 0 7 16,4 0-36-16,-4 2-13 15,0 8 10-15,0 0-10 16,0-4 8-16,3-1 15 15,5-4 8-15,-5-1-26 16,-3 0 8-16,4 0-13 16,-4 0 19-16,0 0-17 15,0 3 12-15,0 0-13 16,0 7-1-16,0 14-18 0,-18 20-49 16,-14 21-128-16</inkml:trace>
  <inkml:trace contextRef="#ctx0" brushRef="#br0" timeOffset="63445.835">16633 1808 42 0,'0'0'200'0,"0"0"-135"16,0 0 5-16,0 0-14 15,0 0 2-15,0 0-11 16,0 0 7-16,14-21-35 15,-9 21 36-15,-1 0-15 0,-4 0-9 16,0 0-18-16,0 0 9 16,0 0-1-16,0 1-14 15,0 24-3-15,-12 11 9 16,-11 6 22-16,0 6-24 16,-4 2 9-16,0 2-10 15,4-2-3-15,0-6-7 16,9-13 7-16,5-14 2 15,6-6-4-15,3-10 3 16,0-1-5-16,0 0 14 16,0-7-3-16,12-24 1 15,6-11-9-15,10-6-4 16,-6-2-4-16,-3 2 2 16,4 2-6-16,-7 1-2 0,-5 4-5 15,1 6-19-15,-5 11 22 16,-7 10 3-16,4 8 7 15,-4 6 2-15,3 0-1 16,6 0-1-16,2 5-20 16,4 15 15-16,8 5 10 15,-3 5-7-15,1 3 2 16,7 1-3-16,-10 6 1 16,5 3 2-16,0 0 0 15,-3-3-18-15,-1-4 14 16,-5-5-14-16,-1-7 16 0,-10-6 4 15,-3-4-6-15,0-6 3 16,0-1 1-16,0-3 34 16,-16-1 11-16,-14-3-3 15,-4 0-13-15,-4 0 21 16,-12 0-46-16,1 0 6 16,-1 0-4-16,8 0 15 15,8 0-14-15,7 0-5 16,11 0-2-16,16 0 4 15,0 0-11-15,0 1-18 16,0-1-49-16,0 7-13 16,0-4 23-16,0-3-14 0,0 0-72 15,16 0-131 1</inkml:trace>
  <inkml:trace contextRef="#ctx0" brushRef="#br0" timeOffset="66535.225">17204 1925 385 0,'0'0'240'15,"0"0"-103"-15,0 0 7 16,0 0-31-16,0 0-64 15,0 0-1-15,0-29-34 16,7 18 11-16,13-3-24 16,3-2 17-16,0 3-17 15,-4 2-1-15,-12 7 0 16,0 1 2-16,-7 3-6 16,0 0-8-16,0 0 3 15,0 7-16-15,0 17 9 16,0 8 16-16,0 4 1 0,0-2 0 15,0-2-1 1,0-10 0-16,0-6 0 0,9-5-8 16,2-8 14-16,1-3-15 15,8 0 10-15,-6 0-1 16,9-14 4-16,3-8 20 16,-3-8 6-16,-3-8-5 15,-10 2 11-15,-1-5-30 16,-9 5-7-16,0 4 2 15,0 6 1-15,0 6 0 16,-9 8 3-16,2 6 4 16,4 4 9-16,3 2-8 0,0 0-10 15,0 0 0-15,0 0-18 16,0 0 13-16,0-2-9 16,0-1 13-16,14 2-21 15,25-5 16-15,10-1 3 16,5-2 1-16,-1 3-20 15,-4 2-77-15,-3 4-65 16,-7 0-137-16</inkml:trace>
  <inkml:trace contextRef="#ctx0" brushRef="#br0" timeOffset="67257.657">16541 2386 456 0,'0'0'130'0,"0"0"-102"16,0 0 76-16,205 4-35 15,-97-4 24-15,14 0-41 16,7 0-22-16,0 0-25 16,-10-6-4-16,-11-1-2 0,-25 7 5 15,-23-1-12 1,-21 1 7-16,-20 0-1 0,-12 0-21 16,-7 0 7-16,0 0-16 15,0 0-36-15,0 0-6 16,0 1-181-16</inkml:trace>
  <inkml:trace contextRef="#ctx0" brushRef="#br0" timeOffset="68185.572">16782 2733 456 0,'0'0'118'0,"0"0"-63"15,0 0-25-15,0 0-26 16,0 0-1-16,0 0 13 16,-46 102-9-16,30-64 8 15,1 2-9-15,3 0 0 16,1-1-4-16,8-5 2 0,-2-6-4 15,5-12 2 1,0-10 5-16,0-6-1 0,0 0 32 16,0 0 35-16,0-22 33 15,16-12-27-15,3-10-46 16,0-3-16-16,-1 0-10 16,2 0-4-16,-4 3-2 15,-2 5-2-15,-2 10 2 16,-1 8-10-16,-6 10 2 15,-2 7 4-15,-3 4-4 16,0 0-24-16,4 2-21 16,0 20-15-16,-4 8 57 0,3 10 10 15,1 4 1 1,-1 7 3-16,13 0-2 0,-4-1-1 16,-1 2-1-16,5-2 1 15,-9-3 1-15,0-7-4 16,-7-8 6-16,0-9 3 15,0-6-7-15,0-7 33 16,0-6-12-16,0-2 7 16,0 1 37-16,0-3-13 15,-10 0-9-15,-10 0-11 16,-10 0 1-16,-5 0-23 16,5 0 22-16,0-3-25 15,14 0 0-15,5 3-5 16,4 0-4-16,2 0-2 15,5 0-25-15,0 0-19 0,0 0-30 16,0 0-6 0,0-7-152-16,0-5 3 0,16-7-110 15</inkml:trace>
  <inkml:trace contextRef="#ctx0" brushRef="#br0" timeOffset="68549.29">17144 2654 352 0,'0'0'117'16,"0"0"-90"-16,0 0 19 15,0 0 28-15,0 0-41 16,0 0 14-16,30 92-9 16,-30-50-12-16,0 5-8 15,0 6 13-15,0 4 3 16,-19 0-25-16,3-5 12 16,9-10-21-16,7-8 10 15,0-8-10-15,0-6 0 16,16-4-4-16,14-6-1 0,0-8-13 15,5-2-19-15,2 0-15 16,-7-6-126-16,-1-15-200 16</inkml:trace>
  <inkml:trace contextRef="#ctx0" brushRef="#br0" timeOffset="68735.872">17112 2877 750 0,'0'0'255'0,"0"0"-225"15,0 0 37-15,0 0-52 16,0 0-6-16,234-18-9 16,-181 16-113-16,-11-4-445 15</inkml:trace>
  <inkml:trace contextRef="#ctx0" brushRef="#br0" timeOffset="69654.605">18329 2356 718 0,'0'0'192'16,"0"0"-132"-16,0 0-44 16,0 0-16-16,0 0-13 15,0 0 12-15,106-18 1 16,-63 13-33-16,-8 5-75 15,-14 0-108-15,-12 0-156 0</inkml:trace>
  <inkml:trace contextRef="#ctx0" brushRef="#br0" timeOffset="69812.699">18342 2534 260 0,'0'0'552'0,"0"0"-444"16,0 0-27-16,0 0-38 15,0 0-8-15,0 0 20 16,99 0-46-16,-62 0-1 16,2 0-16-16,-2 0-163 15,-14 0-386-15</inkml:trace>
  <inkml:trace contextRef="#ctx0" brushRef="#br0" timeOffset="74868.014">19203 1963 239 0,'0'0'202'16,"0"0"-88"-16,0 0-31 0,0 0-41 16,0 0-1-16,0 0-15 15,0 0 24-15,0-5-8 16,0 5 16-16,0-1 3 16,0 1-2-16,0 0-15 15,0 0-3-15,0 0-6 16,-9 0-20-16,-8 10-12 15,-6 14-2-15,0 8-2 16,10 6 2-16,10 0-5 16,3 2 3-16,0-8 1 15,3-5 0-15,20-8 0 0,4-9-2 16,-1-5 3-16,3-5-7 16,4 0 11-16,1-16-9 15,-2-12 8-15,-6-5 3 16,-8-5-6-16,-2 4 2 15,-13 0-3-15,-3 0 1 16,0 7-6-16,-14 2-6 16,-18 6 11-16,-5 6-13 15,2 7 11-15,-2 6-10 16,1 0-18-16,10 0-24 16,3 7-74-16,12 10 39 15,8-3-44-15,3 2-179 16</inkml:trace>
  <inkml:trace contextRef="#ctx0" brushRef="#br0" timeOffset="75031.721">19454 2185 435 0,'0'0'215'0,"0"0"-87"16,0 0 44-16,0 0-44 15,0 0-75-15,195 21-17 16,-153-21-10-16,4 0-26 15,4 0-3-15,-9 0-100 16,-6 0-277-16</inkml:trace>
  <inkml:trace contextRef="#ctx0" brushRef="#br0" timeOffset="83530.642">22932 1776 247 0,'0'0'381'16,"0"0"-292"-16,0 0-26 15,0 0-5-15,0 0-10 16,0 0-15-16,0 0-1 16,-4 0-16-16,4 0-8 0,0 0 22 15,0 0 7 1,0 0 3-16,0 0-19 0,0 0 6 15,7 0-23-15,32 0 11 16,18 0 4-16,12-6-1 16,7 2-17-16,7-2-1 15,6-2 0-15,-1 2 3 16,-12 0-7-16,-23 2 8 16,-16 2-8-16,-14 1-1 15,-10 1-9-15,-10 0-13 16,-3 0-4-16,0 0-21 15,0-3-76-15,-19-1-100 16,-18-2-130-16</inkml:trace>
  <inkml:trace contextRef="#ctx0" brushRef="#br0" timeOffset="83990.504">22943 1763 546 0,'0'0'146'0,"0"0"-108"16,0 0 23-16,0 0-4 15,0 0-6-15,0 0-4 16,88 45-16-16,-58-33-27 16,5 2 0-16,-1-2-4 15,1 2 1-15,-1-1-3 0,-4-1 7 16,-3-1-9-16,-8 1 10 15,-12-1-7-15,-1 1 5 16,-6 3-3-16,0 6 2 16,-6 8 9-16,-27 8 5 15,-13 9-13-15,-4 5 12 16,-7 7-16-16,-1-2 6 16,9-4-1-16,15-6-8 15,14-11 5-15,20-2-2 16,0-9 0-16,8-6 1 15,34-6-3-15,8-7-1 16,11-5-3-16,3 0 12 16,5 0-4-16,-3 0 0 0,-10 0 6 15,-13 0-8 1,-13 0 0-16,-11 0-1 0,-12 0-19 16,6 0-70-16,-6 1-114 15,3-1-259-15</inkml:trace>
  <inkml:trace contextRef="#ctx0" brushRef="#br0" timeOffset="84709.499">24377 2029 378 0,'0'0'72'0,"0"0"0"15,-7 115 2-15,-2-77-28 16,9-4-14-16,0-4-11 16,0-6-2-16,0-8-17 15,0-8 13-15,0-6-13 16,0-2 15-16,0 0 22 16,0 0 44-16,0-20 22 15,0-18-60-15,0-12-32 0,0-11 18 16,0-3 2-1,0 3-19-15,0 4 8 0,0 7-18 16,0 1-4-16,0 8-1 16,-7 6 1-16,0 13-2 15,4 10 4-15,-3 6 9 16,6 6-11-16,0-2 0 16,0 0-9-16,32 2 7 15,9-2 1-15,1 2 1 16,8-3-3-16,-8 2 6 15,-5 1-7-15,-1 0 10 16,-13 0-13-16,-9 0-19 16,-9 0-47-16,-1 0-53 15,-4 0-4-15,0 0-36 16,0 10-55-16,-27 8 4 0</inkml:trace>
  <inkml:trace contextRef="#ctx0" brushRef="#br0" timeOffset="84884.501">24321 1911 283 0,'0'0'204'16,"0"0"-115"-16,0 0 42 16,0 0-40-16,0 0 63 15,0 0-55-15,118 3-23 16,-91-3-46-16,-10-3-10 16,-1 0-17-16,-5 3-3 15,1 0-30-15,-1 0-69 16,-6 9-141-16,-5 11-78 0</inkml:trace>
  <inkml:trace contextRef="#ctx0" brushRef="#br0" timeOffset="85280.489">24618 2264 632 0,'0'0'116'0,"0"0"-87"16,0 0 25-16,0 0 35 15,0 0-28-15,0 0-15 16,175-70-26-16,-133 27 3 16,-5-3-19-16,-10 2 1 15,-8 4-4-15,-6 7 2 16,-13 2-3-16,0 9 3 0,0 10 6 16,0 6-5-16,-16 6 11 15,-7 0-15-15,-4 18-8 16,-3 16-2-16,4 6 0 15,10 3-5-15,12 1 6 16,4-5 5-16,0-7 7 16,11-10-10-16,24-9 1 15,6-12 4-15,9-1 4 16,11-12 0-16,0-20 16 16,-3-4-5-16,-9 1-9 15,-15-2 2-15,-18 7-12 0,-9 4-7 16,-7 4-32-16,0 10-77 15,-19 3-49-15,-22 8-128 16</inkml:trace>
  <inkml:trace contextRef="#ctx0" brushRef="#br0" timeOffset="85537.564">24968 1919 462 0,'0'0'310'15,"0"0"-209"-15,0 0-33 16,0 0 8-16,0 0-19 16,0 0-9-16,58 106-27 0,-54-66-4 15,-1 4-11 1,1-2-3-16,3-4-5 0,5-6 8 16,3-9-11-16,4-5 13 15,4-10-16-15,0-7 4 16,4-1-15-16,-1 0-32 15,4-22-54-15,2-20-90 16,-5-12-326-16</inkml:trace>
  <inkml:trace contextRef="#ctx0" brushRef="#br0" timeOffset="85834.975">25338 1608 462 0,'0'0'249'16,"0"0"-244"-16,0 0 24 16,0 0 14-16,26 134-10 15,-17-88 20-15,-9 4 2 16,0 7-1-16,0 3-39 16,0 4 2-16,-32 0-14 15,-1-3-1-15,6-7-2 16,4-6 2-16,20-17-5 15,3-4 9-15,0-12-12 16,10-10-21-16,33-5-2 16,10 0-29-16,5-5 31 15,-5-18-41-15,-7-2-31 0,-19-8-77 16,-13-3-130-16</inkml:trace>
  <inkml:trace contextRef="#ctx0" brushRef="#br0" timeOffset="86055.197">25193 1851 382 0,'0'0'117'16,"0"0"-14"-16,0 0 47 15,0 0-45-15,0 0 24 0,0 0-82 16,237 0-9-16,-191 0-37 15,0 0-1-15,0 0-4 16,-6 1-131-16,3-1-106 16,-1 0-398-16</inkml:trace>
  <inkml:trace contextRef="#ctx0" brushRef="#br0" timeOffset="86223.406">25914 1881 374 0,'0'0'712'0,"0"0"-701"16,0 0-8-16,0 0-3 15,0 0-2-15,0 0-1 0,129 10-9 16,-90-5-92-16,-12 4-131 16,-16-1-240-16</inkml:trace>
  <inkml:trace contextRef="#ctx0" brushRef="#br0" timeOffset="86401.506">25773 2167 187 0,'0'0'560'0,"0"0"-507"16,0 0 114-16,0 0-60 16,0 0-53-16,0 0-33 0,201 27 6 15,-147-27-27 1,0 0-3-16,3 0-91 0,3-3-207 15,-5-6-323-15</inkml:trace>
  <inkml:trace contextRef="#ctx0" brushRef="#br0" timeOffset="87021.485">26845 2159 736 0,'0'0'141'16,"0"0"-125"-16,0 0-10 15,53-104 2-15,-30 62 15 0,3 2 39 16,1-2-29-16,-4 6-6 16,-4 4-24-16,-8 14 4 15,-2 7-3-15,-6 10 0 16,-3 1-4-16,0 1-3 15,0 29-18-15,0 13 20 16,0 2-4-16,0-1 10 16,0-7-9-16,0-11 9 15,0-10-7-15,7-8 4 16,13-8-2-16,6 0 11 16,17-10 7-16,1-19 8 15,-1-6-11-15,-5-1 29 16,-7 4-19-16,-8 2 4 15,-8 8-22-15,-7 7-4 0,-5 10 5 16,-3 5 0-16,0 0 0 16,0 5-8-16,0 22-15 15,0 3 15-15,0 2-4 16,0-7 7-16,0-8-6 16,0-7 3-16,20-6-2 15,10-4 0-15,12 0 4 16,11-23-5-16,0-6 3 15,-3-3 0-15,-8 2 0 16,-12-1 11-16,-7 9-11 16,-7 7 9-16,-12 9 12 15,-4 6 0-15,0 0 19 16,0 0-33-16,-16 26-7 0,-18 12 2 16,-1 11-7-16,12-4 1 15,16-3-21-15,7-10-76 16,0-12-3-16,30-15-113 15,19-5-107-15</inkml:trace>
  <inkml:trace contextRef="#ctx0" brushRef="#br0" timeOffset="87482.639">28076 2007 646 0,'0'0'183'16,"0"0"-111"-16,0 0 32 15,-16 104-45-15,35-89-36 16,17-9 3-16,5-6-19 16,4 0 11-16,14-17 5 15,1-15-12-15,2-10 2 16,-9-4-8-16,-12 2-7 15,-18 1 12-15,-23 4-18 16,0 1 8-16,-18 1-1 16,-40 9-13-16,-3 10 0 15,-8 14 1-15,8 4-12 0,11 16 6 16,13 16-60-16,17 3-69 16,20 2-28-16,0 0-50 15,0 1 25-15,31-2 114 16,7-4 32-16,12-1 55 15,3-6 81-15,9-3-8 16,10-4 95-16,5 0 19 16,6-4-53-16,2-4-34 15,-2-7 29-15,-11-3-45 16,-12 0-45-16,-1-10-37 16,-19-7-2-16,-1-3-86 15,-12 1-209-15</inkml:trace>
  <inkml:trace contextRef="#ctx0" brushRef="#br0" timeOffset="88588.509">24476 1426 670 0,'0'0'91'16,"0"0"-44"-16,0 0 8 15,0 0 31-15,0 0 5 16,0 0-70-16,257-32-10 16,-197 27-10-16,-7 2-2 15,-11-3-52-15,-8 2-121 16,-11-1-67-16,-11-1-363 16</inkml:trace>
  <inkml:trace contextRef="#ctx0" brushRef="#br0" timeOffset="88840.502">24934 1305 731 0,'0'0'229'0,"0"0"-144"15,0 0-42-15,0 0-41 16,0 0-2-16,0 0 16 16,64 14 8-16,-45-6-12 15,-10-2-6-15,-9 0-5 16,0 1 3-16,0 2 1 15,-5 1-5-15,-25 2 10 16,-4-1-10-16,-1-1 0 16,8 0-1-16,17-2-3 15,1-1-4-15,9 3-65 0,9-2-118 16,44-4-22-16,12-1-217 16</inkml:trace>
  <inkml:trace contextRef="#ctx0" brushRef="#br0" timeOffset="89634.651">28152 1458 755 0,'0'0'217'16,"0"0"-84"-16,0 0-62 16,0 0-6-16,0 0-45 15,0 0-20-15,80-5 13 0,-26 4-17 16,10 1 8-16,-2-3-5 16,-5 3 1-16,-8-1-41 15,-3 1-45-15,-12-4-124 16,-6-2-219-16</inkml:trace>
  <inkml:trace contextRef="#ctx0" brushRef="#br0" timeOffset="89882.669">28465 1380 538 0,'0'0'496'0,"0"0"-429"0,0 0-38 16,0 0-22-16,0 0-7 15,0 0 1-15,73 23 10 16,-36-9-4-16,-2-1 18 16,-12-4-25-16,-9 0 12 15,-5 1-5-15,-9-2 0 16,0 2 5-16,0 0-11 16,-23 0 15-16,4-3-12 15,8-2-8-15,2-3-21 16,9-2-115-16,0 0-359 15</inkml:trace>
  <inkml:trace contextRef="#ctx0" brushRef="#br0" timeOffset="97251.515">24489 3836 311 0,'0'0'98'0,"0"0"9"16,0 0-33-16,10 117-36 15,-6-106 4-15,3-11-8 16,-2 0 11-16,6 0 25 15,1-20 27-15,-1-10-31 16,5-13 10-16,-6-5-59 16,10-5 7-16,-4-4-9 15,-6-1-3-15,-3-2-6 16,-7 3-4-16,0 7-2 16,0 3 1-16,0 17-5 15,0 10 8-15,0 7 3 16,0 9-2-16,0 1 16 15,4-1-13-15,5 1 3 0,5 2-7 16,5-2-2 0,8 3-4-16,8 0 7 0,-1 0-11 15,-1 0 9-15,3 0-6 16,-6 0-14-16,-7 0-12 16,-7 3-20-16,-13 5-71 15,-3 3-67-15,-3 5-33 16,-43 5-214-16</inkml:trace>
  <inkml:trace contextRef="#ctx0" brushRef="#br0" timeOffset="97429.65">24446 3609 194 0,'0'0'422'0,"0"0"-232"16,0 0 91-16,0 0-156 15,0 0-23-15,0 0-42 16,221-32-36-16,-194 28-24 15,3 4 0-15,5 0-22 16,6 0-96-16,-2 11-55 16,-2 1-223-16</inkml:trace>
  <inkml:trace contextRef="#ctx0" brushRef="#br0" timeOffset="97650.393">25730 3611 1076 0,'0'0'71'0,"0"0"-57"16,0 0 7-16,0 0-3 15,0 0-9-15,0 0-9 16,204 0-40-16,-160 0-42 15,-12 2-214-15,-9 8-308 16</inkml:trace>
  <inkml:trace contextRef="#ctx0" brushRef="#br0" timeOffset="97823.844">25582 3880 1015 0,'0'0'137'16,"0"0"-100"-16,0 0 22 15,0 0-22-15,0 0-36 16,0 0 13-16,207 0-13 16,-140 0-2-16,11 0-65 15,-6-2-39-15,-1 0-230 16</inkml:trace>
  <inkml:trace contextRef="#ctx0" brushRef="#br0" timeOffset="98504.465">26997 3812 805 0,'0'0'187'0,"0"0"-170"15,0 0 48-15,0 0-46 16,0 0-11-16,62-114-5 16,-22 69 21-16,-1 5-2 15,-5 6-4-15,-7 10 10 0,-12 10-19 16,-4 8 7-16,-2 6-16 16,-6 0-2-16,5 10-18 15,-1 22 12-15,5 6 7 16,-1 2 2-16,-3-4-5 15,3-10 10-15,1-8-11 16,-1-10 10-16,-4-8-3 16,9 0-2-16,11 0 5 15,3-22-3-15,9-10 5 16,3-4 3-16,-5 4 1 16,-1 0 19-16,-6 6-8 15,-11 8-5-15,-8 8-9 16,-4 9 5-16,-7 1-1 15,0 0-4-15,0 4-8 16,0 19 0-16,0 8 8 0,5 3-6 16,2-5 5-16,4-7-2 15,8-6-8-15,4-7 3 16,11-9-2-16,12 0-7 16,3-11 9-16,10-17-1 15,-3-3 4-15,-10-2 7 16,-12 1 3-16,-15 6 14 15,-3 6-16-15,-12 6 9 16,-4 8-4-16,0 6-3 16,0 0-13-16,0 0-2 0,0 33-10 15,0 8 8 1,-13 11-4-16,13 3 8 0,0-11-37 16,0-6-55-16,39-14-28 15,11-14-9-15,6-10-114 16,6 0-81-16</inkml:trace>
  <inkml:trace contextRef="#ctx0" brushRef="#br0" timeOffset="98938.632">28663 3542 360 0,'0'0'315'0,"0"0"-249"15,0 0-32-15,0 0 65 16,0 0 21-16,-26 113-54 15,26-79-12-15,0-6-26 0,0-3 6 16,33-7-11-16,10-11 8 16,10-7-15-16,9 0 10 15,-2-11-18-15,5-19 6 16,-15-7-12-16,-8-1 3 16,-24 0 0-16,-13 0-4 15,-5 5-2-15,-12 2 2 16,-41 5-4-16,-20 8-6 15,-6 10 1-15,-13 8-11 16,9 4 7-16,10 28-1 16,15 7-16-16,31 2-15 15,24 5-3-15,3-4 2 16,30-3 5-16,42-7 23 0,17-10 1 16,13-11 16-16,10-8 83 15,-6-3 17-15,-20 0 31 16,-17-8-41-16,-15-6-31 15,-16 4-26-15,-7-1-16 16,-5 4-17-16,6-1-12 16,-2 3-83-16,0 4-162 15,-7-2-545-15</inkml:trace>
  <inkml:trace contextRef="#ctx0" brushRef="#br0" timeOffset="115819.298">18669 6192 372 0,'0'0'204'0,"0"0"-113"16,0 0-27-16,0 0 2 16,0 0-33-16,0 0 11 15,0 2 10-15,0-2 19 0,0 0-6 16,0 0-26-16,0 0-1 15,0 0-35-15,0 0 8 16,0-12-6-16,3-6-11 16,10-4 6-16,-3-4-3 15,1-6 1-15,5-2 0 16,3-5-3-16,-3 3 6 16,-1 0-10-16,0 4 14 15,-4 9-14-15,-2 6 7 16,-6 9 0-16,-3 8-7 15,0 0-1-15,0 0-16 16,0 20-32-16,0 12 42 16,4 9 14-16,3 0-2 15,-3-5 8-15,8-8-10 16,-5-7 5-16,0-11-2 0,5-8-9 16,-1-2-5-16,9-2 4 15,-1-26 11-15,4-9-5 16,-4-7 13-16,4-1-11 15,-8 4 9-15,1 7-9 16,-9 11 3-16,-4 12 0 16,1 7 4-16,-4 4-3 15,0 0 20-15,0 13-18 16,0 16-3-16,0 5 0 16,0 0 0-16,5-6 4 15,-1-9-4-15,6-9 0 16,6-9 1-16,4-1-2 0,6-1-3 15,8-26 4-15,5-9 0 16,-6-3 3-16,-3 0 3 16,-10 3-2-16,-4 9 7 15,-9 8-8-15,-4 9 3 16,-3 8 3-16,0 2 15 16,0 4-18-16,0 31 5 15,0 15-8-15,0 13 8 16,0-5-10-16,0-11 1 15,0-11-2-15,0-13 2 16,0-6-5-16,16-11-11 16,7-6-32-16,4 0-104 15,6-17-67-15,6-12-227 0</inkml:trace>
  <inkml:trace contextRef="#ctx0" brushRef="#br0" timeOffset="116021.374">20091 5819 118 0,'0'0'435'0,"0"0"-331"16,0 0-29-16,0 0-30 15,0 0-41-15,218-12-2 0,-185 12-2 16,-6 0-57-16,-11 0-166 15,-13 2-280-15</inkml:trace>
  <inkml:trace contextRef="#ctx0" brushRef="#br0" timeOffset="116179.146">20065 6028 572 0,'0'0'154'15,"0"0"-116"-15,0 0-11 16,198-3-24-16,-136 0-6 16,-6-2-47-16,-3 2-310 15</inkml:trace>
  <inkml:trace contextRef="#ctx0" brushRef="#br0" timeOffset="116861.107">21296 5636 346 0,'0'0'93'15,"0"0"-34"-15,0 109-12 0,0-68 8 16,0 2-28-16,0-3-6 16,0-8-5-16,0-8-3 15,0-13 20-15,0-4-22 16,0-7 35-16,0 0 7 15,0 0 40-15,0-26-3 16,12-16-64-16,-5-12-2 16,4-6-21-16,1-3 3 15,-5 1-2-15,-3 0 19 16,1 2-14-16,-5 6 9 16,0 11-7-16,0 14 4 15,0 11 3-15,0 7 7 0,4 2-15 16,13 3-5-1,12-2-10-15,15-2 7 0,14 1-9 16,2 3 11-16,-1 1-9 16,-10 1 5-16,-3 4-2 15,-12 0 1-15,-8 0-31 16,-6 0-17-16,-13 5-70 16,-4 10-57-16,-3 3-146 15,-3 3-166-15</inkml:trace>
  <inkml:trace contextRef="#ctx0" brushRef="#br0" timeOffset="117043.323">21345 5592 544 0,'0'0'99'0,"0"0"-40"16,0 0 51-16,0 0 13 16,0 0-26-16,237 17-16 15,-187-17-48-15,-13 0-16 16,-5 0-14-16,-2 0-6 15,-7 0 1-15,3 0-88 16,-10 0-137-16,-16 0-334 16</inkml:trace>
  <inkml:trace contextRef="#ctx0" brushRef="#br0" timeOffset="117286.261">21170 6090 853 0,'0'0'148'0,"0"0"-27"16,218-26-57-16,-135 14-21 15,2 2-35-15,-2 3-3 16,2 6-5-16,-9 1-42 15,-4 0-71-15,-15 0-206 16,-15 9-400-16</inkml:trace>
  <inkml:trace contextRef="#ctx0" brushRef="#br0" timeOffset="117658.311">21345 6681 756 0,'0'0'141'0,"0"0"-92"15,0 0 39-15,0 0-66 0,0 0 13 16,0 0-26-16,66 21 25 15,-36-39-1-15,5-13 28 16,-5-5-50-16,-7 0 19 16,-16-3-6-16,-7 6 13 15,0 3-8-15,-7 4-18 16,-28 5 9-16,-2 7-18 16,-2 6-4-16,2 8 1 15,1 0-8-15,10 4-46 16,6 17-65-16,13 5 11 15,7-1-97-15,0-2-69 16,13-3-328-16</inkml:trace>
  <inkml:trace contextRef="#ctx0" brushRef="#br0" timeOffset="117799.091">21345 6681 466 0,'264'-42'270'16,"-222"56"-113"-16,4-1 2 15,-2-6-91-15,6-2 5 16,-8-2-14-16,-3 0-29 15,-5-3-27-15,1 1-3 16,-1-1-59-16,-4 0-176 16,-10 0-570-16</inkml:trace>
  <inkml:trace contextRef="#ctx0" brushRef="#br0" timeOffset="119950.632">26456 4925 48 0,'0'0'194'16,"0"0"-142"-16,0 0 14 16,0 0-17-16,0 0-11 15,0 0 0-15,0-27-21 16,0 27-6-16,0 0 37 15,0-1 0-15,0 1 14 16,0 0-36-16,0 0 7 16,0 0-11-16,0 0 4 0,0 0-20 15,0 0 1 1,0 0-7-16,0 0 3 0,0 6-8 16,0 14 8-16,0 4-10 15,0 6 14-15,0 2-12 16,0 1 7-16,0 4-2 15,0 1 0-15,0-2 2 16,-4 2-5-16,4 0 7 16,0 0-13-16,0-1 18 15,0-3-15-15,0-5 11 16,0 2-9-16,0-1 4 16,0 1-3-16,0-2 2 0,0 1 2 15,0 0-4 1,0 4 8-16,0-2-7 0,0 1 4 15,0-1-4-15,0 0-2 16,0-1 0-16,0 5-3 16,-12-3 7-16,1 3-5 15,4-2 8-15,-2-2-7 16,2 0 8-16,7-2-8 16,0-2 5-16,0-2-2 15,0 1 1-15,0-1 0 16,0 1 0-16,0-2 2 15,0 2-7-15,0 2 12 16,4-2-16-16,-4 3 16 16,0-5-11-16,0 6 5 15,0-2-2-15,0 3 2 0,0 2 0 16,0 0-1-16,0 1 1 16,-16-5 2-16,9 1 22 15,0-4-25-15,-2 2 0 16,5-2-5-16,4-2 5 15,0 2 0-15,0-1-4 16,0-2 5-16,0 1-7 16,0-2 3-16,0 0-3 15,0-1-3-15,0 0 6 16,0 0 3-16,0 4-7 16,0-2 4-16,-3 2 6 15,-1 2-6-15,4 2 5 0,0-3-9 16,0 4 14-1,0-5-16-15,0 3 16 0,0 1-10 16,7-3 3-16,6 4 0 16,-3-1-5-16,-6 2 0 15,-4 0 4-15,0 0 1 16,0-2-4-16,0-2 8 16,0 0-5-16,-4 0 1 15,-3-4 0-15,-5-1 7 16,5-3 0-16,3-1 0 15,1-5-2-15,3-1-7 16,0-8 8-16,0 2-12 0,0-5 7 16,0-2-2-16,3 0-30 15,13 0-109 1,-9-13-210-16</inkml:trace>
  <inkml:trace contextRef="#ctx0" brushRef="#br0" timeOffset="121053.317">25536 7303 355 0,'0'0'305'15,"0"0"-221"-15,0 0-24 0,0 0 37 16,0 0-40-16,0 0-3 15,0-11-36-15,0 11-14 16,0 0-4-16,16-1 0 16,26-2-3-16,8 1 10 15,10 2-7-15,9 0 7 16,10 0-12-16,17 0 11 16,12-1-12-16,14-3 4 15,14 2 2-15,16-2-3 16,9 0 6-16,4 0 0 15,-3 0 1-15,-4 2-8 16,-13 2 10-16,-9 0-13 16,2 0-21-16,-9 0-13 0,-3 6 3 15,-4 1 5-15,-4-7 5 16,-3 0 2-16,-5 0 23 16,1 0-31-16,-1 0 8 15,2 0-7-15,-3-5 15 16,-4 1-24-16,1 0-2 15,-11 1 11-15,1 0-6 16,-10-1 21-16,3-3 14 16,-6 1 4-16,2 1 10 15,-2-1 22-15,-3 1-20 16,1 0 28-16,-8 1 16 16,-6 2-25-16,2 2-26 0,0 0 3 15,0 0-9 1,3 0 5-16,1 0 0 0,6 0-1 15,5 0 18-15,8 0-20 16,7 0-1-16,-7 0 0 16,-13 0 1-16,-13 0-3 15,-20 0 5-15,-20 0-7 16,-12 0 8-16,-14 0 0 16,0 6 1-16,0 2 42 15,-10-2 11-15,-6-1-43 16,5 0-15-16,11-5-8 15,0 0-3-15,0 0-50 16,0 0 21-16,0 0-34 16,-16 0-90-16,-10 0-275 0</inkml:trace>
  <inkml:trace contextRef="#ctx0" brushRef="#br0" timeOffset="121334.684">30597 7117 539 0,'0'0'272'0,"0"0"-258"15,0 0-8-15,0 0-6 16,0 0 4-16,0 0 4 16,240 46-6-16,-197-31-2 15,-17 4 0-15,-15-3-20 0,-11 4 7 16,-4-2 13-16,-45 2 26 15,-13-3 103-15,2-2-16 16,10-3-51-16,11-3-35 16,16-5-21-16,13-3-6 15,10 2-25-15,0-3-82 16,15 0-552-16</inkml:trace>
  <inkml:trace contextRef="#ctx0" brushRef="#br0" timeOffset="122557.832">26349 5057 271 0,'0'0'106'15,"0"0"-28"-15,0 0-5 16,0 0-15-16,0 0 2 16,0 0-22-16,-19 6 16 0,19-6-4 15,0 0 43-15,0 0-1 16,0-12-24-16,0-14-53 15,7-8-9-15,9-4 15 16,-5-5-10-16,1 4 6 16,-5 2-14-16,-3 6 13 15,-1 6-13-15,-3 11 8 16,0 7-7-16,0 7 8 16,0 0-12-16,0 2-2 15,4 25-10-15,8 14 12 16,8 5-6-16,6-2 12 15,4-7-5-15,4-7 6 16,-8-9-14-16,3-5 7 16,-6-3-42-16,-13-12-226 0</inkml:trace>
  <inkml:trace contextRef="#ctx0" brushRef="#br0" timeOffset="123282.318">25555 4664 289 0,'0'0'262'16,"0"0"-158"-16,0 0-18 16,0 0-39-16,0 0 25 15,-14 120-23-15,2-81 10 16,5 2-24-16,3-1-24 15,4-5-3-15,0-9 0 16,0-6-10-16,0-10 7 16,0-7-7-16,0 0 4 15,0-3-4-15,11 0-2 16,-4-20 4-16,5-16-3 16,-5-6 11-16,-3-5-19 0,-4 1-2 15,0 2 2 1,0 4-6-16,0 4 15 0,-4 7-4 15,-15 8 6-15,8 9 6 16,-1 6 2-16,8 4 32 16,4 2-33-16,0 0 0 15,0 0 0-15,0-3-14 16,0 3 2-16,0 0 1 16,23 0-2-16,16 0 6 15,7 0-3-15,0 0 8 16,11 0-10-16,-4 0 5 15,3 0-82-15,-1 0-112 16,-14 0-157-16</inkml:trace>
  <inkml:trace contextRef="#ctx0" brushRef="#br0" timeOffset="123462.787">25483 4845 549 0,'0'0'64'15,"0"0"9"-15,0 0 10 16,0 0-26-16,0 0 57 16,0 0-26-16,237 14-36 15,-172-14-45-15,-5 0-7 16,-3 0-57-16,-11-3-307 16</inkml:trace>
  <inkml:trace contextRef="#ctx0" brushRef="#br0" timeOffset="124960.806">30906 7756 440 0,'0'0'190'0,"0"0"-146"16,0 0 19-16,-81 114-8 15,77-85 30-15,4-1-4 0,0-5 9 16,0-1-64-16,4-3-20 16,15-5 13-16,1-6-19 15,-1-6 18-15,-1-2-14 16,10 0 22-16,-5-12-4 16,4-16-1-16,-10-11-4 15,-8-6 14-15,-9-3-15 16,0-1-11-16,0 5-7 15,-9 7 8-15,-17 12-12 16,-4 7 5-16,-4 9 0 16,11 8-23-16,0 1-7 15,7 6-34-15,9 20-40 16,4 4-128-16,3 1-222 16</inkml:trace>
  <inkml:trace contextRef="#ctx0" brushRef="#br0" timeOffset="125103.391">31035 7910 222 0,'37'12'460'16,"6"1"-297"-16,6-4 16 16,-3 1-84-16,-7-1-66 15,-5 0 21-15,-15 0-48 16,4-4-2-16,-8 2-4 16,-3-6-91-16,-9-1-318 15</inkml:trace>
  <inkml:trace contextRef="#ctx0" brushRef="#br0" timeOffset="128592.269">21384 6439 379 0,'0'0'119'0,"0"0"-38"15,0 0-28-15,0 0-23 16,0 0 0-16,0 0-16 16,0 0 22-16,0 2-11 15,0-2 28-15,0 0-18 16,0 0 20-16,0 0-28 15,0 1-5-15,0 10-1 0,0 4-19 16,0 14 1 0,0 5 3-16,0 4-8 0,4 0 2 15,19-6-30 1,3-5-65-16,-3-9-36 0,0-11-386 16</inkml:trace>
  <inkml:trace contextRef="#ctx0" brushRef="#br0" timeOffset="133332.185">27340 7204 249 0,'0'0'126'16,"0"0"-23"-16,0 0 21 15,0 0-48-15,0 0-24 0,0 0-37 16,0 0 8-16,0-7-10 16,0 4 14-16,0 1-9 15,0 2 13-15,0 0-10 16,0 0-11-16,0 0 33 16,0 0-7-16,0 0 12 15,0 0-17-15,0 0 16 16,0-1-19-16,0 1 0 15,0-3-2-15,0 0-13 16,0-1 15-16,0-5-15 16,0 1-8-16,0 1 2 15,0 3-4-15,0 1-2 16,0 3 14-16,0 0 6 16,-7 0-13-16,-5 21-8 15,1 8-11-15,2 9 4 0,6-2 14 16,3-7-13-16,0-7 11 15,0-11-9-15,0-2 4 16,0-7 0-16,0 0-3 16,0-2 1-16,0 0 1 15,-7 0-51-15,-4 0-29 16,-1 0-256-16</inkml:trace>
  <inkml:trace contextRef="#ctx0" brushRef="#br0" timeOffset="133889.99">27329 7263 201 0,'0'0'216'15,"0"0"-173"-15,0 0-8 16,0 0 22-16,0 0 2 15,0 0-33-15,0-5 7 0,0 5-2 16,0 0 16 0,0 0-15-16,0 0 12 0,0 0 7 15,0 0 5-15,0 0-3 16,0 0-27-16,0-3-2 16,0-1-19-16,0-5-5 15,0-2-56-15,0-2-103 16,0-5-19-16,0 3-175 15</inkml:trace>
  <inkml:trace contextRef="#ctx0" brushRef="#br0" timeOffset="134074.687">27337 7030 118 0,'0'0'149'0,"0"0"-89"15,0 0 79-15,0 0 44 0,0 0-146 16,0 0-4-16,0-52-19 15,0 46 9-15,0 0-21 16,0 1-2-16,0 0-39 16,0-3-67-16,0 0-2 15,0-2-129-15,0-3-26 16</inkml:trace>
  <inkml:trace contextRef="#ctx0" brushRef="#br0" timeOffset="134242.287">27337 6811 124 0,'0'0'149'16,"0"0"-72"-16,0 0-21 0,0 0 53 16,0 0-72-16,0 0 48 15,0-58-62-15,0 50-23 16,0 1-21-16,0 0-49 16,0-2-6-16,0 3-57 15,0-3-71-15</inkml:trace>
  <inkml:trace contextRef="#ctx0" brushRef="#br0" timeOffset="134410.857">27367 6625 164 0,'0'0'141'0,"0"0"-56"16,0 0-5-16,0 0 33 16,0 0-41-16,0 0-34 0,0-40 6 15,0 40-24-15,0 0 6 16,0-1-24-16,0-2-3 15,0 1 1-15,0 1-42 16,0-2-154-16</inkml:trace>
  <inkml:trace contextRef="#ctx0" brushRef="#br0" timeOffset="135026.215">26459 6529 573 0,'0'0'176'0,"0"0"-106"15,0 0-18-15,0 0-46 16,0 0-6-16,0 0 0 16,50-8-4-16,-31 8-16 15,8 0 18-15,-1 0-47 16,4 0-14-16,6 0-86 15,1 0-63-15,2-2-69 16</inkml:trace>
  <inkml:trace contextRef="#ctx0" brushRef="#br0" timeOffset="135182.395">26944 6498 267 0,'0'0'102'15,"0"0"3"-15,0 0-38 0,0 0 17 16,0 0-38-16,0 0-8 15,92 0-38-15,-66 0-1 16,1 0-34-16,3 0-106 16,0 0-16-16,0 0-8 15</inkml:trace>
  <inkml:trace contextRef="#ctx0" brushRef="#br0" timeOffset="135351.775">27268 6494 273 0,'0'0'187'0,"0"0"-82"15,0 0-61-15,0 0 2 0,0 0 7 16,0 0-30 0,0-2-10-16,0 1-13 0,0 1 0 15,0 0-36-15,0-2-44 16,7 2-22-16,5 0-45 16,-5 0-22-16</inkml:trace>
  <inkml:trace contextRef="#ctx0" brushRef="#br0" timeOffset="135593.303">27268 6494 305 0</inkml:trace>
  <inkml:trace contextRef="#ctx0" brushRef="#br0" timeOffset="135973.963">27268 6494 305 0,'122'23'73'0,"-122"-23"7"0,-8 0 55 0,0 0-20 0,1 0-90 15,-4 0 28-15,-5 2-22 16,5 10-12-16,3-1 19 0,8-2-5 16,0-1-2-16,0-6-22 15,0-2 29-15,12 0-20 16,-1 0 10-16,5 0-6 16,-9-2 10-16,-4-9-16 15,-3 2 2-15,0 1-2 16,0 2-5-16,0 2 8 15,-3 2-17-15,-4 2 24 16,-9 0-24-16,1 0-2 16,3 10-14-16,5 3 14 15,3-2-4-15,4-1 3 16,0-6 0-16,0-4-2 16,8 0-2-16,18 0 10 0,1-4-1 15,-1-14-3 1,-3-2 12-16,-11-2-13 0,-8 5 20 15,-4 2 17-15,0 1-3 16,0 4-1-16,0 5-33 16,-9 5 49-16,-1 0-39 15,2 0-10-15,8 23-25 16,0 9-45-16,8 5-64 16,45-10-142-16</inkml:trace>
  <inkml:trace contextRef="#ctx0" brushRef="#br0" timeOffset="139008.543">28290 5516 9 0,'0'0'142'0,"0"0"-120"15,0 0-20-15,0 0-4 16,0 0-33-16,0 0-60 15</inkml:trace>
  <inkml:trace contextRef="#ctx0" brushRef="#br0" timeOffset="139840.313">28164 6102 125 0,'0'0'100'16,"0"0"8"-16,0 0-37 15,0 0 3-15,0 0-38 0,0 0 44 16,0 70-54 0,0-58-23-16,0 2 3 0,0-1-12 15,0 4 6-15,4-1-69 16,-1 0-87-16,-3 2-36 16</inkml:trace>
  <inkml:trace contextRef="#ctx0" brushRef="#br0" timeOffset="140005.25">28156 6525 261 0,'0'0'107'16,"0"0"-48"-16,0 0-12 16,0 0-38-16,0 0-17 15,0 0 8-15,8 84-41 0,3-71-57 16,1-4-27-16</inkml:trace>
  <inkml:trace contextRef="#ctx0" brushRef="#br0" timeOffset="140184.83">28201 6731 51 0,'0'0'194'16,"0"0"-101"-16,0 0-40 16,0 0-14-16,0 0-6 15,0 0 6-15,0 103-33 16,0-87 10-16,0-3-13 15,0 2-2-15,0-7-1 16,0 2-3-16,0-3-14 0,0-1-44 16,0 1-44-16,0-1-73 15</inkml:trace>
  <inkml:trace contextRef="#ctx0" brushRef="#br0" timeOffset="140510.857">28201 7088 107 0,'0'0'188'16,"0"0"-106"-16,0 0-49 16,0 0 11-16,0 0-33 15,0 0 26-15,13 50-28 16,-13-44 15-16,0-1 2 16,0 5-19-16,3-2-5 0,-3 0 9 15,0 2-11-15,4-4-2 16,-4-3-1-16,3 2 3 15,-3-1-2-15,0 4 4 16,0 8 71-16,0 6-6 16,0 3-42-16,0-2-10 15,0-3 5-15,0-5-7 16,0-5-11-16,0-5 5 16,0-3-5-16,0-2 14 15,0 0-13-15,0 0-3 16,0-13-40-16,-10-4-226 15</inkml:trace>
  <inkml:trace contextRef="#ctx0" brushRef="#br0" timeOffset="141568.205">26608 5079 347 0,'0'0'248'16,"0"0"-99"-16,0 0-22 15,0 0-26-15,0 0-22 16,0 0-43-16,0-4-10 16,0 4-26-16,3 0 8 15,1 0-8-15,5 0 0 0,5 0-1 16,18 0 6-16,5 0-10 15,12 0 13-15,4 0-16 16,9 0-45-16,4 0-25 16,-3 0-90-16,3 0 9 15,-6 0-143-15</inkml:trace>
  <inkml:trace contextRef="#ctx0" brushRef="#br0" timeOffset="141749.69">27443 5067 236 0,'0'0'66'15,"0"0"-17"-15,0 0 27 16,0 0-43-16,0 0 27 0,194-26-12 16,-158 20-3-16,-6 2-27 15,-4 2-8-15,1 1-10 16,-1 1-2-16,-3 0 0 16,0 0-43-16,4 0-18 15,3 0-88-15,5 0-17 16</inkml:trace>
  <inkml:trace contextRef="#ctx0" brushRef="#br0" timeOffset="142050.75">28191 4995 167 0,'0'0'68'16,"0"0"-58"-16,0 0 11 0,0 0 0 15,0 0 25-15,0 0-35 16,202-18-9-16,-172 16 1 15,-4-2-6-15,-3 4 4 16,-3 0-5-16,-8 0 4 16,2 0 0-16,-7 0 1 15,2-4 0-15,-2 2 1 16,0 2 6-16,-1-2-12 16,1 0 8-16,-4 2-8 15,8-2-9-15,5 0 1 16,3-1 5-16,8 0 2 15,3-1 5-15,-4-1-8 16,-3-1-27-16,-10 5-17 16,-6 1-75-16</inkml:trace>
  <inkml:trace contextRef="#ctx0" brushRef="#br0" timeOffset="142117.709">28828 4929 31 0,'0'0'0'15</inkml:trace>
  <inkml:trace contextRef="#ctx0" brushRef="#br0" timeOffset="142799.769">29350 4889 243 0,'0'0'33'0,"0"0"-8"0,0 0 19 16,0 0 12-16,0 0-27 15,0 0 24-15,-4 0-20 16,4 0 2-16,0 0-12 16,0 0 9-16,0 0-13 15,0 0-10-15,0 0-9 16,0 0-2-16,0 0-3 16,0 0 9-16,0 0-10 15,0 0 12-15,0 0-6 16,0 0 0-16,0 8 0 15,0 9 0-15,0 10-4 0,0 3-6 16,0 6-115 0,0-1-66-16</inkml:trace>
  <inkml:trace contextRef="#ctx0" brushRef="#br0" timeOffset="143005.192">29429 5448 194 0,'0'0'132'15,"0"0"12"-15,0 0-41 16,0 0-38-16,0 0 3 16,0 113-28-16,0-93 0 15,0-3-39-15,0 2 5 16,0-4-2-16,0 1-8 16,0 3 4-16,0-4-8 15,0 6-41-15,0 1-111 0,0 4-60 16,0 2-29-16</inkml:trace>
  <inkml:trace contextRef="#ctx0" brushRef="#br0" timeOffset="143156.238">29441 5959 218 0,'0'0'94'15,"0"0"17"-15,0 0-31 16,0 105 34-16,-15-79-50 16,4 0-27-16,-1 0-34 15,4 2 0-15,5-2-3 16,3 0-2-16,0 0-17 15,0-2-77-15,0-2-59 16,7 0-39-16</inkml:trace>
  <inkml:trace contextRef="#ctx0" brushRef="#br0" timeOffset="143329.097">29472 6489 119 0,'0'0'82'0,"0"0"26"15,0 0-57-15,12 114-16 16,-12-89 4-16,0-4 16 15,0-1-36-15,0 0-2 16,0-2-15-16,3 0 3 16,1 0-10-16,0 2-10 15,-1 5-49-15,1-3-47 16,4 0-7-16</inkml:trace>
  <inkml:trace contextRef="#ctx0" brushRef="#br0" timeOffset="143609.324">29528 7178 200 0,'0'0'93'0,"0"0"20"16,0 0-18-16,0 108-10 16,0-81-27-16,0-2 5 15,0 2-53-15,0-3-1 16,0 0-9-16,0-8 0 15,5-4-2-15,-1-6-15 0,-4-1-9 16,0-2-25 0,0 1 35-16,0 3 9 0,0-1 7 15,-4 1 0-15,-8 2 6 16,12-5-6-16,0-3-3 16,0-1-66-16,0 0-208 15</inkml:trace>
  <inkml:trace contextRef="#ctx0" brushRef="#br0" timeOffset="146955.352">26472 5792 370 0,'0'0'295'16,"0"0"-185"-16,0 0-45 15,0 0-7-15,0 0-18 16,0 0-27-16,0 0-8 15,3-1 3-15,4-1-16 16,9-1 14-16,7 1-12 0,14-3-11 16,6 1-86-16,6 2-8 15,1 2-87-15,-1 0-52 16</inkml:trace>
  <inkml:trace contextRef="#ctx0" brushRef="#br0" timeOffset="147085.266">26887 5773 36 0,'0'0'253'15,"0"0"-231"-15,0 0-9 16,0 0 42-16,0 0-49 16,0 0-1-16,120 0-1 15,-88 0-8-15,-2 0-18 16,-3 0-99-16,-4 0-117 16</inkml:trace>
  <inkml:trace contextRef="#ctx0" brushRef="#br0" timeOffset="147410.685">27321 5781 124 0,'0'0'88'0,"0"0"-58"16,0 0-6-16,0 0 34 15,0 0-37-15,0 0 23 16,145 10-35-16,-103-10 8 16,1 0-17-16,-6 0-1 15,-2 0-29-15,-8 0-55 16,-10 0 36-16,3 1 15 15,-11 4 24-15,1 1 10 0,1-2 1 16,1 0 4 0,-1-2 24-16,5-2 12 0,-6 2-9 15,6 0-21-15,4-2-4 16,-4 0 33-16,1 0-38 16,3 0 0-16,-1 0-1 15,1 0-1-15,6 0 2 16,1 0-4-16,3 0 2 15,3 0-14-15,-4 0-83 16,-3 0-168-16</inkml:trace>
  <inkml:trace contextRef="#ctx0" brushRef="#br0" timeOffset="147709.9">28110 5819 262 0,'0'0'83'0,"0"0"-37"0,0 0-2 16,0 0 4-16,0 0-39 15,0 0-9-15,-8-10-64 16,8 10-58-16</inkml:trace>
  <inkml:trace contextRef="#ctx0" brushRef="#br0" timeOffset="147842.07">28110 5819 132 0,'8'22'87'0,"-8"-6"-86"16,0 0 2-16,0 2-3 16,0-4-85-16</inkml:trace>
  <inkml:trace contextRef="#ctx0" brushRef="#br0" timeOffset="147993.517">28156 6090 166 0,'0'0'0'0,"0"0"-124"16</inkml:trace>
  <inkml:trace contextRef="#ctx0" brushRef="#br0" timeOffset="149023.672">29403 4878 371 0,'0'0'148'0,"0"0"-54"16,0 0-4-16,0 0-36 0,0 0-7 15,0 0 5-15,-18-10 8 16,2 10 10-16,-3 13-51 16,3 3-12-16,1 0-2 15,8-4 3-15,7-2-8 16,0-4 10-16,0-5-8 15,0-1 0-15,18 0-4 16,2 0 5-16,-5-3-6 16,0-9 7-16,-7-2 7 15,-4-1-9-15,-4 3 20 16,0 3 0-16,0 3 9 16,0 3 15-16,-4 3-14 15,-15 0-32-15,-4 9-5 0,-4 17-11 16,4 7-59-16,4 4-116 15,8 1-259-15</inkml:trace>
  <inkml:trace contextRef="#ctx0" brushRef="#br0" timeOffset="150576.074">28210 5857 231 0,'0'0'89'0,"0"0"-8"16,0 0-10-16,0 0-7 16,0 0-18-16,0 0-1 15,-65 8-31-15,65-8 14 16,0 0-20-16,0 0-8 16,0 0-5-16,0 0-12 15,0 0 17-15,0 0 14 16,0 0 36-16,0 0 23 15,0 0-8-15,-7 0-13 0,-6 10 10 16,-2 8-54 0,4-2 5-16,7 0-8 0,1-6 3 15,3-4-3-15,0-4-2 16,0-2-3-16,18 0 5 16,5-7 1-16,5-7 4 15,-11-7 15-15,-4 1-15 16,-6 0 9-16,-4 0-10 15,-3 4 40-15,0 4 8 16,0 4-34-16,-7 6 15 16,-12 2-25-16,-8 0 12 15,-3 16-24-15,4 7-2 16,6 2-2-16,8-6-4 16,12-8 2-16,0-7-9 15,9-4 3-15,28 0 6 0,9-6 0 16,-4-10 10-16,-12-2 1 15,-14 4-2-15,-9-2 14 16,-7 4-5-16,0 2-13 16,0 2 0-16,0 8-55 15,-15 0-61-15,-7 2-249 16</inkml:trace>
  <inkml:trace contextRef="#ctx0" brushRef="#br0" timeOffset="152215.112">27271 6635 182 0,'0'0'88'0,"0"0"-56"16,0 0 3-16,0 0-16 0,0 0-15 16,0 0 2-1,0-1 17-15,0 1 1 0,0 0 39 16,0 0-4-16,0 0-8 15,0 0-22-15,0-3-15 16,0 3 5-16,0-2 3 16,0-2 3-16,0-4-24 15,4 0 4-15,8-4 0 16,2 0 1-16,2-2-2 16,7-2 3-16,0 0-7 15,0 0 0-15,4 2-1 16,-4-1 3-16,0 2-5 15,3-1 6-15,1-3-6 16,-1-1 1-16,-3-1-1 0,0-2 1 16,0-1 2-1,0 0-2-15,0 2 2 0,0 2 6 16,0 2-1-16,-5 2-6 16,5 2 2-16,-4 3-2 15,4-3 5-15,0-1-7 16,0 1 3-16,4-1 0 15,-8-4-1-15,4 1 3 16,-3-1-8-16,-3-4 13 16,-1 2-10-16,0 4 4 15,-2-1-2-15,2 1 2 16,-5 3-1-16,5-3 0 16,0 1 2-16,-2-2-4 0,5-3 5 15,1 1-10 1,3-2 14-16,-5 4-11 0,5 2 7 15,-11 1-6-15,2 0 3 16,-2 3 0-16,-1-2 0 16,8-2 3-16,1 0-9 15,3-4 12-15,3-2-8 16,-3 2 6-16,0 0-6 16,0 4 8-16,0 0-10 15,4 2 4-15,-4 0 0 16,0-2 0-16,4-4 6 15,3 0-12-15,3-5 12 16,-6 0-9-16,5 1 3 16,-2-3 0-16,-4 5-1 0,4 3 1 15,-3-2-2-15,1 2 6 16,-1 3-10-16,-4-3 17 16,3 1-15-16,-3 0 8 15,4 2-2-15,-1-4 4 16,8-2 7-16,-8 2-2 15,10-1-11-15,-6 2 0 16,-4 1 7-16,4 0-13 16,-3 2 12-16,-1-4-6 15,-3 1 3-15,0-1-1 16,0-3 10-16,0 1 6 16,0-3-6-16,0 1-10 15,-3 0 5-15,3 2-3 0,3-3-3 16,-3 2 5-16,0-2-3 15,4 3-2-15,-1-5 6 16,1 3-4-16,7-2-2 16,-3-1 21-16,-4 2-18 15,3-1 18-15,-7-1 4 16,4 1 3-16,-4 2-28 16,7-1 5-16,0 0-5 15,5 2 0-15,-1-2 0 16,5 2 1-16,-2 0 28 15,-5 0-20-15,-6 2 23 16,-8 5-22-16,1 2 4 0,-12 5-13 16,2 2 0-1,-5 3-2-15,-4 2-4 0,0 0-35 16,0 0-113-16,0 0-68 16</inkml:trace>
  <inkml:trace contextRef="#ctx0" brushRef="#br0" timeOffset="154945.519">28990 5356 88 0,'0'0'123'0,"0"0"-84"16,0 0 18-16,0 0 31 15,0 0 22-15,0 0-6 16,0 0-50-16,0-4-18 0,0 4-25 16,0 0 3-16,0 0 10 15,0 0-11-15,0 0 6 16,0 0-16-16,0 0 19 16,0 0-8-16,0 0 2 15,0 0-12-15,0 0-8 16,0 0 3-16,0 4-13 15,0 12 14-15,0 6 0 16,0 6 5-16,0 0 0 16,0 4 3-16,6-3-6 15,-6 1-2-15,0-1 0 16,0 1-16-16,0-2 2 16,0 3-2-16,0-4 15 15,0 2-9-15,-6 1 4 16,-1 0 7-16,4-2-3 0,3-2-6 15,0-2 7-15,0 1-1 16,0-2-19-16,0 4-2 16,0-2-14-16,0 0 20 15,0-1 1-15,0-1 13 16,0-1 5-16,0 0-7 16,0-1 10-16,0-2-7 15,0-2 2-15,0 1 0 16,0-1 0-16,0 2 8 15,0-1-14-15,0 1 13 16,0 2-5-16,0 0 3 0,0-4-2 16,-7 4 16-16,3-7-19 15,4 2 4-15,0-2 1 16,0-5 14-16,-5 1-9 16,5-2 21-16,0 1-18 15,0-4 15-15,0-1 1 16,0 1-19-16,0-5-6 15,0 0-4-15,0 0 0 16,0 0 6-16,0 0-13 16,0 0-6-16,-4 0-37 15,-3-5-144-15,-5-3-270 16</inkml:trace>
  <inkml:trace contextRef="#ctx0" brushRef="#br0" timeOffset="155831.251">27420 6541 222 0,'0'0'67'15,"0"0"48"-15,0 0-10 16,0 0-48-16,0 0 15 16,0 0-32-16,3-2-15 15,6 2-22-15,2-3 6 16,8 2 8-16,11-3 13 16,9-2-23-16,7 0 53 15,7 0-42-15,0 2-12 16,4 0-12-16,-8 2 14 15,6 0-19-15,-5 2 17 0,-6-3-13 16,2 2 9 0,3-2-3-16,-3-2 1 0,4 0 0 15,3-2-1-15,2 1 6 16,-2 2-11-16,-4 0 12 16,5 0-9-16,-5-2 8 15,-3 0-10-15,4 0 3 16,-8 0-25-16,-5 0 3 15,-1-1 10-15,-10 2 9 16,-8-2-4-16,-2 4 3 16,-4 0 12-16,-8 3-13 15,-1 0 10-15,-3 0-6 16,0 0 2-16,0 0-5 16,0 0 6-16,4 0-16 15,-1 0-2-15,6 0-21 0,-2 0-10 16,0 0 6-16,6-1-7 15,-6-2-20-15,9 0-7 16,-2-3-12-16,5 0 60 16,1-1 29-16,-6 3-9 15,-2 2 9-15,-12 0 0 16,0 2-20-16</inkml:trace>
  <inkml:trace contextRef="#ctx0" brushRef="#br0" timeOffset="157067.09">30234 5931 388 0,'0'0'117'0,"0"0"28"16,0 0-41-16,0 0-45 16,0 0-20-16,0 0-23 15,-7 4 19-15,7-4 2 16,0 0 19-16,0 0-5 16,0-22-9-16,0-10-37 15,16-10-3-15,1-2-4 16,6 0 8-16,-7 2-10 15,-9 6 9-15,2 8-7 16,-5 6 8-16,-4 9-10 0,0 7 4 16,0 6-3-16,0 0 3 15,0 0-9-15,0 14-4 16,0 13 8-16,0 1-4 16,3-3 17-16,4-2-13 15,1-8 9-15,4-4-4 16,-5-5 0-16,2-6-1 15,1 0 0-15,6 0 1 16,2-18-2-16,5-6 4 16,-3-5 4-16,-1 1-1 15,-3 1 3-15,-9 3 4 16,-3 7-4-16,-1 8 5 16,-3 5 6-16,0 4 10 15,0 0-15-15,0 0-8 0,0 13 0 16,0 11-12-16,-3 5 9 15,-1-4-4-15,4-4 1 16,0-9 0-16,0-6-3 16,0-5 3-16,19-1-6 15,12 0 12-15,11-18-10 16,-1-9 9-16,1-5-5 16,-8-3 1-16,-8 3 1 15,-3 6 16-15,-10 10-10 16,-13 8 18-16,0 7-11 15,0 1 33-15,0 9-48 0,-23 23 0 16,-7 10-2-16,7 2-16 16,14-5-71-16,9-11-43 15,0-9-309-15</inkml:trace>
  <inkml:trace contextRef="#ctx0" brushRef="#br0" timeOffset="159463.095">27627 6367 162 0,'0'0'67'0,"0"0"13"16,0 0-20-16,0 0-20 15,0 0-6-15,0 0-16 16,-36 5-12-16,22 5 1 16,-5 0-2-16,-1 2 9 0,-3 2-12 15,0-1 12-15,4-2-5 16,-3 4 12-16,3-1-19 15,-8 1 8-15,4 2 11 16,-3-1-21-16,-6 1 2 16,6 0 7-16,3 1-9 15,0-4 3-15,-4 0 12 16,4 0 1-16,-3 2 4 16,-1-2-19-16,-3 2-1 15,3 0 0-15,-3-2 0 16,-2 2-1-16,9-2 8 15,-3 2-8-15,8 2 3 0,-5-2 11 16,0 0-12 0,4 1-2-16,-4-2 1 0,3 2 0 15,1-4-1-15,1 1 4 16,2-2-4-16,0 1 5 16,2-3-1-16,2 0-3 15,1-5 0-15,-1 0-1 16,8-1 5-16,4-4-2 15,0 0 4-15,-3 2-4 16,-1-1 3-16,4 4-1 16,0-3 0-16,0-2-8 15,0 0-3-15,0 0-30 16,0 0-95-16,0-7-71 0</inkml:trace>
  <inkml:trace contextRef="#ctx0" brushRef="#br0" timeOffset="164966.129">31207 5494 394 0,'0'0'296'15,"0"0"-238"-15,0 0-5 16,0 0-2-16,0 0-7 16,0 0 5-16,0 0 8 15,0 3-13-15,0-3-9 16,0 0-29-16,0 0 14 15,3 0-13-15,4 0-5 16,13 0-2-16,6 0-4 0,10 0-3 16,1 0 14-16,2 1-16 15,-5-1-32-15,-4 2-127 16,-15 1-73-16,-11 0-196 16</inkml:trace>
  <inkml:trace contextRef="#ctx0" brushRef="#br0" timeOffset="165137.47">31138 5757 388 0,'0'0'215'16,"0"0"-43"-16,0 0 37 0,0 0-99 16,225 0-49-16,-194-2-51 15,-8 0-10-15,4 2-14 16,-13 0-178-16,-5-2-557 15</inkml:trace>
  <inkml:trace contextRef="#ctx0" brushRef="#br0" timeOffset="166459.995">32164 5178 426 0,'0'0'116'16,"0"0"-96"-16,0 0 21 16,0 114 0-16,0-77-26 15,0 4-7-15,0-5-6 16,0-2 1-16,0-8 3 16,0-6-5-16,0-8-1 15,0-10 18-15,0-2 1 0,0 0 7 16,0-8 18-16,0-17 25 15,3-10-21-15,1-7-33 16,-4-4 29-16,0 2-22 16,0 1 7-16,0 3-21 15,0 4 35-15,0 8-22 16,-7 4-9-16,0 6 9 16,3 8-13-16,4 4 27 15,0 2-32-15,0 2-3 16,0-2-3-16,18 0-2 15,21 1 2-15,10-4 3 16,-3 1 0-16,-3 2 1 0,-10 2-6 16,-6 0 3-1,-4 2-5-15,-12 0-82 0,-11 0-107 16,0 0-83-16</inkml:trace>
  <inkml:trace contextRef="#ctx0" brushRef="#br0" timeOffset="166557.792">32164 5178 1034 0</inkml:trace>
  <inkml:trace contextRef="#ctx0" brushRef="#br0" timeOffset="166644.863">32164 5178 1034 0,'-83'132'102'0,"120"-132"-31"0,5 0 22 16,1-4-74-16,-3-2 11 0,-4 4-29 15,-6 2-1-15,0 0-35 16,-4 0-95-16,-10 9-105 15,-9 4-267-15</inkml:trace>
  <inkml:trace contextRef="#ctx0" brushRef="#br0" timeOffset="166906.87">31775 5650 1070 0,'0'0'181'16,"0"0"-139"-16,0 0-9 16,0 0 30-16,194 13-25 15,-88-13-20-15,9 0-12 16,-9 0-6-16,-1 0 0 15,-10 0-115-15,-11 4-66 16,-12-3-205-16</inkml:trace>
  <inkml:trace contextRef="#ctx0" brushRef="#br0" timeOffset="167440.235">32084 6268 625 0,'0'0'101'15,"0"0"-73"-15,0 0-28 16,0 0 23-16,0 0-7 15,0 0 35-15,37 80-14 16,-10-69 2-16,-8-3-22 16,8-8 28-16,5 0 6 0,1-3-17 15,10-23 25 1,-3-8-41-16,-4-4-1 0,-13-2-16 16,-13 0 12-16,-10 4-10 15,0 3 7-15,-3 6 5 16,-36 4-14-16,-11 10-1 15,-3 11-33-15,-3 2 4 16,-1 8-41-16,11 18-60 16,20 5-4-16,13 2-30 15,13-5-382-15</inkml:trace>
  <inkml:trace contextRef="#ctx0" brushRef="#br0" timeOffset="167583.493">32419 6332 710 0,'0'0'211'0,"0"0"-71"16,0 0-20-16,0 0-64 16,0 0-29-16,210 12-27 15,-168-12-24-15,-8 0-109 16,-11-6-339-16</inkml:trace>
  <inkml:trace contextRef="#ctx0" brushRef="#br1" timeOffset="-158109.238">1323 8470 16 0,'0'0'6'15,"0"0"0"-15,0 0 46 16,0 0 4-16,0 0 45 15,0 0-49-15,-72-14-8 16,72 2-41-16,0 2-3 16,10 2-10-16,13 2 3 15,4 4 5-15,-11-4 2 16,1 4 3-16,-17-1 8 16,0 2 28-16,0 1-26 0,0 0 10 15,0 0-2-15,-17 0-3 16,8 0-18-16,9 0-10 15,5 0 10-15,9 0 0 16,13 0 65-16,-4 0-52 16,19 0-21-16,18 0 11 15,13 0-5-15,12-2 2 16,7-1 0-16,7-2-1 16,7-1-3-16,4-1-2 15,5 4-16-15,-4-1 14 16,-8 4-47-16,-17 0 48 15,-4 0-4-15,-6 0 10 0,0 4-1 16,0 2 2 0,4 0-1-16,4 1 8 0,-4-2-11 15,8-3 8-15,-1-1-8 16,9-1 14-16,6 0-10 16,-3 0 5-16,6 0-1 15,-6 0-4-15,0 3 4 16,3-3-9-16,-3 0 13 15,8 0-8-15,1 0 9 16,5 2-16-16,5-2 8 16,4 1-1-16,-3 2 0 15,-4-3 0-15,-13 0 0 16,1 0 6-16,0 0 9 16,12 0 6-16,3-4 20 15,4-8-26-15,0 0 12 0,0 2-17 16,4 0-7-1,-1-1-3-15,5 1 0 0,-1 3-5 16,2-4 15-16,5 1-17 16,5-2 14-16,-6 2-14 15,1 2 11-15,2 1-4 16,10 0 1-16,12 1 3 16,8-1-8-16,3 1 10 15,-3-5-15-15,-3 1 18 16,6 1-17-16,5-1 17 15,11-1-9-15,8 1 1 16,3-2 2-16,3 1-3 0,1-2 2 16,-7 3 11-1,-17 2-11-15,-6 2 22 0,-15 2-21 16,-1-1 24-16,5 4-25 16,-2 0 4-16,2 1-6 15,-9 0 4-15,-3 0-8 16,-4 0 12-16,7 0-18 15,2 0 20-15,5 0-14 16,-3 0 12-16,1 0-15 16,-8-5 8-16,-8 1-1 15,-4 0 0-15,-12 0 5 16,-3 2-12-16,-7 0 18 16,-3 2-21-16,-6 0 21 0,0-2-19 15,2 0 14 1,1 0-6-16,6 0 0 0,11-2 1 15,0-2-4-15,-4 2 10 16,-7-1-11-16,-6 3 15 16,-1-1-17-16,-5-1 13 15,6 4-13-15,6 0 8 16,0 0-2-16,4 0 0 16,-9 0 5-16,5 0-17 15,-2 0 26-15,9 0-20 16,5 0 12-16,2 0-12 15,0 0 10-15,1 0-4 0,-3 2 0 16,-1-2 1 0,-8 2-4-16,-8 1 10 0,1-3-14 15,-1 1 14-15,5-1-10 16,10 0 10-16,-3 0-11 16,4 1 4-16,-7-1 0 15,-10 0-2-15,3 0 8 16,-6 0-16-16,9 0 20 15,0 0-12-15,-2 0 10 16,5 0-13-16,-3 0 5 16,-1 0 0-16,-3 0 5 15,-5 0-4-15,-3 0 11 16,5 0-3-16,-2 0-7 16,5 0 3-16,8 0-5 15,-2 0 7-15,1 0-11 0,-3 0 4 16,0 3 0-16,-9 0-2 15,4 0 5-15,1 0-8 16,4 2 17-16,2 1-23 16,2 2 25-16,-4 0-25 15,-6 1 14-15,-4-2-3 16,1-2 0-16,9 0 1 16,3-3-8-16,8 0 14 15,3-2-18-15,-3 0 22 16,3 0-19-16,5 0 19 15,-5 0-18-15,6 0 8 16,-3 0-1-16,-3 0 0 0,2 0 2 16,-2 0-13-16,-3-2 25 15,-4-2-25-15,-3 0 21 16,-1 0-16-16,1-1 6 16,1 4 0-16,11 1 0 15,-6-1 2-15,-3 1-7 16,-3-2 13-16,0-2-20 15,-3 1 27-15,12-1-25 16,1 0 14-16,-4 0-8 16,-3 2 5-16,-3 2-1 15,-1 0 0-15,-4 0 1 16,1 0-11-16,0 0 21 16,7 0-15-16,0 0 13 0,3 0-18 15,4 0 9 1,-7 0 0-16,4 0 0 15,-4 0 2-15,0 6-7 0,13 0 15 16,4 0-20-16,15 1 24 16,-2 2-23-16,0-1 17 15,-10-2-11-15,-6 0 3 16,-1 2-2-16,6-2-3 16,-1 1 9-16,5-2-12 15,-4-1 16-15,-3 2-12 16,-8-2 12-16,-5 2-16 15,-3 2 10-15,0-1-2 16,0 1 0-16,-3-6 2 16,-4 7-7-16,-6-2 14 0,-2 0-18 15,-8 1 18-15,9 1-17 16,1 0 13-16,10 1-6 16,-1-2 1-16,1 5 0 15,-6-6 0-15,-5 2 1 16,-13-3-10-16,-11-2 18 15,-5-3-14-15,-1-1 15 16,-7 0-18-16,7 3 8 16,-2-3 0-16,3 0 0 15,1 0 2-15,5 0-7 16,-6 0 14-16,10 0-17 16,-6 0 16-16,0 0-16 15,-2 0 17-15,-8 0-11 16,-1 0 2-16,1 0 0 15,0 0-5-15,-3 0 11 0,8 0-9 16,2 0 12-16,-1 4-11 16,6-1 12-16,2 1-16 15,1-1 7-15,-1-2-1 16,9-1 0-16,3 0 6 16,0 0-11-16,-4 0 15 15,1 0 2-15,-4 0-6 16,0 0 4-16,-6 0-7 15,-1 0 2-15,-2 0-5 16,-3 0 0-16,5 0-7 16,-5 0 14-16,8 0-20 15,15 0 24-15,6 0-22 0,17 0 11 16,8 0-6-16,11 0 1 16,7 0 0-16,1-1 2 15,-8-3-2-15,-16 0-14 16,-25-2-159-16,-31-8-137 15</inkml:trace>
  <inkml:trace contextRef="#ctx0" brushRef="#br0" timeOffset="-151586.329">3927 15507 10 0,'0'0'84'0,"0"0"-66"16,0 0 36-16,0 0-12 15,0 0 29-15,0 0 12 16,7 0-15-16,-7 0-16 16,0 0-22-16,0 0-8 15,0 0-14-15,0 0-9 16,0 0 1-16,0 0-13 16,0 0-10-16,0 0 23 15,0 0-7-15,0 0 7 0,0 0-6 16,0 0 12-16,0 0 18 15,0 0 2-15,0 0 9 16,0 0-19-16,0 0 28 16,0 0 3-16,0 0-14 15,0 0-2-15,0 0-17 16,0 0-14-16,0 0 9 16,0 0-19-16,0 0 12 15,0 0-8-15,0 0 0 16,0 0 5-16,4 0-21 15,1 0 15-15,-5-9 7 16,3 1 2-16,-3 1 5 16,0 1-3-16,0 2 17 15,0 4-20-15,0 0 23 16,0 0 8-16,-8 0-19 0,0 0-13 16,5 4-9-16,-1 5 6 15,4 3-14-15,0-8 11 16,0-2-26-16,0-2 13 15,0 0-27-15,0 0-67 16,0 0-131-16</inkml:trace>
  <inkml:trace contextRef="#ctx0" brushRef="#br0" timeOffset="-149680.238">3950 15512 105 0,'0'0'103'0,"0"0"-79"0,0 0-4 15,0 0-9-15,0 0-11 16,0 0 14-16,0 0 2 15,0 0 19-15,0-4-26 16,0 3 24-16,0-4-16 16,0 3-12-16,0 0-1 15,0-2 1-15,0-2-3 16,7 2 3-16,0 0-10 16,2-3 11-16,-2 2-9 15,5-1 7-15,-5-2-8 16,4-2 5-16,-2 2-1 15,5 1 0-15,-2 1 1 16,3-9-2-16,4 7 4 16,4-8 3-16,0 6-3 15,-3-4 0-15,3 4 1 0,-9 1-2 16,5-2-1-16,-3 1-1 16,4-2 5-16,-3-3-4 15,3 6 14-15,3-7-11 16,3 6 17-16,1-5-11 15,8-1 34-15,-1 1-37 16,5-1 1-16,14 2-5 16,-4-3-2-16,1-1-1 15,-10 0 10-15,-4-2-13 16,-6 0 6-16,0 0 1 16,2 3-1-16,-2-2 13 15,-4 2-7-15,1 5 2 0,-1-7-5 16,1 0-5-16,8-2 7 15,3-2-6-15,-3 0 4 16,2-2-2-16,2 2-7 16,-5-4 3-16,8 0 0 15,-5 1-1-15,6-6 1 16,-4 1 0-16,-2 0 1 16,-2-2-5-16,-1 3 8 15,-1 2-7-15,-1 0 4 16,-2 4-1-16,0-2 0 15,6 0 0-15,-3 2-1 16,6-2 1-16,-5-1-5 16,-1 1 15-16,6 2-19 0,-2-4 19 15,6 0-16-15,-4 0 7 16,-2 0-2-16,2 1 2 16,-2-2-1-16,2 3 0 15,-2 2 5-15,2 1-4 16,0-2 5-16,2-2-6 15,5-1 3-15,3 5-6 16,9-5 3-16,-4-1-1 16,2 2-1-16,-3-4 4 15,6 3-8-15,-10 0 7 16,1 2-7-16,-6 1 11 16,-2-4-10-16,8-1 6 0,-1 2-1 15,1-1 0-15,-4 2 0 16,0-1-4-16,3-3 6 15,8 2-11-15,5-6 13 16,7-1-10-16,3 0 9 16,5-6-8-16,2-2 0 15,1-2 5-15,1-1 0 16,-8 2 4-16,-10 1-11 16,-1 0 14-16,-5 1 5 15,-4 5-9-15,-4 0 29 16,-3 7-21-16,-3-2 0 15,-6 3-11-15,2 4 3 16,-5 2-6-16,-3 0 10 16,3 4-16-16,-7-3 18 15,3 7-18-15,-7 4 13 0,0 0-4 16,-8 7 0-16,-7-1 0 16,-5 4-1-16,-3 2 4 15,4 0 8-15,-4 0-6 16,0 0-2-16,5 0 4 15,-2-3-14-15,1 3 6 16,0-1-17-16,-4 1-33 16,0 0-3-16,0 0-80 15,0 0-86-15</inkml:trace>
  <inkml:trace contextRef="#ctx0" brushRef="#br0" timeOffset="-145483.271">8434 12653 189 0,'0'0'49'0,"0"0"-21"0,0 0 32 15,0 0 38-15,0 0-22 16,0 0-10-16,0-4-29 16,0 4 32-16,0 0-34 15,0 0-15-15,0 0 24 16,0 0-9-16,0 0 14 16,0 0-27-16,0 0 27 15,0 0-21-15,-3 0 25 16,-6 0-23-16,2 0-8 15,-8 0-19-15,-4 4 4 16,0 8-14-16,3 6 13 16,1 4-18-16,15 4 8 15,0 2 3-15,0 0-9 0,4-1 7 16,26-4-4-16,0-4 4 16,2-6-3-16,-5-6-10 15,-1-4 12-15,-3-3-23 16,0 0 18-16,-5 0 9 15,5-15 1-15,-4-8 10 16,1-4 4-16,-10-6-4 16,-10-1-9-16,0 3 8 15,0 4-9-15,-7 2 11 16,-26 4-7-16,-3 3-2 16,-1 4 5-16,-2 8-6 15,6 4-2-15,-3 2 0 0,10 0-2 16,3 0-16-1,0 12 18-15,5 6-2 0,2 0-9 16,0 6 17-16,6 0-12 16,6-1 6-16,4 4-4 15,0-7-2-15,11-4-12 16,20-4 18-16,7-10-19 16,4-2 12-16,4 0-32 15,4-6 38-15,-10-14-2 16,-1-4-1-16,-5-4 2 15,-11-4 0-15,-7-4 0 16,-13 2 1-16,-3 4-5 16,0 3 12-16,-16 4 8 15,-14 6-3-15,-7 3 40 16,-2 7-26-16,6 4-10 0,-6 3-3 16,9 0-11-16,-1 17-1 15,5 11-7-15,10 6-2 16,9 3 9-16,7-4-5 15,0 1-2-15,23-7 7 16,11-6-5-16,3-7-6 16,5-5 10-16,-6-9-22 15,1 0 16-15,-2 0 6 16,-8-13-1-16,-4-7 4 16,-9-4 16-16,-5 0-3 15,-9 0 12-15,0-1-4 16,0 4-20-16,-6 4 11 0,-20 5-14 15,-4 6 39-15,0 6-26 16,0 0-9-16,-2 0-4 16,-2 25-4-16,4 6-2 15,7 8 3-15,14-3 1 16,9 0 1-16,0-8-10 16,5-6 12-16,22-9-8 15,3-6 7-15,-3-7-1 16,3 0-9-16,-7 0 10 15,3-16 2-15,-3-6 0 16,-7-4 12-16,-5 1-9 16,-2-2 2-16,-9 4 1 0,0 2-4 15,0 6 3-15,-20 6-4 16,-6 5 4-16,-6 4 8 16,-2 0-15-16,1 0 7 15,-6 16-16-15,5 8 18 16,11 0-19-16,11 0 12 15,12-5-6-15,0-2-2 16,0-3 5-16,16-6-4 16,10-4 5-16,4-4-7 15,6 0 13-15,1 0-17 16,-7-9 22-16,2-10-19 16,-6-2 16-16,-12 6-8 15,-5-1 2-15,-9 2-1 16,0 4 12-16,0 4-12 0,0 4 28 15,-16 2-7-15,-10 0 14 16,-1 0-34-16,1 16-4 16,3 6-14-16,10-4 16 15,10 0-6-15,3-6-1 16,0-8 4-16,0-2 3 16,9-2-11-16,14 0 22 15,-2 0-13-15,7-12 8 16,-1-5 3-16,-13 4-5 15,-2-1 1-15,-12 2 2 16,0 1 0-16,0 4 6 0,0 6-10 16,-12 1 32-16,-6 0-18 15,-5 0-8-15,-5 6-9 16,1 9-11-16,13 3 6 16,5-4 1-16,6-4-1 15,3-9-7-15,0-1 8 16,0 0 8-16,0 0-13 15,0 0 16-15,0 0-7 16,0-8 5-16,9-5 2 16,-2 3-6-16,-7 0 13 15,0 0-22-15,0 5 18 16,0 5-17-16,0 0 7 16,0 0 0-16,0 0-20 0,-20 11-1 15,1 7-6-15,12 6-66 16,7-6-71-16,0-14-405 15</inkml:trace>
  <inkml:trace contextRef="#ctx0" brushRef="#br0" timeOffset="-137978.121">10067 11987 205 0,'0'0'91'0,"0"0"-11"16,0 0 4-16,0 0 2 15,0 0-22-15,0 0-18 16,0 0 2-16,0 0-34 16,0 6 22-16,0-6-18 15,0 0 22-15,0 0-14 16,0 0 5-16,0 0-9 15,0 0-3-15,0 0 9 16,0-4-27-16,0-14 16 16,3-8-15-16,17-8-1 0,-3-2 8 15,10 2-18-15,5 2 6 16,-6 6-18-16,-6 5-3 16,-6 12 5-16,-7 4 17 15,-2 5-7-15,-1 0 1 16,7 0-2-16,1 10-7 15,6 15 0-15,1 3 17 16,-3 2 0-16,3-5 0 16,-1 0-2-16,-6-5 9 15,4-6-5-15,-9-4 2 16,4-8-6-16,-2-2 9 16,-2 0-2-16,9-8-5 15,-2-22 5-15,9-8 20 0,-3-8-24 16,-1 7-1-16,-5 10 8 15,-5 10-16-15,-5 12 15 16,-1 4-14-16,1 3 12 16,-1 13-13-16,6 23 16 15,2 9 21-15,-1 4-2 16,3-11-26-16,3-16 6 16,-6-8-3-16,-3-10 153 15,6-4-153-15,-3 0-7 16,10-4 3-16,6-28 0 15,1-14 18-15,-1-8-12 16,-3 4 0-16,-3 8 3 0,-4 14-12 16,-6 12 12-16,-3 11-18 15,2 5 3-15,-2 2 3 16,9 32 2-16,-2 16 1 16,9 14 6-16,-7 0 2 15,4-3-6-15,-6-13 4 16,-5-8-12-16,-2-16-65 15,-7-15-257-15</inkml:trace>
  <inkml:trace contextRef="#ctx0" brushRef="#br0" timeOffset="-136305.213">5933 15316 261 0,'0'0'141'0,"0"0"-43"16,0 0 13-16,0 0-45 16,0 0-21-16,0 0-14 15,0 0-12-15,0 0 18 16,0 0-12-16,0 0 13 16,0 0-16-16,0 0 23 15,0-4-21-15,0-10 2 16,0-4-10-16,3-14 0 15,-3-4-8-15,0-11-7 16,0-3-2-16,0 1 7 16,0-1-11-16,0 9 13 15,0 5-9-15,0 6 2 0,0 8-1 16,0 6 0 0,7 4 1-16,2 4-3 0,2 4 6 15,5 0-10-15,7 4 12 16,10 0 1-16,6 0-1 15,2 0-5-15,2 0 1 16,-5 0 0-16,-11 4-2 16,-9 0 3-16,-2-3-8 15,-9 2 13-15,-7 3-1 16,0 1-1-16,0 12 13 16,0 3-14-16,0 14 12 15,0 4-9-15,0 6-5 0,0 6-3 16,-4-6 5-16,1-2-9 15,3-12 9-15,0-10-10 16,3-6 1-16,24-7-35 16,-4-3-82-16,3-6-33 15,-6 0-55-15</inkml:trace>
  <inkml:trace contextRef="#ctx0" brushRef="#br0" timeOffset="-134892.113">3961 15508 154 0,'0'0'77'15,"0"0"-65"-15,0 0 18 16,0 0 24-16,0 0-11 16,0 0-12-16,-15-6 17 15,15 6 34-15,0 0 1 16,-3 0 6-16,3 0-46 16,0 0 15-16,0 0-11 0,-5 0-9 15,5 0 9-15,0 0-19 16,-4 0 14-16,4 0-24 15,-4 0 17-15,4 0-16 16,-7 0 10-16,4 0-25 16,-2 10-2-16,1 5-2 15,4-4-1-15,0 3-4 16,0-5-1-16,0-9-1 16,0 0 0-16,9 0 7 15,1 0-13-15,3-9 13 16,1-9 2-16,-2 0 8 15,-12-4-1-15,0 5-8 16,0 2 8-16,0 7-2 16,0 2-1-16,0 4-2 15,0 2 8-15,-8 0-4 0,0 0-4 16,-2 8-4-16,1 15-12 16,9-6 12-16,0 1-12 15,0-7 8-15,0-7-1 16,0-4 4-16,0 0-21 15,0 0 13-15,0 0 9 16,0-11 14-16,0-1 8 16,0 2-14-16,0 2 1 15,0 6 0-15,0 2-18 16,0 0 2-16,0 20-79 16,0 14-187-16,0-1-114 15</inkml:trace>
  <inkml:trace contextRef="#ctx0" brushRef="#br0" timeOffset="-133761.062">3839 16317 201 0,'0'0'236'0,"0"0"-151"16,0 0-17-16,0 0-31 16,0 0 7-16,0 0-18 15,0 0-2-15,0 12-19 16,0 6 7-16,0 6 3 15,15 6-6-15,1 0-6 16,6 1 1-16,6 2 0 16,2-11 2-16,0 0-9 15,4-7 6-15,-6-13-6 16,-2-2 3-16,-3 0 0 0,8-13 12 16,-1-18 31-16,-7-8 12 15,0-11-8-15,-16-5 10 16,-7-1-19-16,0-2 6 15,0 4-26-15,-23 4-1 16,-11 6-1-16,-5 8-8 16,2 14 15-16,-5 10-23 15,4 12 27-15,3 0-26 16,1 34-1-16,8 20-81 16,6 12-40-16,13-2-90 15,2-7-339-15</inkml:trace>
  <inkml:trace contextRef="#ctx0" brushRef="#br0" timeOffset="-100473.638">8464 12621 217 0,'0'0'95'0,"0"0"-20"16,0 0-20-16,0 0-22 16,0 0-17-16,0 0 8 15,0 0-15-15,0-2-1 16,0 2-8-16,0 0 14 0,0 0 14 16,0 0 26-16,0 0-10 15,0 0-12-15,0 0-3 16,0 0-14-16,0 0 15 15,0 0-6-15,0 0-1 16,0 0-11-16,0 0-2 16,0 0 11-16,0 0-6 15,0-3-1-15,0 3-4 16,0-1 8-16,0 0-5 16,0-4 6-16,0 1-6 15,0-2 2-15,0-4 2 16,0-1-11-16,0-2-2 0,0-1-3 15,0-4 1 1,-7-3 0-16,0-1 3 0,-5-6-3 16,5-3-2-16,-6-6 1 15,6-3-2-15,0 0-1 16,-2 0-1-16,-1-2 2 16,-3 1-5-16,-1 2 4 15,2 1-13-15,1-3 9 16,-1 1-15-16,8-2 2 15,-3 0 7-15,-4 1 0 16,3-6 4-16,-3 1-2 16,-5-2 1-16,5-1-27 15,-1 3-1-15,-2 0 0 16,2-4 11-16,-4 2-15 16,-2-2-2-16,2-5 20 0,-3 5-33 15,1-2 22-15,2 6-24 16,0 2 43-16,5 6 11 15,8 4 3-15,3 6 2 16,0 0 0-16,0 6 12 16,0 0 11-16,0 2 20 15,0 2 0-15,0 0-10 16,0 4-18-16,0 3 24 16,0 8-2-16,0 0-18 15,0 3-5-15,0 0-11 16,0 0-4-16,0 0-39 15,0 9-55-15,0 3-141 0</inkml:trace>
  <inkml:trace contextRef="#ctx0" brushRef="#br0" timeOffset="-99988.144">7930 11373 86 0,'0'0'178'0,"0"0"-112"0,0 0-12 16,0 0-5-16,0 0-20 15,0 0 24-15,-7-4 36 16,7 4-54-16,0 0-14 16,0 0 8-16,0 9 40 15,12-5 11-15,-1 0 29 16,-1-4-24-16,-1 0-37 16,5 0-6-16,-1-30-18 15,3-14 10-15,-6-15-7 16,-6-1-18-16,-4-1-9 15,0 10-2-15,0 4-17 16,0 10-4-16,0 8 14 0,0 11-1 16,0 7 10-16,0 9 0 15,0 2 5-15,0 0 2 16,0 27 1-16,30 20 0 16,20 13 4-16,4 0 2 15,-1-9-14-15,-7-12-25 16,-8-21-44-16,-12-18-236 15</inkml:trace>
  <inkml:trace contextRef="#ctx0" brushRef="#br0" timeOffset="-99169.657">8721 10528 79 0,'0'0'487'16,"0"0"-366"-16,14 129-36 15,5-85-28-15,-3-5-35 16,-5-9-7-16,-4-7 8 16,-7-10 10-16,5-7-19 15,-5-6 1-15,0 0 24 16,4 0 2-16,-4-25-11 0,0-12-18 15,0-7 17-15,0-5-22 16,0 1 4-16,0 1-8 16,-16-3 2-16,-4 1-5 15,-3 7-1-15,6 8 1 16,-3 8 0-16,13 10 5 16,-2 8 1-16,9 0 13 15,0 3-14-15,0-4 1 16,0 3-6-16,23-4-5 15,13 2 5-15,1-1 1 16,2 3-1-16,-6 1-9 16,-3-1-19-16,-3 3-55 15,-8 3-80-15,-10 0-63 0,-9 0-395 16</inkml:trace>
  <inkml:trace contextRef="#ctx0" brushRef="#br0" timeOffset="-98986.749">8910 10557 803 0,'0'0'150'16,"0"0"-82"-16,0 0-1 15,0 0-57-15,0 0-10 16,0 0-50-16,127-62-235 0</inkml:trace>
  <inkml:trace contextRef="#ctx0" brushRef="#br0" timeOffset="-98433.652">8576 9940 556 0,'0'0'206'16,"0"0"-148"-16,0 0 27 16,0 0-30-16,0 0-18 15,0 0 38-15,182-27-56 16,-106 15-7-16,-4-2-11 16,-6 1-2-16,-13-2-41 15,-19 6-34-15,-11 2-48 16,-18 6 41-16,-5-1 50 0,0 2 33 15,-9 0 4-15,-14 0 9 16,-4 0 6-16,8 0 3 16,5 0 40-16,7 0-30 15,1 0 24-15,6 0 23 16,0 0-28-16,23 0-41 16,31 6 20-16,4-1 62 15,-2 7-29-15,-10 3-25 16,-15-1-23-16,-16 1 34 15,-15 6-28-15,0 1-15 16,0 2-1-16,-33-4-5 16,-6-4-10-16,-4-6-82 15,3-10-183-15</inkml:trace>
  <inkml:trace contextRef="#ctx0" brushRef="#br0" timeOffset="-95647.602">8431 12701 193 0,'0'0'26'0,"0"0"-23"16,0 0 3-16,0 0 8 15,0 0-4-15,0 0 21 16,0 0-6-16,7-10-16 16,-7 10-6-16,0 0 10 15,0 0 11-15,0 0-24 16,0 0-23-16,0 0-47 16,0 0-43-16</inkml:trace>
  <inkml:trace contextRef="#ctx0" brushRef="#br0" timeOffset="-95201.678">8263 12414 54 0,'0'0'134'15,"0"0"-61"-15,0 0-4 16,0 0-24-16,0 0-29 16,0 0-16-16,-23-18 6 15,23 13 4-15,-4 4 32 16,0-3 24-16,1 2-4 0,-6-1-38 15,2-1-24-15,-5-1-1 16,5 1-103-16,-4 0-72 16</inkml:trace>
  <inkml:trace contextRef="#ctx0" brushRef="#br0" timeOffset="-95022.661">8144 12206 478 0,'0'0'119'0,"0"0"-119"15,0 0-9-15,0 0 4 16,0 0-51-16,0 0-35 0,0 0-27 16,-30-38-70-16</inkml:trace>
  <inkml:trace contextRef="#ctx0" brushRef="#br0" timeOffset="-94787.686">7946 12021 198 0,'0'0'87'0,"0"0"-87"16,0 0-14-16,0 0 14 16,0 0-1-16,0 0-22 15,-23-20-13-15,19 16 19 16,-3-2-51-16</inkml:trace>
  <inkml:trace contextRef="#ctx0" brushRef="#br0" timeOffset="-94565.387">7744 11815 231 0,'0'0'190'0,"0"0"-69"16,0 0-39-16,0 0 3 15,0 0-33-15,0 0-4 16,-35-22 9-16,28 20-30 15,-4-2-27-15,2-2-12 16,2 1-25-16,-3-2-30 16,-3-1-40-16,-6-2-346 15</inkml:trace>
  <inkml:trace contextRef="#ctx0" brushRef="#br0" timeOffset="-94367.725">7488 11644 292 0,'0'0'195'16,"0"0"-158"-16,0 0 63 15,0 0-35-15,0 0-53 16,0 0-12-16,-30-30 2 16,26 26-4-16,4 0-13 15,-7-1-23-15,7 1-64 16,-9-3-36-16</inkml:trace>
  <inkml:trace contextRef="#ctx0" brushRef="#br0" timeOffset="-94167.789">7488 11644 245 0,'-195'-132'12'0,"188"128"167"16,0-1-64-16,-2 3-8 15,-1 1-71-15,2-2-3 16,0 2 4-16,4 1-37 16,-3 0-4-16,0 0-19 15,-5 0-37-15,1-2-204 16,-1 1 55-16</inkml:trace>
  <inkml:trace contextRef="#ctx0" brushRef="#br0" timeOffset="-94016.212">6996 11357 179 0,'0'0'22'16,"0"0"-22"-16,0 0-54 15</inkml:trace>
  <inkml:trace contextRef="#ctx0" brushRef="#br0" timeOffset="-93799.463">6996 11357 312 0,'-271'-128'175'0,"261"124"-147"16,1 0 9-16,2 2-37 16,3 1-5-16,-3-3-74 15,2 2-36-15,-2-1-58 16</inkml:trace>
  <inkml:trace contextRef="#ctx0" brushRef="#br0" timeOffset="-93601.318">6573 11135 321 0,'0'0'73'16,"0"0"21"-16,0 0-21 16,0 0-55-16,0 0-18 15,0 0-9-15,-46-13-81 16,39 10 58-16,4-2-13 15,3-4-102-15</inkml:trace>
  <inkml:trace contextRef="#ctx0" brushRef="#br0" timeOffset="-93416.634">6333 10918 622 0,'0'0'51'0,"0"0"-47"16,0 0-4-16,0 0-29 15,0 0-71-15,0 0-46 16,-57-24-24-16</inkml:trace>
  <inkml:trace contextRef="#ctx0" brushRef="#br0" timeOffset="-93200.034">6333 10918 86 0,'-252'-118'367'0,"240"111"-293"15,5-2-52-15,0 3 50 16,-2 2-27-16,2 0 28 16,0 2-26-16,0 0 10 15,-2 0-8-15,2 0-47 16,3 0-2-16,1-1-29 15,-6-1-47-15,5 0-18 16,-3-2-48-16,0-5-84 16,-2 1 3-16</inkml:trace>
  <inkml:trace contextRef="#ctx0" brushRef="#br0" timeOffset="-93019.681">5834 10669 276 0,'0'0'0'0,"0"0"-75"15,0 0 75-15,0 0 155 16,0 0-82-16,0 0-44 15,-92-27 101-15,88 25-49 16,-3-1-44-16,2 2 6 16,1-2-3-16,1 2-4 15,-1-2-36-15,-3 0-4 16,-2-1-20-16,-1-3-18 16,-3 1-165-16,3 0-70 15</inkml:trace>
  <inkml:trace contextRef="#ctx0" brushRef="#br0" timeOffset="-92832.819">5475 10553 267 0,'0'0'254'0,"0"0"-219"16,0 0 18-16,0 0 27 15,0 0-51-15,0 0-24 16,-92-7-5-16,88 4-6 15,-6 3-42-15,-3-4-101 16,3-2-62-16,-6 1 55 0</inkml:trace>
  <inkml:trace contextRef="#ctx0" brushRef="#br0" timeOffset="-92456.886">5116 10471 526 0,'0'0'115'0,"0"0"-78"16,0 0 39-16,0 0-24 15,0 0-21-15,0 0-9 16,-71-2-6-16,66-2-12 16,1 4-4-16,-3-2-44 15,3 1 4-15,1-2-17 16,-2 1-91-16,-2 0 11 16,-9 0 65-16,-6 2 33 15,-9-2 23-15,0 2 16 16,-2 0 25-16,1-2 38 15,5 2-22-15,4-2 60 0,13 0-29 16,-6-2-38-16,9-2-17 16,0 0-15-16,-6-2-2 15,6 2 0-15,-5 0 0 16,5 2 1-16,-4 0 4 16,2 4-4-16,2 0 26 15,4 0-8-15,-1 0-15 16,1 0-4-16,-3 0-8 15,6 0-10-15,-3 8-46 16,-1 7-62-16,4-4-134 16</inkml:trace>
  <inkml:trace contextRef="#ctx0" brushRef="#br0" timeOffset="-46148.693">8494 12658 248 0,'0'0'144'15,"0"0"-86"-15,0 0 19 16,0 0-1-16,0 0-23 16,0 0-31-16,0 0 9 0,0 0-16 15,0 0-6-15,0 0 0 16,0 0-9-16,0 0 13 15,0 0-8-15,0 0 15 16,0 0-12-16,0 0 2 16,0 0-10-16,0 1 0 15,6 1-4-15,1 2-3 16,0 2-50-16,5 0-166 16,-5 0-71-16</inkml:trace>
  <inkml:trace contextRef="#ctx0" brushRef="#br0" timeOffset="-45942.156">8494 12658 376 0,'108'85'96'0,"-101"-85"-88"16,-3 0 32-16,5 0 12 15,-6 0-21-15,1 0-20 16,-1 0-5-16,-3 0-2 15,0 2-4-15,4 2 0 16,-4 3-42-16,9-2-37 16,-2 0-29-16,3 2-55 15</inkml:trace>
  <inkml:trace contextRef="#ctx0" brushRef="#br0" timeOffset="-45790.497">8744 12825 199 0,'0'0'120'15,"0"0"-88"-15,0 0-4 16,0 0 9-16,0 0-31 16,0 0-6-16,17 21 0 15,-8-17-26-15,-2-2-63 16,4 2-42-16</inkml:trace>
  <inkml:trace contextRef="#ctx0" brushRef="#br0" timeOffset="-41092.628">8655 12828 456 0,'0'0'126'0,"0"0"-109"16,0 0-3-16,0 0 8 15,0 0-19-15,0 0 8 16,0 0-11-16,7 0 11 16,-3 0-8-16,1 0 3 15,2 1-5-15,0 2 0 16,-3 1 5-16,1-3-6 16,-5 5-4-16,4 1 4 15,-1-1 5-15,4 2-5 16,-7-3-3-16,4 2 3 15,-4-1 6-15,0-5-6 16,3 3 0-16,3 0 7 0,-3 2 1 16,4 0-1-16,0 3-6 15,2-2-2-15,2 0-23 16,1 1 0-16,-1 2-49 16,1-2-18-16,2 2-13 15,-5-2 28-15,-2-2 35 16,-3 0 35-16,-4-2 6 15,3 1 0-15,-3 0 2 16,4 1 55-16,-1 0 7 16,3-2-49-16,1 0 20 15,-4 2 19-15,1-2-20 16,5 3 1-16,-6-1-13 16,1-1 13-16,3 1-10 15,-4 2-24-15,1 0-1 16,5 0-9-16,-2 1-57 0,9-2-53 15,-6-1-11-15,3 0-42 16</inkml:trace>
  <inkml:trace contextRef="#ctx0" brushRef="#br0" timeOffset="-40878.935">9018 13171 186 0,'0'0'56'15,"0"0"15"-15,0 0-14 16,0 0-25-16,0 0 12 15,0 0 12-15,23 37-43 0,-20-29-13 16,1-2 0 0,-1 2-10-16,1 1-30 0,0-1-24 15,4 3-11-15,-4 0 11 16,3-2 27-16,-3 0 22 16,4-2 0-16,-4 4-50 15,-4-5 19-15</inkml:trace>
  <inkml:trace contextRef="#ctx0" brushRef="#br0" timeOffset="-40491.187">9322 13744 403 0,'0'0'119'16,"0"0"-68"-16,0 0-29 16,0 0 5-16,0 0-27 15,0 0-15-15,27 76-91 16,-24-66-74-16</inkml:trace>
  <inkml:trace contextRef="#ctx0" brushRef="#br0" timeOffset="-39991.904">9506 14321 356 0,'0'0'283'16,"0"0"-237"-16,0 0-15 16,0 0-8-16,0 0-10 0,0 0-10 15,11 82-2-15,-4-71-2 16,-2-2-1-16,2-2-6 16,-3-1-29-16,3-2-58 15,-2 2-38-15,2 1 50 16,-3-2 68-16,-1 3-28 15,1 2 23-15,1 0 20 16,-1 1 0-16,-4 4 2 16,3 1-4-16,-3-1 4 15,0 4 1-15,0-1 28 16,0-1-4-16,0 2-11 16,0-1-7-16,0-2 33 15,0-2-31-15,0-1-11 16,0-4-51-16,0-1-56 0</inkml:trace>
  <inkml:trace contextRef="#ctx0" brushRef="#br0" timeOffset="-22316.967">8567 12837 130 0,'0'0'83'16,"0"0"-58"-16,0 0 1 0,0 0 9 16,0 0-14-16,0 0-3 15,69 39-12-15,-53-28 6 16,-6-1-5-16,3 1 4 16,-6 0-9-16,0 0-1 15,2-1 1-15,-6 0 1 16,1-4 4-16,3 2 14 15,-4-2-12-15,3 2-5 16,1 0 19-16,0 0-13 16,-4 0 2-16,6-2-10 15,2 0-2-15,-2 2 2 16,1-2-1-16,-3-1-1 16,2 1 1-16,-2-1-3 15,0 1 4-15,2 0-4 16,-2 2-3-16,0 0-13 0,0-2-3 15,-7-1 1-15,0-2 14 16,0-3-17-16,0 3-49 16,0-3-25-16</inkml:trace>
  <inkml:trace contextRef="#ctx0" brushRef="#br0" timeOffset="-21832.089">8613 12850 129 0,'0'0'74'15,"0"0"-26"-15,0 0-19 0,0 0 10 16,0 0-33-16,0 0 2 15,12-4 6-15,-8 4 4 16,-1 0-18-16,4 1 4 16,-1 4 2-16,1-1 0 15,0-1 11-15,0-1-15 16,5 2 19-16,-5 0-19 16,2-1-2-16,-2-3-10 15,-3 0-14-15,3 0-45 16,-4 0 22-16,3 0 26 15,-3 0-40-15,-3 0-12 16,0 0-11-16,0 0 68 16</inkml:trace>
  <inkml:trace contextRef="#ctx0" brushRef="#br0" timeOffset="-20611.62">8613 12850 144 0,'111'0'32'0,"-111"0"9"15,0 0-6-15,0 0-16 16,0 0 16-16,0 3-3 16,0 2-6-16,0 1-11 15,0-1 4-15,0-1-15 16,0 2-2-16,4-2-2 16,6 4 2-16,-1 1 7 0,2-1 4 15,-2 2 14 1,-2-2 12-16,0 0-18 0,-4-1 10 15,1 4-11-15,-4-4-13 16,5 2 6-16,-1-1-4 16,-1-2-9-16,4 2 8 15,2-1-7-15,-5 2 4 16,6-1-4-16,-6 0 3 16,5 3-3-16,-2-4 0 15,3 3 4-15,6 0-3 16,-5 2-2-16,1-1 0 15,-5 0 4-15,6-1-3 16,-10 2 14-16,8-1-9 16,-6 1 0-16,2-3-6 0,0-1 2 15,-3 0 3-15,-1 0-4 16,6-2 1-16,-5 0 3 16,3-1-10-16,2-1 7 15,-6-1-4-15,4 1 2 16,4 0-2-16,-2 4 3 15,1 1-1-15,-1 0 6 16,2 1-5-16,0 1 5 16,-3-1-3-16,3-2-3 15,-2 0 4-15,-2 2 0 16,4-3-2-16,-3 4 2 16,-1-1-2-16,4 0 3 15,-2-1-5-15,-6 2 2 0,4-4-2 16,-3 2 1-16,5-1 5 15,-2 0-4-15,0 0-2 16,5 2 2-16,-1-2 0 16,-2 4-4-16,1-2 6 15,-2 4-6-15,4-2 4 16,-1 1 1-16,1-5-2 16,-1 5-1-16,4-1 0 15,-4-1 1-15,1 0 0 16,3-1 1-16,1 0 2 15,-1 3-3-15,3-1 2 16,-5 1-1-16,6 3 10 0,-8 0-8 16,1-2 1-16,6 0 2 15,-6 1 4-15,2-3 8 16,2 0-13-16,0-2 16 16,-2 1-10-16,6 1 6 15,-1 5-9-15,-3-4 8 16,2-3-2-16,-2 7-3 15,0-7 5-15,-2 3-4 16,5 0 12-16,-3 1-25 16,2 0 19-16,1 0-19 15,4 0 3-15,0 0-3 16,0 0 0-16,0 4 0 16,-3 0 1-16,-6-4 0 0,5 4 5 15,1-1-9 1,3-4 5-16,3 1-4 0,4 0 2 15,0-2-2-15,6 3 2 16,-3-3-1-16,3 2 0 16,-3 1 1-16,6 0-1 15,-5 4 3-15,0-2-2 16,1 3 1-16,-12 6-2 16,-5-2-2-16,-2 4 3 15,-4 4 0-15,6 0 0 16,1 0-1-16,0 2-1 15,4-2-4-15,0 0-3 0,-5 0 8 16,5 2-1 0,-3-5 0-16,6 5 1 0,-3-2 1 15,7 4 0-15,9 2 0 16,0 0 1-16,5 0 4 16,2 0 5-16,4 1-10 15,-4 1-40-15,-4 4-84 16,-8 2-21-16,-8 2-153 15</inkml:trace>
  <inkml:trace contextRef="#ctx0" brushRef="#br0" timeOffset="-18165.257">8523 12689 60 0,'0'0'124'15,"0"0"-64"-15,0 0-43 16,0 0 22-16,0 0-6 16,0 0 4-16,0 0-11 0,-20-31-12 15,20 31 22 1,-3-3-7-16,-3 1 32 0,3 0 12 15,3 0-7-15,-4 2-7 16,1-2-14-16,-1 0-2 16,4 2-25-16,-3 0 6 15,3-2-15-15,-4 2-3 16,-1-4-1-16,1 0-1 16,-3-3-1-16,0 1 2 15,-2-2-5-15,-1-3 1 16,-3 1-4-16,3 1 8 15,-6 0-1-15,1-1-4 0,0 0 9 16,-1-2-8 0,5-3-2-16,-5 2 1 0,2-4-2 15,2 3 1-15,-3-2 1 16,0 2-3-16,-1-1 7 16,-2 0-8-16,2 3 10 15,0 0-9-15,2 1 3 16,-2-1 0-16,-3 1 0 15,4 1-3-15,-4 0-2 16,-1 1-10-16,-3-4-8 16,4 1-10-16,1-4 12 15,2 3-8-15,0-2 10 16,6 3 5-16,3 0 4 16,-2 2 9-16,2 2-2 15,3 2 0-15,1 0-3 0,3 0-3 16,0 1-24-16,-6 2 7 15,6 0-31-15,-7-3-11 16,4 2-4-16,-4-1 3 16,-2-4 10-16,5 5 37 15,-3-1 21-15,0 0-9 16,-2 5-59-16</inkml:trace>
  <inkml:trace contextRef="#ctx0" brushRef="#br0" timeOffset="-17001.741">8503 12643 51 0,'0'0'52'16,"0"0"-35"-16,0 0 4 16,0 0 35-16,0 0-33 15,0 0-4-15,0-21 10 16,-3 15-12-16,-3 1 11 15,-1-3-17-15,0 0 25 16,4 0-2-16,-6-2 0 16,2 2-8-16,0-2-19 15,-2-2-6-15,-2 2-1 0,-1-5 3 16,1 4-3-16,-5-2 0 16,6 1 3-16,-3 3-3 15,-1-2 1-15,2-1-2 16,1 2 1-16,4 0-6 15,-5-2 3-15,5 0-9 16,-6 2 8-16,6-1 8 16,0 0-3-16,-2-1-1 15,-1 2 17-15,2-2-13 16,-4 1 6-16,5-2-7 16,0 1-2-16,-2 4-2 15,6-1 5-15,-5 7-8 16,0-4 1-16,1-1 0 0,-1 5-7 15,1-4 2-15,-1 2-10 16,0-4 5-16,-4 4 12 16,5-2 1-16,-4 1 11 15,-1 4-1-15,5-3-5 16,3 4-5-16,1 0-2 16,3 0-31-16,0 0-52 15,0 0 2-15,0 0-47 16</inkml:trace>
  <inkml:trace contextRef="#ctx0" brushRef="#br0" timeOffset="-16411.131">8358 12454 38 0,'0'0'97'16,"0"0"-66"-16,0 0-11 15,0 0-18-15,0 0 17 16,0 0-18-16,-39-63-1 0,32 56 3 16,-4 1-7-16,3-2 8 15,-3-2-4-15,2 0 0 16,-1 0 6-16,2 0-1 16,-4 0 1-16,5 0-2 15,0 0 6-15,-2-1-8 16,2-2-2-16,0 3 8 15,-2-3-6-15,2 1-2 16,0 5 0-16,-2-1-2 16,2 0 0-16,-4 2-11 15,3-3-8-15,-3 3-20 16,-1 0-56-16</inkml:trace>
  <inkml:trace contextRef="#ctx0" brushRef="#br0" timeOffset="-14938.857">8259 12262 62 0,'0'0'160'0,"0"0"-132"16,0 0 26-16,0 0-32 16,0 0-10-16,0 0-8 15,-69-59 12-15,62 50 7 16,-5 1 5-16,4 0-2 15,-4-1-25-15,5 2 0 16,-4-2 4-16,-1 2-5 16,5-3 1-16,-5 0 1 0,1-2 9 15,-1 4-6-15,4-5-5 16,-2 6 1-16,6-4-2 16,-5 4 5-16,6 1-8 15,-4-3 5-15,3 3-2 16,-1 0 1-16,-2 0-1 15,0 4 0-15,0-3 2 16,-2 0-1-16,5 1 2 16,-3-3-4-16,-2-2 3 15,-1-1-3-15,-3-2-21 16,6 2 14-16,-3 1-5 16,-3-2 14-16,6 5 8 15,0-2 14-15,-2 4-2 0,6-3-15 16,-4 0 8-16,3 2-13 15,1-6 0 1,-3 1 0-16,3 2 0 0,-4 1 0 16,3 0 1-16,-5 1 8 15,2-4 21-15,0 0 8 16,-5-2-35-16,1 0-3 16,-1 0 1-16,5 1-1 15,-4 0 4-15,-1 0-3 16,1 2 3-16,-1-1-3 15,1 1 9-15,2 1-10 16,-1 1 0-16,-1-4 4 16,-1 1-8-16,5 1 3 0,-6-1 1 15,3-2 0 1,-3 2-2-16,3-3 1 0,-3 3-15 16,6-1 14-16,0-2-13 15,-2 3 4-15,-1-3 1 16,3 2 7-16,-6-3-4 15,3 0-13-15,-3-4 20 16,3 0-16-16,-3-2-13 16,3 3-13-16,-6 0 42 15,2 3-1-15,-9-2 1 16,0 2-1-16,3-5 2 16,-6 0 24-16,6-3-23 15,-6-3-4-15,3 3 2 0,0-3-2 16,0 0-12-16,3 1 14 15,2-1 1-15,-1 4 4 16,3-1-5-16,-2 2 0 16,2 0-5-16,1-1 11 15,0-4-5-15,-4 1 3 16,-4-2-3-16,-11 0 30 16,3-2-22-16,-3 0 1 15,-1-1 3-15,-6 0-3 16,-2-2 1-16,1 3-4 15,1-4-3-15,2 0-3 16,2 1 0-16,-2-2 0 16,6 1-1-16,-6-2-8 15,0-3 5-15,2-2-8 0,1-2 2 16,3-1-20-16,-1 4 5 16,-1 0 16-16,1 2 8 15,-1-5 23-15,-2 4-23 16,3-6-5-16,-5 2-8 15,0-4-13-15,-5-1 16 16,-6-6 4-16,-1-2-65 16,-6-3-33-16,4 1-84 15</inkml:trace>
  <inkml:trace contextRef="#ctx0" brushRef="#br0" timeOffset="-14886.625">5738 9703 506 0,'0'0'0'0,"0"0"-240"15,-99-129-26-15</inkml:trace>
  <inkml:trace contextRef="#ctx0" brushRef="#br0" timeOffset="-7271.2">8038 10931 136 0,'0'0'49'0,"0"0"-26"16,0 0 8-16,0 0-6 0,0 0-12 16,0 0 4-16,0 0-10 15,0 0 13-15,0 0-1 16,0 0 17-16,0 0-20 15,0 0 11-15,0 0-7 16,0 0-12-16,0 0-2 16,0 0-6-16,0 0 0 15,0 0-4-15,0 0-18 16,0 0-30-16,-4 0-50 16,-12 0-61-16</inkml:trace>
  <inkml:trace contextRef="#ctx0" brushRef="#br0" timeOffset="-5790.346">8213 12759 66 0,'0'0'141'0,"0"0"-50"15,0 0-20-15,0 0-21 0,0 0-17 16,0 0 1-16,0-1 2 15,0 1 1-15,0 0-23 16,0 0 8-16,0 0 5 16,0 0-27-16,0 0-15 15,0 0-37-15,-4 0-48 16,1 0-81-16</inkml:trace>
  <inkml:trace contextRef="#ctx0" brushRef="#br0" timeOffset="-5147.795">8213 12759 210 0,'-27'37'37'15,"38"-42"4"-15,5 1-3 16,0 2-18-16,2-2-20 15,1 1 1-15,1-4-3 16,3 1-11-16,-4-3 1 16,4 0-48-16,-9 1 56 15,2 0-13-15,-5 2 17 16,1-3 0-16,-1 2 3 16,5-3-7-16,3 0 7 0,-1 0-6 15,5-3 3-15,0 2-6 16,0-3-7-16,-4 1 13 15,1 0-7-15,-6-1 5 16,2 2-1-16,-6 0 3 16,3 1-6-16,-3 2-13 15,3 0-1-15,-6 0-26 16,5 1 30-16,-1-2 16 16,1-3 18-16,6 2 14 15,1-3-20-15,1-3 14 16,3 1 4-16,-4 0-30 15,-1 0 1-15,1 1-3 0,1 1-4 16,-4-1-35-16,1 1 37 16,-1-2 4-16,4-2 7 15,-1 2-2-15,2-4 30 16,2-2 1-16,4 4-16 16,-4-2-14-16,4 2-6 15,1 0-6-15,-2 0 6 16,1 0 0-16,3-4-3 15,0 1-3-15,-3 2-13 16,-1-2 15-16,-3 2-4 16,-3 0 8-16,3-2 0 15,-4 2 0-15,4-2 0 16,4 3 0-16,-1-5-3 0,4 2-18 16,0-2-74-16</inkml:trace>
  <inkml:trace contextRef="#ctx0" brushRef="#br0" timeOffset="-4941.182">9593 11793 19 0,'0'0'129'0,"0"0"-97"16,0 0 13-16,0 0-28 16,0 0-17-16,148-109-3 15,-112 96-10-15,-3-2 0 16,-3 3-20-16,6 1 33 16,-6-2 4-16,0 1 37 15,2 0-9-15,-6 0 37 16,-3 0-4-16,0 0-59 0,-2-1-6 15,-5 5-3-15,0 2-1 16,-9 1-16-16,-7 5-86 16,0 0-28-16</inkml:trace>
  <inkml:trace contextRef="#ctx0" brushRef="#br0" timeOffset="-3779.112">8057 11071 98 0,'0'0'153'0,"0"0"-128"15,0 0 49-15,0 0-1 16,0 0-9-16,0 0-5 16,0 0 15-16,0-2 12 15,0 2-36-15,0 0 5 16,0 0-3-16,0 0 23 15,0 0-44-15,0 0-15 0,0 0-14 16,0 0-4-16,0 0-1 16,0 0-52-16,0 0-32 15,0 0 1-15,0 0-40 16,0 6-54-16,0 0-61 16</inkml:trace>
  <inkml:trace contextRef="#ctx0" brushRef="#br0" timeOffset="-3619.025">8057 11071 239 0,'68'80'15'16,"-63"-78"38"-16,-2 2 8 0,1 1-61 16,3 1 0-16,0-2-3 15,2 5-3-15,-2-3-41 16,0-2-76-16</inkml:trace>
  <inkml:trace contextRef="#ctx0" brushRef="#br0" timeOffset="-3450.119">8273 11283 148 0,'0'0'52'0,"0"0"-48"16,0 0 8-16,0 0-9 0,0 0 2 15,0 0-4 1,89 42-2-16,-82-30-36 0,5 2-40 16</inkml:trace>
  <inkml:trace contextRef="#ctx0" brushRef="#br0" timeOffset="-3256.132">8461 11436 157 0,'0'0'104'0,"0"0"14"16,0 0-65-16,0 0-4 16,0 0-18-16,0 0 29 15,23 44-47-15,-23-38-10 0,0-2-3 16,0-1-5 0,3-2 4-16,1-1-63 0,5 2-40 15,-2-2-88 1</inkml:trace>
  <inkml:trace contextRef="#ctx0" brushRef="#br0" timeOffset="-3068.201">8579 11590 200 0,'0'0'125'0,"0"0"-114"15,0 0 32-15,0 0-16 0,0 0-19 16,0 0-7-1,43 20 1-15,-40-14-4 0,8 0 2 16,-2-2-13-16,-2 3-83 16,-4 0-66-16</inkml:trace>
  <inkml:trace contextRef="#ctx0" brushRef="#br0" timeOffset="-2898.172">8579 11590 241 0,'126'149'60'0,"-116"-140"-4"16,3 0 10-16,-3 1-53 16,-1-1-9-16,-2 2-2 15,0-4-4-15,-1 2 1 16,1-3-28-16,0 1-47 0,0-1-7 16,2 3-24-16</inkml:trace>
  <inkml:trace contextRef="#ctx0" brushRef="#br0" timeOffset="-2374.471">8903 12003 222 0,'0'0'9'16,"0"0"11"-16,0 0 27 15,0 0-33-15,0 0-11 16,0 0-1-16,62 34 1 0,-55-30-3 15,0 2 4-15,-4 0-7 16,6 3 6-16,-2-3-6 16,0-1 3-16,-3 0-27 15,5-1 12-15,-6 1 13 16,4 4-1-16,-3-2 6 16,1 2 0-16,-1-3 3 15,-1-1 58-15,4 1-49 16,-3 1 24-16,5-3 0 15,-6 0 9-15,4-4-1 16,-3 2-30-16,0-1 14 16,1-1-16-16,-5 0 9 15,3 3-10-15,1-3-3 16,-1 0-8-16,1 2 9 16,0-2 3-16,4 4-13 0,-1-2 17 15,0-1-17 1,-3 2 10-16,5-1-11 0,-6 0 1 15,1 0 1-15,-1 2-2 16,-3 2-1-16,4 2 0 16,1 2-3-16,2 2 10 15,0 0-11-15,6-4 8 16,-6-2-7-16,0-4 3 16,2-2-1-16,-6 0-82 15,-3 0-73-15,0 0-96 16</inkml:trace>
  <inkml:trace contextRef="#ctx0" brushRef="#br0" timeOffset="-1001.531">8041 10976 256 0,'0'0'138'0,"0"0"-126"16,0 0-3-16,0 0-9 16,0 0-2-16,0 0 2 15,0-8 22-15,0 8 25 16,0 0 31-16,0 0-10 15,0 0-29-15,0 0-10 16,0 0-13-16,0 0 2 16,0 0-15-16,0 0 16 15,0 0-18-15,0 0 0 16,0 0-1-16,0 0-23 16,0 0-87-16,0 0-90 0,0 0 41 15,0 0 28-15</inkml:trace>
  <inkml:trace contextRef="#ctx0" brushRef="#br0" timeOffset="-834.028">8041 10976 101 0,'-56'18'192'0,"47"-11"-115"16,2-4 9-16,-6 4 9 16,3-1-50-16,-1 2-7 15,-5-1-3-15,4 0-32 16,5-2-1-16,0-1-4 15,-6-1 0-15,6 1-53 0,0 0-58 16,-9 1-88-16</inkml:trace>
  <inkml:trace contextRef="#ctx0" brushRef="#br0" timeOffset="-457.333">7702 11151 413 0,'0'0'60'16,"0"0"15"-16,0 0-41 16,0 0-22-16,0 0-6 15,0 0-6-15,-46 18-6 16,46-16-23-16,-4-1-48 0,1-1 36 16,-1 3 14-16,-5 1-84 15,6-1 34-15,-4 2 23 16,0-1 21-16,-2 2 31 15,2 0 2-15,3 3 39 16,-3-2 14-16,-2 0-33 16,-1 4 1-16,-3-1 11 15,3 0-15-15,-3 1 2 16,6-6 24-16,-3 3 30 16,1-4-18-16,2 3-24 15,0-3-31-15,1 0-5 16,-1-3-17-16,4 4-39 15,-4-4 42-15,-2-1-121 16,5 2 90-16,1 1-171 0</inkml:trace>
  <inkml:trace contextRef="#ctx0" brushRef="#br0" timeOffset="-211.971">7405 11357 251 0,'0'0'81'0,"0"0"-21"16,0 0 0-16,0 0 7 15,0 0-27-15,0 0-10 16,-73 43-17-16,73-43 12 16,0 0-16-16,0 0 12 15,0 0-4-15,0-4 34 0,4-2 8 16,-1 3 25 0,-3 3 17-16,0 0-38 0,0 0-20 15,0 0-32-15,0 0 2 16,0 0-13-16,0 0-16 15,4 0-107-15,-4 0-115 16,9-4-412-16</inkml:trace>
  <inkml:trace contextRef="#ctx0" brushRef="#br0" timeOffset="1853.997">8945 12216 239 0,'0'0'62'0,"0"0"-62"0,0 0-3 16,0 0-2-16,0 0 5 16,0 0 15-16,-3-14 28 15,-1 14-10-15,4 0 38 16,-5 0 20-16,5 0-3 16,-4 0-34-16,4 0-3 15,-3 0-34-15,3 0 20 16,-4 0-6-16,4 0-25 15,0 0 0-15,0 0 36 16,0 0 20-16,0 0-24 16,0 0-1-16,0 0-36 15,16 0 26-15,14 0 5 16,0 0 6-16,9 0-24 0,-2 0-1 16,6 0-11-16,-10 0 1 15,3 0-3-15,-10 4 5 16,-6-1-9-16,-6 0 10 15,-7-1-12-15,-2-2 13 16,-5 0-7-16,0 0 3 16,0 2 9-16,0 0 2 15,0 0-4-15,0 2-10 16,-16 2 4-16,1 0-9 16,0-2 7-16,-1 2-7 15,1-2 7-15,4-1-3 16,0 6 1-16,-1 1-4 0,-4 2 2 15,2 1-15-15,-6 4 15 16,5-3-5-16,0 2 3 16,3-4-6-16,1-2 10 15,4-4-5-15,2-1-17 16,5-5-49-16,0 0-68 16,0 0-160-16</inkml:trace>
  <inkml:trace contextRef="#ctx0" brushRef="#br0" timeOffset="6852.856">7477 11437 200 0,'0'0'191'16,"0"0"-96"-16,0 0 1 15,0 0-8-15,0 0-55 16,0 0-19-16,0-5-2 16,0 5-11-16,0 0 2 15,0-2 2-15,0 2 6 0,0-2 0 16,0 2 23 0,0 0-16-16,0 0-3 0,0 0-14 15,0-2-1-15,0 2-12 16,0 0-13-16,0-3 22 15,0 3-7-15,0-1 5 16,0 1 10-16,0-3-10 16,0 2 7-16,0-1-2 15,0 0 2-15,0 0 6 16,0-1 19-16,0 3-17 16,0 0 21-16,0 0-13 15,0 0 37-15,0 0 6 0,0 0-17 16,0 0-24-1,0 0-7-15,0 0 1 0,0 0-4 16,0 0 13-16,0 0-13 16,0 0 11-16,0 0-14 15,0 0 4-15,0 0-11 16,0 17 0-16,4 8 3 16,15 14-3-16,1 4 0 15,-6 0 6-15,-5 3-10 16,-2-8 9-16,-4-4-10 15,4-6-2-15,2-6 5 16,-5-5-6-16,-1-7-1 16,1-5 4-16,-4-5-13 15,0 0 16-15,0 0-22 16,0 0-4-16,0 0-63 0,0 0-68 16,0 0-250-16</inkml:trace>
  <inkml:trace contextRef="#ctx0" brushRef="#br0" timeOffset="8120.757">7461 11342 224 0,'0'0'144'0,"0"0"-43"15,0 0 11-15,0 0-45 16,0 0-29-16,0 0-1 16,0 0-2-16,0 0 5 15,0 0 7-15,0 0-4 16,0 0 22-16,0 0-37 15,0 0-3-15,0 0-19 16,0 0-2-16,0 0 4 16,0 0-1-16,0 0 31 15,0 0-13-15,0 0 6 16,0 0-21-16,0 0 12 16,0 0-15-16,0 0-1 0,9 0-6 15,9 0 0-15,8 0 1 16,17 0 11-16,6 0 22 15,1 1-23-15,-1 6 12 16,-3 0-21-16,-12-2 5 16,-2 1-4-16,-18-2-2 15,-5-3-1-15,-9 2 3 16,0-1 5-16,0-1-5 16,0 3-6-16,-4 3-30 15,-35-1-76-15,-3-2-344 16</inkml:trace>
  <inkml:trace contextRef="#ctx0" brushRef="#br0" timeOffset="12787.359">8209 12304 191 0,'0'0'52'0,"0"0"-38"0,0 0-11 16,0 0-3-16,0 0 4 16,0 0 12-16,0 0 10 15,0-7 0-15,0 7 34 16,0 0-7-16,0 0 7 15,0 0-20-15,0 0-29 16,0 0-11-16,0-1-7 16,0-4-16-16,0 3-1 15,4-7-4-15,12 3-65 16,-5-2-1-16,-1 4 51 0,-5 2-13 16,-1 2 46-16,-4-2 10 15,0 2 61-15,0 0 13 16,0 0 19-16,0 0-17 15,0 0-7-15,0 0-6 16,-4 0-12-16,-4 0-45 16,-3 0 12-16,4 0-17 15,-2 0 5-15,2 0 2 16,3 0-5-16,-4 0 0 16,4 0-2-16,-3 0 15 15,3 0-1-15,-8 2 3 16,-2 0-17-16,-2 4 26 15,-7 2-14-15,0 2-1 0,-4 4-12 16,-3 2-8-16,0 2 0 16,-2 2-10-16,2 0 17 15,0-4-6-15,7-3 4 16,0-2-1-16,4-3 4 16,5 1 4-16,-2-1 4 15,0-1 16-15,5 1-7 16,-1-4 30-16,5 0 13 15,3-4-14-15,4 0-14 16,0 0-4-16,0 0-7 16,0 0-11-16,0 0-6 15,0 0 1-15,0 0-2 16,0 0 0-16,0 0-4 16,0 0 7-16,0 0-11 15,0 0 10-15,0 0-3 0,4 0 1 16,-1 0 0-16,1 0 8 15,-4 0-10-15,0 0 12 16,0 0-11-16,0 0 14 16,0 0-15-16,5 2 5 15,6 20-3-15,8 8-2 16,8 11-1-16,-1 7 5 16,4 2-14-16,2 0 2 15,-5 1-4-15,-10-5-23 16,-4-9 17-16,-6-7 3 15,-4-9 11-15,3-9 2 0,-6-6 2 16,3-5-2-16,-3-1 5 16,4 0 4-16,-4 0-6 15,3 0 11-15,4 0-12 16,2 0 13-16,-2 0-11 16,-3 0-3-16,-1 0 0 15,-3 0 5-15,0 0-6 16,0 0 1-16,0 0-16 15,0 7-79-15,0-1-93 16,0-2-305-16</inkml:trace>
  <inkml:trace contextRef="#ctx0" brushRef="#br0" timeOffset="13003.395">8018 12637 1019 0,'0'0'165'15,"0"0"-92"-15,0 0 9 16,0 0-32-16,0 0-22 16,0 0-25-16,0 0-6 15,4 0-49-15,-4 0-132 16,0 0-273-16</inkml:trace>
  <inkml:trace contextRef="#ctx0" brushRef="#br0" timeOffset="57530.466">6554 11953 117 0,'0'0'126'15,"0"0"-87"-15,0 0 25 16,0 0-2-16,0 0 13 15,0 0 1-15,0 0 1 16,0 0-4-16,0 0-35 16,0 0 10-16,0-4-4 15,0 4 10-15,0 0-26 16,0 0 10-16,0 0-10 16,0 22-17-16,-7 8-11 15,-6 10 0-15,6 5-7 16,0-2-10-16,-2-4 5 0,6-10-5 15,-1-4 13 1,4-7-10-16,0-8 4 0,0-7-6 16,0-3 16-16,0 0 4 15,0 0 6-15,0-21 38 16,0-11-41-16,0-10 12 16,0-7-11-16,0-1 9 15,0 0-15-15,0 0-1 16,0 5-1-16,0 3 0 15,13 15-2-15,-3 7 0 16,3 6-3-16,1 1 7 16,2 6-5-16,10-3 4 15,8 0-8-15,5 0 7 16,3-3 0-16,-1 4 0 0,-2 1 0 16,-9 2-6-16,-4 2 0 15,-13 4-12-15,-3 0-72 16,-6 0 21-16,-1 0-32 15,-3 0-103-15,0 10 21 16</inkml:trace>
  <inkml:trace contextRef="#ctx0" brushRef="#br0" timeOffset="57740.172">6534 12058 313 0,'0'0'329'0,"0"0"-186"16,0 0 52-16,0 0-100 15,0 0-54-15,0 0-36 16,161-55 3-16,-141 53-8 16,3 2-23-16,-6 0-195 15,-8 0-275-15</inkml:trace>
  <inkml:trace contextRef="#ctx0" brushRef="#br0" timeOffset="60748.47">6946 12079 225 0,'0'0'150'15,"0"0"-60"-15,0 0 15 16,0 0 6-16,0 0-51 15,0 0 12-15,0-8 5 16,0 8 2-16,0 0-34 16,0 0-13-16,0 0-4 15,0 0-7-15,0 2-9 16,0 14-6-16,0 9-12 16,0 8 10-16,0 7-10 15,0 5 8-15,-10-3-4 16,1-2-2-16,2-8 1 15,3-6-2-15,4-8 9 0,0-4-11 16,0-4 13-16,0-2-12 16,0-3 6-16,4-1-2 15,3-2 0-15,2-1 2 16,-2-1-3-16,5 0-18 16,-1 0-51-16,5 0-97 15,-6 0 5-15,-2 0-197 16</inkml:trace>
  <inkml:trace contextRef="#ctx0" brushRef="#br0" timeOffset="61006.858">6775 12290 688 0,'0'0'67'0,"0"0"-14"16,0 0 20-16,0 0 62 15,0 0-31-15,0 0-63 16,152-38 12-16,-113 36-28 16,-5-1-3-16,-8 3-19 15,-3 0-6-15,-7 0-84 16,-12 0-217-16</inkml:trace>
  <inkml:trace contextRef="#ctx0" brushRef="#br0" timeOffset="68548.489">14786 8945 545 0,'0'0'158'0,"0"0"-116"16,0 0 46-16,0 0-16 15,0 0-18-15,0 0-20 16,0 0 14-16,0 0-5 15,0 0-22-15,0 0 24 16,0 0-15-16,0 0 10 16,0 0-32-16,0 0 8 15,0 0-16-15,27 0-14 16,28 0 8-16,24 2 6 16,17-2-2-16,10 0 10 15,-4 0-16-15,-6 0 8 16,-11 0-30-16,-25-6-24 0,-10 0-20 15,-15 3-54 1,-21 2 5-16,-10-1-3 0,-4 2-129 16</inkml:trace>
  <inkml:trace contextRef="#ctx0" brushRef="#br0" timeOffset="69215.055">15142 8997 358 0,'0'0'96'0,"0"0"18"15,0 0-18-15,0 0-33 0,0 0-11 16,0 0 4-16,0 0-32 16,0 0-12-16,0 0 13 15,0 0 9-15,0 0 5 16,0 0-16-16,0 0-2 16,0 0-7-16,-27 10-6 15,-12 18-8-15,-7 8 5 16,-3 12-12-16,-4 11 11 15,10 6-9-15,13 2 8 16,20-1-6-16,10-4 1 0,0-7-24 16,37-11-11-1,12-10-2-15,10-12 8 0,-6-12-18 16,0-10 40-16,-7 0-2 16,-4-15 11-16,-8-14 18 15,-11-6 13-15,-13-2 2 16,-10 3-3-16,0 6 22 15,-7 7-38-15,-26 10 27 16,-10 8-12-16,-3 3-10 16,0 3-19-16,16 21-27 15,11 5-24-15,19 6-87 16,0-4 6-16,19 0-199 16</inkml:trace>
  <inkml:trace contextRef="#ctx0" brushRef="#br0" timeOffset="69479.401">15924 9260 132 0,'0'0'592'16,"0"0"-583"-16,0 0 10 0,0 0 37 15,0 0-29-15,231-3-27 16,-188-3-11-16,3 4-88 16,-23-1-324-16</inkml:trace>
  <inkml:trace contextRef="#ctx0" brushRef="#br0" timeOffset="69650.161">15977 9553 736 0,'0'0'118'0,"0"0"-63"0,0 0-16 16,198-4-39-16,-136-2-20 15,-6 0-178-15</inkml:trace>
  <inkml:trace contextRef="#ctx0" brushRef="#br0" timeOffset="72754.32">17102 9056 379 0,'0'0'215'16,"0"0"-105"-16,0 0-47 15,0 0-21-15,0 0-22 16,0 0-7-16,0 0 14 15,0-3-8-15,0 3 5 16,0 4-20-16,0 13 31 16,0 10-4-16,0 16 8 0,0 9 13 15,-7 3-31-15,-2 0-21 16,5-7 7-16,1-9-7 16,-1-11 5-16,4-12-9 15,0-9 14-15,0-7-18 16,0 0 10-16,0 0-2 15,0-26 6-15,4-16 21 16,6-12 20-16,-1-8-35 16,-2-4 16-16,0 2-24 15,-7 2-3-15,0 6 1 16,0 6-2-16,0 3 0 16,-3 8 0-16,-8 10-3 15,-1 8 9-15,5 10-11 16,7 5 12-16,0 6-9 0,0-2 8 15,0 2-12-15,0-2-13 16,23 0 0-16,30 0 18 16,3-2 2-16,3 2-6 15,-6 0 12-15,-11 0-13 16,-5 2 12-16,2 0-12 16,-9 0-31-16,0 0-8 15,-7 2-80-15,-14 10-99 16,-9 7-141-16</inkml:trace>
  <inkml:trace contextRef="#ctx0" brushRef="#br0" timeOffset="72942.336">17082 9270 394 0,'0'0'383'16,"0"0"-214"-16,0 0-41 15,0 0-76-15,0 0-32 16,0 0-18-16,198-26-4 16,-178 26-7-16,-10 0-171 15,-10 12-385-15</inkml:trace>
  <inkml:trace contextRef="#ctx0" brushRef="#br0" timeOffset="73483.944">17689 9144 400 0,'0'0'361'0,"0"0"-261"15,0 0 24-15,0 0-55 16,0 0-34-16,0 0-22 16,0 2-3-16,0 18-10 15,0 14 5-15,0 12-2 16,0 12-1-16,-4 10 3 0,1 0 2 15,3-3-14-15,0-3 7 16,0-10-4-16,0-12-21 16,3-10 6-16,8-12-19 15,1-10-6-15,3-8-55 16,0 0-15-16,-4-6 3 16,1-16-126-16,-12-2-173 15</inkml:trace>
  <inkml:trace contextRef="#ctx0" brushRef="#br0" timeOffset="73670.295">17478 9507 798 0,'0'0'241'0,"0"0"-160"15,0 0 9-15,0 0-57 16,241-22-9-16,-188 19-24 15,2 3-2-15,-11 0-36 16,-12 0-101-16,-14 0-255 16</inkml:trace>
  <inkml:trace contextRef="#ctx0" brushRef="#br0" timeOffset="73871.764">18234 9435 1254 0,'0'0'51'16,"0"0"-27"-16,0 0-19 16,0 0-5-16,0 0-55 15,0 0-95-15,12 11-324 16</inkml:trace>
  <inkml:trace contextRef="#ctx0" brushRef="#br0" timeOffset="74959.325">18741 9463 382 0,'0'0'214'16,"0"0"-153"-16,0 0-1 15,0 0-4-15,0 0-27 16,0 0 20-16,31-25 5 16,-19 9-2-16,-1-6-11 15,1-4-18-15,2-8-12 16,2-5-8-16,-5-5 10 15,1-6-11-15,-9 0 22 16,-3 0-8-16,0 5 9 16,0 11-24-16,0 5 9 0,-3 13 2 15,-1 7 7-15,-4 3-5 16,8 6-1-16,0 0-3 16,0 0-5-16,0 0-10 15,0 0-13-15,0 0 8 16,0 0-10-16,19 0 19 15,4 0 1-15,0 0 0 16,4 6-5-16,-4 1 10 16,0 4-17-16,-4 0 19 15,-1 5-13-15,-6 7 9 16,-8 9-6-16,-1 10 5 16,-3 10-2-16,0 10 3 0,0 7 0 15,-10-1 7-15,10-7-9 16,0-13 9-16,0-9-3 15,23-13-12-15,14-14 5 16,9-10-5-16,3-2 2 16,-3 0-8-16,-7-18-4 15,-21-2-109-15,-15 4-107 16,-3 0-302-16</inkml:trace>
  <inkml:trace contextRef="#ctx0" brushRef="#br0" timeOffset="93983.607">23519 8658 203 0,'0'0'102'15,"0"0"-74"-15,0 0-9 16,0 0 10-16,0 0 7 16,-10 123 13-16,10-91 16 15,0 4 20-15,0 4-5 0,-9 3-42 16,-2 8-12-16,-5 1-9 16,2 3-8-16,-5-5-2 15,3-8 3-15,5-14 4 16,6-12-9-16,1-10-10 15,4-6 10-15,0-4-5 16,0-32 26-16,4-18 10 16,12-15 46-16,-4-5-64 15,-5 3 29-15,-3 0-39 16,-4 6 0-16,0 9-5 16,0 9-1-16,0 11 1 15,0 11-4-15,0 11 1 16,0 4-1-16,0-2 1 15,19-2-5-15,18-4 4 16,13 0-2-16,5 2-2 0,-2 0 5 16,-13 4 0-16,-1 2 0 15,-9 4 0-15,-10 6-58 16,-1 0-42-16,-8 0 0 16,1 0-147-16,-8 0-92 15</inkml:trace>
  <inkml:trace contextRef="#ctx0" brushRef="#br0" timeOffset="94209.708">23466 8945 656 0,'0'0'234'0,"0"0"-81"15,0 0-42-15,0 0-56 16,0 0-25-16,0 0-25 16,168-20-3-16,-141 19-2 15,3 1-55-15,-4 0-77 16,-10 0-218-16</inkml:trace>
  <inkml:trace contextRef="#ctx0" brushRef="#br0" timeOffset="94687.008">24068 8947 434 0,'0'0'265'0,"0"0"-203"16,0 0-18-16,0 0-3 16,0 0 14-16,0 0 10 15,5 92-9-15,-5-35-17 16,-12 4-18-16,-4 2-20 16,1-5-1-16,8-8-7 15,7-11-5-15,0-12-2 16,0-7-1-16,0-9-10 15,18-8-39-15,2-3 9 16,-1 0 4-16,-3-7 25 0,-5-15-17 16,-8-1-86-16,-3 1-194 15</inkml:trace>
  <inkml:trace contextRef="#ctx0" brushRef="#br0" timeOffset="94838.451">23935 9249 350 0,'0'0'456'16,"0"0"-293"-16,0 0-48 16,0 0-57-16,0 0-46 0,217-21-9 15,-160 21-3 1,-11 0-35-16,-7 0-271 0</inkml:trace>
  <inkml:trace contextRef="#ctx0" brushRef="#br0" timeOffset="95802.771">25170 9192 577 0,'0'0'244'16,"0"0"-149"-16,0 0-53 16,0 0-40-16,0 0 1 15,0 0 29-15,168-20-2 16,-83 11-27-16,-2-3-2 15,-11 3-1-15,-19 0-17 0,-14 2-67 16,-16 3-56-16,-16 0-106 16</inkml:trace>
  <inkml:trace contextRef="#ctx0" brushRef="#br0" timeOffset="96053.485">25499 9082 747 0,'0'0'221'16,"0"0"-161"-16,0 0-60 16,0 0 4-16,0 0-4 15,0 0 5-15,182 58 14 0,-143-36-16 16,-16 2 7 0,-16-4-5-16,-7 0-3 0,0-2 8 15,0 0-7-15,-30 0 3 16,-9-4-2-16,-7-2-3 15,5-2-1-15,6-4-5 16,8-4-69-16,20-2-85 16,7 0-106-16</inkml:trace>
  <inkml:trace contextRef="#ctx0" brushRef="#br0" timeOffset="99277.295">26311 9047 415 0,'0'0'85'0,"0"0"8"16,0 0 6-16,0 0-58 16,0 0-7-16,69-108 28 15,-59 84 20-15,-6 0-22 16,-4 2-19-16,0 2-16 15,0 8 21-15,0 6-30 16,-4 6 24-16,-10 0-6 0,-9 16-23 16,-4 18-11-16,1 14-10 15,6 11 1-15,12 0 8 16,8 1-1-16,0-4-3 16,0-13 4-16,28-11-9 15,2-14 9-15,4-12-11 16,5-6 12-16,-2 0-2 15,-2-12 1-15,-1-8 2 16,-8 0 4-16,-6 2 1 16,-13 10-3-16,-4 2 21 15,-3 6-13-15,0 0 7 16,0 0-14-16,0 12-4 16,0 10-12-16,0 4 12 0,0 0 0 15,9-3-2-15,14-9 2 16,0-5-7-16,4-7 4 15,-1-2 6-15,8 0 2 16,1-12-4-16,-5-16 6 16,-3-4-6-16,-8-8 2 15,-12-3-2-15,-7 4 4 16,0 3 1-16,0 7-5 16,-30 8 8-16,-5 8-7 15,1 12 4-15,1 1-6 16,1 6-7-16,9 21-8 0,9 14-4 15,10-1 7 1,4-6-10-16,0-6 9 0,11-12 4 16,15-10 7-16,13-6-11 15,2-3 13-15,5-22 0 16,0-6 3-16,-4 0 7 16,-12 2 1-16,-7 10 15 15,-10 7-14-15,-6 8 18 16,-7 4-30-16,0 0 7 15,0 7-7-15,0 20 0 16,0 7 11-16,0-1-10 16,3-4-1-16,4-11 3 15,2-8-7-15,2-10-1 16,8 0 0-16,4-4 5 0,4-18 10 16,3-9-2-1,5 1 2-15,-5 4 3 0,-7 5-11 16,-5 9-1-16,-9 6 5 15,-6 6-12-15,1 0 1 16,0 22 5-16,-1 10 3 16,6 8 7-16,-2-3-8 15,0-8-1-15,2-11 0 16,-6-8 4-16,1-9-10 16,3-1 10-16,5 0-11 15,3-7 12-15,8-17-5 16,3-3 8-16,-3-3 7 15,-3 7-5-15,-8 7-7 0,-5 5 0 16,-3 11-1-16,-1 0-6 16,1 0-3-16,-4 7 6 15,8 18-9-15,3 10 9 16,-4-3 3-16,6-4-1 16,2-6-2-16,-4-8 4 15,0-8-10-15,5-4 7 16,0-2-3-16,3 0 4 15,11-14 0-15,-3-12 1 16,3-6-2-16,-4-2-1 16,-3 1 2-16,-3 6-5 15,-4 3 8-15,-9 10-6 0,-4 6 2 16,-3 5 0-16,0 3 3 16,0 0-8-16,0 8 2 15,0 15-3-15,0 9-3 16,0 2 7-16,0 0-1 15,-10 3-2-15,1 0 1 16,-5 1 6-16,1 0-6 16,3 0 2-16,1-1-1 15,2-5 1-15,3-8-4 16,4-8 2-16,0-8-1 16,0-4-2-16,0-4 1 15,0 0 4-15,0 0-3 16,20-22 4-16,6-14 5 15,1-13 3-15,3-3-3 16,-4-5-2-16,1 1-6 0,-4 7 0 16,-7 6-2-16,3 11 0 15,-5 13 5-15,2 11-1 16,-5 8-3-16,5 0-8 16,-6 14-12-16,6 16 23 15,-9 6-6-15,-3 2 2 16,-4-5 8-16,0-4-7 15,0-11 4-15,0-4 0 16,5-11 0-16,2-3-1 16,9 0-1-16,2 0 2 15,8-19 4-15,10-9-4 16,-3-4 3-16,3-2-3 0,-13 2-7 16,-5 8 1-1,-6 5 6-15,-9 12-3 0,-3 2 6 16,0 5 1-16,0 0-2 15,0 15 3-15,0 12 5 16,0 2-10-16,0 0 0 16,0-2 0-16,0-10 3 15,16-4 1-15,2-5-2 16,5-8 3-16,0 0-3 16,0 0 6-16,4-6 2 15,4-16-6-15,-1-10 9 16,-3-2-12-16,-8-2 5 15,-8 1-4-15,-11 7-2 0,0 5 10 16,0 6-9-16,-11 10 10 16,-12 4-11-16,-3 3 16 15,-1 10-16-15,-8 20-10 16,8 5-1-16,8 1 9 16,12-13 1-16,7-8-3 15,0-9 2-15,23-6-11 16,19 0 10-16,3-16 3 15,4-3 0-15,-6-6 1 16,-4 7-1-16,-13 4 0 16,-6 8 3-16,-13 6-9 15,0 0 6-15,2 2-3 0,-2 23 6 16,3 12 3-16,-1 1-6 16,-2 0-2-16,-3-8 2 15,3-8 0-15,2-10-7 16,-2-6 4-16,5-6 2 15,6 0-22-15,5-8 18 16,12-14 5-16,6-6-2 16,-2-4 5-16,-6 4-4 15,-6 1 1-15,-4 8 0 16,-11 6-1-16,-5 7 6 16,-3 6-10-16,-4 0 1 15,0 5-3-15,0 19 7 16,0 6 11-16,0-1 4 15,0 0-13-15,12-8-2 16,8-4 1-16,-3-7 2 0,6-6-1 16,0-2-3-16,0-2 1 15,-3 0-1-15,3-8-1 16,0-14 0-16,0-6-5 16,-9-4-4-16,2 0 9 15,-13 2-2-15,-3 4 1 16,0 6 6-16,0 8-8 15,0 9 11-15,0 3-5 16,-3 19-1-16,-10 21-8 16,6 8 2-16,7 0 8 15,0-6-9-15,0-10 14 16,4-10-10-16,19-12 7 0,3-8-2 16,10-2 7-1,-3-12 7-15,10-17 6 0,-1-8-9 16,-8 1-1-16,-11 4 0 15,-4 6-6-15,-12 10-4 16,-3 8-4-16,-4 8 10 16,0 0-8-16,0 11 0 15,0 20 2-15,0 9-3 16,-4 2 3-16,4-5-4 16,0-10 6-16,4-9-8 15,26-8-1-15,13-10 3 16,6 0-7-16,4-10-1 15,-3-18 7-15,-4-1 3 16,-7-4 0-16,-9 5 5 16,-7 3-8-16,-13 10 8 0,-1 7-8 15,-9 6 6-15,0 2 3 16,0 2 2-16,0 19-8 16,-12 2 0-16,8 4 5 15,4-8-11-15,0-5 10 16,13-6-8-16,17-8 7 15,0 0-3-15,9 0 2 16,-2-20 5-16,5-12-4 16,-8-6-2-16,1-6-2 15,-5-5 4-15,-10 2-7 16,-6-1 5-16,-5-5-5 16,-9-3 1-16,0 0 3 0,0 6-5 15,0 11 5-15,-6 18 6 16,-1 15-5-16,4 6 23 15,-1 6-24-15,4 31-1 16,0 14 1-16,0 15 6 16,0 5-4-16,0 2 4 15,0-2-5-15,11-11 1 16,8-10-4-16,4-16 4 16,0-14-5-16,0-10 3 15,4-8-3-15,3-2-9 16,-4 0 9-16,1-6 0 15,-8-2 3-15,-6 4 0 16,-10 4 1-16,1 0-6 0,-4 4 4 16,0 22 1-16,0 4 5 15,7 4 15-15,9-5-20 16,10-10-1-16,5-7 1 16,4-5-2-16,-1-7-2 15,4 0-4-15,-4-15-12 16,-7-17-76-16,-11-3-7 15,-16-9-202-15,0-1-502 16</inkml:trace>
  <inkml:trace contextRef="#ctx0" brushRef="#br0" timeOffset="99445.307">29583 8865 1127 0,'0'0'113'0,"235"-12"-95"15,-54 0 82-15,-3-3-57 16,-10 0-28-16,-23 1-15 16,-31 2-1-16,-29-2-125 15,-36 0-328-15</inkml:trace>
  <inkml:trace contextRef="#ctx0" brushRef="#br0" timeOffset="100666.003">31191 8841 553 0,'0'0'127'0,"0"0"-70"16,0 0-36-16,0 0 9 16,0 0 46-16,0 0-4 15,0 147-21-15,-14-82-30 16,-13 10 9-16,4 1-27 16,7-8 8-16,6-14-11 15,10-13 0-15,0-15 0 16,7-13-6-16,23-9-9 15,9-4-42-15,-6 0-64 16,-6-17 22-16,-11-12-231 0</inkml:trace>
  <inkml:trace contextRef="#ctx0" brushRef="#br0" timeOffset="100847.783">30996 9163 238 0,'0'0'502'0,"0"0"-477"16,0 0 4-16,0 0 1 0,0 0-23 15,211-7-7 1,-165 7-52-16,-13 0-117 0,-13 10-94 16</inkml:trace>
  <inkml:trace contextRef="#ctx0" brushRef="#br0" timeOffset="101669.466">31299 9343 228 0,'0'0'159'16,"0"0"-60"-16,0 0-9 16,0 0-1-16,0 0-13 15,0 0 9-15,132 21 4 16,-96-45-29-16,-6-6-10 16,-11-4-19-16,-12 2-3 15,-7 1-13-15,0 8-1 16,0 7-12-16,-30 5 3 15,-12 11 6-15,-11 0-6 0,3 17-10 16,4 10 7-16,16 9-6 16,11-5 1-16,10-4-5 15,9-4-10-15,0-7 11 16,12-10 0-16,31-6-9 16,3-2 14-16,14-24 2 15,-3-5 14-15,-3-5-9 16,-13 5 9-16,-9 3 10 15,-14 8 8-15,-10 8-20 16,-8 8-12-16,0 4 0 16,0 0-2-16,0 16-1 15,0 12-1-15,0 4-1 0,0-7 8 16,0-2-5-16,0-10 4 16,0-10-4-16,0-3 2 15,31 0 0-15,6-14 1 16,5-12 0-16,-6-2-2 15,-10 0 7-15,-8 6-4 16,-9 7 2-16,-6 8-4 16,-3 5 1-16,0 2 0 15,0 0 14-15,0 15-10 16,0 16 1-16,0 1 3 16,0-4 1-16,0-8-9 15,0-7 1-15,0-7-2 16,0-6-4-16,11 0 4 0,8 0 0 15,8-11 7 1,-1-7-1-16,1-2-2 0,-4 0 1 16,-7 3-5-16,-9 5 3 15,-4 7 2-15,-3 3-5 16,0 2 3-16,0 0 14 16,0 0 8-16,0 6-8 15,0 7-14-15,-10 4-6 16,3-4 6-16,7-6-7 15,0-6 3-15,0-1 1 16,0 0-7-16,7 0 3 16,19-1-2-16,4-17 12 0,2-4-8 15,-5-2 6 1,-10 1-8-16,-4 4-4 0,-13 1 5 16,0 5-1-16,0 7-3 15,-23 6-3-15,-11 0-59 16,2 11 13-16,6 11-40 15,3 0-81-15,12-4 31 16,8-6-100-16,3-4-27 16</inkml:trace>
  <inkml:trace contextRef="#ctx0" brushRef="#br0" timeOffset="101949.021">31969 9201 61 0,'0'0'174'16,"0"0"-60"-16,0 0 26 16,0 0-41-16,0 0-45 15,0 0 42-15,103 92-8 16,-91-25 17-16,-5 10-31 15,-3 1-51-15,-4-6-18 0,0-10 22 16,0-14-3-16,-7-14 12 16,-9-12-11-16,2-13-9 15,1-9 3-15,-1 0 23 16,-2-19-18-16,-3-15-24 16,8-10-3-16,8-3-10 15,3-4 11-15,0 3-11 16,21 4 10-16,14 9 2 15,-5 8-1-15,-3 7 0 16,-11 8 1-16,-6 5-2 16,-1 7-24-16,-5 0-24 15,3 0-143-15,0-2-68 16</inkml:trace>
  <inkml:trace contextRef="#ctx0" brushRef="#br0" timeOffset="102116.331">32450 9182 854 0,'0'0'106'16,"0"0"-76"-16,0 0-30 16,0 0-4-16,0 0-136 15,0 0-89-15</inkml:trace>
  <inkml:trace contextRef="#ctx0" brushRef="#br0" timeOffset="104409.162">25849 10519 164 0,'0'0'88'0,"0"0"-53"16,0 0-4-16,0 0 41 15,0 0 4-15,0 0 27 0,0 81-13 16,0-49-18-16,0 2-24 16,0 1-6-16,23-6-19 15,3-10-15-15,10-11 6 16,-3-8 4-16,1 0 9 15,1-11-3-15,-5-22 10 16,-7-8-18-16,-7-3-3 16,-9-1-3-16,-7 1-6 15,0 8-4-15,-7 4-17 16,-28 14 15-16,-7 12-4 16,1 6 3-16,-5 6-17 15,10 22-36-15,6 9-14 16,16 4 20-16,9 1-35 15,5 1-62-15,0-11-57 16,16-12 12-16</inkml:trace>
  <inkml:trace contextRef="#ctx0" brushRef="#br0" timeOffset="104985.738">26199 10043 269 0,'0'0'105'0,"0"0"50"16,0 0 65-16,0 0-62 16,0 0-80-16,0 0-69 15,-3 95 27-15,3-8-9 16,0 7-10-16,0 5-4 0,3-8 4 16,20-4-17-16,-7-17 1 15,-4-24-2-15,-1-22 1 16,-4-14-4-16,5-10 6 15,11 0-2-15,0-20 4 16,4-12 23-16,-4-5-20 16,-12 8 4-16,1 8 7 15,-8 10-4-15,-4 8 9 16,0 3-2-16,0 0 11 16,0 7-32-16,0 15 0 15,0 6-2-15,0 4-2 16,3-7 4-16,8-6-2 15,8-7 2-15,1-7-6 0,6-5 3 16,4-3 6-16,9-25-1 16,-2-6-2-16,-5-7 13 15,-9 1-13-15,-12 2 3 16,-11 0-1-16,0 8-2 16,0 7 3-16,-30 8 2 15,-6 13-4-15,-4 2-1 16,-3 17-10-16,10 18-19 15,4 8 23-15,22-6-9 16,7-5 10-16,0-10 3 16,46-8-8-16,4-6 10 15,6-5 1-15,-1-3 16 0,-5 0-16 16,-10 0-2 0,3 0-6-16,-10 0-102 0,-1-5-236 15</inkml:trace>
  <inkml:trace contextRef="#ctx0" brushRef="#br0" timeOffset="106417.298">27347 10034 763 0,'0'0'232'0,"0"0"-218"0,0 156-8 16,13-62 10-16,9 9-10 15,5 3 23-15,-4 4-4 16,-9 3-23-16,-5-9-2 16,-9-18-34-16,0-25 29 15,0-29 5-15,-9-16 46 16,2-14-9-16,0-2 41 15,-2-20-11-15,-5-23-31 16,-2-15-36-16,2-8 0 16,2-2 0-16,-8 5 5 15,6 6-7-15,-5 12 7 16,6 19-5-16,3 11 2 16,6 9-2-16,4 6 0 15,0 0-5-15,0 0 3 0,0 0-14 16,34 1 13-16,15-1 6 15,9 0-5-15,-1 0 6 16,-4-4-4-16,-7-10 2 16,-12-1-2-16,-11 0 0 15,-7 5 0-15,-9 4-2 16,-4 4 4-16,3 2-7 16,-6 0 1-16,0 0-1 15,3 14-20-15,8 8 25 16,1 8 1-16,2-3-1 15,9-8 0-15,-3-3 0 16,3-7-4-16,-4-7 7 0,1-2-7 16,1 0 8-16,2-11-6 15,0-12 4-15,0-11-4 16,-7-4-3-16,-9-4-1 16,-7 3 2-16,0-3 3 15,-4 8-7-15,-22 4 12 16,-4 12-7-16,-6 12 6 15,3 6 8-15,3 2-11 16,7 23-9-16,10 9 0 16,13-3-12-16,0-5-9 15,0-8-2-15,16-8 24 0,21-10-14 16,13 0 13-16,5-18-5 16,1-12 14-16,-3-4-6 15,-7 1 6-15,-7 8-4 16,-17 6 6-16,-7 9-4 15,-11 10 4-15,-4 0 23 16,0 13 8-16,0 19 0 16,0 14-10-16,0 0 1 15,0-2-24-15,0-6 7 16,27-6-11-16,11-8 9 16,0-5-10-16,4-10-5 15,-7-4-5-15,-1-5-5 16,-4 0 12-16,9-13 8 15,3-13 0-15,3-8 0 16,10-4 3-16,1-6-8 0,-3 0 10 16,-3 2-7-16,-8 6 6 15,-8 9-6-15,-15 14 4 16,-12 5-1-16,-3 8 12 16,-4 0 17-16,0 0-5 15,0 0-17-15,0 15 11 16,-7 4-18-16,-16 5 8 15,-4 4-7-15,1-2-1 16,10 7 10-16,9-4-7 16,7-5-4-16,0 0 2 15,16-7-7-15,17-8 1 16,6-3 4-16,2-6-8 0,-6 0 6 16,-1 0-2-16,1 0 4 15,-5-12 0-15,4 0 1 16,1 2-7-16,-8 2 9 15,-1 3-4-15,-6 0 2 16,-3 4-2-16,-1-2-1 16,0 1 2-16,-2-2 0 15,6-2 0-15,-1-6 2 16,1-4 3-16,3-6-9 16,-9-5 11-16,-7 0-13 15,-7 2 9-15,0-2-3 16,0 5 2-16,-34 4 0 15,-4 8 4-15,-7 7-5 0,-10 3 13 16,2 10-1 0,4 20-13-16,8 11 1 0,25 2-7 15,16-6 4-15,7-5-9 16,59-12 5-16,26-12-3 16,14-8 6-16,9 0-12 15,-13-12 14-15,-10-6-29 16,-28 4-25-16,-14 0 12 15,-24 4-56-15,-17 0-138 16,-9 2 7-16,-9 3-270 16</inkml:trace>
  <inkml:trace contextRef="#ctx0" brushRef="#br0" timeOffset="106567.626">28897 10546 961 0,'0'0'130'0,"0"0"-114"16,-16 154-16-16,16-97 0 16,10 0-68-16,-1-9-154 15,-9-11-287-15</inkml:trace>
  <inkml:trace contextRef="#ctx0" brushRef="#br0" timeOffset="123957.179">30924 1670 458 0,'0'0'149'0,"0"0"-55"16,0 0-16-16,0 0-13 16,0 0 6-16,0 0-32 15,0 0-12-15,-11-36-19 16,11 26-3-16,16 0 53 16,-2 2-56-16,6 0-2 0,-1 4 5 15,-5 2-10 1,6 2 8-16,-4 0-6 0,-6 0-1 15,-6 0-7-15,-4 16-15 16,0 10 6-16,-4 6 17 16,-33 9 6-16,-16 4-6 15,2 4 8-15,1-4-7 16,17-2 5-16,13-7 2 16,13-10-1-16,7-4-3 15,0-4 3-15,20-8-1 16,13-6 2-16,13-4-1 15,4 0 9-15,-1 0-8 16,-6-9 1-16,-6-2-4 16,-5 3-4-16,-15-2-5 0,-4 0-84 15,-10-3-77-15,1-6-237 16</inkml:trace>
  <inkml:trace contextRef="#ctx0" brushRef="#br0" timeOffset="124270.065">31382 1566 535 0,'0'0'226'0,"0"0"-215"16,0 0-6-16,0 0 21 15,0 0 6-15,0 0-17 0,0 48 9 16,7-48-20-16,2 0 8 15,2 0 6-15,4 0 13 16,5-6 3-16,-2-14-12 16,5-2-3-16,-8-2-18 15,-7 3 9-15,-8 8-10 16,0 3 9-16,0 6-5 16,-11 4-4-16,-9 0-7 15,5 9-107-15,0 15 18 16,7 7 16-16,-3-1-107 15,4 1-100-15</inkml:trace>
  <inkml:trace contextRef="#ctx0" brushRef="#br0" timeOffset="124411.019">31371 1766 336 0,'0'0'103'16,"0"0"46"-16,0 0-11 16,0 0-39-16,0 0 23 15,0 0-45-15,202-15-45 16,-165 8-23-16,-9 5-9 15,-10 2-20-15,-14 0-195 16,-4 0-367-16</inkml:trace>
  <inkml:trace contextRef="#ctx0" brushRef="#br0" timeOffset="125283.436">32243 1488 618 0,'0'0'126'0,"0"0"-20"16,0 0-51-16,0 0 26 16,0 0-55-16,0 0-3 15,0-76-6-15,0 63-9 16,0 2 7-16,0 0 3 16,0 5 10-16,0 2-24 15,-10 4 8-15,-3 0-12 0,3 38-3 16,-6 23-6-1,9 19 9-15,3 14 0 0,4 10-3 16,0 9 3-16,0-3-2 16,0-10-2-16,0-23 8 15,-12-30-10-15,5-22 13 16,7-17-6-16,-4-8 3 16,4-7 34-16,0-27 28 15,0-14-63-15,0-5-3 16,0 0 4-16,0 7-9 15,0 14 10-15,0 12-9 16,0 12 5-16,4 8-2 16,12 0-16-16,10 0 6 15,11 0 4-15,6 0 7 16,6 0-2-16,-3 0 4 0,4-9 3 16,-4-14 0-16,3-11 0 15,-6-9-4-15,-6-5-1 16,-10-4 0-16,-8 4 2 15,-19-2 3-15,0 3-5 16,0 2 4-16,-34 4-4 16,-1 11 0-16,5 15 0 15,7 7 3-15,0 8-3 16,7 9-11-16,9 29 1 16,3 15 0-16,4 3 8 15,0 2-24-15,4 0-1 16,19-2-53-16,-4-6-103 0,-4-9 20 15,-3-12-136-15,-12-8 26 16</inkml:trace>
  <inkml:trace contextRef="#ctx0" brushRef="#br0" timeOffset="125724.06">32572 1908 296 0,'0'0'260'16,"0"0"-128"-16,0 0-65 15,0 0 25-15,0 0 19 16,0 0-45-16,133 43-39 15,-103-42-10-15,2-1-6 16,2 0 7-16,-1-17 1 16,3-10-5-16,-6 0-6 0,-7-5-3 15,-13 6 3-15,-10-1-6 16,0 7 12-16,0 8-9 16,0 6 21-16,0 6 14 15,0 0-18-15,-3 8-22 16,-1 27-19-16,4 9 19 15,0 0 0-15,0-8-3 16,13-9 6-16,4-10-6 16,12-9 6-16,4-8 7 15,4 0-3-15,13-31 2 16,1-10-1-16,-7-7-6 16,-12 1-4-16,-18 7 10 15,-10 8-14-15,-4 8 12 16,0 10 0-16,-7 12 1 15,-23 2 6-15,-6 10-13 0,-1 22-16 16,7 8 15-16,14 3-10 16,13-11-31-16,3-6-19 15,0-8 35-15,0-12-73 16,23-6-81-16,-4 0-55 16,-1-28-170-16</inkml:trace>
  <inkml:trace contextRef="#ctx0" brushRef="#br0" timeOffset="125852.684">33133 1616 629 0,'0'0'163'0,"0"0"1"0,0 0-90 15,0 0-74-15,0 0 0 16,0 0-140-16,-16-18 18 16,16 18-309-16</inkml:trace>
  <inkml:trace contextRef="#ctx0" brushRef="#br0" timeOffset="152206.96">14040 11794 252 0,'0'0'175'16,"0"0"-74"-16,0 0-19 15,0 0-28-15,0 0-31 16,0 0-7-16,0 0-13 16,0 0 14-16,0 0 36 15,42-19 5-15,-28 19-54 16,2 0-3-16,-9 0-1 15,0 0 4-15,6 0-3 16,-6 0 3-16,-7 16-4 16,0 5 3-16,0 12 35 15,-7 7-3-15,-27 4-29 16,2 3 9-16,2 2-13 16,4-3 12-16,6-5-14 0,10-9 9 15,6-7-7 1,4-10-1-16,0-8-1 0,4-7-4 15,26 0 4-15,3-1 10 16,3-16 5-16,-10 2-13 16,-3 3-4-16,-12 6-11 15,-11 2-65-15,0 4-48 16,0 0-223-16</inkml:trace>
  <inkml:trace contextRef="#ctx0" brushRef="#br0" timeOffset="152745.425">14406 11819 396 0,'0'0'106'0,"0"0"-55"16,0 0 44-16,0 0-51 15,0 0-17-15,0 0 10 16,14-44 15-16,-2 30-51 0,-8 1 4 15,-1 4-3-15,-3 1 1 16,0 3-2-16,0 4 6 16,0 1 13-16,-3 0 8 15,-8 0-14-15,-1 0-14 16,1 6-3-16,8 7-26 16,3 8-34-16,0 1-71 15,0 2-207-15</inkml:trace>
  <inkml:trace contextRef="#ctx0" brushRef="#br0" timeOffset="152973.571">14406 12016 609 0,'0'0'85'0,"0"0"-41"16,0 0 53-16,0 0-35 15,0 0-46-15,0 0-16 16,198-17-31-16,-171 17-101 16,-12 0-386-16</inkml:trace>
  <inkml:trace contextRef="#ctx0" brushRef="#br0" timeOffset="153934.036">15004 11634 485 0,'0'0'151'15,"0"0"-138"-15,0 0 72 16,0 0-25-16,0 0-27 0,0 0-17 16,0-12 14-16,-4 12 16 15,1-4 2-15,-1-2-31 16,1 2 37-16,-3-3-41 16,-1 2-2-16,4 2-4 15,3-1 2-15,-4 4 2 16,4 0-4-16,-3 0-2 15,3 0-2-15,-4 15-6 16,-5 18-1-16,2 14 1 16,0 9 6-16,-2 2 2 15,-1 3-2-15,-3-6-3 16,3-11 6-16,-3-15-5 16,10-7-2-16,3-12 7 0,0-8-8 15,0-2 6-15,0 0-3 16,0 0 2-16,0-12 5 15,0-14-4-15,0-4-1 16,0-1-6-16,0 8 8 16,0 7-7-16,0 9 6 15,0 6 2-15,0 1-6 16,0 0 15-16,0 3-15 16,16 22-5-16,10 5 4 15,8 2 1-15,5-8 0 16,0-5 0-16,-2-11 1 15,2-5 6-15,-9-3-5 16,0-3-2-16,0-28 10 0,-4-15 18 16,-3-12 3-16,-7-8 13 15,-12-1-25-15,-4 9-11 16,0 11 0-16,0 5-6 16,-27 13-1-16,-6 7-1 15,-3 11 1-15,3 6 5 16,3 5-6-16,3 10-13 15,8 18 5-15,15 10-46 16,4 6-18-16,7 5-22 16,30-1-157-16,6-5-254 15</inkml:trace>
  <inkml:trace contextRef="#ctx0" brushRef="#br0" timeOffset="154495.752">15310 11975 414 0,'0'0'132'0,"0"0"-54"0,0 0-2 15,0 0 1 1,0 0-35-16,0 0 3 0,148 4 24 16,-133-30-33-16,-3-5-32 15,-12-4 2-15,0 1-4 16,0 2 9-16,0 5-10 16,-20 9 16-16,1 11 7 15,1 5 16-15,-1 2-2 16,-1 16-10-16,13 22-24 15,4 12 1-15,3-5 1 16,0-3-3-16,17-11 10 16,19-11-2-16,5-13 7 15,8-7-10-15,6 0-1 16,-2-15 12-16,-7-17-14 16,-12-8 2-16,-11 0-3 0,-16 2-4 15,-7 3 4-15,0 12-1 16,0 8 1-16,-11 9 16 15,-5 6 13-15,-3 0-11 16,1 21-17-16,6 17-2 16,4 7-6-16,8 1 6 15,0-4-4-15,8-11 1 16,22-7 0-16,5-8-6 16,2-8-61-16,2-8-36 15,-9-4-111-15,-10-32-364 16</inkml:trace>
  <inkml:trace contextRef="#ctx0" brushRef="#br0" timeOffset="154654.417">15656 11562 1076 0,'0'0'72'0,"0"0"-71"15,0 0 0-15,0 0 1 16,0 0-2-16,0 0-19 15,123-6-185-15,-116 12-700 16</inkml:trace>
  <inkml:trace contextRef="#ctx0" brushRef="#br0" timeOffset="158712.875">16403 11941 104 0,'0'0'40'0,"0"0"-40"16,0 0 0-16,0 0 7 16,0 0 22-16,0 0 28 15,0 0-13-15,0 4 25 16,0-4-4-16,0 0 27 16,0 0-37-16,0 0-21 15,0 2 1-15,0-2-13 16,0 0 7-16,0 2 0 0,0 0 2 15,0 5-20 1,0-1 12-16,0-1-15 0,0 1 1 16,0 2-1-16,0-2 0 15,0-4 17-15,0 2-19 16,0-4 11-16,0 0-8 16,0 0 16-16,0 0-17 15,0 0 3-15,0 0-8 16,0 0 8-16,0 0-4 15,0-14-1-15,9-14-6 16,1-10-1-16,10-8-16 16,-4-2-39-16,-2 3 19 15,-2 9 12-15,-5 13-9 16,-3 9 29-16,-4 9 5 16,3 5 2-16,-3 0 5 0,4 13-3 15,5 20-2-15,1 10 43 16,10 4 10-16,-4 2-2 15,2-13-11-15,-3-10-10 16,1-9-28-16,-5-14-2 16,-4-3 5-16,9 0-5 15,0-16 6-15,2-17-1 16,-2-7 5-16,-4-2-12 16,-5 6 0-16,0 13-1 15,-3 9-2-15,-4 10 2 16,0 4 2-16,0 0 8 15,0 10-8-15,12 21 5 0,2 14 40 16,6-5-18-16,3-9-27 16,0-10 1-16,0-9-1 15,3-8-1-15,1-4 4 16,3 0-2-16,2-10 0 16,-2-15 1-16,-7 2-6 15,-9 1 1-15,-9 4-3 16,-1 6-4-16,-4 8 9 15,0 4 0-15,0 0 1 16,0 0 0-16,0 4 0 16,0 19 8-16,0 2-5 15,0 2 2-15,0 0-2 0,19-6 0 16,-1-4 1 0,8-3-4-16,6-8 4 15,2-6 1-15,8 0-3 0,1-14 1 16,-6-20 8-16,-4-11-8 15,-10-10 4-15,-17-4-8 16,-6 5-8-16,0 7-8 16,-39 10 0-16,-7 14 14 15,0 10-5-15,-7 13 4 16,3 0 6-16,4 36-5 16,9 11 5-16,11 4 3 15,13 0-1-15,13-7 1 16,4-12 8-16,45-5-14 15,24-14 8-15,15-8 3 16,-1-5-12-16,1 0 2 0,-12-1 0 16,-14-10-1-16,-12-2-49 15,-17 5-57-15,-17-4-160 16,-9 0-381-16</inkml:trace>
  <inkml:trace contextRef="#ctx0" brushRef="#br0" timeOffset="164351.853">18280 12118 271 0,'0'0'59'0,"0"0"-36"16,0 0 6-16,0 0 23 16,79-133-36-16,-63 83 36 15,4-13-15-15,3-6 9 16,-6-9-7-16,-1-1-17 16,-3 7-19-16,-10 10-3 15,-3 12-1-15,0 11 1 16,0 16 18-16,-3 13 17 0,-13 10 62 15,3 11-16-15,10 35-58 16,3 21 14-16,0 16 9 16,16 14-35-16,30 2 6 15,3-3 9-15,1-14-19 16,-4-24 0-16,-9-23-1 16,-10-20-5-16,-4-15 1 15,0 0 20-15,0-30 6 16,-4-16-8-16,-3-10-14 15,-9-4-4-15,-3 1-4 16,-1 12 4-16,1 13-8 16,-1 15 11-16,-3 12-10 15,5 7 9-15,-1 0-9 16,7 0 3-16,8 13-3 16,4 11 5-16,4 1 0 0,-1-3-4 15,-3-2 11 1,-7-4-13-16,-2-2 11 0,-5-3-7 15,-2 1 4-15,0 5-2 16,2-1 2-16,-2-1 0 16,4 4 11-16,-2-2-13 15,1-3 16-15,3-1-12 16,1-7-1-16,2-4 3 16,-2-2-6-16,5 0 2 15,1-22 10-15,-1-14-9 16,-8-6-2-16,-8-4-2 15,-3 4-15-15,0 5 12 16,-3 9 2-16,-20 9-4 16,-4 5 8-16,4 7-2 0,6 7 0 15,1 0-9-15,3 4 5 16,13 14-3-16,0 0 1 16,0 0 10-16,0-5-11 15,23-7 10-15,0-4-6 16,4-2 3-16,-4 0 0 15,3-14-3-15,3-16 6 16,1-9-7-16,-4-5 10 16,-6-2-15-16,-6 0 3 15,-5 6 5-15,-6-2-17 0,-3 4 17 16,0 0-1 0,-16 1 2-16,-14 10-2 15,7 10-4-15,4 10 0 0,8 7 2 16,-1 3-5-16,8 33-23 15,1 13 32-15,3 13 1 16,0 7 14-16,16 6 6 16,17 7-12-16,13-1 0 15,0-11-6-15,0-18-2 16,-5-16 4-16,1-18-6 16,-8-10 5-16,1-8-4 15,-1 0 2-15,-8-10-1 16,-3-17-1-16,-3-6-7 0,-13-3-18 15,-7 4-33 1,0 2 43-16,0 11 5 0,0 8 10 16,0 4 7-16,0 7-4 15,0 0 23-15,0 4-20 16,0 19 8-16,0 3-5 16,9-5-5-16,8-2-1 15,3-9-3-15,-4-6 1 16,7-4-1-16,0 0 0 15,7-2-25-15,0-23-7 16,-3-4-88-16,-8-4 29 16,-3 5 42-16,-5 5 15 15,-8 6 34-15,-3 11 2 16,0 6 17-16,0 0 33 16,0 0 0-16,0 13-17 15,0 10 15-15,0 4-20 0,0-5-23 16,4-4-4-16,12-8-5 15,-6-6 2-15,6-4-4 16,7 0-17-16,0-12-21 16,4-13-32-16,-4 4-2 15,0-3 29-15,-4 2-15 16,-5 5 35-16,-5 7 15 16,-5 9 12-16,-4 1 41 15,0 0 5-15,0 17-3 16,0 9 46-16,0 2-29 15,0 1-21-15,0-3-3 0,0-7-22 16,7-4 17 0,0-5-26-16,2-4 2 0,-2-1-7 15,3-4-6-15,6 0 5 16,0-1-25-16,4 0-2 16,-3 0-4-16,3 0-24 15,3 0 28-15,-4-11 26 16,1-3-2-16,-3-11-13 15,-4-2 9-15,-3-8 5 16,-1-2 2-16,-5-2 2 16,-4 1-1-16,0-5 6 15,0-3-6-15,0-4 0 16,0-9-6-16,0-10 5 16,-13 2-8-16,-1 6-51 0,5 19-27 15,9 18 87-15,0 21 61 16,0 6-22-16,0 40-23 15,9 20 153-15,25 14-73 16,5 7-48-16,-2 0-4 16,-2 0-23-16,-8-4-2 15,-13-13-16-15,-2-19 5 16,-5-24-3-16,0-16 17 16,2-8-15-16,9-2 10 15,5-26-1-15,3-12-4 16,3-3-10-16,-3 5-2 0,-3 8 0 15,-9 13-35 1,-5 8 29-16,-2 9-15 0,0 0 8 16,6 19 2-16,-3 11 11 15,3 5 1-15,-6 4 3 16,4-7 8-16,1-6-11 16,-1-7 8-16,1-6-6 15,-5-7 1-15,9-6-4 16,-2 0 0-16,6 0 1 15,2-8 3-15,-2-4-8 16,-9 0-14-16,1 3 15 16,-9 8 6-16,-3-1-10 15,0 2 13-15,0 0-6 16,0 0 0-16,0 6 0 0,4 10 7 16,3 2 8-16,5-1-3 15,3-7-10 1,4-3 4-16,1-7 0 0,3 0-1 15,-4-7-5-15,-1-14 9 16,1-12-9-16,-3-5-12 16,-12-3-24-16,-4 1 0 15,0 5 27-15,-7 7 7 16,-29 10 2-16,-10 8 3 16,2 10 31-16,-6 0 7 15,1 22-5-15,6 20-23 16,13 8 18-16,18 2 2 15,12-5-22-15,0-11 3 0,35-10-14 16,15-10 3-16,-1-8-1 16,1-5-2-16,-9-3 0 15,-6 0-50-15,-12-5-46 16,-19-13-23-16,-4-4-139 16,0-4-72-16</inkml:trace>
  <inkml:trace contextRef="#ctx0" brushRef="#br0" timeOffset="164537.922">19408 11634 1019 0,'0'0'83'0,"0"0"-80"16,0 0 12-16,0 0-15 15,0 0 0-15,0 0-94 16,122-24-192-16</inkml:trace>
  <inkml:trace contextRef="#ctx0" brushRef="#br0" timeOffset="165955.748">14631 13441 309 0,'0'0'140'16,"0"0"-27"-16,0 0-4 15,0 111-32-15,3-74-48 16,4 7-10-16,-2-4-1 16,3-5-12-16,-5-9-6 0,-3-13 0 15,0-7 6 1,0-3-5-16,4-3 12 0,-4-10 7 15,3-27 32-15,-3-14-45 16,5-16 12-16,-5-10-5 16,0-4-6-16,0-3-8 15,0 7-10-15,0 8-2 16,0 10-11-16,0 15 23 16,0 12 0-16,0 14 41 15,0 12-22-15,0 3-9 16,31 3-10-16,18 0 0 15,20 0 2-15,14 0 7 16,6 0 8-16,-6 0-17 16,-11 0 0-16,-15 3-1 0,-22 0-80 15,-15 6-72-15,-20-1-208 16</inkml:trace>
  <inkml:trace contextRef="#ctx0" brushRef="#br0" timeOffset="166142.353">14641 13425 746 0,'0'0'225'16,"0"0"-210"-16,0 0 51 16,0 0 0-16,0 0-51 15,250-50-12-15,-197 47-3 16,-4 3-40-16,-12 0-185 0,-17 0-252 15</inkml:trace>
  <inkml:trace contextRef="#ctx0" brushRef="#br0" timeOffset="166669.544">15168 13458 670 0,'0'0'62'16,"0"0"-53"-16,0 0 10 16,0 119 16-16,-3-73 13 15,-1 4 15-15,1 3-5 16,-3-7-12-16,6-6-12 16,0-8-21-16,0-12 9 15,0-12-18-15,9-6-1 16,14-2-3-16,4 0 0 15,-1-16-22-15,-6-3-120 0,-13-6-20 16,-7 0-195 0</inkml:trace>
  <inkml:trace contextRef="#ctx0" brushRef="#br0" timeOffset="166840.867">14970 13718 635 0,'0'0'126'0,"0"0"4"15,0 0-41-15,0 0-13 16,0 0 4-16,0 0-49 16,264-50-26-16,-201 44-5 15,3 6-5-15,-10 0-71 16,-10 0-172-16,-10 0-268 16</inkml:trace>
  <inkml:trace contextRef="#ctx0" brushRef="#br0" timeOffset="167027.661">15957 13455 942 0,'0'0'123'0,"0"0"-123"15,0 0 0-15,0 0-1 16,0 0-1-16,251 0-21 15,-192 0-154-15,-13 0-122 16</inkml:trace>
  <inkml:trace contextRef="#ctx0" brushRef="#br0" timeOffset="167191.758">15934 13669 1096 0,'0'0'15'0,"0"0"-8"16,0 0-14-16,237-23 7 16,-131 10-33-16,-14 3-89 15,-12 1-142-15</inkml:trace>
  <inkml:trace contextRef="#ctx0" brushRef="#br0" timeOffset="167873.778">16953 13523 472 0,'0'0'339'15,"0"0"-325"-15,0 0 1 16,0 0-15-16,0 0 4 16,0 0-4-16,30-140 3 0,-14 98 18 15,-2 4 33-15,-1 7-3 16,-3 10-27-16,-1 10-3 16,-2 7-10-16,0 4-8 15,6 12 0-15,1 24 15 16,2 11 17-16,-6 5-28 15,3-8-5-15,-6-6 5 16,5-12-7-16,-8-9 9 16,3-10-6-16,0-7-1 15,9 0-1-15,3-20 12 16,8-16-11-16,3-7 2 16,-4-7-4-16,1 6 0 15,-1 6-1-15,-6 11 1 0,-4 10-3 16,-9 10 6-1,0 7-2-15,-2 0 1 0,2 20-2 16,4 18 9-16,1 4 17 16,2 2-17-16,6-10-8 15,-1-6-1-15,1-9 4 16,-1-11-5-16,4-8 5 16,4 0-8-16,3-2 10 15,0-25-10-15,0-2 4 16,-3-8 0-16,-4 0-2 15,-4 8 5-15,-3 4-3 16,-9 11 4-16,-3 10 3 0,-4 4 17 16,0 0 14-1,0 21-30-15,0 15 0 0,-4 9-8 16,0-1 3-16,4-3-6 16,0-7-9-16,0-8-59 15,20-12-65-15,3-12-165 16</inkml:trace>
  <inkml:trace contextRef="#ctx0" brushRef="#br0" timeOffset="168209.881">18170 13343 915 0,'0'0'137'15,"0"0"-103"-15,0 0 8 16,0 0-15-16,0 0-6 16,0 0 27-16,87 71-19 15,-57-71-14-15,2-21 16 16,1-7-18-16,-6-9-3 16,-1-2-3-16,-10-2-11 15,-12 5 6-15,-4 2-3 16,0 9 1-16,-30 2-5 15,-20 11-1-15,-3 10-2 16,2 2-4-16,7 0-41 16,12 23-6-16,14 0-1 0,13 5-113 15,5-2-111-15,0-2-178 16</inkml:trace>
  <inkml:trace contextRef="#ctx0" brushRef="#br0" timeOffset="168347.448">18170 13343 214 0,'265'88'410'0,"-226"-66"-273"16,11-4-34-16,-1-4-4 16,4-6-5-16,-10-2-26 15,-6-6-67-15,-5 0-1 16,-13 0-57-16,-12 0-198 16,-7 0-276-16</inkml:trace>
  <inkml:trace contextRef="#ctx0" brushRef="#br0" timeOffset="168823.449">18886 13200 521 0,'0'0'301'0,"0"0"-221"16,0 0 32-16,0 0-75 15,0 0-28-15,0 0-2 16,0 91 41-16,0-41-30 16,0 10 7-16,0 3 15 0,0 0-8 15,0-1-5 1,11-10-25-16,5-7 5 0,0-11-4 15,5-13-4-15,7-9 1 16,-6-9-20-16,6-3-61 16,-7-7-1-16,-5-16-178 15,-16-9-299-15</inkml:trace>
  <inkml:trace contextRef="#ctx0" brushRef="#br0" timeOffset="168991.968">18699 13415 819 0,'0'0'148'0,"0"0"-137"16,256-50 46-16,-179 37-46 16,-21 10-11-16,-17 3-7 15,-25 0-245-15</inkml:trace>
  <inkml:trace contextRef="#ctx0" brushRef="#br0" timeOffset="179325.346">16053 14871 406 0,'0'0'147'15,"0"0"-36"-15,0 0-34 16,0 0-25-16,0 0-12 16,0 0 13-16,0 0 30 15,0 0-13-15,-11 0-5 0,11 0-26 16,0 0 16-16,0 0 2 16,0 0-9-16,0 0-26 15,0 0-3-15,0 0-4 16,0 0-6-16,27 0-9 15,13-6-1-15,10 0-1 16,-1 2 4-16,-3 4-4 16,-3 0-33-16,-10 0-63 15,-20 16-47-15,-13 6-197 16</inkml:trace>
  <inkml:trace contextRef="#ctx0" brushRef="#br0" timeOffset="179510.577">15957 15193 1057 0,'0'0'153'0,"0"0"-137"16,0 0 63-16,211-30-38 16,-148 26-31-16,3 4-10 15,-10 0-4-15,-10 0-67 16,-19 4-131-16,-8-4-642 15</inkml:trace>
  <inkml:trace contextRef="#ctx0" brushRef="#br0" timeOffset="185818.849">17079 15218 249 0,'0'0'71'0,"0"0"-9"16,0 0 17-16,0 0 0 15,0 0-8-15,0 0 3 16,0 0-20-16,0 0-12 16,0 0 11-16,0 0 25 15,0 0-32-15,0 0-13 16,0 0-8-16,0-14 3 16,0-8 3-16,7-14-12 15,2-14-19-15,5-3 2 16,-2-5-4-16,2 6-9 0,-1 7 4 15,-6 14-3-15,0 12-6 16,-2 14-5-16,-1 5 7 16,-4 1 13-16,7 30-8 15,5 9 5-15,6 6 4 16,1-2 7-16,8-4-6 16,-1-9-1-16,-3-6 0 15,4-8 1-15,-8-14-3 16,-3-3 4-16,-5 0-6 15,1-15 5-15,-1-20-3 16,-4-11 4-16,-2-3 3 0,-5-1-3 16,0 13-1-16,0 10-2 15,0 13 0-15,0 13-2 16,0 1 6-16,7 10 4 16,4 17-3-16,8 12 10 15,4 2 6-15,-3-6 1 16,3-9-19-16,-9-10 0 15,2-4-4-15,-5-12 4 16,1 0-3-16,-1 0 2 16,12-18-2-16,0-14-2 15,3-7-3-15,6-6-7 16,-6 4-13-16,-8 2 6 16,-2 17-10-16,-9 5 23 0,-7 16 7 15,0 1 2 1,0 23 24-16,0 24 13 0,0 7-13 15,5 1 3-15,10-7-16 16,0-6-8-16,12-13-5 16,0-7-3-16,-4-16-72 15,-4-6-224-15</inkml:trace>
  <inkml:trace contextRef="#ctx0" brushRef="#br0" timeOffset="186141.99">18264 15096 1125 0,'0'0'66'15,"0"0"-66"-15,0 0-6 0,0 0-41 16,0 0-193-16,0 0-346 15</inkml:trace>
  <inkml:trace contextRef="#ctx0" brushRef="#br0" timeOffset="199432.612">3884 15512 1 0,'0'0'60'0,"0"0"3"15,0 0 24-15,0 0-57 16,0 0-30-16,0 0 2 16,0 0-6-16,0 0 6 15,0 0-7-15,0 0 8 16,0 0-4-16,0 0 1 15,0 0 0-15,0 0 0 16,0 0 1-16,0 0 12 0,0 0 2 16,0 0 0-1,0 0 1-15,0 0 6 0,0 0-2 16,0 0 11-16,0 0-17 16,0 0-10-16,0 0-4 15,0 0 9-15,0 0-3 16,0-8-6-16,8-8 18 15,4-10-18-15,-1-6-7 16,8-2-5-16,-7-10 7 16,3 0-88-16,0-1-4 15</inkml:trace>
  <inkml:trace contextRef="#ctx0" brushRef="#br0" timeOffset="201017.817">3897 15498 99 0,'0'0'15'0,"0"0"58"15,0 0-41-15,0 0-21 0,0 0 0 16,0 0-11-16,0-14 11 15,0 13 5-15,0-2 17 16,3 0-21-16,-3-8 8 16,4 3-10-16,-1-4-4 15,1-4-6-15,0 4-6 16,4-6-6-16,-1 1-5 16,1-6 8-16,4 0 9 15,-5 2 8-15,0-5 0 16,2-1 23-16,-2 4-27 15,0-5-4-15,-7 2-22 16,5-1 19-16,-5 0-11 16,4 4-27-16,-1 3 39 15,1 4-18-15,0 4-9 0,-1 0 16 16,1 2 2-16,4-2-26 16,0 1-8-16,-1-1 43 15,1-3 2-15,0-3 6 16,-1 1-6-16,5-4 1 15,-5 4 3-15,5 6-1 16,-4-6 16-16,2 3-18 16,3 1 14-16,-6-1-13 15,5 0 6-15,-5-1-5 16,4 4-2-16,-2-6-1 16,-2 4-2-16,0-2 2 15,-4 1 1-15,6 2-1 0,-5 6-11 16,-4-2-29-16,0 8-40 15</inkml:trace>
  <inkml:trace contextRef="#ctx0" brushRef="#br0" timeOffset="203063.629">3957 15530 103 0,'0'0'84'0,"0"0"-39"16,0 0-20-16,0 0 6 16,0 0 1-16,0 0-24 15,23-86 24-15,-7 65-26 16,-5-2 6-16,1 2-2 16,-5-2 8-16,0 0 15 0,2 0-6 15,-2 0-26-15,0 2 6 16,5-2-5-16,-1-2-2 15,1 0-14-15,-1 1-11 16,1 1 24-16,-1 0-16 16,5-4 11-16,-2 0-23 15,2 1-13-15,-2-5 32 16,-1 4 10-16,3 0 10 16,-9-2 0-16,3 5-2 15,-1-2 10-15,-2 6 8 16,0-2-24-16,-3 3 5 15,5-1-5-15,-2 2-2 0,0-4 5 16,2 0-1 0,1-2-4-16,3-2-16 0,1 0 11 15,2 0-32-15,-2-2 36 16,2 0-20-16,10 2-23 16,-3-6 23-16,4 5 10 15,-1-2 11-15,-10 1 6 16,-9 1 3-16,2 4 9 15,-2-2 21-15,-7 1 3 16,11-8-34-16,-8 2-8 16,10-6 0-16,-3 0-1 15,-1-2 1-15,-2 1 51 16,-3 2-31-16,-1 3 7 16,6 4-14-16,-2 3-4 15,-3 1 21-15,8 2 6 0,-5-1-14 16,0-4 8-16,9 1-30 15,-2-4-3-15,6 2-1 16,-8-3-62-16,-1 4 25 16,5 1 6-16,-6 0 26 15,3-1 9-15,-3 4 23 16,-1-12-17-16,-2 2-6 16,0-6 0-16,-3-3-11 15,8-2-17-15,-1 0-11 16,1 4-51-16,-5 6 48 15,0 2 42-15,-3 4 19 16,5 2 4-16,1-2 37 0,3 1-47 16,-3 0-2-16,3 0-1 15,1 1 22-15,2 0-20 16,-9 5 14-16,2-4-14 16,-2 2 47-16,4 0-28 15,1-1-4-15,-1-4-12 16,4 2-7-16,-4-2 16 15,1-2-5-15,-1 1-4 16,-2-1-13-16,-2-4 7 16,0 3-8-16,5-5-2 15,3 3-4-15,-3 2 2 16,-1-5 3-16,4 3-7 0,0-3 0 16,-3-1 7-16,4 4 0 15,-5-2-11-15,-4 3 9 16,5 0-15-16,-5 0-2 15,5 0 5-15,-1-2 14 16,-4 0-3-16,2 0 7 16,-2 2 0-16,4 2-3 15,5 0 13-15,-4 1-8 16,-5 0 1-16,4 0-3 16,1 2 7-16,-5-2-1 15,9-1-9-15,-2-1 7 16,-1-2-5-16,1-3 9 15,-2 2-10-15,4-1 2 16,-5 4 0-16,-1 0 19 16,3 2 4-16,-3-2-15 0,-1 2 17 15,-2 0-15-15,-3-1 5 16,-1 2-18-16,1 0 32 16,1 3 24-16,-5-2-30 15,0 3-12-15,0 0-14 16,4-2-2-16,3-1-3 15,5 1-1-15,-5 1 5 16,0-4-3-16,2 3 3 16,-2 0-5-16,0-2 4 15,0 4 1-15,2 0 0 16,-2-1 1-16,0 4-4 16,2 1 6-16,-5 2-7 15,3 0 10-15,-7 2-12 0,3-2 9 16,1 1-3-16,1 2 1 15,-1-3 0-15,-1 0-2 16,4-1-2-16,2-3 1 16,5-1-26-16,-1-2 23 15,1 1-11-15,-5 4 15 16,-6 1-3-16,1 7-1 16,-4-1-19-16,0 7 24 15,0 2-4-15,0 0 3 16,0 2-2-16,0-1-9 15,0 2-13-15,0 1 2 16,0 0 20-16,0 0-43 16,0 0-104-16,0 0-72 15,0 0-63-15</inkml:trace>
  <inkml:trace contextRef="#ctx0" brushRef="#br0" timeOffset="204075.644">8431 12721 123 0,'0'0'153'0,"0"0"-40"16,0 0-24-16,0 0-76 15,0 0-13-15,0 0-82 16</inkml:trace>
  <inkml:trace contextRef="#ctx0" brushRef="#br0" timeOffset="205504.063">5666 10700 136 0,'0'0'15'15,"0"0"58"-15,0 0-18 16,0 0 41-16,0 0-92 16,0 0 21-16,49-34 16 15,-49 31-7-15,0 3 5 16,0 0 1-16,0 0-12 0,0 0 11 16,0 0 16-1,0 0-19-15,0 0-2 0,0 0-19 16,0 0 3-16,0 0 0 15,0 0 0-15,0 0-10 16,0 0 5-16,0 0 21 16,-7 6-24-16,2 3 7 15,-2 1-17-15,7 2 0 16,0-3-2-16,0 0-11 16,0-5 9-16,0-2-5 15,0-2 8-15,0 0-11 16,0 0 12-16,7-12 0 15,5-1 6-15,-5-4-1 16,-3 4 2-16,-4 3-7 0,0 2 1 16,0 3 11-16,0 3-3 15,0 0 27-15,0 2-33 16,0 0 14-16,-4 0-16 16,1 0 3-16,-1 0 2 15,1 0-4-15,-1 0-2 16,4 0-5-16,-5 7 2 15,5-5-18-15,0 0 9 16,0 1-14-16,0-3 17 16,0 0-19-16,9 0-11 15,5-3 8-15,9-13 28 16,-7 1 2-16,-6 0-4 0,-4 1 2 16,-6 3-27-16,0 4-38 15,0 7-88 1,0 0-96-16</inkml:trace>
  <inkml:trace contextRef="#ctx0" brushRef="#br0" timeOffset="207133.595">3580 15579 139 0,'0'0'81'15,"0"0"33"-15,0 0-56 16,0 0 26-16,0 0-59 16,0 0 2-16,-35 0-27 15,31-5-22-15,4 5-21 16,0 0-16-16,0 0 29 16,0 0 15-16,0 0 6 15,0 0 2-15,0-3-43 16,0 3-68-16</inkml:trace>
  <inkml:trace contextRef="#ctx0" brushRef="#br0" timeOffset="208329.387">3580 15579 270 0,'41'-39'48'0,"-41"39"-42"16,5 0 19-16,-1 0-12 16,3 0 19-16,-4 0-28 15,6 0 12-15,2 0 0 16,-1 0-12-16,10 0-1 16,-4 0 2-16,7 0-7 15,3 0 4-15,4 4-3 0,9-1 6 16,7-2-8-16,4 3 3 15,3-4-1-15,0 5-2 16,-7-5-9-16,4 4 7 16,-8-4 10-16,-5 1 1 15,9 2 15-15,-3-2 18 16,10 4-32-16,16-5 14 16,-2 0-11-16,11 0-10 15,-11 0-2-15,-5 0-77 16,-2 0-34-16,-2-6 45 15,-5 2 54-15,-7 0-21 16,0-1 28-16,-5 5 7 16,-2 0 1-16,3 0 9 15,-1 0 8-15,2 0 14 0,-1 0-27 16,4 0 1-16,4-4-2 16,-1 3 2-16,4-2 6 15,4 3 2-15,-4 0 2 16,2 0-14-16,-2 0 3 15,0 0 46-15,-4 8-38 16,4 1 14-16,0-8 0 16,6 3-21-16,1 1 5 15,-3-5-5-15,4 0 5 16,0 0-11-16,-7 0 0 16,0 0-1-16,-5 0 5 0,-3 0 4 15,-9 0 37 1,6 0 41-16,-4 0-34 0,1 0-11 15,6 3-18-15,0 2-8 16,7-4-4-16,0 2-7 16,6-3 9-16,-6 0-10 15,3 0 0-15,3 0 0 16,-6-3-4-16,3 2 1 16,-2-7-1-16,-1 3 1 15,-7 4 0-15,3-2 5 16,-3 3-3-16,7 0 20 15,9 0-22-15,-2-1 9 0,9-3-5 16,0-1-4 0,0 0 1-16,4-2 0 0,-10 5-2 15,-1-2-4-15,2-1 0 16,-2 3 2-16,3-4-2 16,-1-3 9-16,5-1-9 15,0 2 5-15,0 0 0 16,3 2 0-16,-4-1 1 15,-3-2-3-15,4 3 5 16,-9-2-4-16,2-1 6 16,-5 4-5-16,5-1 2 15,1 3 2-15,3 0-2 16,3 2-2-16,0 1 0 16,-2 0 1-16,2 0-6 0,-7 0 10 15,-2 0-3-15,-7 0 15 16,2 0 15-16,2 0-20 15,-1 0-10-15,3 0 6 16,-3 0-7-16,-3-5 10 16,0 1-1-16,-7-2 33 15,0 2-31-15,0 0-8 16,-3 4 2-16,-3-4-7 16,-1 4 1-16,-5-6 0 15,-4 6-1-15,2-3 7 16,-2 3-10-16,-7-1 8 15,-4 1-8-15,-4 0 10 16,-7 0-5-16,-4 0 1 0,-4 0 2 16,0 0-4-1,0 0-8-15,0 1-82 0,-20 8-146 16</inkml:trace>
  <inkml:trace contextRef="#ctx0" brushRef="#br0" timeOffset="208704.707">9939 15316 802 0,'0'0'40'0,"0"0"-37"0,0 0-5 15,0 0 4-15,0 0 8 16,0 0 32-16,23-4 15 15,4 8-26-15,5 4-18 16,14-3-8-16,-6 0-5 16,10 2-17-16,-8 0-41 15,-8 1 7-15,-6 2-14 16,-17 3 40-16,-11-5 25 16,0 11 8-16,-7-2 59 15,-36 4 40-15,-6 1 11 16,-13 0-59-16,-2-2 40 15,11 1-41-15,7-7-32 16,16-5-25-16,11-4-2 16,15-1-23-16,4-4-59 0,0 0-32 15,0 0-194-15,11 0-15 16</inkml:trace>
  <inkml:trace contextRef="#ctx0" brushRef="#br0" timeOffset="209494.362">10470 16016 618 0,'0'0'147'0,"0"0"-118"16,0 0 28 0,0 0-40-16,0 0-3 0,0 0 0 15,80-139-13-15,-54 95 5 16,-6 4-2-16,-4 1-8 16,-6 3-113-16,-10 13-60 15,0 1-172-15</inkml:trace>
  <inkml:trace contextRef="#ctx0" brushRef="#br0" timeOffset="209685.982">10318 15756 1188 0,'0'0'126'0,"0"0"-124"16,0 0 32-16,0 0-20 15,0 0-13-15,205 131-1 16,-159-103-59-16,-16 3-98 16,-14-4-85-16,-12-2-397 15</inkml:trace>
  <inkml:trace contextRef="#ctx0" brushRef="#br0" timeOffset="212139.444">3881 15566 29 0,'0'0'65'0,"0"0"-55"0,0 0 6 16,0 0-16-16,0 0 0 15,0 0-1-15,7 8 1 16,-7-8 9-16,4 0-6 16,-4 0 91-16,0 0-76 15,0 0-13-15,0 5-3 16,0-5-3-16,0 0 4 16,0 0 12-16,0 0 73 15,0 0-22-15,0 0-28 16,0 0-23-16,0-5 14 15,0-3-11-15,0 4 28 16,0-1-12-16,0 0-21 16,0-3 0-16,0 2-4 0,0-3 13 15,5 1-8-15,-2-9 14 16,1 1-19-16,-4-4 9 16,3-4-11-16,-3 3 0 15,0-6-7-15,0-3 0 16,4 5-1-16,0 0-6 15,1-5 4-15,-2 2 3 16,-3-3 1-16,0 0 0 16,4-2 20-16,-1-1 4 15,1 2-1-15,0 0-10 16,-4-4-6-16,0 11-4 16,0-11 2-16,0 9-2 0,0 2-3 15,0 0 3-15,0 2-2 16,0 2-2-16,0-2 0 15,0 0 0-15,0-4-1 16,0 1 4-16,0-4-6 16,0 2 4-16,0-2-3 15,0 4 4-15,0-2-5 16,0-2 3-16,0 1-2 16,0-2 4-16,0-1-2 15,0 1 0-15,-4 1 0 16,-7 3 0-16,3-1 1 15,-3-3 10-15,-1 3-3 16,4-6 0-16,-2 2-7 0,6-2 1 16,-1-3-2-1,1 2-1-15,4-1-1 0,-7-4 4 16,4 1-4-16,-6 0-6 16,6 0 2-16,-1 3 12 15,4 0 1-15,0 4-3 16,0-2 1-16,0-2-5 15,0 2 1-15,0 0-2 16,0 0 5-16,0-5-8 16,0 1 3-16,0-1-3 15,0-4 2-15,0-1-6 16,0-2 7-16,0 2-7 0,0 0 7 16,-4 0-4-16,4 0 0 15,0-1-4-15,0 5 8 16,0-2-7-16,0 2 7 15,0-3 1-15,0 0 1 16,0 0-1-16,0 4 0 16,0 0-5-16,0-1-9 15,0 2 6-15,8-1 8 16,-8-4 5-16,0 0 1 16,0-1 6-16,0 3-3 15,0-3 8-15,0 0-14 16,0-3-3-16,0 1-7 15,0-4 2-15,0 2 0 0,0-2 10 16,0 0 9 0,0 0-11-16,3-2 4 0,9-1 4 15,-8-3-10-15,3-2 0 16,2-3 2-16,-6 0-6 16,1 1-7-16,-1 2 1 15,1 4-2-15,0 4 0 16,-4 1 7-16,0 6 4 15,0-1 0-15,0 3 0 16,0-6 0-16,-11-3 4 16,7-3 30-16,4-6-14 15,0-1 16-15,0-1-12 16,0 3-15-16,0-4-6 16,0 3-3-16,4-1 14 0,7 1-14 15,1 3 31-15,4 2-3 16,-6-1 29-16,3 5-26 15,-6 0-3-15,0 0-20 16,-3 0-7-16,4-8 2 16,-1-6 1-16,4-11-8 15,1-3 11-15,-1-2-17 16,1 0 10-16,-1 0 0 16,-2-3 0-16,-9-3 9 15,0 2-9-15,0-2 0 16,3 3-10-16,1 4 20 15,3-2-19-15,5 3 15 16,3 0-12-16,8 0 6 0,-4 2-1 16,-3 5 0-16,-2 9 2 15,-1 14-2-15,-10 4-4 16,1 6 4-16,-4 7-18 16,0 9 0-16,0 8-34 15,-11 8-75-15,-1 6 27 16,1 0 10-16,11 0-362 15</inkml:trace>
  <inkml:trace contextRef="#ctx0" brushRef="#br0" timeOffset="212686.395">3976 9106 454 0,'0'0'169'0,"0"0"-45"0,0 0-31 15,0 0 12-15,0 0 11 16,0 0-93-16,-49 4 5 16,45-4-24-16,1 0 3 15,-2 0-5-15,1-3 0 16,4 2-2-16,0-1 1 15,0-6-6-15,0-6 1 16,4-11 3-16,31-8-17 16,7-6-1-16,-1-1-15 15,-2 4 19-15,-9 6 12 16,-10 10 2-16,-13 8-2 16,-7 8 6-16,0 4 19 0,0 0-3 15,0 0-19-15,3 14-2 16,1 14-8-16,15 13 6 15,8 4-2-15,19 0-32 16,7-5-55-16,23-10-87 16,-4-10-103-16,-6-14 50 15</inkml:trace>
  <inkml:trace contextRef="#ctx0" brushRef="#br0" timeOffset="213250.582">3571 8055 565 0,'0'0'144'16,"0"0"-84"-16,0 0-17 15,0 0-34-15,0 0 27 0,0 0 4 16,0 0 24 0,0 54-36-16,20-28-16 0,6 2-5 15,-3 0-2-15,4 0-4 16,5 0 0-16,-6-3-2 16,4-8-108-16,4-9-28 15,1-8-151-15,-1-4-56 16</inkml:trace>
  <inkml:trace contextRef="#ctx0" brushRef="#br0" timeOffset="213404.578">3943 8031 688 0,'0'0'140'0,"0"0"-87"16,0 0-48-16,-51 108 28 0,17-22 51 15,-8 31 1-15,8 25-59 16,11 20-17-16,12 13-9 15,11-11-101-15,0-31-249 16</inkml:trace>
  <inkml:trace contextRef="#ctx0" brushRef="#br0" timeOffset="-213843.15">4801 15199 299 0,'0'0'160'15,"0"0"-91"-15,0 0-4 16,0 0-10-16,0 0-24 16,0 0 27-16,0-6-14 15,0 6 19-15,0 0-7 16,0 0 4-16,0 0-13 16,0 0-14-16,0 0 2 15,0 3-26-15,0 14-9 16,0 6 4-16,0 4-9 15,0 3 8-15,0-3-8 0,7-6 5 16,12-6-1-16,4-7-1 16,0-8-3-16,4 0 0 15,3 0-7-15,0-23 10 16,-7-8 4-16,-4-7-3 16,-15-2 1-16,-4-1-9 15,0 5-18-15,-4 4 13 16,-22 11 1-16,-6 2 13 15,-5 13 6-15,3 6 3 16,-8 0 22-16,6 6-24 16,10 13-7-16,12 2-1 15,5-3 0-15,9-5 1 0,0-4 0 16,0-9 0 0,35 0-4-16,-1 0-2 0,12 0 11 15,-7 0-12-15,-6-4 0 16,-2 0-90-16,-12 4-69 15,-3 0-243-15</inkml:trace>
  <inkml:trace contextRef="#ctx0" brushRef="#br0" timeOffset="-213517.021">5109 15348 493 0,'0'0'70'0,"0"0"-30"16,0 0 72-16,0 0-66 15,0 0-4-15,0 0 1 16,72-64-20-16,-56 32-20 16,-2 2 4-16,-5-1 2 15,-9 12-1-15,4 6 8 16,-4 13 1-16,0 0 36 15,0 0 16-15,0 14-17 16,0 21-49-16,0 5-3 16,3 3 3-16,8-8-6 0,1-9 3 15,4-12 0 1,-5-6 0-16,8-8-35 0,-8 0-199 16,-8-18-156-16</inkml:trace>
  <inkml:trace contextRef="#ctx0" brushRef="#br0" timeOffset="-213342.193">5247 15083 467 0,'0'0'742'0,"0"0"-692"15,0 0-47-15,0 0-3 16,0 0-17-16,0 0-57 15,10-29-134-15,-10 24-472 0</inkml:trace>
  <inkml:trace contextRef="#ctx0" brushRef="#br0" timeOffset="-212127.574">3892 14275 325 0,'0'0'109'0,"0"0"24"0,0 0-45 16,81 112-66-16,-51-103-5 15,0-9-9-15,5 0 1 16,-4-6-4-16,-5-20 17 16,-3-11-5-16,-7-5 6 15,-9-4-20-15,-7 0-1 16,0 0-2-16,0 10-15 16,-23 3 7-16,0 12 8 15,-3 8 8-15,3 8 7 16,-4 5 14-16,4 0-5 15,0 8-24-15,0 16-9 16,12-2 8-16,3-4-4 16,4-7 1-16,4-5 0 0,0-1-7 15,0-3 11-15,19-2-8 16,8 0 5-16,3 0 6 16,5 0-6-16,-4 0-93 15,-8 0-391-15</inkml:trace>
  <inkml:trace contextRef="#ctx0" brushRef="#br0" timeOffset="-211681.325">4254 14008 542 0,'0'0'154'0,"0"0"-146"16,0 0-5-16,0 107 27 15,0-57 10-15,9 6 19 16,-2-2-23-16,0-2-30 15,-3-10-4-15,1-15-3 0,-1-15 4 16,-1-11-2-16,-3-1 13 16,0 0 60-16,0-10-21 15,0-16-11-15,0-6-15 16,0 0-9-16,-12 10 4 16,1 6-10-16,4 9 5 15,2 2 7-15,5 5 10 16,0 0-28-16,0 0-6 15,0 0-7-15,0 0-18 16,0 0 4-16,28 0-18 16,13 0 8-16,12-1-110 15,-11-12-214-15</inkml:trace>
  <inkml:trace contextRef="#ctx0" brushRef="#br0" timeOffset="-209580.061">4320 14610 125 0,'0'0'0'0,"0"0"0"15,0 0 3-15,0 0-6 16,0 0-5-16,0 0 1 15,0 0-28-15,60 26 20 0,-51-23 14 16,10-1-44 0</inkml:trace>
  <inkml:trace contextRef="#ctx0" brushRef="#br0" timeOffset="-209031.984">4320 14610 97 0,'138'34'144'0,"-138"-34"-73"16,0-3 21-16,0 3-10 15,-6 0 7-15,-4 0-11 16,10 0-35-16,-4-1-23 16,4 1-17-16,0 0 0 0,0 0 4 15,0 0-11-15,0 0 5 16,7 0-1-16,9 0 0 15,-5 0 0-15,1 0-1 16,-1 0 2-16,1 0-2 16,-5 4 0-16,4 8 1 15,5 0-6-15,0 0 4 16,-2 2-7-16,2 0 4 16,-2-4-5-16,5 2-11 15,-3 1-6-15,-5 1-35 16,5 0 19-16,-13-5-1 15,4 1 23-15,-1-2-5 16,-3 1 19-16,1-1-5 0,-1 1 4 16,-3 1 1-1,4 7-6-15,-1 0 7 0,-3 2 5 16,6-1-2-16,-6-5-16 16,0 4 10-16,3-1 5 15,-3 1 1-15,7 0 2 16,-7 2 2-16,0-11-7 15,0 5 8-15,0-9-4 16,0 2 4-16,4-4 6 16,-4 4 2-16,3-6-8 15,1 0 7-15,5 0-6 16,-2 0-3-16,-7 0-73 0</inkml:trace>
  <inkml:trace contextRef="#ctx0" brushRef="#br0" timeOffset="-208116.169">4815 14289 552 0,'0'0'138'0,"0"0"-103"16,0 0-22-16,0 0 3 15,0 0 10-15,7 113 30 16,9-89-13-16,3-7-1 16,1-5-15-16,-2-8-12 15,1-4-7-15,-3 0 0 16,7 0-7-16,3-13 0 0,5-15 5 16,-5-7-2-16,-6-2-8 15,-5-1-2-15,-15 1-28 16,0 1-2-16,0 4 36 15,0 6 1-15,0 2 7 16,-23 8 25-16,0 6-13 16,-8 5 51-16,4 5-39 15,-7 0-23-15,8 9-9 16,-1 9-5-16,8 2-30 16,8 0-24-16,11 0-49 15,-5 0 13-15,5-4-40 16,0-2-213-16</inkml:trace>
  <inkml:trace contextRef="#ctx0" brushRef="#br0" timeOffset="-208016.853">4815 14289 613 0</inkml:trace>
  <inkml:trace contextRef="#ctx0" brushRef="#br0" timeOffset="-207952.771">4815 14289 613 0,'23'58'218'0,"-23"-58"-180"0,0-4 28 0,7-6-3 0,28-2-35 15,-1 6-12-15,1 0-16 16,-5 5-205-16,-10-2-454 16</inkml:trace>
  <inkml:trace contextRef="#ctx0" brushRef="#br0" timeOffset="-199362.821">10905 10487 98 0,'0'0'217'0,"0"0"-175"0,0 0-9 16,0 0 36-1,0 0-41-15,0 0 10 0,0 0 7 16,0-19 26-16,0 14-28 16,0-1 18-16,0 0-18 15,0 0-6-15,0 0-24 16,0 2-6-16,0 1-6 16,0 2 0-16,0 1 2 15,0-2 12-15,0 2 47 16,0-3-21-16,0 2 5 15,0 1-22-15,0 0 8 16,0 0-28-16,0 0 0 0,0 0-4 16,0 0-10-1,0 10 6-15,0 10-1 0,0 1 0 16,0 6 10-16,0-2-10 16,7-6 9-16,9-1-8 15,-2-4 4-15,6-3 0 16,-4-5-1-16,-2-5 4 15,-2-1-7-15,8 0 8 16,-3 0-9-16,6-14 10 16,-3-6-8-16,-1-1 5 15,1-8-2-15,-10 3 2 16,-1-2 2-16,-5 1-1 16,-4 4-2-16,0 5 7 15,0 6-2-15,0 7 0 16,0 5-5-16,0 0-1 0,0 1 0 15,0 19-12-15,0 6 11 16,0 4-2-16,0-2-2 16,0-1 8-16,7-8-6 15,3-1 6-15,3-5-6 16,-3-7 3-16,3-3-3 16,-3-3-1-16,6 0-4 15,7-12 8-15,0-16 5 16,4-12 38-16,-8-6-27 15,-4-2 12-15,-7-2-3 16,-4 6 4-16,-4 1 4 16,0 10-7-16,0 8-15 0,0 10-9 15,0 9 16 1,0 6-17-16,0 0-1 0,-4 0-14 16,4 0-49-16,0 13-15 15,0 11-4-15,0 4-111 16,11-1-132-16</inkml:trace>
  <inkml:trace contextRef="#ctx0" brushRef="#br0" timeOffset="-198795.9">11496 10405 295 0,'0'0'160'0,"0"0"-159"16,0 0 62-16,0 0 5 15,0 0-38-15,0 0-9 16,34 52 27-16,-29-47-27 16,-1-4 20-16,-4-1 9 15,3 0-6-15,-3 0 21 16,0 0-2-16,0 0 38 15,0 0-49-15,0 0-13 16,0-6-26-16,0 2-1 16,0 2-9-16,0 2 11 15,0 0-12-15,0 0-1 0,0 0-2 16,0 2-15-16,0 13 15 16,0 2-2-16,0-1 3 15,0 1 0-15,0-6 0 16,0-3-2-16,0-2 2 15,0-2-4-15,0-1 8 16,4-2 0-16,-4-1-4 16,0 0 15-16,0 0-9 15,0 0 13-15,0 0 1 16,0 0 0-16,0 0 0 16,0 0-17-16,0 0 7 15,0 0-5-15,0 0 3 16,0 0-6-16,0 0 1 0,0 0-3 15,0 0-1-15,0 0-6 16,0 0-52-16,3 0-24 16,1 0-4-16,-1 0-194 15,-3-5-237-15</inkml:trace>
  <inkml:trace contextRef="#ctx0" brushRef="#br0" timeOffset="-198356.152">11454 10633 336 0,'0'0'73'16,"0"0"70"-16,0 0 9 16,0 0-111-16,0 0 27 15,72-109 3-15,-63 80-8 16,-2-1-15-16,-3 4-21 16,-4 5-6-16,0 4-16 15,0 9 33-15,0 4-25 16,0 4 1-16,0 0-9 15,0 0-3-15,0 14-2 0,0 9-4 16,0 6-5-16,0-3 18 16,0-4-11-16,0-4 6 15,3-4 0-15,9-3 1 16,-1-6-2-16,1-3 2 16,-1 1-3-16,5-3-2 15,-2 0-16-15,6 0-54 16,-8 0-108-16,-5-5-143 15</inkml:trace>
  <inkml:trace contextRef="#ctx0" brushRef="#br0" timeOffset="-198142.318">11885 10275 736 0,'0'0'66'0,"0"0"-39"15,0 0 4-15,0 0-31 16,0 0-13-16,0 0-43 16,37 13-98-16,-21-8-202 15</inkml:trace>
  <inkml:trace contextRef="#ctx0" brushRef="#br0" timeOffset="-197949.131">11873 10439 791 0,'0'0'236'15,"0"0"-217"-15,0 0 19 16,0 0-24-16,0 0-7 15,0 0-14-15,108-24-1 16,-75 18-191-16,3 4-140 16</inkml:trace>
  <inkml:trace contextRef="#ctx0" brushRef="#br0" timeOffset="-197661.768">12232 10389 226 0,'0'0'656'0,"0"0"-630"16,0 0-21-16,0 0 66 16,0 0-27-16,0 0 2 15,115 4 2-15,-89-4-31 16,1 0 11-16,3-18-19 16,-3-8 15-16,-4-4-19 15,-8-7 5-15,-15 2-8 0,0 0-4 16,0 4 3-1,-30 4-1-15,-19 7 3 0,-6 10 2 16,2 10-1-16,3 0-3 16,8 22-1-16,8 19-43 15,18 6-26-15,16 1-126 16,0-6-287-16</inkml:trace>
  <inkml:trace contextRef="#ctx0" brushRef="#br0" timeOffset="-195726.78">5501 8821 229 0,'0'0'48'0,"0"0"-8"15,0 0 44-15,0 0-20 0,0 0-15 16,0 0 71-16,0 0-38 16,-7-14-18-16,7 12-10 15,0-2-13-15,0 2 24 16,0 2-21-16,0-2-12 16,-3 2-9-16,3 0 21 15,0 0-30-15,-4 0-6 16,-1 0-8-16,1 4 0 15,4 21-22-15,0 10 22 16,0 5-2-16,0 0 2 0,0-2-5 16,13-7-5-1,10-8 9-15,-6-6-8 0,3-11 9 16,-4-5-15-16,3-1 9 16,4 0-5-16,0-25 11 15,-2-14-3-15,-1-3 7 16,-11 0-8-16,-2 2 8 15,-7 8-7-15,0 6 9 16,0 8-7-16,0 7 4 16,0 10 1-16,0 1 0 15,-4 0-4-15,-5 16-21 16,9 11 18-16,0 6-8 16,0 1 17-16,0 0-11 15,16-2 10-15,11-8-6 16,-4-8 1-16,0-6-1 15,-4-5-2-15,1-5 6 16,1 0 3-16,2-20 10 0,-4-17 33 16,-3-5-30-16,-12-2-4 15,-1 6-9-15,-3 2-6 16,0 8 2-16,0 5-2 16,-7 10-4-16,-5 7-14 15,1 6 1-15,-1 0-74 16,5 13-106-16,3 14 59 15,1-1-83-15</inkml:trace>
  <inkml:trace contextRef="#ctx0" brushRef="#br0" timeOffset="-195328.822">5947 8847 522 0,'0'0'265'0,"0"0"-258"16,0 0-7-16,0 0 0 16,0 0 3-16,0 0 34 15,65 138 11-15,-52-84-4 16,-10 3-27-16,1-7-12 16,-4-8 6-16,0-12-8 15,0-10 3-15,0-9-6 16,0-10 1-16,0-1 16 15,0-1 28-15,0-26 7 0,0-7-44 16,0-5-14-16,-12-3 10 16,-6 6-8-16,2 8 7 15,0 9-3-15,5 8 5 16,8 8-2-16,3 3-3 16,0 0 2-16,0 0-4 15,0 0-23-15,7 0 24 16,19 0-5-16,10 3 4 15,-6 0-29-15,4-3-132 16,-4 0 5-16,-7 0-260 16</inkml:trace>
  <inkml:trace contextRef="#ctx0" brushRef="#br0" timeOffset="-195212.864">5947 8847 409 0</inkml:trace>
  <inkml:trace contextRef="#ctx0" brushRef="#br0" timeOffset="-194857.184">6451 8901 370 0,'0'0'339'0,"0"0"-286"16,0 0 22-16,198-54-38 16,-136 38-11-16,-5 4-26 15,-8 6-3-15,-6 2-81 16,-17 4-125-16,-12 0-263 15</inkml:trace>
  <inkml:trace contextRef="#ctx0" brushRef="#br0" timeOffset="-194267.183">6349 8797 594 0,'0'0'146'0,"0"0"-30"16,0 0 8-16,0 0-53 15,0 0-43-15,0 0-12 16,0-4-16-16,40-1 0 0,19-4 1 15,10 1 7-15,3-2 14 16,-8 2-21-16,1 2 5 16,-12 0-6-16,-7 3-4 15,-16 3-38-15,-10 0-94 16,-17 0-32-16,-3 0-62 16,0 6-235-16</inkml:trace>
  <inkml:trace contextRef="#ctx0" brushRef="#br0" timeOffset="-193994.372">6729 8600 639 0,'0'0'92'0,"0"0"-9"15,0 0 66-15,0 0-61 16,0 0-40-16,0 0-10 16,0-12-18-16,0 18-13 15,-7 26-7-15,3 13 6 16,1 10-8-16,3 6 5 16,0-3-6-16,0-6-4 15,0-6-43-15,3-10-181 0,13-14-169 16</inkml:trace>
  <inkml:trace contextRef="#ctx0" brushRef="#br0" timeOffset="-193513.35">7362 8707 688 0,'0'0'88'16,"0"0"-69"-16,0 0 42 16,0 0-5-16,0 0-17 15,39 106-7-15,-2-95-2 16,2-6-29-16,-2-5 23 16,2 0-11-16,4-5 39 15,-3-22-38-15,-1-7 3 16,-12-7-11-16,-8 0 1 0,-19-3-6 15,0 1 6 1,-3 7-4-16,-36 4 1 0,-14 7-6 16,-9 12 2-16,-5 11-4 15,-2 2-10-15,12 20-2 16,11 21-13-16,27 6-56 16,19 5-109-16,3 1-68 15</inkml:trace>
  <inkml:trace contextRef="#ctx0" brushRef="#br0" timeOffset="-170358.757">6485 16879 219 0,'0'0'104'15,"0"0"-100"-15,0 0 32 16,0 0-17-16,0 0-12 0,0 0 4 16,0 0 2-1,23-42 10-15,-20 39-9 0,-3-1 19 16,0 0-1-16,0-2 22 15,6 6-28-15,-3-8-6 16,-3 4 8-16,4-2 7 16,-4 2 13-16,0 4-18 15,0 0 3-15,0 0-9 16,0 0 3-16,0 22-25 16,0 10 10-16,-13 8-12 15,3-1 0-15,-1-2 0 16,-1-7-2-16,5-8 1 15,3-8-6-15,-1-8-1 16,5-6-17-16,0 0 25 0,0-14 9 16,0-26-9-16,0-10-7 15,0-7 4-15,19-6 1 16,1 1-22-16,3 7-22 16,-4 11-29-16,-5 12 61 15,-1 10 14-15,-6 19 1 16,-4 3 6-16,6 0-2 15,2 31-4-15,5 13 45 16,10 10 30-16,4-1-66 16,9 1 0-16,2-7 3 15,1-4 16-15,-3-7-26 16,-12-2-2-16,-4-11-1 16,-16-6 0-16,-4-3 18 15,-3-6 30-15,0-2 25 16,0-6-17-16,-19 5-9 0,-18-5-26 15,-16 0-2-15,-6 0-14 16,3 0 11-16,-1 0 4 16,8 0-16-16,-3 0 16 15,15 0-16-15,11 3-2 16,6 1-1-16,17-4-2 16,3 0-11-16,0 0-19 15,0 0-52-15,19 0-17 16,18 0-53-16,6 0-85 15</inkml:trace>
  <inkml:trace contextRef="#ctx0" brushRef="#br0" timeOffset="-169685.545">6989 16743 620 0,'0'0'87'15,"0"0"-46"-15,0 0 22 16,0 0-34-16,0 0-27 16,0 0-4-16,0 6 5 15,0 17 34-15,0 7 28 16,7 5 4-16,12 7-49 16,4-7 1-16,4-7-3 15,0 3-5-15,-1-14-6 16,-3-7-5-16,4-2 6 0,-8-8-6 15,4 0 8 1,4 0-9-16,-4-22 14 0,-8-4-1 16,-4-5 2-16,-11-6-3 15,0 7-6-15,0 2 2 16,0 6 7-16,-7 8 18 16,-9 2-14-16,9 10 17 15,3 2-21-15,4 0-16 16,0 18-15-16,4 10 0 15,23 4 11-15,3-2 8 16,9-8-8-16,-9-7 10 16,-4-13-8-16,1-2 10 15,-4 0-2-15,0-2 0 16,-4-25 39-16,1-9 7 16,-10-14-8-16,-6 2-22 15,-4 2-21-15,0 5 4 16,0 11 2-16,-7 2-12 0,-13 10 7 15,4 14-4-15,9 4-26 16,0 0-40-16,4 32-88 16,-1 8-38-16,-5 10-128 15</inkml:trace>
  <inkml:trace contextRef="#ctx0" brushRef="#br0" timeOffset="-169250.014">6600 17387 634 0,'0'0'227'0,"0"0"-211"16,0 0 79-16,0 0 6 0,0 0-70 16,0 0 4-1,-43 11 3-15,43-11 2 0,0 0 22 16,36 0-48-16,33-6 3 15,30-7 36-15,17-1 15 16,15-3-39-16,6 2-20 16,4 7-5-16,-12 0 2 15,-14 6-12-15,-26 2 0 16,-33 0-29-16,-13 0-50 16,-26 14-9-16,-11 8-19 15,-6 0-100-15,-13-2-122 16</inkml:trace>
  <inkml:trace contextRef="#ctx0" brushRef="#br0" timeOffset="-168575.401">6989 17602 469 0,'0'0'145'16,"0"0"-93"-16,0 0 46 0,0 0-20 15,0 0 21-15,0 0-35 16,0 4-29-16,-16 32-29 15,2 12-1-15,-2 2 5 16,5 4 7-16,2 0-10 16,2-14 6-16,4-14 8 15,3-7-20-15,0-19 12 16,0 0-11-16,0 0 21 16,0-28-5-16,0-21 11 15,0-9-12-15,0 0-2 16,3 10-7-16,4 6-6 15,2 8-1-15,-5 11 5 16,3 6-10-16,5 13 4 16,-1 4-8-16,12 0-23 0,7 30 16 15,5 10 7-15,3 8 7 16,0 2-3-16,-4 4 6 16,-4 0-6-16,-7-10 8 15,-11-3-2-15,-4-12-1 16,-8-6 0-16,0-4 0 15,0-11 6-15,0-3 24 16,0-1 1-16,-23-2 12 16,-11-2-13-16,-12 0 3 15,-7 0-30-15,-2-6 21 16,2-2-11-16,7 4 3 16,9 4-10-16,1 0-7 15,15 0 0-15,12 0-3 0,2 0 0 16,7 0-22-16,0 0-31 15,0 0-86-15,23 0 33 16,7 0-195-16,6-1-165 16</inkml:trace>
  <inkml:trace contextRef="#ctx0" brushRef="#br0" timeOffset="-168250.444">7359 17517 344 0,'0'0'137'0,"0"0"28"16,0 0-80-16,0 0-28 15,16 112-17-15,-16-71 26 16,0 3-34-16,3 0-5 15,1 0 3-15,3-8-8 16,5-4-2-16,2-5-16 16,9-10 12-16,13 2-15 15,-6-7 12-15,12-6-12 16,4-6-1-16,-2 0-4 16,2 0-7-16,-3-4-78 0,-10-14-130 15,-13-5-148-15</inkml:trace>
  <inkml:trace contextRef="#ctx0" brushRef="#br0" timeOffset="-168072.898">7355 17758 687 0,'0'0'218'0,"0"0"-161"15,0 0-29-15,0 0 48 16,214-77-22-16,-138 70-40 15,-16 1-14-15,-10 6-1 0,-11 0-56 16,-13 0-155-16,-3 0-79 16</inkml:trace>
  <inkml:trace contextRef="#ctx0" brushRef="#br0" timeOffset="-167603.388">8160 17168 288 0,'0'0'236'0,"0"0"-137"16,0 0 34-16,0 0-56 15,0 0-35-15,0 0 65 16,60-30-30-16,-33 29-37 16,-4-3-23-16,3 4-7 15,-3 0-10-15,4 0-1 16,-11 4-105-16,-9 6-153 15</inkml:trace>
  <inkml:trace contextRef="#ctx0" brushRef="#br0" timeOffset="-167450.415">8133 17379 1220 0,'0'0'39'0,"0"0"-30"0,0 0 33 15,0 0-41-15,255-36-1 16,-193 36-114-16,-21 0-292 16</inkml:trace>
  <inkml:trace contextRef="#ctx0" brushRef="#br0" timeOffset="-158806.174">9425 16874 649 0,'0'0'181'15,"0"0"-129"-15,0 0 30 16,0 0-32-16,0 0-7 16,-106 138-1-16,79-88-5 15,-7-6-18-15,-1-3 11 16,1-9 5-16,8-10-17 16,-1-11-10-16,4-6-2 15,-3-5-3-15,-2-16-3 0,6-20-38 16,3-5 4-1,6-4-1-15,3 0 15 0,10 9-3 16,0 2 7-16,0 10 12 16,0 13-1-16,0 0 3 15,10 7-7-15,29 4 5 16,11 0 4-16,6 26 7 16,13 14 16-16,0 3 9 15,0 8-19-15,-8-5 7 16,-5-5 8-16,-6-7 3 15,-8-11-8-15,-6-10-9 16,-3-9-14-16,-3-4 3 16,2 0-3-16,-11-12-83 15,-12-16-224-15</inkml:trace>
  <inkml:trace contextRef="#ctx0" brushRef="#br0" timeOffset="-151926.455">994 9705 231 0,'0'0'139'16,"0"0"-37"-16,0 0 3 16,0 0-13-16,0 0-34 15,0 0-8-15,0 0 33 16,0 0 3-16,-10-6 1 15,6 6-42-15,4-2-12 16,0 2-7-16,0 0-13 16,0 0-8-16,0 0 5 15,0 0-20-15,0-2 17 0,0-4-16 16,14-2 13-16,13-2-9 16,-1 2 5-16,1 0-3 15,-4 2-1-15,12 0-1 16,-12 4-2-16,-9-2 14 15,-5-1 3-15,-9-1-9 16,-32 1 6-16,-17-1-2 16,-4 6-7-16,10 0 2 15,-6 0-6-15,-1 10 4 16,1 14-11-16,11 2 10 16,15 0-4-16,8-3 3 15,15 0 1-15,0-2 1 0,0 0-7 16,23-3-9-16,15 0-11 15,3-1 21-15,5-3 3 16,-3-2 9-16,-13 0-13 16,-11 2 18-16,-12 1-14 15,-7 2 7-15,0-1-2 16,0-1 11-16,-37 4 0 16,-9-1 7-16,-3-2-11 15,-8-2-6-15,2-4 5 16,11-1 7-16,5-6-12 15,16 0 6-15,12-3-7 16,11 0-2-16,0 0-6 16,27 0-90-16,33-15-5 0,9-1-42 15,-4-3-186-15</inkml:trace>
  <inkml:trace contextRef="#ctx0" brushRef="#br0" timeOffset="-151699.226">1422 9695 255 0,'0'0'495'16,"0"0"-449"-16,0 0-37 0,0 0 33 15,0 0 1-15,0 0 0 16,145-19-12-16,-118 18-31 15,-1 0 0-15,4 1-14 16,-7 0-112-16,-3 0-131 16</inkml:trace>
  <inkml:trace contextRef="#ctx0" brushRef="#br0" timeOffset="-151509.505">1350 9957 709 0,'0'0'59'0,"0"0"-54"0,0 0 60 16,0 0 13-1,0 0-8-15,221-13-38 0,-175 5-28 16,-13 4-4-16,-3 0-89 16,-3 0-130-16,-11-1-241 15</inkml:trace>
  <inkml:trace contextRef="#ctx0" brushRef="#br0" timeOffset="-151047.531">1994 9821 434 0,'0'0'143'0,"0"0"-110"16,0 0 30-16,0 0 5 16,0 0-29-16,30 103 14 15,-7-91-34-15,0-6-2 16,-4-2-4-16,4-4 10 16,-3 0 11-16,6-2-34 15,4-24 23-15,0-6-21 16,0-8 14-16,-10-5-12 15,-13 1-5-15,-7 6 3 16,0 4-2-16,-7 8 8 16,-30 8-4-16,-6 6 37 0,4 8-20 15,2 4-5-15,-2 0-10 16,9 14-12-16,4 12 3 16,3 2 2-16,10 3-5 15,10-6 3-15,3-5 2 16,0-8-4-16,8-6-1 15,26-4 6-15,5-2-6 16,5 0 8-16,2 0-6 16,-3 0-11-16,-10-10-102 15,-1 5-127-15,-14 0-303 16</inkml:trace>
  <inkml:trace contextRef="#ctx0" brushRef="#br0" timeOffset="-150642.556">2528 9857 407 0,'0'0'33'0,"0"0"49"16,0 0 7-16,0 0-23 15,0 0-41-15,109-104 51 16,-100 64-1-16,-9 2 22 15,0 0-15-15,0 6-7 16,0 9-32-16,0 8-16 0,0 9 6 16,0 4-22-1,0 2-8-15,11 0-3 0,15 0-16 16,13 6 4-16,11 10 7 16,-1 2 3-16,-8 2 1 15,-13 2-3-15,-13 0-9 16,-8 2 12-16,-2 2 1 15,-5-2 1-15,0-1 4 16,3-8 4-16,1-5-8 16,7-2 4-16,5-5-4 15,3-2-1-15,11-1 0 16,0 0-16-16,5 0-33 0,-8-5-170 16,-13-8-324-1</inkml:trace>
  <inkml:trace contextRef="#ctx0" brushRef="#br0" timeOffset="-147294.979">8240 12374 188 0,'0'0'1'0,"0"0"9"16,0 0 17-16,0 0 3 15,0 0 35-15,0 0-49 16,-176-110-16-16,157 98-4 16,-1 0-5-16,6 0-49 15,-2 4-13-15,0 0-46 16</inkml:trace>
  <inkml:trace contextRef="#ctx0" brushRef="#br0" timeOffset="-146278.323">5864 10837 211 0,'0'0'40'0,"0"0"15"15,0 0 2-15,0 0-30 16,0 0 18-16,0 0-11 16,0 0-28-16,0 0-6 15,0 0-12-15,0 0-50 16,0-7-97-16,0 3 40 16</inkml:trace>
  <inkml:trace contextRef="#ctx0" brushRef="#br0" timeOffset="-146044.447">5864 10837 64 0,'-57'-73'106'16,"57"73"-41"-16,-3-2-42 15,3 2-19-15,0-2-4 16,0 2-11-16,0 0 10 16,-6 0-37-16,-1-3-92 15,4 2 130-15,-4-2 0 16</inkml:trace>
  <inkml:trace contextRef="#ctx0" brushRef="#br0" timeOffset="-144321.6">5761 10732 147 0,'0'0'89'0,"0"0"-30"0,0 0 18 15,0 0-54-15,0 0-14 16,0 0 1-16,0-2 16 16,0 2-24-16,0 0 4 15,0 0-12-15,0 0 3 16,0 0 1-16,0 0-7 16,0 0 9-16,7 4-2 15,16 2 2-15,7 0 1 16,6-2-1-16,-3 2 6 15,6 0-6-15,-5 0 0 16,-4 0 0-16,-3 2 0 16,-4 3 3-16,0-5-9 15,-4 1 6-15,4 1 0 16,0-2 0-16,-4 2 5 0,4-2-5 16,-8 3 2-16,1-3 11 15,-6-1-13-15,6 1 5 16,0 0-4-16,2 0 4 15,1 0 2-15,-3 0-7 16,3 3 1-16,-4-2 5 16,1 1-6-16,-2 2 7 15,-2 0-6-15,-5-1 1 16,6-2 0-16,-3-1-2 16,3 1 0-16,1-3 1 15,-2-1 3-15,6 1-3 16,-2 3 0-16,0-4 4 0,1 3-1 15,-8 0-1-15,5 3 0 16,-5-1-3-16,2 0 7 16,-2 1-2-16,-2-2-5 15,3-1 6-15,3 1-8 16,-3 0 5-16,3-1-3 16,-6 1 4-16,0-2-5 15,2 1 2-15,-6-3 1 16,1 3 23-16,-1 1-19 15,1-1 1-15,-1 2 13 16,6-2-8-16,-5 4-8 16,3-3 1-16,0 2-5 15,5-3 4-15,-5 0-4 16,2 2 1-16,-2-1-3 16,0 0 4-16,6-2 0 0,-6 6 5 15,0-1-2-15,-4 2 0 16,6 0 9-16,-2 0-14 15,0-2 0-15,6 3 2 16,-10-4-2-16,4 1 0 16,2 0 5-16,-2-2-10 15,4-1 9-15,1-1-8 16,2 2 7-16,2-1-3 16,-3 4 0-16,-3 0 1 15,3 2-2-15,-6 0 4 16,3 1-6-16,3 0 5 15,-3-2-4-15,-1-2 4 0,2-3-2 16,-4 1 0-16,5 0 0 16,-1-3 0-16,1 6 0 15,-1-5-1-15,1 2 4 16,-5-2-13-16,4 2 20 16,1-1-17-16,-4 0 13 15,7-1-10-15,5 2 6 16,-6-2-2-16,9 2 0 15,-4 1 1-15,1-2-4 16,-1 0 8-16,-4 2-9 16,4-3 10-16,-8-2-3 15,5 0-3-15,-1 0 5 16,3 1 10-16,5-4 3 0,-7 4-15 16,4-1 0-16,-10-1 17 15,3 2-18-15,-3 2 13 16,3-1-9-16,1 0 3 15,2 2-2-15,-2-2-4 16,5 3 5-16,1-2-3 16,-1 1 2-16,1 1-5 15,3-2 2-15,-6 0 0 16,3 1-5-16,-1-3 4 16,-8 4-4-16,1-1 2 15,-1 2 2-15,-2 0 17 16,1-1-2-16,3 4 10 0,-6-1-20 15,3 1 8-15,-1 0-13 16,5-3 7-16,-1 1 0 16,-3-1-8-16,6 2-1 15,-5 1 3-15,5-1-4 16,-2 1 7-16,2 2-9 16,0-1 4-16,-6-1-4 15,6-1 2-15,-2-1-1 16,-1-1 1-16,6-2 0 15,-5 1 0-15,-1-2 3 16,-3 1-7-16,3 0 10 16,-3-2-11-16,3 2 10 15,-6 0-9-15,3 2 5 16,3 2-1-16,-3 0 0 0,3 3 5 16,-3-4-7-16,6 2 4 15,0-2-4-15,-2-1 6 16,-1 1-5-16,-3-2 3 15,-2 0-4-15,4 0 3 16,-5 2-1-16,2-1 0 16,-6 1 2-16,1 0-2 15,-1-1 0-15,1 2 12 16,3 2-8-16,2-2 3 16,-2 0-5-16,5 0-1 15,-1 2-2-15,0 0 4 0,1-1-6 16,-5 2 8-1,5-3-14-15,-4 1 18 0,-1-3-11 16,5 1 5-16,-5-3-6 16,0 0 5-16,6-1-2 15,-6-2 0-15,-4 0 3 16,6 2-7-16,-9-1 8 16,0 2-7-16,0 2 11 15,0 4-14-15,0 3 6 16,0 5-41-16,0 0-34 15,0 0 13-15,0 0 0 16,-4-4-40-16,4-5-96 16,0-2-109-16</inkml:trace>
  <inkml:trace contextRef="#ctx0" brushRef="#br0" timeOffset="-142461.881">6074 10990 270 0,'0'0'171'0,"0"0"-52"0,0 0-12 16,0 0-36-16,0 0-12 15,0 0-8-15,-23 0 28 16,11 0-38-16,-7 0 13 15,4 0-19-15,-4 0-19 16,-1 0-11-16,6 3 4 16,-2 5-5-16,9 2-4 15,2 3 3-15,5 0 1 16,0 7-7-16,5 4 6 16,32 6-6-16,13 4 5 15,0 3-4-15,-4 3 2 16,-11 2-7-16,-14-6-7 0,-16-7-6 15,-5-7 17-15,0-4 6 16,-5-4 0-16,-28-5 6 16,-1-4 18-16,-9-5-25 15,1 0 5-15,8 0 3 16,-1 0-1-16,17-5 4 16,6-1-7-16,12-1 7 15,0 4-13-15,0-4-11 16,3 6-13-16,20-2-8 15,9 3-60-15,-2 0-107 16,-7 0-122-16</inkml:trace>
  <inkml:trace contextRef="#ctx0" brushRef="#br0" timeOffset="-119630.632">495 11203 398 0,'0'0'103'15,"0"0"-2"-15,0 0 19 16,0 0-65-16,0 0 57 16,0 0-32-16,0 0-53 0,0 0-8 15,0 0 1-15,4 0 12 16,-1 0-1-16,1 0-3 16,8-14-22-16,2-10 5 15,6-6-5-15,3-6-11 16,0 2 9-16,0 3-7 15,0 8 3-15,-4 6-1 16,-8 7 1-16,-4 4-1 16,-2 4-6-16,-5 2 1 15,0 0 6-15,0 0-18 16,0 2-3-16,7 19-8 16,4 6 23-16,-2 12 4 15,-2 5 2-15,4 2-2 16,1-4 2-16,7-6-4 0,-4-10 8 15,-7-10-8-15,3-6 3 16,-4-3-1-16,2-7-3 16,-6 0-6-16,5 0-2 15,-1-11 12-15,1-13 1 16,3-11 20-16,-2-2 4 16,-2-1-16-16,-3 2-1 15,-4 6-2-15,0 4-5 16,0 8 8-16,0 5-5 15,0 6 12-15,0 2-6 16,0 5-6-16,7-1-1 16,12-3-4-16,8 0-11 0,8-5 10 15,-1 5-2 1,-1 1-9-16,26-2-27 0,-6 4-26 16,-4-2-42-16,-3 1-59 15,-26 2-148-15</inkml:trace>
  <inkml:trace contextRef="#ctx0" brushRef="#br0" timeOffset="-119418.652">1330 11076 719 0,'0'0'28'16,"0"0"-21"-16,0 0-5 16,0 0-2-16,0 0 0 15,0 0-30-15,182-7-243 16</inkml:trace>
  <inkml:trace contextRef="#ctx0" brushRef="#br0" timeOffset="-119232.708">1327 11253 866 0,'0'0'2'16,"0"0"22"-16,0 0-15 16,0 0 41-16,0 0-34 15,244-38-16-15,-195 32-43 16,-12 2-159-16,-6-4-320 15</inkml:trace>
  <inkml:trace contextRef="#ctx0" brushRef="#br0" timeOffset="-114297.619">1887 10850 124 0,'0'0'153'0,"0"0"-72"16,0 0 16-16,0 0 35 15,0 0-27-15,0 0-41 16,0 0-7-16,0-10-5 0,0 10-9 16,0 0 5-1,0 0-27-15,0 0-3 0,0 0-7 16,0 0 3-16,0 0 12 16,0 0-8-16,0 0 5 15,0 0-16-15,0 0 5 16,0 0-11-16,0 0 1 15,0 4-2-15,0 12-11 16,0 11 9-16,-5 8 2 16,5 5-8-16,0 1 15 15,0-1-11-15,0-8 7 16,20-6-6-16,-1-6-6 16,0-10 2-16,4-6-17 15,0-4 10-15,0 0 4 16,0-4 10-16,-1-16 7 0,1-9 21 15,0-2 19-15,-11-3-33 16,-1 1 1-16,-8 3-4 16,3 7-2-16,-6 2-7 15,0 10-1-15,0 5 8 16,0 6 1-16,0 0-1 16,0 0-9-16,0 6-18 15,0 16-14-15,14 7 32 16,12 5-3-16,1-3 1 15,-1-5 1-15,6-6-2 16,-2-8-1-16,-7-7 8 16,0-2-8-16,-9-3 5 0,2 0-2 15,0 0 2-15,-5-16 6 16,1-12 29-16,-1-10 4 16,-8-7-6-16,1-1-24 15,-4 4 20-15,0 6-26 16,0 6 3-16,0 8-4 15,-4 10-6-15,-6 6-7 16,6 6-5-16,-1 0-50 16,5 0-35-16,0 14-103 15,0 8 23-15,0 8-128 16</inkml:trace>
  <inkml:trace contextRef="#ctx0" brushRef="#br0" timeOffset="-114019.052">2634 11105 814 0,'0'0'242'0,"0"0"-201"16,0 0-17-16,0 0-10 15,0 0-12-15,0 0-2 16,0-27-24-16,0 27-129 16,0 0-165-16</inkml:trace>
  <inkml:trace contextRef="#ctx0" brushRef="#br0" timeOffset="-113471.753">2634 11105 442 0,'161'-24'64'16,"-161"24"-32"-16,0 0 75 16,0-6-50-16,14-16-1 15,2-10 34-15,3-7-36 16,-1-4-32-16,-6-2 7 15,-4 2 11-15,-5 6-9 0,2 5-8 16,-1 7-10 0,-4 12 8-16,3 5-9 0,-3 6-10 15,0 2-1-15,4 0-2 16,3 0-10-16,5 0-35 16,3 0 37-16,1 0-16 15,-6 0 22-15,3 9-19 16,-3-1 18-16,3 5-5 15,-6 5 6-15,1 4-2 16,0 2 5-16,-1 6 0 16,-7 2 3-16,3 0 3 15,-3-4 6-15,0 0 22 16,4-3-21-16,4-3 9 16,3-4-11-16,9-2-1 15,-1-4-5-15,8-2-5 0,-1-4 0 16,8-4-94-1,-2-2-76-15,-9 0-253 0</inkml:trace>
  <inkml:trace contextRef="#ctx0" brushRef="#br0" timeOffset="-108640.69">621 12384 266 0,'0'0'311'16,"0"0"-277"-16,0 0 30 16,0 0 8-16,0 0-50 15,0 0 7-15,0 0 24 16,0 0 13-16,0 0-34 16,0 2 16-16,0 1-17 15,0-1-9-15,0 10-18 16,0 6-4-16,0 5 0 15,0 10 0-15,0 1-2 16,0-8 5-16,0-4-7 0,3-9 8 16,13-7-8-16,-5-6 8 15,5 0-8-15,3 0-3 16,-1-23 5-16,9-11 2 16,-4-10 2-16,-8-5-2 15,-7 4-18-15,-8 3-1 16,0 13 19-16,0 7 9 15,-31 10 14-15,1 4 9 16,-5 8-6-16,1 0-8 16,4 0-18-16,4 14-22 15,6 6-7-15,13 4-42 16,7 0-22-16,0 1-6 16,0-4-27-16,22-5-228 0</inkml:trace>
  <inkml:trace contextRef="#ctx0" brushRef="#br0" timeOffset="-108540.248">621 12384 311 0</inkml:trace>
  <inkml:trace contextRef="#ctx0" brushRef="#br0" timeOffset="-108446.003">621 12384 311 0,'221'99'495'0,"-221"-96"-375"0,4 4 0 0,3-3-43 0,5-3-39 16,-1 4-33-16,12 0 14 15,-4 2-18-15,4 0 5 16,11 2-6-16,5 1-59 15,14-4-99-15,-4-2-258 16</inkml:trace>
  <inkml:trace contextRef="#ctx0" brushRef="#br0" timeOffset="-108117.176">1502 12286 824 0,'0'0'281'16,"0"0"-277"-16,0 0 22 15,0 0-15-15,0 0-11 16,0 0-6-16,37 0-2 16,-9 0-3-16,-1 0-115 15,-1 0-19-15,-12 0-31 16,-5 5-183-16</inkml:trace>
  <inkml:trace contextRef="#ctx0" brushRef="#br0" timeOffset="-107952.144">1426 12493 863 0,'0'0'140'0,"0"0"-119"0,0 0 34 15,0 0-16-15,0 0 25 16,0 0-35-16,145 0-12 15,-108 0-16-15,12 0-2 16,-3 0-102-16,-7 0-369 16</inkml:trace>
  <inkml:trace contextRef="#ctx0" brushRef="#br0" timeOffset="-105386.638">2376 12082 263 0,'0'0'233'0,"0"0"-167"16,0 0 44-16,0 0-25 15,0 0-18-15,0 0 16 16,-59 76-8-16,40-56-7 15,-4 4-34-15,-4 4-2 16,4 4-20-16,-3 2-1 16,-4-2-5-16,0 0-4 15,-6-2 5-15,3-4-5 16,3-3 4-16,-1-8-3 16,12-7 4-16,7-6-6 15,1-2 11-15,-1 0 11 16,-3-20 0-16,3-8-23 0,5-2-3 15,7-2 1-15,0 4-10 16,0 4 9-16,11 5-14 16,8 2 15-16,8 4-15 15,-1 4 13-15,-3 6-6 16,4 3 4-16,-4 0 1 16,3 5-12-16,3 15 16 15,1 10 0-15,-4 0-3 16,1 0 8-16,3-2-5 15,-4-6 1-15,6-6 0 16,-2 1 6-16,0-8-5 16,-3 0 7-16,-4-4-7 0,-4-3 4 15,-5 0-2-15,-1 0-4 16,3 1 1-16,-2-3-24 16,2 0-127-16,-16 0-273 15</inkml:trace>
  <inkml:trace contextRef="#ctx0" brushRef="#br0" timeOffset="-104222.762">2894 12494 274 0,'0'0'100'15,"0"0"-27"-15,0 0 14 16,0 0-29-16,0 0-4 16,0 0 2-16,26 10-16 15,-18-17 9-15,4-13 12 16,-9-9-17-16,5-7 9 16,-1-4-4-16,-4-6-4 15,-3 0-35-15,0 0 22 0,0 3-14 16,0 8-14-16,0 8 2 15,0 10-6-15,0 7 9 16,0 4-6-16,0 3-5 16,0 1 5-16,0 2-6 15,0 0-1-15,9 0-8 16,10 0 9-16,8 0 3 16,-1 0-2-16,1 2 5 15,3 5-5-15,-3 1 6 16,-1 2-8-16,1 4 3 15,-8 4 1-15,-3 5 0 16,-5 10 0-16,-8 7 0 0,-3 5 2 16,0 4 5-16,0-3 9 15,0-5 4-15,0-10-7 16,0-6 7-16,0-10-18 16,0-2-1-16,0-3-1 15,16-4 2-15,11-5-10 16,12-1-5-16,1 0-63 15,-1 0-207-15</inkml:trace>
  <inkml:trace contextRef="#ctx0" brushRef="#br0" timeOffset="-100563.98">430 9428 101 0,'0'0'105'0,"0"0"-44"16,0 0 23-16,0 0-26 15,0 0-35-15,0 0 0 16,-11 0-9-16,11 0-3 16,0 0 24-16,0 0-3 0,0 3-2 15,0-2-24-15,0 2 18 16,0 0-20-16,0 3 5 16,0 4-2-16,0 3 10 15,0 2 16-15,-9 10-32 16,2 3 14-16,0 6-15 15,-2 4 26-15,6 2-20 16,3 6 8-16,0 3 5 16,0 1 10-16,0 5 12 15,0 4-1-15,0 1-3 16,9 2-35-16,1 0 11 16,-3 1-9-16,-3-8 3 15,1-2-6-15,-5-9 2 16,0-4-3-16,0-4 0 0,0 1 0 15,0-6 3-15,0 1-4 16,0 2 5-16,0-2-5 16,0 4 6-16,0 0 4 15,0-4-7-15,0 3 2 16,0-3-1-16,-9-4 6 16,2-2-3-16,-3-4-2 15,4-4-3-15,-1-4 6 16,4-3-10-16,-1-5 7 15,4-5-6-15,0-1 2 16,0 0-9-16,0 0-13 16,14 0-12-16,13-10 30 0,1-2 8 15,-10 4-8-15,1 4 2 16,-6 1 0-16,-10 3-11 16,1 0-8-16,-4 0-2 15,3 0 3-15,1 0 6 16,-1 9-3-16,3 7 10 15,-3 3 10-15,-3 6-7 16,0-1 7-16,0 1-4 16,0 0 1-16,0 0 0 15,0-1 3-15,0-4-3 16,0 2 14-16,0 1-2 16,0-5 7-16,0 3-4 0,0-3 2 15,0 2-6 1,-3-2 3-16,3 2-12 0,-6-2-2 15,6 3 4-15,0 0 0 16,-7 2 7-16,7-2-7 16,-3 3 10-16,-1-2-13 15,1-1 11-15,-3 1-3 16,-1-2 4-16,0 0 0 16,-2-2-6-16,-1-1 2 15,6 0-5-15,-3 1-2 16,-5 1 0-16,1 4 1 15,-5 3-2-15,9-2 1 16,-5 2-2-16,8 0 0 16,1 1 0-16,3-4 4 0,-4 5-2 15,1 1-2-15,-3 3 9 16,3 0-8-16,-1-4 6 16,4 0-6-16,-3-6 3 15,-1 0-3-15,1-3 0 16,-1 2-2-16,4 1 6 15,0 0-6-15,0 3 4 16,0-3 6-16,0 2-9 16,-5-1 5-16,5 2-1 15,0 1-1-15,-4 4-3 16,1 1 1-16,-1 0 3 16,1-2-3-16,3 0 5 15,-4-3-5-15,4 0-2 16,0 2 1-16,0 2 0 0,0-2 1 15,0 4-1-15,0 0 0 16,0 1 1-16,0 0-5 16,0 4 10-16,7-4-9 15,4 0 5-15,5 3-2 16,0 0 0-16,1 4 0 16,-1 0-1-16,0 2 2 15,2 3-1-15,1-8 2 16,8-4-3-16,-4-9 5 15,7-10-8-15,5-6 2 16,8-4-29-16,-3-4 0 16,6 0-72-16,-15 0-101 15</inkml:trace>
  <inkml:trace contextRef="#ctx0" brushRef="#br0" timeOffset="-86522.579">14710 14918 244 0,'0'0'92'16,"0"0"7"-16,0 0-67 15,0 0 40-15,0 0-23 16,0 0-23-16,0 0-4 16,0-57-1-16,0 53 22 15,0 2-13-15,0-1 8 16,0 3-6-16,0 0 3 15,0 0-8-15,0 0 3 16,0 0 4-16,0 7-7 0,-3 13-19 16,3 16-5-16,0 8-6 15,0 6 5-15,0 2-4 16,0-5-1-16,0-3-3 16,0-9-38-16,3-4 4 15,6-17 10-15,-5-6 14 16,-4-8 16-16,0 0 5 15,3-28 28-15,-3-15 6 16,0-11 9-16,0-7-8 16,0-8-8-16,0 0-19 15,0 4 7-15,-16 4-20 16,-2 11 0-16,3 12-2 16,2 10 2-16,10 10-3 0,-1 8 6 15,4 3-6-15,0 2 1 16,4 4-4-16,35-3-5 15,14 4 7-15,12-5-1 16,8 3 10-16,-1 0 0 16,-8-2-5-16,-15 4 0 15,-10 0-21-15,-12 0-68 16,-11 0-44-16,-16 0-65 16,0 6-212-16</inkml:trace>
  <inkml:trace contextRef="#ctx0" brushRef="#br0" timeOffset="-86333.86">14733 14861 916 0,'0'0'179'16,"0"0"-147"-16,0 0 13 15,0 0-6-15,0 0-34 16,221-6-5-16,-194 6-14 15,-11 10-100-15,-9 2-186 16,-7 4-374-16</inkml:trace>
  <inkml:trace contextRef="#ctx0" brushRef="#br0" timeOffset="-85857.503">15046 14941 516 0,'0'0'336'0,"0"0"-315"16,0 0-16-16,0 0 29 15,0 117 4-15,4-73-29 16,-4 0 9-16,0 0-15 16,0-2 4-16,3-2-2 15,6-8-3-15,2-6 8 16,8-4-8-16,1-8-4 0,3-6 2 16,3-8-29-1,4 0-49-15,4-8 10 0,-8-12-14 16,-10-2-183-16</inkml:trace>
  <inkml:trace contextRef="#ctx0" brushRef="#br0" timeOffset="-85681.04">14908 15186 818 0,'0'0'198'0,"0"0"-111"15,0 0-4-15,0 0-31 0,237-63-44 16,-180 59-8 0,-8 4-49-16,-6 0-94 0,-17 0-286 15</inkml:trace>
  <inkml:trace contextRef="#ctx0" brushRef="#br0" timeOffset="-83859.564">18699 14646 155 0,'0'0'226'16,"0"0"-165"-16,0 0 0 16,0 0 18-16,0 0-26 15,0 0 11-15,0-6-14 16,0 2-1-16,0 1-23 15,0-3 22-15,0 1-5 16,0 1-28-16,0 4-4 16,0 0 5-16,0 0 10 0,0 0 0 15,0 2 19-15,-4 24-28 16,-22 12-17-16,-8 11-1 16,-8 2 1-16,-1-1 4 15,1 3 7-15,5-11 9 16,-2-5-9-16,5-10 1 15,4-9-9-15,7-8-1 16,0-10 0-16,0 0 3 16,4-9-5-16,-1-18-9 15,6-13 5-15,9-6-1 16,5 2 4-16,0 5-2 16,12 12 2-16,22 4 2 0,5 9-2 15,7 14-7-15,0 0 8 16,0 5-10-16,-6 27 5 15,-4 9 5-15,-10 6 0 16,-8-2 6-16,1-5 12 16,1-11 6-16,3-5-20 15,-4-12 11-15,1-2 1 16,-2 0-3-16,-6-8-13 16,-1-2 4-16,1 3-4 15,-1-3-33-15,4 0-2 16,-7 0-88-16,-5 0-162 15</inkml:trace>
  <inkml:trace contextRef="#ctx0" brushRef="#br0" timeOffset="-83671.705">18966 15096 877 0,'0'0'491'16,"0"0"-444"-16,0 0-24 15,0 0 21-15,0 0-44 16,0 0 0-16,-3 0-18 16,3 6-36-16,0 1-113 15,0 7-22-15,0-4-360 16</inkml:trace>
  <inkml:trace contextRef="#ctx0" brushRef="#br0" timeOffset="-83214.622">19415 15054 745 0,'0'0'100'0,"0"0"-74"15,0 0 48-15,0 0-7 16,0 0-14-16,0 0-19 16,82-132-8-16,-68 75 0 0,-2-1-19 15,-1 3 12-15,-2 7-11 16,-9 8 2-16,7 10-5 16,-4 12 2-16,-3 12-5 15,4 2 4-15,-4 4 15 16,0 0-21-16,9 4-8 15,5 19-8-15,-2 6 12 16,2 5 8-16,2 6-8 16,-5 3 1-16,-2 7 3 15,-9 0-8-15,3-2 7 16,1-3 0-16,12-6 2 16,7-11-3-16,7-6 5 0,11-10-2 15,5-2 4 1,3-6-2-16,-10-2-3 0,-2 0-16 15,-9 0-62-15,-13-2-322 16</inkml:trace>
  <inkml:trace contextRef="#ctx0" brushRef="#br0" timeOffset="-76474.962">24301 13676 733 0,'0'0'139'0,"0"0"-61"16,0 0 1-16,0 0-23 15,0 0-28-15,0 0-12 16,0 0 27-16,-34-12-43 15,34 12 3-15,0 0-2 16,4 0 3-16,37 0 13 16,21 0 12-16,17 0 7 15,20 0-27-15,13-2 4 0,-6-8-11 16,0 2-1 0,-18 1-2-16,-19 2-3 0,-19 2-24 15,-24 3-17-15,-18 0 14 16,-8 0-41-16,-20 18-48 15,-40 3-121-15</inkml:trace>
  <inkml:trace contextRef="#ctx0" brushRef="#br0" timeOffset="-75940.981">24747 13649 436 0,'0'0'96'0,"0"0"-80"15,0 0 65-15,0 0 2 16,0 0-42-16,0 0 40 16,12-17 24-16,-12 17 0 15,0 0-36-15,0 0-16 16,0-3 3-16,0 3-16 15,0 0 0-15,0 0-21 16,0 0 11-16,-12 0-26 16,-18 0 0-16,-13 7-1 15,-6 16-6-15,-11 14 3 16,-9 13-1-16,3 12-1 0,10 13 4 16,13 10-7-1,20 8 10-15,20 1-11 0,3-10 11 16,12-18-10-16,38-16 4 15,6-19-6-15,4-20 2 16,2-11-2-16,-5-11 3 16,-15-26 8-16,-15-7-1 15,-17-2 0-15,-10 3-1 16,0 4 1-16,-17 3-4 16,-22 16 1-16,-4 8 0 15,-1 12-1-15,-2 0-1 16,7 24 0-16,13 9-15 0,19 6-14 15,7-3-70 1,7-2 25-16,46-16-112 0,19-14-80 16,13-4-388-16</inkml:trace>
  <inkml:trace contextRef="#ctx0" brushRef="#br0" timeOffset="-75754.012">25350 13954 1065 0,'0'0'54'16,"0"0"-52"-16,0 0 60 15,271-2-33-15,-185 2-11 16,-8 0-18-16,-21 0-3 16,-15 10-56-16,-24 5-78 0,-18 2-138 15,0 10-230-15</inkml:trace>
  <inkml:trace contextRef="#ctx0" brushRef="#br0" timeOffset="-75596.432">25239 14265 771 0,'0'0'284'16,"0"0"-223"-16,0 0 18 16,210-30 31-16,-114 16-75 15,-20 9-12-15,-13 3-23 0,-8 2-11 16,-9 0-52-1,-16 2-145-15,-10 7-593 0</inkml:trace>
  <inkml:trace contextRef="#ctx0" brushRef="#br0" timeOffset="-73259.924">26638 14227 320 0,'0'0'121'0,"0"0"-3"15,0 0-17-15,0 0-43 0,0 0-23 16,0 0 21-1,0 0-12-15,0 0 35 0,5 6-28 16,-5-6-12 0,0 0-19-16,0 0-6 0,0 0-2 15,0 0-5-15,0 0 9 16,0 0 0-16,0 0 17 16,0-14-9-16,0-6-21 15,0-10-2-15,7-2-2 16,0-4-1-16,0-3-5 15,6-1-4-15,3 1-14 16,-2-3 20-16,-2 7-22 16,-1 6 19-16,1 4-8 15,-1 12 11-15,-4 4 2 16,2 9 2-16,-2 0-5 16,0 0-7-16,5 14 12 15,2 16-1-15,2 8 2 0,4 7 7 16,-1 0 6-1,-5-4 4-15,2-6-9 0,-5-4-8 16,5-9 1-16,-9-8-3 16,2-8 5-16,-2-4-5 15,0-2 5-15,9-4 5 16,3-24-6-16,8-16 8 16,-1-9-2-16,1 1-4 15,-4 4-4-15,-4 13 1 16,-8 14-3-16,-8 11 4 15,-3 10-6-15,4 0 8 16,0 28-5-16,4 19 4 0,3 10 29 16,8 4-12-16,-3-10-10 15,7-6 17-15,-5-15-20 16,2-12 3-16,-1-12-7 16,8-6 2-16,6-14 2 15,6-28 17-15,3-12-18 16,-11-3-3-16,-5 6-3 15,-6 12 0-15,-10 17-1 16,-6 8-2-16,-4 14 3 16,0 0 2-16,0 32 12 15,0 22-11-15,0 18 26 16,0 3-23-16,0-7-6 16,9-8-1-16,24-14-115 0,6-24-256 15</inkml:trace>
  <inkml:trace contextRef="#ctx0" brushRef="#br0" timeOffset="-66142.294">28403 13866 286 0,'0'0'151'15,"0"0"-63"-15,0 0-16 16,0 0-10-16,0 0-20 15,0 0-3-15,0 0-2 16,20-75 19-16,-17 70 16 16,-3 2-19-16,0-2 20 15,0 1-33-15,0 0-11 0,5 0-18 16,-1-4 5 0,3-1-13-16,5-1 4 0,3-2-1 15,1 1-5-15,-6 3 0 16,-1-1 4-16,-5 4 1 15,-4 2-1-15,0 3 18 16,0 0-14-16,0 0 13 16,-32 18-22-16,-13 20 1 15,-9 21-2-15,-3 5 2 16,4 5-6-16,3-4 10 16,4-4-6-16,4-11 3 15,8-16-4-15,8-12 1 16,-1-15 1-16,4-7-6 15,4 0-10-15,-1-29-1 16,6-9-19-16,5-7 34 16,9 0-2-16,0-2-1 15,0 7 6-15,9 6-3 0,9 11 2 16,5 10 0-16,3 13-1 16,10 0 3-16,5 19-2 15,5 16 7-15,3 9 45 16,-3-2-19-16,-7 1 15 15,-9-7-11-15,-3-4-16 16,-4-4-1-16,-11-5-3 16,-1-2-6-16,-4-5-6 15,1-5-8-15,3-4 3 16,5-3-4-16,3-2-71 0,3-2-73 16,1 0-216-1</inkml:trace>
  <inkml:trace contextRef="#ctx0" brushRef="#br0" timeOffset="-65948.067">28819 14141 299 0,'0'0'840'0,"0"0"-760"16,0 0-57-16,0 0-3 15,0 0-20-15,0 0-5 0,72 0-63 16,-63 4-94-16,-5 0-261 16</inkml:trace>
  <inkml:trace contextRef="#ctx0" brushRef="#br0" timeOffset="-65528.975">29171 14131 651 0,'0'0'202'0,"0"0"-146"16,0 0-34-16,0 0 85 16,0 0-45-16,0 0-32 0,46-60 9 15,-32 17-4-15,5-5 6 16,1-4-30-16,3 2 2 15,-4 5-3-15,-1 8-3 16,5 7-4-16,0 10-3 16,4 8 0-16,4 5 0 15,-1 7-3-15,1 0 3 16,-1 0-7-16,-4 20 14 16,-3 11-8-16,-10 7 5 15,-10 10 1-15,-3 6-2 16,0 5 12-16,0-2 0 15,-12-4 1-15,8-12 10 16,4-10-15-16,0-12 1 0,16-6-8 16,18-9-3-1,1-4-1-15,-1 0-8 0,-4 0-55 16,-7 0-55-16,-11-14-132 16</inkml:trace>
  <inkml:trace contextRef="#ctx0" brushRef="#br0" timeOffset="-65310.176">30138 14101 1075 0,'0'0'141'16,"0"0"-125"-16,0 0-16 15,0 0-3-15,0 0-14 16,0 0-28-16,85 10-36 16,-78-7-181-16,-3-3-269 15</inkml:trace>
  <inkml:trace contextRef="#ctx0" brushRef="#br0" timeOffset="-64838.005">30685 14072 527 0,'0'0'221'16,"0"0"-188"-16,0 0 21 15,0 0 94-15,0 0-74 16,0 0-24-16,0-3 12 16,0-18 20-16,0-6-36 15,14-17-21-15,6-3 11 16,3 1-27-16,3-2 2 16,4 6-11-16,2 8 9 0,-2 8-6 15,-3 10-2-15,3 6-1 16,-7 7-1-16,3 3-7 15,-6 0 11-15,3 0-9 16,-9 11 12-16,-2 13-4 16,-8 8 14-16,-4 10-9 15,0 8 22-15,0-2-17 16,0 2 13-16,-4-10-13 16,4-9 5-16,0-7-14 15,4-10-3-15,26-2 0 16,5-6-2-16,2-2-42 15,6-4-65-15,-4 0-129 16,-18-10-577-16</inkml:trace>
  <inkml:trace contextRef="#ctx0" brushRef="#br0" timeOffset="-61700.286">24278 15739 89 0,'0'0'147'0,"0"0"-74"15,0 0 21-15,0 0 34 16,0 0 31-16,0 0-64 15,0 0 70-15,0 0-51 16,0 0-49-16,0 0 51 16,0 0-107-16,4 0-9 15,15 0 0-15,11 0 25 16,13 0-5-16,6 0 12 16,17 0-28-16,10 0 10 15,3-4-12-15,-3-4-4 0,-10-3-7 16,-17 4-37-1,-15-1-37-15,-11 6-11 0,-16 2-90 16,-7 0-23-16,0 2-162 16</inkml:trace>
  <inkml:trace contextRef="#ctx0" brushRef="#br0" timeOffset="-61083.89">24579 15766 247 0,'0'0'192'0,"0"0"-59"16,0 0 2-16,0 0-61 0,0 0-1 15,0 0 0 1,0-7-7-16,0 7-1 0,0 0-32 15,0 0 4-15,0 0-23 16,-14 0 11-16,-13 0-24 16,-12 16 8-16,-3 11-9 15,-8 8 0-15,1 9 15 16,8 11-4-16,9-1 12 16,25 4-22-16,7 0 8 15,0-4-9-15,20-10 2 16,17-14-2-16,9-10-1 15,7-12 1-15,-4-8 1 16,1 0-1-16,-8-18 5 16,-12-12 8-16,-14-3-8 15,-16-2 5-15,0 3-3 0,0 5-4 16,-19 6-3 0,-11 11 0-16,0 6 3 0,3 4-3 15,-5 0-9-15,15 24-47 16,4 6 4-16,13 6 1 15,0-5-57-15,13-10-84 16,27-7-72-16</inkml:trace>
  <inkml:trace contextRef="#ctx0" brushRef="#br0" timeOffset="-60896.478">25247 15986 641 0,'0'0'269'16,"0"0"-200"-16,0 0-43 15,0 0 19-15,0 0-45 16,0 0-2-16,229 36-182 16,-192-28-166-16</inkml:trace>
  <inkml:trace contextRef="#ctx0" brushRef="#br0" timeOffset="-60746.059">25117 16186 1032 0,'0'0'104'0,"0"0"-85"0,0 0-14 16,0 0-3-16,279 18-2 15,-153-18-67-15,-13 0-212 16</inkml:trace>
  <inkml:trace contextRef="#ctx0" brushRef="#br0" timeOffset="-57164.052">26443 16190 192 0,'0'0'206'15,"0"0"-80"-15,0 0-28 0,0 0-13 16,0 0-39-16,0 0 15 16,0 0-2-16,0 0-12 15,13-48-1-15,-3 16-21 16,6-4 16-16,7-8-40 15,-3-5 6-15,-3 4-7 16,-1 5 0-16,-3 9-2 16,-3 14 2-16,-3 8 0 15,-1 9 0-15,1 0-4 16,3 16-13-16,6 25 12 16,7 3 10-16,-3 6 23 15,-3-6-8-15,-1-8 2 0,0-13-7 16,-2-6-10-16,-1-13 0 15,-3-4 0-15,3 0-2 16,4-27-1-16,3-8 19 16,6-18-20-16,-3 3-1 15,0 3 2-15,-3 4-4 16,-10 17 2-16,-1 8 0 16,-5 14-7-16,-4 4 14 15,3 4-14-15,4 29 15 16,6 11 3-16,-3 0 0 15,10-7-2-15,-1-2-7 16,1-13 1-16,-6-4-2 16,2-14 1-16,7-4 2 0,0-9-3 15,10-22 6 1,6-18-6-16,-9-5-1 0,-7 0-2 16,-12 10 2-16,-11 4 0 15,0 18 1-15,0 10 9 16,0 12 10-16,0 0 8 15,0 29-27-15,0 20-2 16,0 5-2-16,0 4 0 16,0-5-6-16,32-7-65 15,9-16-53-15,-2-12-184 16,-13-12-350-16</inkml:trace>
  <inkml:trace contextRef="#ctx0" brushRef="#br0" timeOffset="-56722.11">27611 16043 358 0,'0'0'337'0,"0"0"-257"15,0 0 35-15,0 0-20 16,0 0-24-16,0 0 0 15,46-9-7-15,-30-21-4 16,-6-11-22-16,10-3-20 16,-6-2-15-16,5 6 3 15,4 0-1-15,-3 8-4 0,-1 8 9 16,-5 10-6-16,2 7 9 16,0 3-13-16,2 4 0 15,1 0-3-15,4 4 3 16,-3 17 5-16,-6 8-4 15,-14 4 18-15,0 7-7 16,0 4-3-16,0 4-1 16,-7-6 0-16,3 1 7 15,4-5-7-15,0-5 0 16,0 0-2-16,11-11-7 16,21-4 7-16,-2-5-12 15,3-9 4-15,6-4-20 0,-1 0-51 16,-3-27-64-1,-5-13-112-15,-18-8-368 0</inkml:trace>
  <inkml:trace contextRef="#ctx0" brushRef="#br0" timeOffset="-56369.304">28214 15360 689 0,'0'0'341'16,"0"0"-268"-16,0 0-48 0,0 0-23 15,0 0 6-15,0 0 10 16,95 14 24-16,-57-4-30 16,-3-3 0-16,-14 4 9 15,-1-3-5-15,-17 5-4 16,-3 4-11-16,0 7 40 15,-26 10-15-15,-20 2 2 16,5 4-8-16,2 1 4 16,12-11-5-16,24-2-4 15,3-10-10-15,3-4 2 16,47-3-8-16,12-6 6 16,5 1-10-16,2-2-41 15,-7 0-59-15,-9 2-121 16,-19-2-469-16</inkml:trace>
  <inkml:trace contextRef="#ctx0" brushRef="#br0" timeOffset="-56134.093">28888 16096 875 0,'0'0'299'0,"0"0"-175"16,0 0-52-1,0 0-15-15,0 0-49 0,0 0-8 16,19 0-2-16,-12 0-59 16,-1 0-149-16,-6 0-379 15</inkml:trace>
  <inkml:trace contextRef="#ctx0" brushRef="#br0" timeOffset="-55381.016">29903 15523 674 0,'0'0'147'0,"0"0"-97"16,0 0 5-16,0 0-36 15,0 0-16-15,0 0 11 16,0 104 30-16,-16-58-6 16,-10 2 30-16,-17 6-41 0,-3-4 4 15,-7-6-17-15,-3-4 7 16,3-3 3-16,3-15-3 15,11-10-8-15,9-11-11 16,7-1 12-16,7-13-14 16,5-24-8-16,8-7-30 15,3-8 19-15,0 2 8 16,0 6-14-16,14 7 11 16,6 12 4-16,3 14 5 15,3 11 10-15,4 0-9 16,16 23 9-16,0 13 29 15,4 8 19-15,-1 0-5 16,1-4-12-16,-1-8-20 16,-3-1 1-16,0-12-16 15,-9-2 12-15,2-8-7 0,-9 0-6 16,2-5 0-16,-5 0-26 16,3-3-99-16,-4-1-78 15,-15 0-570-15</inkml:trace>
  <inkml:trace contextRef="#ctx0" brushRef="#br0" timeOffset="-49582.085">24195 17237 250 0,'0'0'107'0,"0"0"-63"0,0 0-9 16,0 0 58-16,0 0-53 15,0 0-40-15,0 0-9 16,0 0 9-16,-9-6 0 16,9 6 48-16,0 0 37 15,0 0-45-15,0 0 22 16,0-4-7-16,0 4 13 15,0 0-24-15,0 0 8 16,0 0-13-16,0 0-23 16,0 0-11-16,35 0 0 15,26 0 36-15,18 0-15 16,10-4 12-16,-1-10-2 16,-8 6-5-16,-11 2-30 0,-23-2-1 15,-20 8-2-15,-12 0-19 16,-5 0-20-16,-9 0-15 15,0 0-70-15,0 0-120 16,0 0-216-16</inkml:trace>
  <inkml:trace contextRef="#ctx0" brushRef="#br0" timeOffset="-49013.363">24506 17262 327 0,'0'0'252'15,"0"0"-136"-15,0 0-64 16,0 0 4-16,0 0-15 16,0 0 24-16,36-21 7 15,-36 21 0-15,0 0-19 16,0-4-13-16,0 4 7 16,0 0-10-16,0 0-9 15,-23 0-13-15,-7 4-4 0,-20 22-11 16,-8 13 0-16,1 16-3 15,0 7 10-15,15 4-10 16,15-1 6-16,15 1-5 16,12-7 2-16,0-7-1 15,35-15-1-15,15-11-14 16,0-18 0-16,3-8-3 16,3 0 17-16,-3-22 4 15,-7-10 13-15,-10-2-11 16,-19 1-1-16,-11 2 1 15,-6 1-3-15,0 8-1 16,-23 4 1-16,-13 10-3 16,-4 8 7-16,-6 0-10 0,7 4-5 15,12 18 0-15,11 0-51 16,16-5 10-16,0-2-80 16,20-11-120-16,26-4-258 15</inkml:trace>
  <inkml:trace contextRef="#ctx0" brushRef="#br0" timeOffset="-48816.065">25132 17431 879 0,'0'0'244'15,"0"0"-240"-15,0 0 3 16,0 0 7-16,0 0-13 15,225 6-2-15,-179-1-19 16,-9 2-122-16,-17-1-142 16,-17 6-195-16</inkml:trace>
  <inkml:trace contextRef="#ctx0" brushRef="#br0" timeOffset="-48667.361">25053 17740 730 0,'0'0'197'0,"0"0"-66"0,0 0-51 16,232-22-38-16,-160 14-25 16,-3 6-17-16,0 2-29 15,-5 0-186-15,-2 0-738 16</inkml:trace>
  <inkml:trace contextRef="#ctx0" brushRef="#br0" timeOffset="-47898.041">26696 17133 634 0,'0'0'279'16,"0"0"-154"-16,0 0-65 15,0 0-31-15,0 0 2 16,-49 138 2-16,40-84-15 15,2 0 0-15,-9 0-10 16,5-1-6-16,1-9 8 16,4-12-19-16,6-10 9 0,0-4-11 15,0-14-49-15,0-4-20 16,0 0-157-16,9-22-48 16</inkml:trace>
  <inkml:trace contextRef="#ctx0" brushRef="#br0" timeOffset="-47658.593">26334 17133 798 0,'0'0'205'0,"0"0"-115"15,0 0-50-15,0 0 53 0,244-36-6 16,-138 32-44-16,-7 4 2 15,-11 0-35-15,-19 0 2 16,-16 0-11-16,-19 0-2 16,-11 0-17-16,-11 5-52 15,-5 12-78-15,-7-3-110 16,0 4-397-16</inkml:trace>
  <inkml:trace contextRef="#ctx0" brushRef="#br0" timeOffset="-47451.044">26280 17664 796 0,'0'0'332'0,"0"0"-283"16,0 0 58-16,0 0 10 16,199-27-59-16,-139 20-26 15,-2 6-25-15,-5 1 4 16,0 0-6-16,-3 0-10 15,3 0-27-15,0 1-71 16,-7 11-126-16,-7-8-398 16</inkml:trace>
  <inkml:trace contextRef="#ctx0" brushRef="#br0" timeOffset="-47220.535">27280 17624 712 0,'0'0'424'0,"0"0"-351"16,0 0-39-16,0 0 24 15,0 0-10-15,0 0-21 16,90 0-27-16,-63 0-35 15,-1 0-113-15,-13 0-280 16</inkml:trace>
  <inkml:trace contextRef="#ctx0" brushRef="#br0" timeOffset="-46393.082">28798 17156 153 0,'0'0'650'0,"0"0"-552"16,0 0-62-16,0 0 22 16,-85 106-5-16,58-64-16 0,-6 2-7 15,-10-5-10-15,-10 5-16 16,-9-8 9-16,-14-4-11 15,-7-5 4-15,7-14-1 16,7-9 0-16,19-4-3 16,19-7 14-16,23-21-16 15,8-17-24-15,13 1 8 16,40 4-18-16,7 4 0 16,5 14-8-16,-11 7 42 15,-16 15 0-15,-4 0 9 16,-7 23 34-16,-1 9 17 15,10 8 7-15,-3-8-4 16,10 2-17-16,3-12-36 16,10-3 15-16,10-5-13 0,6-14 0 15,11 0-12-15,6 0-30 16,-6-5-58 0,-11-8-78-16,-22-10-306 0</inkml:trace>
  <inkml:trace contextRef="#ctx0" brushRef="#br0" timeOffset="-43380.489">23480 16848 352 0,'0'0'160'15,"0"0"-95"-15,0 0-19 0,0 0 8 16,0 0-38-16,0 0 8 15,-7-11 14-15,7 11 33 16,0 0-22-16,0 0 4 16,0 6-36-16,0 21-9 15,0 3 17-15,0 16-10 16,16 12-10-16,14 17 1 16,-3 14-7-16,-1 14 5 15,-6 13-8-15,-10 1 2 16,-4-1-26-16,-6-6 6 15,0-20 17-15,0-9 5 16,0-14 11-16,0 0 4 16,7-13-15-16,3-1 2 15,3-12 5-15,-6-11-7 16,-4-7 6-16,-3-14 11 0,0 0-6 16,0-1 12-16,0-3 34 15,0 0-36-15,-7 3-15 16,-3-7 0-16,4-1-4 15,6 0-1-15,0 0 0 16,0 0 3-16,0 0 0 16,0 0-4-16,0 0 6 15,20-5-13-15,6-4 14 16,4 4-14-16,6-3 7 16,-6 3 0-16,0 1-6 0,-4 4-2 15,3 0 5-15,-3 0 2 16,4-3-3-16,8-3 8 15,8-3 0-15,15-1-2 16,3-2 2-16,5 2-4 16,-3 7 0-16,-1 3 0 15,-8 0 0-15,-1 0-2 16,3 7 4-16,-6-1-7 16,3 2 7-16,-3 1-4 15,6-8 4-15,4 3-3 16,3-4 1-16,13 0 0 15,1 0-1-15,-2 0 2 0,5-10-6 16,-7-2 10 0,9 6-2-16,-2-1 32 15,6 7-35-15,-3 0-7 0,6 0 7 16,11 0 6-16,8-5-4 16,2-1-2-16,-1-6 5 15,-13 5-12-15,-7-4 14 16,-12 8-13-16,-11-2 7 15,-2 5-2-15,2 0 0 16,-7 0 1-16,7 0 0 16,-2 0-8-16,9 0 7 15,9-10-1-15,7 0 1 16,7 2-21-16,0-1 17 16,-9 7-17-16,2-1 12 15,-7 3-1-15,-5-3 4 0,-1-2 6 16,1 1 2-16,1-2 5 15,6-2-2-15,-2 4-4 16,1 0 0-16,-9 4-1 16,-9 0 0-16,-9 0 0 15,-6 0 0-15,-4 0 1 16,8 0-7-16,9 0 14 16,13 0-15-16,13 0-12 15,7 0-24-15,7 0-35 16,-7-11 11-16,-10 0 43 15,-6-7-2-15,-14 3 25 16,-9 2 2-16,-2 1 8 16,-8 6-8-16,-4-2 0 0,-9 3 1 15,-7 4-2-15,2 1 1 16,-2 0-3-16,-3 0 0 16,-4 0 6-16,-4 0-7 15,-12 0 8-15,-7 0-7 16,4 0 9-16,-4 0-2 15,3 0 0-15,3 0 1 16,-3 0-5-16,4 0 0 16,0 0-3-16,6-2 6 15,-3-4-7-15,6-2 9 16,0-2-5-16,-2-4 1 16,2-7 42-16,-5-6 25 0,-2-10 28 15,-2-7-64-15,-7-6-1 16,3-6-16-16,-3-2-12 15,0-4-6-15,0 2-2 16,-7-7-7-16,-28 1-2 16,-2 4-31-16,-2-6 29 15,2 2-1-15,14 3 15 16,7 1-20-16,9 8 22 16,7 4 0-16,0 10 0 15,0 5 2-15,0 4 8 16,14 3-9-16,5 10-1 15,-3 0 0-15,-2 2 6 16,2 2-6-16,-5 0 8 16,-2 0 3-16,-6 6-11 0,-3-1 8 15,0 9-8-15,0-4 0 16,0 3-4-16,0 1-5 16,0-8 6-16,0 4-2 15,0-11 2-15,-3 1-13 16,-6-3 10-16,-5-2-2 15,-6 3 5-15,-6 6-5 16,-8-4-7-16,-5 10 11 16,-3-4 0-16,4 4-1 15,-4 4 10-15,0 0-7 16,-11 0 2-16,-4 0-1 16,-5 4-40-16,-2 0-8 15,-5 2 23-15,4-4-21 0,-8 4 14 16,-6-6-28-16,-1 0 51 15,-5 0-4-15,2 0 2 16,4-6 12-16,-6 2-1 16,1 4 1-16,-4 0 0 15,-11 0-2-15,-4 0-4 16,-8 6-2-16,5 6-18 16,3-7 26-16,4 4-12 15,7-9 9-15,-3 4-5 16,-4 0-32-16,-4-4-262 15,0 2 302-15,4 0 281 16,0 4-281-16,0 3-48 0,0 4-15 16,4-5 39-1,-1 2 9-15,1-2 6 0,-1 3 9 16,-3-7 16-16,-4 4-9 16,-1-7 26-16,1 3 48 15,8 0 6-15,12-4-15 16,7 0-61-16,10 5 11 15,10-1-18-15,3 5-4 16,-6 0 0-16,6 5 0 16,7-6-3-16,-3 2 6 15,-1-6-6-15,-3 4 6 16,-7-8-5-16,-13 0 4 16,4 0 29-16,-7 0 8 0,4 0-18 15,3 0 6 1,3 6-17-16,6-3 1 0,2 6-8 15,8-3 6-15,10 2-7 16,-3-4-4-16,4-4-1 16,2 0 3-16,-5 0 2 15,-8 0-1-15,-6 0-1 16,-10 0 8-16,-10 0-11 16,-4 0 8-16,1 0-5 15,-3 10 33-15,6 2-9 16,0-2-22-16,4 4-2 15,6-1 0-15,6-8 3 16,11 3-3-16,10-8 4 16,16 0-1-16,9 0 0 0,5 0 5 15,9 0-8-15,-4 0 0 16,4 0 0-16,0 0-4 16,0 0-63-16,0 4-57 15,13 0-116-15</inkml:trace>
  <inkml:trace contextRef="#ctx0" brushRef="#br0" timeOffset="-41949.077">30887 16455 286 0,'0'0'169'0,"0"0"-50"16,0 0-3-16,0 0-33 15,0 0-18-15,0 0 29 16,0 0-35-16,-30-40-8 15,21 40-22-15,9-4-9 16,0 2 5-16,0-6-19 16,0-2 4-16,0-2-5 15,23-2-10-15,16 5 8 16,-6 1-6-16,3 8 3 16,-13 0-19-16,-9 0-14 0,-11 0-12 15,-3 0 31 1,0 13 14-16,-7 5 1 0,-23 8 6 15,-9 10 1-15,-3 4 1 16,-8 4 3-16,-3 6-10 16,4 0 4-16,8-6-3 15,13-4-2-15,17-13 7 16,11-9-3-16,0-9-4 16,4-4 0-16,31-5 5 15,2 0 0-15,6-19 14 16,-6 6-3-16,-2-5-14 15,-12 5-3-15,-9 7-24 16,-1 3-79-16,-10 3-119 16,-3 0-260-16</inkml:trace>
  <inkml:trace contextRef="#ctx0" brushRef="#br0" timeOffset="-41092.128">31470 16383 182 0,'0'0'390'15,"0"0"-320"-15,0 0-50 16,0 0 32-16,0 0-2 0,0 0 11 16,-16 0 17-16,16-15-32 15,0-2 0-15,0-5 24 16,0-1-38-16,0 1-17 16,0-4-11-16,0 12 5 15,0 0-6-15,0 10-4 16,0 1 5-16,0 3-8 15,0 0 2-15,13 3-11 16,5 19 12-16,-3 6 2 16,-7 2-7-16,-8 2 13 15,0-2-9-15,0-7 8 16,-15-3-4-16,-4-4-1 16,-1-10 7-16,5-2 6 15,0 0 0-15,3-4 6 16,1 0-16-16,-4 0 14 0,0 0-16 15,-1 0 9-15,1 0-9 16,7-4 13-16,5 4-8 16,3 0-7-16,0 22-7 15,16 10 6-15,21-2-6 16,12-3 14-16,1-8-9 16,-4-7 7-16,0-4-4 15,-9-6 0-15,-1-2 2 16,1 0 1-16,2-14-1 15,0-18 10-15,1-5-8 16,-1-10-7-16,-5-3 8 16,-15-3-10-16,-8 8 8 0,-11 5-2 15,0 5-1-15,-11 11 1 16,-22 8 15-16,-3 10-13 16,6 6 12-16,7 0-13 15,0 28-3-15,4 8-12 16,19 3 5-16,0 1-71 15,19-2-12-15,27-4-223 16</inkml:trace>
  <inkml:trace contextRef="#ctx0" brushRef="#br0" timeOffset="-40671.248">31943 16539 758 0,'0'0'45'0,"0"0"8"16,0 0 32-16,0 0-52 16,0 0-13-16,194 28 0 15,-160-47 0-15,-2-4-3 16,-6-3 22-16,-3-6-20 16,-12-2 2-16,-4 2-14 15,-7 5 17-15,0 1 7 16,0 8-9-16,0 9-2 15,-7 5 4-15,0 4 38 16,-6 16-52-16,6 25-6 0,4 12-1 16,3 5-3-16,0-8 2 15,23-10 9-15,17-14 9 16,6-12-4-16,9-6 0 16,-5-8-13-16,-1 0-6 15,-8-18-4-15,-2-4-41 16,-16-5-19-16,-9 0-6 15,-14 4 27-15,0 6 23 16,-3 5 22-16,-24 12-7 16,1 0 7-16,-1 4-33 15,4 19-40-15,12-10-199 16</inkml:trace>
  <inkml:trace contextRef="#ctx0" brushRef="#br0" timeOffset="-40139.121">32569 16512 276 0,'0'0'455'0,"0"0"-378"16,0 0-66-16,0 0 3 16,0 0-13-16,0 0 9 15,102-67-2-15,-79 37 13 16,-12 2-4-16,-4-3 31 16,-7 13 22-16,0 4-8 15,0 11-20-15,0 3-8 0,-7 0 20 16,-12 8-32-16,1 28-22 15,2 8-1-15,12 6-3 16,4-3 4-16,0-5 0 16,8-15-1-16,11-9 1 15,4-5 0-15,0-4-17 16,0-5-28-16,4-4-92 16,-4 0-117-16,0-14-384 15</inkml:trace>
  <inkml:trace contextRef="#ctx0" brushRef="#br0" timeOffset="-39988.949">32774 16131 1026 0,'0'0'105'16,"0"0"-104"-16,0 0-2 15,0 0-62-15,0 0-131 16,0 0-290-16</inkml:trace>
  <inkml:trace contextRef="#ctx0" brushRef="#br0" timeOffset="-37365.099">30570 17726 263 0,'0'0'298'0,"0"0"-158"15,0 0-68-15,0 0 56 16,0 0-35-16,0 0-9 0,4-22-55 16,-4-8-23-16,0-7 11 15,3-8 18-15,10-8-13 16,-3 0-2-16,6 9-3 16,-2 7-14-16,6 7 14 15,-1 16-16-15,-3 4 8 16,2 10-9-16,-2 0-1 15,0 0-9-15,1 18 0 16,-4 5 10-16,-3 8 4 16,-1-5 3-16,-9 2-4 15,0 3 4-15,0 0-6 16,0 0 7-16,0-3-4 16,4-6-3-16,6-5-2 15,6-4 3-15,0-7-5 16,5-6 9-16,11 0-8 0,-2 0 6 15,9-22-3-15,-9 0-1 16,-7 3-5-16,-9 2-4 16,-14 7 8-16,0 2 1 15,0 8 3-15,0 0 23 16,0 0-8-16,0 4 4 16,-7 14-20-16,-3 8-4 15,10-2-2-15,0-2 4 16,0-6-3-16,0-10 6 15,21-1-3-15,7-5 4 0,2 0 2 16,0-23-4 0,-3-3 5-16,-4-6-2 0,-7-4 0 15,-9 0-5-15,-7-1 0 16,0 11-1-16,0 0 4 16,-20 8-11-16,-10 4 16 15,-3 7-8-15,1 7 1 16,2 0-1-16,7 0-3 15,9 3-1-15,1 11-3 16,13 2 3-16,0-2 1 16,0 0 4-16,13-6-11 15,13-8 18-15,4 0-15 16,0 0 11-16,-3 0-8 16,-1-22 8-16,-3-8-2 15,0-2-1-15,-7-8 5 0,-5 3 1 16,-8-2-5-16,3-1 3 15,-6 8-4-15,0 2 0 16,0 7 1-16,0 14-2 16,0 5 3-16,-9 4 4 15,2 4-7-15,0 28-12 16,1 15 8-16,6 16 8 16,0 5-9-16,0 4 9 15,9 6-8-15,14-9 5 16,4-15-1-16,-4-14 0 15,-9-17 1-15,5-16-8 16,1-7 11-16,-1 0-8 0,-1-16 8 16,2-8 3-16,-8-6-2 15,-5 7 1-15,-7 2-3 16,0 11-2-16,0 6 16 16,0 4-10-16,0 0 25 15,0 0-28-15,0 0-4 16,0 18 6-16,0 4-7 15,4 4 1-15,4-8-3 16,3-4 1-16,5-6 4 16,-2-4-5-16,2-4 10 15,3 0-2-15,8 0-2 16,-1-18 7-16,-3-8-10 16,0-5 6-16,-12-4-2 0,-7 3 0 15,-4-5-5-15,0 3 8 16,-11 6-14-16,-24 6 14 15,-3 9-14-15,0 8 6 16,0 5-3-16,3 5-20 16,9 18-13-16,11 11-9 15,10 3-17-15,5-6-36 16,0 0 17-16,20-3-22 16,6-11-61-16,6-4 88 15,-2-7 53-15,-4-6 24 16,8 0 0-16,1 0 14 15,-1-10 42-15,5-5-4 0,-9 4 17 16,4-7-36 0,-2-1 4-16,-2-3-7 0,-4-2 25 15,-6-2-24-15,-6 4-8 16,-2 4-9-16,-8 6 11 16,-4 6-3-16,3 6-8 15,-3 0 18-15,0 0-32 16,0 0 0-16,-3 22-3 15,-17 6 3-15,-10 8-3 16,11 5 6-16,5-1 26 16,8-6-12-16,6-2 3 15,0-10-18-15,32-7 3 16,5-8-5-16,6-7 4 16,3 0-2-16,-6-5-2 15,3-16 0-15,-8-2 4 0,-12-2-7 16,-12 5 7-16,-8 4 1 15,-3 6-3-15,0 10 23 16,0 0 7-16,0 0-6 16,0 0-13-16,0 6-11 15,7 15-2-15,13 2 0 16,-1-2-7-16,8-6 14 16,-1-7-13-16,-3-4 9 15,-3-4-6-15,6 0 2 16,-6 0 0-16,-1-12-3 15,-5-6 8-15,-14-6 0 16,0-6 0-16,0-2 1 0,0 1 0 16,-19 3-5-16,-8 6 0 15,-6 4 0-15,10 2 6 16,3 10-5-16,6 2-2 16,9 4-3-16,5 0 0 15,0 4-10-15,0 14 0 16,0 4 2-16,0-3 5 15,23-6-13-15,12 0 6 16,6-8-4-16,1-5-3 16,4 0 14-16,-3 0-14 15,3 0 13-15,-5-18 3 16,5 0 5-16,-4-8 0 16,-5 2 0-16,-5-2 7 15,-9 4 1-15,-9 0 13 16,-5 4-19-16,-6 10 27 0,-3 8-9 15,0 0 8-15,0 0-14 16,-15 26-10-16,-19 14-4 16,-1 14-5-16,8 4 3 15,13 5-2-15,9-2-1 16,5-2-5-16,0-7-21 16,0-16-6-16,12-18 31 15,-5-8 0-15,-3-10 5 16,1 0 1-16,-5 0 6 15,0 0 9-15,0 0-11 16,0 0 29-16,0 0-22 0,0 0 14 16,0 0-15-16,0 5-5 15,0-2-5-15,0 4-9 16,0-4 8-16,0 1-8 16,0-4 1-16,0 0-48 15,0-4 12-15,0-24-87 16,-12-12-224-16</inkml:trace>
  <inkml:trace contextRef="#ctx0" brushRef="#br0" timeOffset="-37148.196">31359 17187 472 0,'0'0'453'0,"0"0"-331"15,0 0-48-15,0 0-14 16,0 0-51-16,0 0-9 16,-53-14 0-16,99 9 0 15,19 2-5-15,11-7-26 16,0 2-82-16,-12-6-407 16</inkml:trace>
  <inkml:trace contextRef="#ctx0" brushRef="#br0" timeOffset="-35161.181">30337 2619 314 0,'0'0'129'0,"0"0"-45"16,0 0 28-16,0 0-52 15,0 0-6-15,0 0 21 16,31-49 35-16,-31 48-20 16,0-2-29-16,0 3-17 15,0 0-24-15,0 0-4 16,0 12-16-16,0 27 0 16,-16 15 3-16,-7 19 9 15,-3 2-8-15,6 4-4 16,6-7 0-16,5-9 0 15,9-13 0-15,0-14 3 16,0-15-6-16,0-11 3 16,16-6-1-16,14-4-29 0,1 0 7 15,0-6-32-15,-1-16-122 16,-14-6-76-16</inkml:trace>
  <inkml:trace contextRef="#ctx0" brushRef="#br0" timeOffset="-34979.154">30147 2861 573 0,'0'0'247'0,"0"0"-205"16,0 0-36-16,0 0 69 0,0 0-35 16,0 0-31-1,239-22-9-15,-189 22-12 0,-11 7-142 16,-16 14-30-16,-16 6-238 15</inkml:trace>
  <inkml:trace contextRef="#ctx0" brushRef="#br0" timeOffset="-32677.602">30448 3163 326 0,'0'0'170'16,"0"0"-30"-16,0 0-54 15,0 0-21-15,0 0 23 16,0 0 29-16,83-84-59 15,-47 44-12-15,-10 0-13 16,-7 4-15-16,-4 12-8 0,-7 11-3 16,-4 8 5-16,-4 5-8 15,0 0-4-15,0 17-14 16,4 15 9-16,3 10 1 16,-4 2 8-16,-3-4-1 15,0-10 3-15,5-8-5 16,-5-7 8-16,4-12-1 15,3-3-8-15,0 0 5 16,6 0 4-16,6-18-5 16,2-9 7-16,8-2-4 15,-6 3-4-15,-9 8 0 16,-7 9-5-16,-7 8 6 16,0 1-4-16,0 0 0 0,0 0-3 15,0 16 2 1,0 7 2-16,0 4 12 0,0-1-9 15,9-6 7-15,5-4-7 16,2-6 4-16,3-6-5 16,1-2 2-16,-3-2-1 15,10 0-2-15,1-13 3 16,-7-14-3-16,2-9 5 16,-10-1-3-16,-13-3-1 15,0 7-1-15,0 7-4 16,-7 8 0-16,-16 7 1 15,0 9-2-15,0 2-2 0,0 6 0 16,0 25-15 0,7 9 20-16,5 1-5 0,11-2 1 15,0-9 1-15,0-10 0 16,14-12 2-16,9-8 1 16,9 0 0-16,5-16 1 15,9-16 14-15,-3-8-11 16,-6 1 21-16,-5 8-15 15,-15 11 0-15,-8 7-8 16,-9 12-2-16,0 1 4 16,0 0 1-16,0 17-10 15,0 16 14-15,-12 5-12 16,8-2 7-16,1-8-7 16,3-10 3-16,0-10-2 15,0-6 2-15,10-2-10 0,29-8 3 16,11-20-11-16,-1-8 16 15,-3-1-9-15,-19 6 5 16,-13 8 0-16,-5 14 5 16,-9 5 0-16,0 4 1 15,0 0 0-15,0 11-9 16,0 19 9-16,0 7 5 16,0-4 6-16,0-2-9 15,0-13-4-15,0-8 7 16,0-8-5-16,14-2 4 15,14 0-3-15,6-25 6 16,0-11-6-16,-3-2 8 16,-4 2-5-16,-4 4-6 0,-9 13 4 15,2 8-4-15,-5 11-9 16,1 0-9-16,7 16-11 16,-4 21 23-16,1 5 1 15,-9-1 14-15,-7-5-11 16,0-9 9-16,0-9-4 15,-4-6 0-15,-15-6 15 16,-1-6 24-16,6 0-16 16,2 0 7-16,1-2-23 15,4-8 10-15,7 0-15 16,0 0-6-16,0 2 0 16,0-1 2-16,3 2-8 0,31-3 3 15,5-2 5-15,2-7-4 16,1-4 1-16,4-7-1 15,-3-13 1-15,-13-2-1 16,-7-10 3-16,-4-1-4 16,-12 0 5-16,-3 0-1 15,-4 2-10-15,0 3 7 16,0 10-27-16,-20 13 24 16,3 15 7-16,1 13 1 15,-4 6 0-15,1 37-6 16,1 15-4-16,2 14 10 15,13 4 0-15,3-4 3 16,0-4 17-16,0-14-20 16,19-17 6-16,-1-19-2 0,1-11-3 15,4-7 2-15,0 0 1 16,4 0 2-16,-1-19-4 16,-6-3 4-16,-10 3 0 15,-4 10-8-15,-6 5 10 16,0 4-8-16,0 0 0 15,0 17-5-15,0 17-4 16,0 6 9-16,0-1-1 16,3-12 5-16,15-6-6 15,1-11 4-15,-3-8 5 16,0-2-3-16,2 0 8 16,5-20-9-16,0-14 10 15,0-11 4-15,-7 2-14 16,-6 0-2-16,-10 4 6 15,0 5-14-15,0 7 0 0,0 9 4 16,-19 10 1-16,5 8-2 16,-2 0-1-16,-4 18-17 15,3 17 11-15,-3 5-13 16,4-2 16-16,13-8 5 16,3-7-3-16,0-6 10 15,0-9-8-15,0-8-8 16,30 0-12-16,9-6 12 15,10-19 6-15,1-6 4 16,-1-4-14-16,1-3 13 0,-1 1-26 16,-10 1 23-1,-9 9-2-15,-10 9 7 0,-13 11 1 16,-7 7 0-16,0 0 11 16,0 0-8-16,0 17-3 15,-20 10 6-15,-6 2-12 16,3-1 12-16,7-4-1 15,-2 1 0-15,9-6-4 16,6 0 2-16,3-3-2 16,0-7-2-16,0-2 8 15,16-5-14-15,14-2 10 16,4 0-6-16,8 0-6 16,-3-4-4-16,-9-5 0 0,-7 4 4 15,-7 3 8 1,-13 2 2-16,1 0 0 0,0 0 1 15,3 10 5-15,5 5 4 16,7 0 8-16,-1-5-19 16,5-6 5-16,0-4 0 15,0 0-2-15,7-8 16 16,-3-17-6-16,5-4 18 16,-9-3-25-16,-6-3 15 15,-4 3-20-15,-10 2 19 16,-3 4-16-16,0 4-1 15,0 7 7-15,-7 7-1 16,-5 1 11-16,5 3-18 16,3 2 10-16,4-2-8 0,0 2-2 15,0-4-2-15,0-5-12 16,27-3 11-16,15-9 2 16,11-5-5-16,4-1 10 15,-1-1-13-15,-13 9 10 16,-17 6-6-16,-13 11-11 15,-13 4-12-15,0 8-89 16,-43 24 20-16,-22 13-98 16,-15 9 10-16,1 4-32 15,6-4-7-15,8 1 212 16,19-8 10-16,12 1 190 16,15-1-3-16,8 5-91 15,2 2-44-15,6 6 53 0,-1 1-7 16,1-5-71-16,-1-11-18 15,0-13-8-15,4-15 0 16,0-11-1-16,0-6-1 16,0-6-90-16,0-26-83 15,0-12-369-15</inkml:trace>
  <inkml:trace contextRef="#ctx0" brushRef="#br0" timeOffset="-25656.478">24255 3056 357 0,'0'0'28'0,"0"0"8"15,0 0-9-15,0 0-10 16,0 0 0-16,0 0 4 15,0 0-12-15,0-4-7 16,0 2 0-16,0 2-2 0,0 0 38 16,0-2-7-16,0 2 22 15,0 0-6-15,0-2 6 16,0 2 6-16,0-2 19 16,0-3 10-16,0 4-32 15,0-5-20-15,0 3-27 16,0 1-6-16,0 1 1 15,0 1-6-15,0 0 4 16,0 0-2-16,0 0 0 16,0 0 1-16,0 0-5 15,0 0-2-15,0 0 4 0,0 0-8 16,0 0 0 0,0 0 1-16,0 0 6 0,0 0 0 15,0 0 2-15,0 0-1 16,0 0 0-16,0 1-1 15,0 1 1-15,0 1 2 16,0-3-3-16,0 0 0 16,0 0 3-16,0 0 0 15,0 0 0-15,0 0 1 16,0 0-2-16,0 0 6 16,0 0 2-16,0 0-4 15,0 0 13-15,0 0-13 16,0 0 9-16,0 0-10 15,0 0 1-15,0 0-3 16,0 0 4-16,0 0 3 0,0 0-5 16,0 0 22-16,0 0-14 15,0 0 6-15,0 0-14 16,0 0 0-16,0 0-2 16,0 0 1-16,0 0-7 15,0 0 12-15,0 4-13 16,0 6 9-16,-3 6-4 15,-10 5 3-15,3 10-2 16,-6 7 1-16,1 4-2 16,0 6-1-16,-1 8-18 15,1 6-3-15,0 9-17 16,-5 5-6-16,2 5-37 0,6-2 24 16,1 0 5-1,11-4 21-15,0-10 17 0,0-7 13 16,0-8 2-16,0-7 4 15,0-3-2-15,0-4 2 16,0-4 13-16,0-2 27 16,0 2 34-16,0 0-15 15,0-2-27-15,0-1-7 16,0 1-5-16,-3-9 12 16,-2-3-21-16,5-6 4 15,0-6-7-15,0-2-2 16,0 0-3-16,0-2 0 15,0-2 2-15,0 0-3 16,0 0 4-16,12 0-5 16,4 0 7-16,2 0-5 0,8 0-5 15,6 0 3-15,2-6-4 16,8 1 1-16,-1-1 0 16,1 1-4-16,4-3-8 15,4 2 10-15,-4-2-8 16,3 2 10-16,1-3-6 15,3 2 3-15,9-3 3 16,1 0 0-16,6-1-2 16,0 2 3-16,-3 1-3 15,-10 5-14-15,-3 3 16 16,-10 0-25-16,-6 0 7 16,-2 0 12-16,-1 0 5 0,9 0 1 15,3 0 0-15,7 0-2 16,3 1 6-16,6 1-5 15,-5 2 4-15,-1-3 1 16,-6 2-2-16,-1 0-4 16,1 1 6-16,1 1-4 15,-1-3 5-15,3 0-4 16,7-2-1-16,-2 0 6 16,6 0-11-16,-6 0 10 15,-1 0-6-15,0 0 4 16,-4 0 7-16,1 0 2 15,0 0-4-15,-1 0 5 16,0 0-13-16,9-2 9 0,1 2-6 16,-1-2-4-16,-2 2 5 15,-1 0-7-15,1 0 4 16,2 0-1-16,5 0 0 16,5 0 0-16,-3 0-3 15,4 0 3-15,-8 0-7 16,-11 0 14-16,-5 0-14 15,-15 6 11-15,-3 0-6 16,3 4 2-16,0-1 0 16,8-2 0-16,15 0 2 15,15-2-2-15,4-5 8 16,13 0-16-16,-6 0 3 0,-5 0-9 16,-11 0-3-16,-12 0 15 15,-15 0 1-15,-4 0-3 16,-10 6 3-16,1 2 2 15,7-2 11-15,12 1-9 16,10-3 13-16,10-4-16 16,13 0 4-16,10 0-4 15,-1 0 0-15,-5 0-1 16,-7 0 2-16,-14 0-7 16,-2 0 12-16,-10 0-11 15,-4 0 11-15,-4 2-12 16,8-1 4-16,3-1 2 15,4 0-5-15,1 0-14 16,6 0-7-16,1 0-47 0,0 0 22 16,-1-3 11-16,-2-3 20 15,-12-1-3-15,-13 3 21 16,-7 0 0-16,-11 0 2 16,-6 0 4-16,-10 2 14 15,1 0 26-15,-4-2-8 16,0 0 43-16,0-5-41 15,0-4-20-15,-7-5-15 16,-13-5 11-16,1-7-10 16,5-3-1-16,-6-5-6 15,8-2 6-15,1-6-8 16,8-4 11-16,3-9-12 16,0-2 0-16,0-1 6 0,7-5-12 15,0 1-13-15,5 2-5 16,-5 1 11-16,-3 2 19 15,-4-2 0-15,0 1-3 16,0 1 6-16,0 7 6 16,3 7-9-16,3 3 0 15,1 1 0-15,-7 5 0 16,0 2 31-16,3 0-15 16,-3-1 9-16,4 2-18 15,-1-2 5-15,-3 4-8 16,0 6 2-16,0 7-6 15,0 6-2-15,0 7 1 16,0 2-4-16,0 5 4 0,0 0-13 16,0 0 9-16,-7 0-10 15,-16 0 11-15,4 0-5 16,-15 6 2-16,-5 2 5 16,2-2 4-16,-9 0-9 15,7-4 14-15,-2 0-9 16,-1 0 5-16,0-2-4 15,1 2 4-15,-10 1-6 16,-2 0 3-16,-11 6-1 16,-9-2 0-16,-8 3 2 15,-6-2-6-15,-12 2 10 16,-9-4-5-16,-5-2 7 0,-2 1 7 16,0-4-13-16,9 1 0 15,7-2 6-15,0 0 0 16,3 0 0-16,4 0-4 15,-3 0 5-15,5 0-5 16,1 0 2-16,-3 0-5 16,6 0 7-16,-10 0-7 15,1 0 0-15,-1 0-2 16,4 0 5-16,2 0-12 16,-2 7 3-16,3-2 1 15,3-1-13-15,1-2 17 16,5-2-1-16,4 0 2 15,-3 0-2-15,6 0 2 16,0-3 0-16,-3-4 7 16,4 6-5-16,-4-2 2 0,3 3-6 15,1 0 4-15,-4 0-4 16,-2 0 1-16,-2 0-7 16,4 0 7-16,4 0 0 15,3-4-9-15,5-4 19 16,-5 1-14-16,0 0 10 15,-3 4-10-15,3 3 6 16,-4 0-1-16,0 0 0 16,-3 0-4-16,-3 0 1 15,-10 0-18-15,-1 1 8 16,-2 3 0-16,0 4 9 0,9 4 2 16,2 0 0-16,10 2 3 15,2 1-1-15,11 1 0 16,5-2 4-16,7-3-7 15,8 2 6-15,15-7-4 16,4 0 8-16,15-2-14 16,4-2 7-16,0 1-73 15,0 2-37-15,34-3-4 16,19 3-78-16,13-4-133 16</inkml:trace>
  <inkml:trace contextRef="#ctx0" brushRef="#br0" timeOffset="-5892.847">3946 15637 289 0,'0'0'49'15,"0"0"-44"-15,0 0-10 16,0 0 11-16,0 0-4 15,0 0 12-15,0 0 33 16,-16 1-19-16,13-1 17 0,-1 0 15 16,-4 0-21-1,4 0-19-15,4 0-15 0,0 0 1 16,0 0-5-16,0 0 18 16,0 0-18-16,0 0 5 15,0 0-6-15,0 0 0 16,0 0-1-16,0-1 3 15,0 1-1-15,0-8 6 16,-4 2-11-16,4 1 12 16,-7 2-2-16,7-1 2 15,-3 4 17-15,3 0 2 16,0 0-6-16,-5 0 9 16,5 0-25-16,-4 0 27 15,0 0-19-15,4 4 24 16,-3 8-36-16,3-2 35 0,0 0-14 15,0-6-16-15,0 0-6 16,11-4 0-16,8 0 0 16,0 0 3-16,1-14 21 15,-9-3-23-15,-3-2 12 16,-8-2-10-16,0 3-2 16,0 4 5-16,0 5-3 15,-5 4 22-15,-6 5 12 16,-8 0 16-16,0 0-42 15,-8 9 2-15,4 15-4 16,5 6-11-16,2 2 5 16,6-10 6-16,5 0-5 0,5-14-2 15,0-2-2-15,0-6 12 16,12 0-23-16,30 0 22 16,3 0-15-16,4-14 10 15,1-4-8-15,-11-3 2 16,-13 1 0-16,-14 3-1 15,-12-4 3-15,0 2-5 16,-31 1 6-16,-22 4 29 16,-1 8 6-16,1 6 15 15,7 0-20-15,13 0-21 16,20 24-12-16,13 8-44 16,50-5-88-16,45-15-304 15</inkml:trace>
  <inkml:trace contextRef="#ctx0" brushRef="#br0" timeOffset="2472.295">14017 17165 239 0,'0'0'78'16,"0"0"-38"-16,0 0-10 15,0 0 23-15,0 0-27 16,0 0-13-16,0 0 44 16,0-41 4-16,0 37-47 15,0 4 33-15,0 0 5 16,0 0-16-16,0 0 3 15,0 0-4-15,0 0 26 16,0 0-22-16,0 0 22 16,0 0-32-16,0 0-4 15,0 0-22-15,0 0 2 16,0 4-5-16,0 23 0 0,0 5-6 16,0 12 15-16,0 0-16 15,-7 2 14-15,1-2-11 16,3-4 10-16,3-8-10 15,-4-6 4-15,4-8 0 16,0-6-1-16,0-8-8 16,0-2-8-16,0-2-52 15,0 0 15-15,0 0-45 16,0-6-38-16,0-11-304 16</inkml:trace>
  <inkml:trace contextRef="#ctx0" brushRef="#br0" timeOffset="2688.602">13842 17147 293 0,'0'0'334'16,"0"0"-291"-16,0 0 10 16,0 0-29-16,0 0 51 15,0 0 18-15,86-54-15 16,-47 45-43-16,-2 4-30 15,2 0-5-15,-5 5 8 16,1 0-20-16,-8 0-59 16,-4 0-91-16,-13 5-174 15</inkml:trace>
  <inkml:trace contextRef="#ctx0" brushRef="#br0" timeOffset="2897.64">13661 17620 402 0,'0'0'116'16,"0"0"-57"-16,0 0 90 15,0 0-79-15,0 0 92 16,0 0-40-16,237-4-53 16,-194-6-41-16,-10 6-13 15,-6 0-15-15,-1 4 0 0,-3 0-7 16,-3 0-91-16,-4 0-212 15</inkml:trace>
  <inkml:trace contextRef="#ctx0" brushRef="#br0" timeOffset="3134.609">14737 17299 701 0,'0'0'189'0,"0"0"-187"0,0 0 4 16,0 0-5-16,203-32-1 15,-150 27-3-15,-10 5-72 16,-17 0-191-16</inkml:trace>
  <inkml:trace contextRef="#ctx0" brushRef="#br0" timeOffset="3324.316">14646 17481 984 0,'0'0'105'0,"0"0"-95"15,0 0-16-15,0 0 12 16,229-9-8-16,-157 4 2 16,-12 1-45-16,-10 0-139 15,-8 0-81-15</inkml:trace>
  <inkml:trace contextRef="#ctx0" brushRef="#br0" timeOffset="4149.312">15545 17449 391 0,'0'0'330'0,"0"0"-246"0,0 0 49 16,0 0-69-16,0 0-33 16,0 0-22-16,0-57 1 15,0 21 12-15,16 1-18 16,0-1 22-16,-2 5-25 16,-2 8 8-16,-1 10-4 15,-4 7-10-15,5 6 4 16,-4 0-3-16,11 6 2 15,0 21 2-15,1 3 5 16,3 1 1-16,-9 2-5 16,2-11 8-16,-9-4-14 15,-3-10 12-15,-1-3-8 16,6-4 1-16,-2-1 0 0,9 0 1 16,2-20 5-1,5-10-3-15,-4-7 5 0,1 2-10 16,-4 5 8-16,-2 6-10 15,-7 8 4-15,2 10 0 16,-9 6 0-16,0 0 2 16,0 6 3-16,3 24 2 15,4 10 18-15,6 4-24 16,-3-8 14-16,3-4-10 16,-6-6 0-16,3-12-5 15,-1-6 0-15,-5-8-1 16,3 0 5-16,9 0-4 0,3-22 1 15,4-8 11 1,4-6-5-16,-4-3-10 0,-6 2 3 16,-4 7 0-16,-6 11 0 15,-7 13 1-15,0 6 3 16,0 0-4-16,0 19 25 16,0 21-19-16,0 6-12 15,0 2 3-15,0-8-16 16,0-8-61-16,23-10-91 15,3-18-270-15</inkml:trace>
  <inkml:trace contextRef="#ctx0" brushRef="#br0" timeOffset="4697.445">16751 17401 597 0,'0'0'122'0,"0"0"-65"16,0 0-27-16,0 0 50 15,8-112-24-15,-8 68 24 16,0-4-47-16,0 6-5 16,0-2-13-16,0 13 1 15,0 7 5-15,0 8-11 16,0 10 31-16,0 2-40 16,0 4 6-16,15 0 9 15,12 0-23-15,7 0 9 16,4 4-2-16,-4 2 1 15,-4 2 1-15,0-4 2 16,-7 0 4-16,-3 2 10 16,-4 2-13-16,-6 6 34 15,3 13-29-15,-6 4 15 16,-4 6 1-16,6 1-13 0,-9 1 5 16,7-6-14-1,0-1 22-15,6-5-24 0,4-10 5 16,3-3 0-16,-1-6-14 15,4-3 6-15,0-5-2 16,4 0-26-16,-1 0-48 16,4-17-50-16,-7-7-151 15,-7-10-261-15</inkml:trace>
  <inkml:trace contextRef="#ctx0" brushRef="#br0" timeOffset="5011.768">17270 16754 684 0,'0'0'200'15,"0"0"-148"-15,0 0-5 16,0 0-46-16,0 0 12 16,0 0-8-16,162-28 11 15,-133 28-3-15,-15 5 27 16,-7 7-8-16,-7 8 3 15,0 10 36-15,-4-1-40 16,-33 5 6-16,-5 2-22 16,-4-4 35-16,12-2-18 15,15-8 13-15,15-8-37 0,4-6-4 16,20-6-4-16,40-2 0 16,9 0-5-16,10-6 1 15,-6-7-11-15,-20 5-131 16,-18-5-151-16</inkml:trace>
  <inkml:trace contextRef="#ctx0" brushRef="#br0" timeOffset="7763.29">13235 16798 20 0,'0'0'541'0,"0"0"-488"15,0 0 37-15,0 0-26 0,0 0-24 16,0 0-12-16,0-58 43 16,0 54 29-16,0-6-40 15,0 2 7-15,0-1-47 16,0 4 18-16,0-3-35 15,0-5 13-15,0 3-16 16,0-4 0-16,0-3 0 16,0 0 2-16,0 3-9 15,0 4 17-15,0-2-17 16,0 8 18-16,0 2-20 16,0 2 14-16,0 0-5 15,0 0 0-15,0 10 1 0,0 30-3 16,-11 23 3-1,-8 21-6-15,6 15 10 0,10 8 13 16,3 9-12-16,0-1 11 16,0-7-15-16,12-14-2 15,-8-9 0-15,3-13 2 16,-7-6-8-16,0-16 16 16,0-11-15-16,0-3 14 15,0-19-4-15,0-7-2 16,0-6 10-16,0-4 3 15,0 0 12-15,0 0 2 16,0 0-28-16,0 0 24 16,0 0-24-16,0 0 13 15,0 0-9-15,0 0-7 16,0 0 1-16,0 0-2 0,0 0 1 16,0 10-7-1,0-1 2-15,7 3 12 0,9-3-16 16,3 0 23-16,8-4-23 15,10-5 15-15,18 0-10 16,21 0 5-16,7 0 0 16,9 0 0-16,0 0-7 15,-12 0 2-15,-1-4-15 16,-10 3 17-16,-3-8-10 16,-3 5 12-16,13 4-8 15,6-4 9-15,8 3-1 16,9 1 3-16,0 0-9 0,2 0 17 15,-2 0-24 1,-5 0 22-16,1 1-17 0,-3 7-4 16,-3 6-4-16,-3-5-12 15,-1-3 4-15,-2 1 20 16,2-7-4-16,-2 0-5 16,1 0 27-16,4 0-24 15,0 0 20-15,-1 0-18 16,-2 0 8-16,-5 0 0 15,-4 0 1-15,-4 0 0 16,1 5-6-16,-1 4 12 16,-3-5-17-16,7 5 23 15,0-5-20-15,11-3 12 16,2 4-4-16,-6-5 0 0,-2 0 0 16,-12 0-3-16,-2 3 5 15,-5 1-11-15,-2 3 18 16,6-3-15-16,-1 0 16 15,8 0-17-15,3-4 7 16,3 0-1-16,13 0 0 16,-9 4 1-16,2 0-6 15,-9 2 15-15,-12 2-20 16,-5 1 23-16,-3 0-20 16,-6-1 13-16,-4-6-5 15,3 2 0-15,-3-4 0 16,0 0-5-16,0 0 9 15,-9 0-13-15,-3 0 17 0,-11 0-16 16,-4 0-2-16,-6 0 5 16,-10 0 0-16,-3 0 5 15,0 0 6-15,0 0 0 16,0 0 22-16,0-10-26 16,0-9 10-16,-12-6-2 15,-6-7-18-15,-1-12 9 16,-4-9-2-16,0-15-19 15,-4-12-7-15,-3-18 5 16,-2-10-23-16,-1-11 13 16,-1 2 5-16,2 5 13 0,9 10 7 15,13 16 0 1,10 10 7-16,0 10 0 16,0 3 0-16,26 1 1 0,17 0-5 15,-3 8 10-15,-1 6-13 16,-12 12 14-16,-15 14-13 15,-5 11 14-15,-7 4-8 16,0 7 0-16,-3 0 0 16,-20 0-4-16,0 0 6 15,3 0-10-15,1 0 16 16,8 0-5-16,-5 0 1 16,2 0-5-16,-2 0 1 15,-3 0 0-15,3 0 6 16,-2 0-3-16,-5 0 11 0,0-2-7 15,-7 2-3-15,4 0 5 16,-6-4-12-16,5 0 9 16,1 4-8-16,3-4 2 15,0 0 0-15,-11-1-1 16,-5 4 3-16,-10-3-12 16,-12-5 20-16,-11 3-14 15,-8-1 13-15,-12-2-17 16,-10 8 8-16,-13 1 0 15,-7 0-1-15,-16 1 3 16,-7 12-4-16,-7-4 9 16,-1 0-9-16,15-5 5 15,13-4 21-15,19 0-21 0,14 0 12 16,16 0-15-16,0-8 1 16,3 3-5-16,-7 2 9 15,-12 3-16-15,-3 0 23 16,-4 0-18-16,0 8 15 15,7 14-14-15,9-5 10 16,10 6-1-16,11-5-4 16,9-4 3-16,7 2-8 15,-3-1 14-15,-1-2-10 16,-6 1 9-16,-10 3-7 16,2-4 2-16,-1-3 2 15,3 2-5-15,13-6 0 0,8-2 0 16,5 1 5-1,6-5-8-15,0 0 10 0,0 0-5 16,-9 0 7-16,-7 0-16 16,0 0 7-16,-3 0 0 15,-1 0-1-15,1 0 5 16,-1 0-10-16,4 3 18 16,9 7-24-16,2 2 25 15,5-2-23-15,0 3 18 16,7-4-14-16,3-1 6 15,10-2 0-15,1-2-4 16,5 0 8-16,4-4-13 16,-3 0 19-16,-1 0-5 15,-3 0-4-15,-2 0 22 16,-1-12-22-16,-3 2 8 0,-10-3 7 16,-3 0-11-16,-8-1 9 15,-5 4-6-15,-2-6 9 16,-1 6-17-16,3-2 26 15,5 6-20-15,1-1 1 16,5 7-7-16,6-6 0 16,-6 6 0-16,7 0 10 15,-8 0-21-15,-1 23 24 16,4 11-26-16,-1 7 21 16,11 5-16-16,6-2-14 15,10-8-41-15,0-15-25 16,23-21-151-16,19-7-481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1:05:04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29243 4578 116 0,'0'0'172'0,"0"0"-84"0,0 0-6 16,0 0-11-16,0 0 4 16,0 0-36-16,0 0-10 15,0 0-13-15,0 0 18 16,0 0-9-16,0 0-1 16,0 0-3-16,0 0-8 15,0 0 17-15,0 0-12 16,0-2 27-16,0 2-18 15,0 0 2-15,0 0-4 16,0-3-2-16,0 3-4 16,0 0-10-16,0 0 12 15,0 0-12-15,0-1 22 16,0 1-18-16,0 0 19 16,0-2-13-16,0-1 7 15,0 2-11-15,0-1-4 0,0 2 1 16,0 0-11-1,0-3 19-15,0 3-13 0,0 0 24 16,0 0-28-16,0 0 14 16,0 0-13-16,0 0 4 15,0 0-4-15,-8 0 0 16,-3 0 9-16,-1 0-9 16,-10 0-8-16,-10 11 2 15,2 17-5-15,-3 14 3 16,10 16 3-16,10 6-7 15,13 6 8-15,0-1-2 16,4-11 1-16,31-8-8 0,8-10 18 16,-3-12-17-16,3-8 12 15,3-12-8-15,3-8 1 16,1 0 3-16,3-18 0 16,0-12 1-16,-10-8 17 15,-13-2-18-15,-7 1 12 16,-11 7-7-16,-8 7-8 15,-4 11 3-15,0 7-2 16,0 7 1-16,0 0-7 16,-13 21-5-16,-1 15-13 15,-2 10 21-15,9-2-8 16,7-4 12-16,0-10-8 16,4-10 7-16,22-10-8 15,4-8 2-15,6-2 7 16,4-2 1-16,10-24 9 0,-1-8-5 15,1-6 5-15,-11 6-5 16,-13 5 0-16,-6 12 1 16,-13 9-6-16,-4 6 1 15,-3 2-4-15,0 11 4 16,0 20-11-16,0 4 5 16,0 2 12-16,0-11-7 15,9-8 7-15,5-11-12 16,9-4 5-16,4-3 1 15,12-4 2-15,-2-20 6 16,5-8 9-16,-3 1-15 16,-12 4 15-16,-4 3-7 0,-9 9 7 15,-11 8-15-15,-3 5-4 16,0 2 4-16,0 0 0 16,0 22-2-16,0 8 7 15,0 8-8-15,0-3 5 16,0-5-3-16,0-11 3 15,20-5-8-15,3-8 4 16,0-1 0-16,0-5 1 16,0 0 1-16,7 0 14 15,5-19-13-15,3-9 8 16,0-5-7-16,3-4-2 16,-2-5-1-16,4-7-2 15,-6-6-7-15,-2-13 1 16,-8-9-1-16,-13-14-19 0,-5-6 17 15,-9-8-38-15,0 3 34 16,0 12-4-16,-23 22 15 16,0 28 3-16,0 20 9 15,7 20 52-15,1 13-38 16,0 46-23-16,11 25 6 16,4 24 9-16,0 5 34 15,30-3-49-15,9-12-15 16,-5-20 5-16,-8-24-15 15,-3-21 22-15,-7-16-1 16,-5-11 7-16,-2-6-3 0,1 0 7 16,1 0 41-16,8-21-26 15,4-9-4-15,0-5-16 16,0 8-1-16,-12 10-1 16,-2 9-4-16,-9 8 2 15,3 0-23-15,-3 28 2 16,0 12 19-16,0 9 4 15,0-4 2-15,0-8 10 16,0-13 0-16,0-8-7 16,4-10-5-16,12-6 7 15,3 0-12-15,11 0 11 16,7-14 2-16,9-8-3 16,0 0-6-16,-3 2 1 0,-13 6 0 15,-7 6 0 1,-13 8 2-16,-4 0-9 0,-3 0 14 15,1 16 8-15,-1 8-5 16,4 6 16-16,9-2-24 16,4-4 9-16,3-6 1 15,3-5-5-15,1-11-7 16,3-2 6-16,0 0-6 16,9-2 3-16,3-21 10 15,-1-4-10-15,-2-4 0 16,-9-1 0-16,-10 2-3 15,-17 3 0-15,-3 8 4 16,0 2-12-16,0 12 17 16,-11 5 4-16,-12 0-10 0,4 4 2 15,-4 20-5-15,11 3 0 16,12 2-5-16,0-9 0 16,8-6-3-16,26-7-6 15,1-7 4-15,3 0 20 16,8 0-19-16,3-12 15 15,1-10-12-15,-8-6 6 16,-8-2 0-16,-11 1-2 16,-11-4 4-16,-12 3-8 15,0-4 1-15,-12 2-1 16,-45 0-12-16,-15 4 14 16,-20 7-20-16,-7 8-4 15,-1 7-12-15,9 2-14 0,14 2 5 16,8 2-61-1,13-2-1-15,-1-4-176 0,-1-2 11 16,-2-7-171-16</inkml:trace>
  <inkml:trace contextRef="#ctx0" brushRef="#br0" timeOffset="136.45">30482 4423 722 0,'0'0'267'0,"0"0"-130"15,0 0 41-15,0 0-98 16,0 0-61-16,0 0-19 0,233-70 0 15,-107 62-4 1,-11 4 3-16,-9 2-63 0,-23-3-226 16</inkml:trace>
  <inkml:trace contextRef="#ctx0" brushRef="#br0" timeOffset="2639.772">28762 6354 532 0,'0'0'139'0,"0"0"-110"16,0 0 5-16,23-144 36 15,0 90-40-15,0-5-12 16,4 4-14-16,-4 8-5 15,-4 11 6-15,-5 13-4 16,-1 12 26-16,-3 11 1 16,-1 0-4-16,9 24 0 15,5 20 37-15,3 13-31 16,-3 3 0-16,-3-3-30 16,-1-7 11-16,-8-11-11 0,1-13 3 15,-5-11-3-15,0-14 2 16,9-1 0-16,0-14 1 15,2-20 21-15,5-10-17 16,0-6 7-16,-7 4-14 16,0 8 3-16,-6 12-3 15,-6 12 3-15,0 11-6 16,-4 3 10-16,5 13-11 16,-5 23 10-16,0 9 1 15,3 5-5-15,1-7-1 16,7-9 0-16,4-12-1 15,1-10 0-15,2-12 0 16,14 0-4-16,5-24 8 0,5-14-8 16,1-2 11-16,-13 2-11 15,-7 8 7-15,-9 9-3 16,-1 7 0-16,-6 10 1 16,-7 4-3-16,3 0 2 15,-3 13-6-15,9 16 12 16,-5 10 0-16,-1-1-6 15,4-4 3-15,2-8-3 16,5-10 0-16,6-6-3 16,6-10 4-16,1 0-6 15,3 0 5-15,2-21-7 16,-9-2 3-16,-2 1 2 16,-5 2 0-16,-4 8 2 15,-5 3 0-15,-3 8 1 0,-4 1-1 16,0 0 3-16,0 6 24 15,0 19-27-15,0 6 9 16,0 5-8-16,0-3 9 16,12-6-9-16,2-3-2 15,6-6 1-15,3-4-1 16,3-6-4-16,1-4 10 16,-1-4-6-16,1 0 9 15,3-7 3-15,2-16-9 16,-2-3 3-16,-4-6-5 15,-6-4 1-15,-10 0-4 16,-10-2 9-16,0 2-15 0,0 0 7 16,-30 5 2-16,-16 6-3 15,0 10-2-15,-3 10 0 16,3 5 5-16,2 4 0 16,5 26-12-16,16 7 10 15,16 1-1-15,7 1-6 16,3-9 9-16,40-7-2 15,6-10-11-15,8-11 11 16,8-2 3-16,-5-4-1 16,2-22 3-16,-9-6 5 15,-7-4-3-15,-12-2-4 16,-8 2 13-16,-6 0-12 16,-13 4 17-16,2 3-11 0,-9 11-5 15,3 10-1-15,-3 8 0 16,11 0-4-16,8 12 7 15,8 17-15-15,12 9 18 16,-2 3-13-16,-2 2 6 16,-8 3-1-16,-9-6 0 15,-2-2-2-15,-16-7-1 16,0-11 6-16,0-4-4 16,0-7 2-16,-7-4 23 15,-6-4-12-15,10-1 7 16,-1 0-12-16,1-14 3 15,3-10-10-15,0-8-8 16,0-6 2-16,33-4 9 16,13 0-13-16,0 2 16 0,0 3-9 15,0 7 3-15,-12 7 0 16,-4 5-2-16,-7 9 4 16,-4 4-4-16,-3 5-9 15,-2 0 8-15,9 14 6 16,7 12-6-16,9 7 9 15,-5 6-6-15,5-3 2 16,-13 1-2-16,-6-4 0 16,-13-5 2-16,-7-6 8 15,0-6-6-15,-11-2 29 16,-28-2-19-16,-7-6 12 0,6-1-26 16,8-5 14-1,14 0 5-15,6 0-12 0,12 0-7 16,0-18-13-1,12-5-6-15,38-5-18 0,6-1 23 16,-3 8-19-16,-3 1 15 16,-8 6 4-16,-12 6 4 15,-7 4-3-15,-16 4 13 16,-3 0 4-16,-4 0 7 16,0 12 35-16,0 12-18 15,0 2 16-15,0-4-24 16,0-2-9-16,5-7-5 15,9-2-3-15,6-7-3 16,6-4 8-16,5 0-4 0,0-10 0 16,-4-16 11-16,-1-5-14 15,-15-8 4-15,-7 3-5 16,-4-5-4-16,0 4 2 16,-31 1-19-16,-11 8 12 15,-2 9-21-15,5 13 20 16,0 6 1-16,5 17-13 15,8 16-57-15,10 11 17 16,12 1 4-16,4-3-65 16,4-4-27-16,35-7 27 15,7-6 40-15,10-7 55 16,10-6 28-16,3-4 72 16,2-2 56-16,-2 0 37 0,3-1-54 15,1-2-43-15,-8-3 23 16,1 0-30-16,-3 0-43 15,3-2-11-15,-10-10-7 16,1 2-36-16,-8 0-122 16,-6 3-182-16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1:05:22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5903 3746 270 0,'0'0'76'0,"0"0"10"16,0 0-49-16,0 0 9 16,0 0-2-16,0 0-8 15,186 75-8-15,-151-60-2 16,-1 1-17-16,-1 3 7 16,3 0 2-16,1 4-18 15,5 0 9-15,4 0-6 16,7-2 1-16,-3 2 0 15,6-2-7-15,-1 1 6 16,-2 2-3-16,4-2 0 16,5 0 2-16,5 3-8 15,-2-1 14-15,4-1-10 0,0 4 7 16,-5-1-8-16,1 0 3 16,-3 0 0-16,-9 0-1 15,-3-2 1-15,0-2 0 16,3 0 1-16,0 0-5 15,9-1 10-15,1 0-10 16,6 3 8-16,4 2-4 16,-1 3 0-16,1-1 0 15,-1 0-2-15,4-2 5 16,0-4-8-16,1 2 10 0,-5-2-10 16,-6 3 13-1,-3-2-15-15,-1 4 11 0,-2-2-8 16,9 3 5-16,0 2-1 15,4 1 0-15,-1 0 3 16,1 2-8-16,6-3 10 16,-3 0-10-16,6-4 12 15,-3-1-14-15,1 0 7 16,0-3 0-16,1 2 0 16,-1-1 5-16,-8 2-10 15,1 3 10-15,-4 0-9 16,-2 3 10-16,11 0-11 15,1 1 6-15,8-1-2 16,5-1 1-16,3 2 0 16,1-2-1-16,3 3 3 0,-3 0-9 15,-1-3 14 1,-3 0-10-16,-5-2 6 0,1-2-6 16,-8 1-1-16,-1-4-5 15,-3-1-12-15,-3 1 8 16,-1-3 11-16,-3 2 4 15,0-2-10-15,-8 1 13 16,4 2-10-16,-5 3 8 16,2 2-3-16,7 4 3 15,4 1-3-15,3-1 0 16,7-1 1-16,5 4-2 16,4-3 3-16,-5 0-4 0,-2 2 6 15,-6 2-4 1,-3 1 3-16,1-2 2 0,-5 3 30 15,4-3-29-15,4 4 12 16,5 2-6-16,7-1 11 16,3-4-18-16,4 2 3 15,14-4-7-15,2-2-1 16,7 2 0-16,-3 0 0 16,-13 5-7-16,-7 0-26 15,-19 0-32-15,-2 2-86 16,-18-2 9-16,-7-6-82 15</inkml:trace>
  <inkml:trace contextRef="#ctx0" brushRef="#br0" timeOffset="2240.367">5834 6793 106 0,'0'0'68'0,"0"0"-30"15,0 0-27-15,0 0 14 16,0 0 4-16,0 0 17 15,-13-5-9-15,10 2-6 16,-1 2-30-16,1-4-1 16,3 4 16-16,-4-2 3 15,1 3 34-15,-3 0 2 16,3-3-14-16,-1 0-34 0,1 1-7 16,-1 1-10-16,1-2-1 15,-6 1-27-15,2 1 13 16,0-2-9-16,-6-1 34 15,6 3 7-15,0 1 2 16,-2-3 17-16,9 3-26 16,0-2 27-16,0 2-16 15,0 0 12-15,0 0-5 16,0 0 24-16,0 0-6 16,0 0-1-16,0 0 0 15,0 0-28-15,0 0 0 16,0-2-5-16,0 2-2 15,13 0-3-15,27 0 3 16,10 0-1-16,15 0 4 16,1 0-6-16,3 0 6 0,-5-2-6 15,1 1 7-15,-5 1-7 16,6-4 4-16,-6 4-1 16,2-3 0-16,-2 3 0 15,2 0-1-15,-6 0 3 16,6 0-6-16,-5 0 8 15,5 0-6-15,5 0 4 16,11 0-4-16,8 0 3 16,14 0-2-16,7 0 1 15,0 0 0-15,2 0-1 16,-1 0 3-16,-9 0-6 16,-3 0 8-16,-6 0-10 0,-5 0 8 15,-6 0-4-15,-3 0 2 16,-7 0 0-16,0 0-1 15,0 0 5-15,-5 0-8 16,5 0 8-16,0 0-5 16,-3 0 5-16,1-1-7 15,2-2 3-15,0 3 0 16,0 0 0-16,0 0 3 16,-9 0-9-16,2 0 12 15,-2 0-10-15,2 0 7 16,1 0-6-16,3 0 6 15,3 0-3-15,-5 0 0 16,1 0 0-16,-5 0-1 0,2 4 4 16,-2 0-7-1,6-4 8-15,-1 3-6 0,8-3 5 16,3 0-3-16,0 0 3 16,0-7-3-16,-7 1 0 15,0 0 0-15,-13 5 10 16,1-4-9-16,1 4 15 15,-8 1-15-15,7-3 6 16,-1 3-3-16,3 0 2 16,1 0 6-16,2-2-4 15,-2-2 4-15,2 2-11 16,-6 0 10-16,-3 1-8 0,0-2 7 16,0 3-6-1,2 0-1-15,5-2-3 0,-3 2 0 16,8 0-1-16,1-2 2 15,-2 2-6-15,1 0 11 16,1 0-13-16,-3-4 13 16,3-1-11-16,-4 4 5 15,-2 0 0-15,-7 1-5 16,0 0-7-16,-4-3 11 16,1 3-4-16,-1-2-1 15,1 1 2-15,-4 1 1 16,-4-3-5-16,1 3 6 15,-6-2-5-15,2 2 7 16,-5-1-1-16,1 1 4 16,2 0-8-16,-2 0 8 0,3 0-6 15,-3 0 6-15,2 0-6 16,-2 0 3-16,3 0 0 16,-8 0-1-16,5 0 1 15,-1 0-3-15,-8 0 7 16,4 3-10-16,2 0 12 15,-5-3-11-15,3 0 9 16,9 0-7-16,-2 0 3 16,9 0-1-16,-4 0-1 15,4 0-14-15,-5 3-8 16,-2 0 0-16,-2-1 19 16,2 5-8-16,-9-3 11 0,2-2-7 15,-2 1 7-15,-4-2 2 16,-6-1 0-16,3 0 0 15,-5 0 2-15,1 0-4 16,11 0 4-16,2 0 4 16,5 0 1-16,2 0 3 15,-2 0-10-15,-5 0 0 16,-6 0-3-16,-3 0 7 16,-8 0-8-16,-8 0 1 15,-2 0-51-15,-5 0-142 16,0 0-83-16</inkml:trace>
  <inkml:trace contextRef="#ctx0" brushRef="#br0" timeOffset="5909.471">8784 3017 224 0,'0'0'42'0,"0"0"7"0,0 0 31 15,0 0-23-15,0 0 10 16,0 0-12-16,-3-1 12 16,-1 1-29-16,4 0-2 15,-3 0-7-15,-1 0 0 16,1 0 1-16,-3 0-27 16,-4 0-3-16,-3 0 5 15,-1 0-10-15,-5 0 2 16,-8 7 2-16,-3 6-4 15,-2-1 2-15,2 0 3 16,0 1-3-16,0 2-4 0,-2-1 11 16,11 3-11-1,-7-2 5-15,10 3 2 0,-9 0-15 16,4 2 13-16,-3 3-6 16,3-4-1-16,4 1 5 15,-4-2 4-15,7 3-7 16,-4-2 14-16,6 2-14 15,-2-1 13-15,2 0-8 16,-2-2 2-16,0 2 0 16,2 0-1-16,-2 2 2 15,5-2-2-15,-5 1 8 16,9 4-13-16,-5-1 13 0,5 2-13 16,0-1 7-1,-6 2-1-15,6 3 0 0,-5 3 1 16,8 2-5-16,-3 0 8 15,4-1-7-15,-6-3 7 16,5-2-8-16,1-2 8 16,3 3-7-16,-4-7 3 15,-3 1-2-15,4-3 2 16,-6 0 0-16,2 1-5 16,0 1 10-16,1-1-8 15,3 0 6-15,-1 1-6 16,4 1 5-16,0 1-2 15,0-3 0-15,0 1 1 16,0 2-4-16,0-3 6 16,0 0-6-16,0-3 6 15,0 2-6-15,0 0 8 16,0-3-5-16,0 3 0 0,0-3-1 16,0 0 0-16,0-2 2 15,0 0-5-15,13-2 14 16,1 0-15-16,2-1 10 15,3 0-10-15,-5 1 5 16,2-1 0-16,-1 0 0 16,0-3 1-16,-2 3-7 15,-6-1 13-15,4-4-14 16,-3 4 14-16,-1-2-11 16,1 2 8-16,-5-1-1 15,9 2-3-15,-1 1 0 16,5-2-3-16,0-1 3 0,2 2-3 15,1-5 6-15,1 0-3 16,3-1 3-16,-4-1-6 16,4-1 1-16,0 3 2 15,-5-4 0-15,1 2 1 16,-3 0-2-16,-9-2 6 16,0 5-10-16,2-3 10 15,-5 3-5-15,-1 1 3 16,4-2-6-16,6 2 3 15,-3-1 0-15,3-3 0 16,-3-1 8-16,3 4-6 16,1-4 1-16,-2 1 8 15,2 2-11-15,-1-2 1 0,1 0 5 16,-2 3-6-16,4-1 0 16,-5-2 4-16,5-1-5 15,-6-1 3-15,6 1 2 16,-2-4-1-16,-1 4-3 15,1-1 9-15,5-2-14 16,1 2 7-16,6-1-3 16,1-3 1-16,-1 3 0 15,-3-2-5-15,4-1 11 16,-8 3-6-16,1-2 1 0,-1 2-1 16,-5-3 0-1,6 0 0-15,3 0-1 0,0 0 1 16,0 0-6-16,3 0 10 15,-3 0-8-15,4 0-12 16,-4 0 9-16,0 0-8 16,0 0 10-16,0 0 0 15,0 0 2-15,0 0-1 16,-5 0 8-16,5 0-11 16,-4 0 14-16,0 0-12 15,4-3 10-15,-8-1-10 16,4 0 4-16,1 3 1 15,-1-4-1-15,-1 2 2 16,1-3-6-16,1 2 12 16,-4-1-13-16,1 1 12 0,3 3-11 15,-4-2 8-15,-2 2-4 16,2-3 1-16,3 2 0 16,4-2-2-16,0 0 5 15,0 0-12-15,4-2 18 16,-4 0-18-16,0-3 10 15,-6 2-2-15,3-4-5 16,-4 0 6-16,-2 0 1 16,5-3 1-16,-6 0 7 15,1 1-9-15,2-4 12 16,-6 1-9-16,10-1 9 16,-4-2-11-16,3-2 12 15,-5 2-4-15,6-1-6 0,-4-2 13 16,1 0-4-16,3-1 15 15,-8 1-22-15,2 0 6 16,-1-2-8-16,-3 1-4 16,3-4 2-16,-6 3-1 15,-4-2 2-15,1-2 2 16,-4 2-2-16,0 0 6 16,0-1 0-16,0 2-6 15,3-1 9-15,-3 0-8 16,6-1-3-16,-3-1 0 15,1 1 0-15,-1 1-1 16,4 2 5-16,-3-2-8 16,1-2 10-16,-1 1 2 15,3-2 5-15,-7 4 20 0,0 0-6 16,0 0-14-16,0 0 9 16,0 4-16-16,0-4 5 15,0 4-6-15,0 0 1 16,0-1 1-16,0 0-9 15,0 0 6-15,0-3-6 16,0-1 2-16,0-1-2 16,0-1 2-16,0 0 0 15,-7 1-8-15,-6 6 19 16,3-1-16-16,-3 2 12 16,3 2-12-16,-3-1 5 15,3 4-2-15,-1-1 1 0,-1-3 1 16,1 2-6-16,-1-1 12 15,5-3-12-15,-6-1 13 16,6 0-11-16,0 0 7 16,-5-1-4-16,5 0 1 15,0 2 0-15,-9-2-2 16,0 4 4-16,-2 0-6 16,-8 3 8-16,3 1 8 15,3 2-6-15,-3 1-7 16,0-1 1-16,4 1-1 15,-4 5 0-15,0-5-5 16,0 2 4-16,0 0 3 16,0-1-10-16,-7 4 17 0,7-1-17 15,-4 1 11-15,4 2-5 16,0-1 2-16,6 1-8 16,-6 1 7-16,0 2-8 15,-4-2 5-15,-5 4 3 16,-5 0-4-16,-2-2-15 15,2 2 14-15,-2-1-2 16,5-2 6-16,-1 3 0 16,1-1 3-16,1 1-6 15,-3 0 6-15,3 0-1 16,-3 0-16-16,-1 0-1 16,-2 0-12-16,-3 0 23 0,-2 1-8 15,-6 2 5 1,-5-2 7-16,2 1-37 0,-3 2 2 15,3 1-26-15,3 2-35 16,1 6-80-16,3 2-10 16</inkml:trace>
  <inkml:trace contextRef="#ctx0" brushRef="#br0" timeOffset="7149.445">9041 3964 465 0,'0'0'38'0,"0"0"29"15,0 0-16-15,0 0-16 16,0 0-12-16,0 0-16 16,0 0 7-16,-20 30-11 15,20-28 8-15,0-2-9 16,0 0 9-16,11 0 6 15,5 0-12-15,-5-6 17 16,1-6-9-16,-9 4 8 16,-3 2-15-16,0 2 9 0,0 4 1 15,0 0 23-15,-3 0-12 16,-17 6-8-16,-3 10-19 16,4 0 0-16,8-1-6 15,8-8 12-15,3-1-6 16,0-4 1-16,0 0 12 15,0-2-12-15,0 0-1 16,3 0 4-16,13 0-2 16,2-4 3-16,-2-4 1 15,0-1-5-15,-9 1 6 16,-4-3-4-16,1 1-2 0,-4 0 12 16,0 0-4-1,0 3-5-15,0 2 20 0,0 5 10 16,0 0 4-16,-4 0-29 15,-11 0 9-15,0 9-15 16,-4 5-6-16,12 1-1 16,3-7 4-16,4-4 2 15,0-4-1-15,0 0 0 16,0 0 11-16,14 0-13 16,6-8 2-16,-9-6 11 15,-3 2-11-15,-8 1 9 16,0 4-10-16,0 5-30 15,-8 2-44-15,-14 4-150 16,3 15-150-16</inkml:trace>
  <inkml:trace contextRef="#ctx0" brushRef="#br0" timeOffset="9106.158">8579 4806 268 0,'0'0'153'0,"0"0"-146"15,0 0-1-15,0 0 34 16,0 0-21-16,0 0 22 16,-35 71 11-16,35-71-30 15,0 0 9-15,0 0 12 16,0 0-10-16,0 0 6 15,5 0 34-15,2-9-41 16,0 0-7-16,-7 4-11 16,0 2 27-16,0 3-8 0,0 0 21 15,0 0-2-15,0 0-24 16,0 2-16-16,0 12-5 16,-10 4-12-16,1 1 13 15,9-5-16-15,0-1 13 16,0-9-11-16,0 0 4 15,0-4 2-15,9 0 0 16,10 0 1-16,-1 0-5 16,5-7 8-16,0-2-7 15,-7-1 8-15,-6 1 1 16,-6 3-5-16,-4 0 7 16,0 6 2-16,0 0 16 0,0 0 28 15,-4 0-15-15,-13 0-6 16,-6 12-26-16,3 2-14 15,4-3 11-15,13-5-12 16,3-5 3-16,0-1 2 16,0 0 3-16,0 0-2 15,0 0 0-15,0 0-13 16,7-5 10-16,9-5 10 16,0-2-4-16,-6-2 6 15,-6 4-6-15,-4-1 1 16,0 8 1-16,0 3 4 15,0 0-4-15,0 0 3 16,0 0 2-16,-4 6-16 16,-6 6-1-16,1 0 1 15,9-4-68-15,0-3 16 0,0-5 26 16,0 0-36-16,19 0-10 16,1 0-7-16,-10-1-30 15,-10-3-257-15</inkml:trace>
  <inkml:trace contextRef="#ctx0" brushRef="#br0" timeOffset="10230.215">8991 3976 220 0,'0'0'242'0,"0"0"-158"0,0 0-42 15,0 0 36-15,0 0-43 16,0 0-15-16,0 0 8 16,-46 102-19-16,46-93 1 15,4-5-6-15,22-4 24 16,1 0-19-16,-4 0 15 16,-4-4-23-16,-8-6 17 15,-7-1 8-15,-4 2 25 16,0 3 11-16,0-3 5 15,-4 4 10-15,-10 0-40 16,-6 3 11-16,4 0-9 16,6 2 12-16,-3 0-44 0,6 0-7 15,4 0-2-15,3 2-8 16,0 9-24-16,0 1-49 16,16 3 15-16,5-2-170 15,-2-3-192-15</inkml:trace>
  <inkml:trace contextRef="#ctx0" brushRef="#br0" timeOffset="11662.925">8583 4953 233 0,'0'0'74'15,"0"0"28"-15,0 0-23 16,0 0-22-16,0 0-13 0,0 0 3 16,92-76 32-1,-92 63-39-15,0 3 13 0,0 4 18 16,0 3-10-16,0 0 2 16,-13 3-26-16,3 0 7 15,-10 0-28-15,-3 9-15 16,0 8-1-16,4 1-5 15,5 0 4-15,5-4 2 16,9-3-7-16,0-5 14 16,0-5-6-16,0-1 2 15,0 0-8-15,0 0 4 16,12 0-3-16,8 0-5 0,3 0 7 16,0-11 1-1,0-5-14-15,-6-1 11 0,-4-1-12 16,-10 3 14-16,-3 1 2 15,0 3-1-15,0 8 0 16,0 3 22-16,0 0 15 16,0 0-24-16,-12 0-10 15,1 5 1-15,4 7-8 16,-2-1 1-16,9-6-2 16,0-1 2-16,0-4-1 15,0 0 3-15,0 0-3 16,0 0 2-16,0 0-23 0,0 0-9 15,0 0-37 1,0 0-25-16,0 0-62 0,0 5-392 16</inkml:trace>
  <inkml:trace contextRef="#ctx0" brushRef="#br0" timeOffset="14348.698">9018 4009 363 0,'0'0'74'16,"0"0"149"-16,0 0-223 16,0 0-4-16,0 0-1 15,0 0 4-15,0 0 1 16,0 0 0-16,0 0 0 15,0 0-5-15,0 4 16 16,0-3-22-16,-4 1 9 16,4 0-5-16,0-2-12 15,0 0 17-15,0 0-4 16,0 0 6-16,0 0 20 0,0 0 28 16,0 0-6-1,0 0-27-15,0 0 11 0,0 0-24 16,0 0-4-16,0 0-4 15,0 0-1-15,0 0 7 16,0 0-2-16,0 0 2 16,0 0-15-16,0 6 14 15,-5 2-10-15,-2 2 5 16,-4 1-6-16,-1 0 8 16,1 2-3-16,-1-2 0 15,5 2 6-15,0-1-8 16,-2 2 4-16,-2 0 3 0,4-1 1 15,-5 4-17 1,5-3 18-16,-6-1-11 0,3 6 11 16,-3-1-5-16,-1 2-7 15,-2 0 10 1,2 1-14-16,2-2-21 0,1 0-43 16,2-2 46-16,-1-1 4 15,-3 1-27-15,6-3-17 16,0 1 44-16,-5 0 27 15,5 0 5-15,3-1-5 16,-8 1 6-16,5-3-4 16,0 2 2-16,-2-1-1 15,2 2 0-15,0 1 14 16,3-4 4-16,-1 0-14 16,1 0 8-16,1-2-12 0,-1 0 13 15,-3 2-1 1,-2 1 17-16,2 2-10 0,0 1 9 15,-2-3-11-15,2 2-8 16,4-1-9-16,-1 0 4 16,1 0-12-16,-1-2 14 15,-1 3-7-15,1 0 1 16,-3-1 0-16,4 4 4 16,-6-2-4-16,5 1 19 15,-3 0-16-15,0-1 11 16,2-3-13-16,-2-1 3 15,3-6-1-15,1-3 17 0,-1-3 1 16,1 3 26-16,3-3-17 16,0 0-4-1,0 0 0-15,0 0-18 0,0 0 17 16,-6 0-21-16,6 0-4 16,0 0-23-16,0 0-115 15</inkml:trace>
  <inkml:trace contextRef="#ctx0" brushRef="#br0" timeOffset="15454.737">8385 3938 379 0,'0'0'48'16,"0"0"27"-16,0 0 16 16,0 0-21-16,0 0-23 15,0 0-5-15,0-14-16 16,0 14 16-16,0 0 7 16,0 0-1-16,0 0-17 15,0 2-30-15,0 20 3 16,-4 10-4-16,0 11 37 15,4 2-35-15,-5 5 9 16,5 3-11-16,0-3 6 0,0-6-3 16,0-11-2-16,0-8-2 15,0-9 9-15,0-9-15 16,0-4 15-16,0-3-8 16,0 0 1-16,0 0 11 15,0-13-12-15,0-12-25 16,-10-11-66-16,2-5 52 15,-4-8-6-15,9-1-8 16,3-1-17-16,0 5-85 16,0 11 27-16,0 3 104 15,0 11 24-15,3 5 25 16,9 2 41-16,3 4 8 0,-3 4-49 16,7 5 30-1,3 1-40-15,1 0 0 0,9 1-9 16,-2 15 11-16,-7 4-10 15,-9 3-6-15,-2-4-1 16,-8 0 7-16,-4-4-14 16,0-1 14-16,0 0-5 15,-23 1 2-15,-7 0-2 16,-9 3 0-16,5-3 1 16,4 1 13-16,7-2-1 15,11-3 2-15,12 4-12 16,0 1 23-16,0-4 9 15,8 4-1-15,26-4 9 16,5-2-6-16,-5 0-2 16,-1-3-29-16,-10 0-5 0,-3 1 3 15,-1 0-12-15,-8-2-31 16,-6-2-133-16,-5-4-238 16</inkml:trace>
  <inkml:trace contextRef="#ctx0" brushRef="#br0" timeOffset="16642.608">9510 3653 355 0,'0'0'8'0,"0"0"29"15,0 0 41-15,0 0-40 16,0 0 25-16,0 0-31 16,0 0 38-16,0 4-27 15,0-12-3-15,0-3-40 16,0-4 3-16,0 3-3 16,0 0 0-16,0 5-6 15,0 4 14-15,0 3-1 16,-20 0-7-16,-13 12 0 15,-10 21-9-15,1 9 5 0,8 5 8 16,11 6 6 0,16-8 2-16,7-3 3 15,0-13 18-15,3-7-18 0,28-8 10 16,2-6-18-16,-1-6 12 16,-5-2-4-16,-4 0 2 15,3 0-11-15,-6-10-6 16,-6-4-10-16,2 0-68 15,-9 0-13-15,-7 1-188 16</inkml:trace>
  <inkml:trace contextRef="#ctx0" brushRef="#br0" timeOffset="17099.666">9596 3917 696 0,'0'0'71'0,"0"0"-14"16,0 0-33-16,0 0-18 16,0 0 0-16,73-103-1 15,-57 65 12-15,-4 1 10 16,-1 5-25-16,-4 7 0 16,-4 10-2-16,3 10 3 15,-6 5 3-15,0 0-4 16,0 0 5-16,0 20-1 15,0 7-6-15,0 10 42 16,0-6-6-16,0-4-16 0,0-8 4 16,0-8-18-16,0-5-2 15,0-4 0-15,0-2 1 16,10 0-10-16,10-6 8 16,10-24-4-16,3-10 2 15,10-5-1-15,-13 3 0 16,2 8 7-16,-18 10-9 15,-5 10 6-15,-6 10 6 16,-3 4-7-16,0 10 14 16,0 26-13-16,-16 17-4 15,2 5 15-15,5-1-9 16,9-8-6-16,0-11-4 16,0-14-23-16,16-16-190 0,4-8-456 15</inkml:trace>
  <inkml:trace contextRef="#ctx0" brushRef="#br0" timeOffset="28624.536">16484 1696 333 0,'0'0'69'16,"0"0"-43"-16,0 0 16 15,0 0-14-15,0 0-2 16,0 0 22-16,0 0 9 16,0 0-2-16,7-8-12 15,-7 8-7-15,0 0 17 0,0 0-16 16,0 0 6 0,0 0 4-16,0 0-16 0,0 0-11 15,0 0-13-15,0 0 29 16,0 8-20-16,0 20-7 15,0 17-6-15,0 10 3 16,0 10-6-16,0 1 0 16,4-2-1-16,-4-4-5 15,0-7 3-15,0-16-17 16,0-12 17-16,0-12-29 16,3-8 1-16,-3-5-44 15,0 0 21-15,0-6 27 16,0-24-32-16,0-5-324 15</inkml:trace>
  <inkml:trace contextRef="#ctx0" brushRef="#br0" timeOffset="28864.272">16237 1660 677 0,'0'0'251'0,"0"0"-208"15,0 0 14-15,0 0 5 16,251-54-18-16,-175 44-26 16,-7 2 18-16,-12 2-31 15,-4 1 6-15,-14 5-9 16,-6 0-4-16,-6 0-22 0,-4 0-35 16,-11 15-58-16,-5 12-91 15,-7 2-3-15,0 9-374 16</inkml:trace>
  <inkml:trace contextRef="#ctx0" brushRef="#br0" timeOffset="31023.499">16725 2226 624 0,'0'0'201'15,"0"0"-166"-15,0 0 64 16,0 0-23-16,0 0-36 15,0 0 13-15,171-9-36 0,-126-5 6 16,1-7-22-16,3-6 5 16,1-7-3-16,-1-4-5 15,-10 0 2-15,-16-2-8 16,-12 6 7-16,-11 7-2 16,0 10-1-16,0 9 8 15,-7 8 1-15,-13 0 11 16,6 10-16-16,-2 19-13 15,9 14 3-15,7-3 8 16,0-4 0-16,7-6-3 16,23-10 10-16,9-9-8 15,2-8 13-15,5-3-10 0,3 0 2 16,6-18 14-16,-2-9-9 16,-7-2-4-16,-9 1 3 15,-6 4-1-15,-12 4 3 16,-12 8-8-16,2 8 10 15,-9 4-7-15,0 0 7 16,0 0-10-16,0 12-6 16,0 12-8-16,0 6 14 15,0 2-4-15,0-4 10 16,14-3-12-16,2-7 9 16,7-7-6-16,0-4 1 15,7-7 2-15,0 0 0 16,9 0 2-16,0-7 7 15,-2-11-4-15,-3-4-6 16,-2 2 6-16,-15 3-8 0,-1 6 7 16,-9 5-6-16,-7 6 4 15,0 0 1-15,0 0 3 16,0 0-4-16,0 0 11 16,0 0-11-16,0 0-2 15,0 0-5-15,0 0 4 16,0 0-10-16,0 0 11 15,0 0 2-15,0 0 3 16,0 0-5-16,6-10 8 16,1-6-4-16,0-6-1 15,-7-4-1-15,0 0 0 16,0 2 3-16,0 6-3 0,-7 0 1 16,-20 7 6-16,4 2-4 15,-3 5 5-15,-1 4-2 16,0 0-8-16,-4 0-10 15,4 0 5-15,1 6-12 16,6 1 12-16,9-2 5 16,8-2-9-16,3 2-1 15,0 2-47-15,0 6 44 16,26-1 2-16,-3 0 5 16,0-5 5-16,4 0 0 15,-4-5-6-15,7-2-6 16,0 0 4-16,9-6 1 15,4-11 4-15,-6-4 8 16,-4 5-11-16,-1 3 10 0,-9 2-6 16,-5 6-1-16,-2 5 4 15,-4 0-1-15,-1 0-9 16,-1 11 8-16,3 8-5 16,-10 4 7-16,4-3 1 15,2 0 15-15,-5-2-14 16,-1-11 10-16,1-1-12 15,-1-6 0-15,10 0 0 16,1 0 3-16,9 0-6 16,12-6 8-16,6-13 4 15,5-6-8-15,0-2 2 0,0 3-3 16,-4 1-1 0,-12 9 1-16,-10 7 0 0,-10 2-5 15,-10 5 3-15,0 0-5 16,0 0 6-16,0 6 0 15,0 13-7-15,0 0 7 16,0-1 2-16,0-1-1 16,4-3 0-16,5-4 0 15,5-4 0-15,2-2 5 16,7-2-8-16,0-2 8 16,7 0-10-16,5 0 4 15,-1-16 1-15,0-4 0 16,-8-3 3-16,-3-2-8 15,-7 0 10-15,-9 4-12 16,-7 3 14-16,0 6-8 0,0 7 5 16,0 5 20-1,0 0 24-15,0 3-48 0,-19 19-2 16,1 6-13-16,2 4 11 16,13-6 2-16,3-7-1 15,0-6-3-15,0-9 6 16,0-4-11-16,15 0-1 15,15 0 4-15,8-20 8 16,8-2 2-16,-7-4 4 16,-6 3-10-16,-6 7 8 0,-11 7-8 15,-9 7 0 1,-7 2 1-16,3 0-7 0,3 15-15 16,-3 8 23-16,4 3 2 15,4-7-7-15,-2-2 14 16,1-9-12-16,6-6 11 15,4-2-12-15,6 0-5 16,4-9 6-16,9-10 0 16,-5 1 5-16,-4 0-3 15,-11 8 8-15,-3 3-14 16,-9 7 12-16,0 0-7 16,-3 0 8-16,8 7 10 15,-1 7-4-15,8 1-8 16,1 0-2-16,-1-5 7 15,8-2-9-15,-4-6 5 0,7-2 2 16,3 0 1-16,3 0-11 16,-6-4 5-16,-4-6 0 15,-3 1 1-15,-7 2 0 16,-2 2-2-16,-1 4 11 16,-6 1-19-16,-4 0 16 15,-3 0-7-15,0 0 10 16,0 4 5-16,8 8-1 15,4 0-9-15,-1 0 1 16,4-2 0-16,1-6-8 16,7-1 8-16,0 0-7 15,-1-3 7-15,9 0-7 16,-4 0 5-16,-4-3-2 0,-5-3-2 16,-2 1 3-16,-9 3-6 15,-2 2 10-15,-1 0-16 16,-4 0 13-16,3 0-9 15,8 2 10-15,-2 6 3 16,5 4 1-16,5 0-9 16,4 0 0-16,4-1 2 15,6-5 2-15,6-3-4 16,0-3 6-16,5 0-3 16,-1-4-6-16,3-20 3 15,-4-4-2-15,-5-7-2 16,-14-1-8-16,-14 3 5 15,-9 2-21-15,-5 11 19 16,-39 9-9-16,-22 11 10 0,-6 0 8 16,-1 15 10-16,11 18 8 15,18 7 11-15,28 0-9 16,16-5-19-16,20-10 5 16,59-11-4-16,27-11 12 15,13-3-8-15,3 0 17 16,-14-15-15-16,-18-1-2 15,-14 0-6-15,-14 2-71 16,-25 0-181-16</inkml:trace>
  <inkml:trace contextRef="#ctx0" brushRef="#br0" timeOffset="31911.796">21948 1923 555 0,'0'0'124'0,"0"0"-62"0,0 0-34 15,0 0-22 1,0 0 12-16,34 110-6 0,-7-105 17 15,-4-5-13-15,3 0 4 16,6-3-1-16,2-19 8 16,-4-8 7-16,-4-7-24 15,-10-2 7-15,-12-1-17 16,-4 6 15-16,0 6-14 16,-27 10 12-16,-7 9-10 15,-1 9 29-15,-2 0-2 16,-5 23-30-16,8 14-47 15,2 8-47-15,18 1-40 16,5-8-2-16,9-10-139 16,0-14-92-16</inkml:trace>
  <inkml:trace contextRef="#ctx0" brushRef="#br0" timeOffset="32685.495">22216 1327 384 0,'0'0'158'0,"0"0"-155"16,-13 106 108-16,10-40-10 16,3 11-14-16,0 4-25 15,0-8-19-15,23-2-34 0,3-17-4 16,10-15-5-16,-3-14 5 15,-3-12-10-15,0-8-26 16,13-5-30-16,-13 0 32 16,5-10 7-16,-8-3 15 15,-17 7-1-15,-4 5 5 16,-6 1 6-16,0 0 3 16,0 18 1-16,0 6 12 15,10 6 35-15,1-4-39 16,8-8-11-16,1-6 3 15,-1-8-4-15,1-4 4 16,1 0-2-16,-2-4 3 0,1-20 24 16,3-6-13-16,-7-10-1 15,-6-2-11-15,-10-5-6 16,0 2-2-16,0 7-21 16,-16 7 20-16,-14 13-13 15,-3 12 15-15,-6 6 13 16,5 0-9-16,8 16-4 15,6 11-11-15,17-1 6 16,3-2-7-16,0-8 9 16,26-6-14-16,17-6 16 15,1-4-5-15,7 0 6 16,2-9 8-16,-7-12 3 16,-5-6 1-16,-6-1-8 15,-5 0 2-15,-10 0-3 16,-6 3 12-16,-2 6-12 0,-8 5 8 15,-1 8-8-15,10 6-6 16,5 0-1-16,24 0-9 16,15 20 12-16,15 10 2 15,1 7 13-15,-4 2-14 16,-13 1 12-16,-20-1-9 16,-13-3 7-16,-23-7 3 15,0-2 10-15,0-7-2 16,-23-4 3-16,-7-6-5 15,-2-4-14-15,2-6 13 16,7 0-14-16,9 0-3 16,5 0-1-16,9-6-39 0,0-2-157 15,19-2-354 1</inkml:trace>
  <inkml:trace contextRef="#ctx0" brushRef="#br0" timeOffset="33314.464">24061 2013 566 0,'0'0'145'15,"0"0"-139"-15,0 0-6 0,0 0 8 16,0 0 23-16,0 0 26 16,206-55-36-16,-172 24-1 15,-7-7 3-15,-11 0 43 16,-13-3-38-16,-3 5 4 16,0 10-9-16,0 11 10 15,-12 8-5-15,1 7 19 16,-1 0-29-16,1 25-18 15,4 15-3-15,7 10-2 16,0-2-3-16,0-8 12 16,4-8-6-16,19-10 2 15,7-10-2-15,3-6 2 0,6-6 0 16,7 0-1-16,4-20 3 16,6-15 9-16,-3-4-11 15,-3-8 5-15,-4 6-3 16,-11-2 3-16,-8 7 4 15,-10 10 6-15,-8 8 5 16,-5 10-13-16,-4 8 23 16,0 0 14-16,0 2-43 15,0 21 4-15,0 2-10 16,7 6 2-16,9-12 2 16,3-2 1-16,4-8 0 15,0-4 0-15,7-5-10 16,7 0 6-16,2-12 8 0,4-11-8 15,-2-1 4-15,-3-2 0 16,-11-1-22-16,0-3-30 16,-15 7 5-16,-12 3-47 15,0 10-82-15,-20 10-187 16</inkml:trace>
  <inkml:trace contextRef="#ctx0" brushRef="#br0" timeOffset="34290.378">25063 1588 695 0,'0'0'63'16,"0"0"-4"-16,0 0 21 15,0 0-48-15,0 0-20 16,0 0-12-16,-26-8-17 15,26 24 17-15,0 12 9 16,0 6 76-16,7 6-9 0,2 4-23 16,1 2-26-16,3-1 11 15,5-9-34-15,1-10-1 16,8-10-6-16,8-13 8 16,2-3-7-16,9 0 4 15,7-18 13-15,-3-11-15 16,-8-4 5-16,-8 4-4 15,-11 0 4-15,-7 13-7 16,-9 4 10-16,-7 8-4 16,0 4 24-16,0 0 8 15,0 0-27-15,0 7-9 16,0 11-10-16,0 5 5 16,0-2 5-16,0-1-1 15,3-11-4-15,17-2 3 16,-1-7-7-16,11 0 12 0,6 0-5 15,4-15 4 1,10-11 3-16,-11-6-5 0,-9-2 0 16,-7 0-2-16,-16 0 8 15,-7 2-11-15,0 4 11 16,-7 4-3-16,-27 10 1 16,-5 7-3-16,2 7 1 15,-5 0 0-15,-1 0-2 16,10 17-17-16,6 3 13 15,18-2-23-15,9-6-7 16,9-2-31-16,48-8 37 16,22-2 2-16,6 0 9 0,-2 0 10 15,-7 0 3-15,-17 0 4 16,-19 6 0-16,-9 14 1 16,-19 8 6-16,-9 6 24 15,-3 0-20-15,0 1 13 16,-23-7-14-16,-10-6 5 15,-6-6-15-15,2-13-13 16,-2-3-53-16,-4-16-182 16,-6-23-285-16</inkml:trace>
  <inkml:trace contextRef="#ctx0" brushRef="#br0" timeOffset="34497.138">24632 1386 1007 0,'0'0'164'0,"0"0"-110"16,0 0-19-16,0 0-10 16,0 0-23-16,0 0-4 15,0 2-24-15,0-2-128 16,0 0-538-16</inkml:trace>
  <inkml:trace contextRef="#ctx0" brushRef="#br0" timeOffset="35969.46">27314 1590 261 0,'0'0'156'0,"0"0"-71"0,0 0 45 15,0 0-45-15,0 0-54 16,0 0 21-16,-31-26-22 16,28 26 42-16,-2-2-15 15,5 2-22-15,-4 0-7 16,4 0 9-16,0 0-20 15,0 0-11-15,0 0-4 16,0 0 2-16,0 0-5 16,0 0 7-16,0 0-5 15,0 0-1-15,0 30-5 16,0 18 3-16,0 14 2 16,0 12 1-16,0 2 6 15,0-1-12-15,0-6 11 16,0-8-11-16,0-13 11 0,0-14-9 15,0-18 3 1,0-9 0-16,0-7 3 0,0-14 1 16,4-25 6-16,15-13-9 15,1-9 3-15,-1 0 2 16,4-3-9-16,-5 6 4 16,1 8-1-16,1 13 0 15,-10 18 0-15,-1 10-4 16,-5 9 2-16,-1 0 0 15,9 18-21-15,-1 14 22 16,0 8-5-16,-2 0 4 16,-2-5 1-16,0-9 1 15,2-10-3-15,1-8 6 16,6-8-8-16,-2 0 0 0,15 0-8 16,4-11 10-16,4-8 3 15,2-6 0-15,-5 5 0 16,-6 9-1-16,-17 4 1 15,-4 6-1-15,-7 1 6 16,0 0 8-16,0 4-1 16,0 14 0-16,0 5-10 15,0 4 1-15,3-10-3 16,17-4 1-16,-4-5-2 16,7-8 7-16,0 0-7 15,3 0 2-15,-3-6 12 0,0-16-5 16,-5-8 27-1,-2-7-29-15,-9-1 2 0,-7 5-6 16,0 0-1-16,0 5-2 16,-30 6-11-16,-16 8-2 15,5 11-23-15,-5 3-33 16,11 7-55-16,5 23-44 16,14 10-34-16,12 3-104 15</inkml:trace>
  <inkml:trace contextRef="#ctx0" brushRef="#br0" timeOffset="36496.468">27970 1949 289 0,'0'0'119'0,"0"0"31"0,0 0-31 15,0 0-59-15,148-107-37 16,-121 70 43-16,-8 1-28 16,-1 3 11-16,1 7-35 15,-6 10 8-15,-6 6-9 16,-4 8-3-16,-3 2 8 15,4 0-15-15,5 20-3 16,1 12 0-16,3 7 19 16,-6-2-17-16,4-1 6 15,1-8-8-15,-1-7 6 16,12-9 5-16,-4-6-2 16,11-6-2-16,0 0-2 15,6 0 2-15,1-8-6 16,2-10 1-16,-6 2 0 0,-6 3-1 15,-11 6 4 1,-9 5-4-16,-7 2 7 0,0 0 16 16,0 0 10-16,0 0-28 15,0 15-6-15,5 6 4 16,22-1-4-16,6-6 0 16,-3-6 0-16,2-6-1 15,-9-2 3-15,-2 0 7 16,2 0-5-16,-3-2 11 15,3-18 1-15,-7-4 10 16,-2-7-24-16,-5-1 3 16,-9 3-5-16,0 2 3 0,-9 7-3 15,-32 6 2 1,2 8-6-16,-3 6-18 0,1 0-15 16,9 12-21-16,9 15-34 15,13 1-124-15,10-3-4 16,0-3-214-16</inkml:trace>
  <inkml:trace contextRef="#ctx0" brushRef="#br0" timeOffset="37866.738">29033 1895 232 0,'0'0'76'15,"0"0"12"-15,0 0 15 0,0 0-16 16,0 0-20-16,0 0-11 15,161-44-8-15,-135 6 0 16,4-11-14-16,-3-7 15 16,-4-4-24-16,-4-5 15 15,-8 1-30-15,-2-6-6 16,-9 4-4-16,0 10-6 16,-5 12-2-16,-17 18 8 15,3 14 26-15,7 12 40 16,1 0-14-16,-1 12-52 15,-3 27-4-15,7 16-3 16,0 11 4-16,8 6 2 0,0 1 1 16,0-8-2-16,13-8 5 15,13-15-8-15,8-10 12 16,5-10-14-16,-5-10 12 16,4-8-8-16,-8-4 4 15,1 0-1-15,-1-2 5 16,-4-9-4-16,-3 1-1 15,-7 6 9-15,-9 1-10 16,-7 3 3-16,0 0 16 16,0 0-8-16,0 18-5 15,13 3-2-15,-3 1 9 16,6-4-7-16,-2-6-2 16,2-5-2-16,-9 0 3 15,2-5 0-15,-2-2-1 16,0 0 1-16,9 0 1 0,11 0-3 15,6-2 2 1,10-14-3-16,3-8-1 0,-4-6 4 16,-5-5-8-16,-5-5-6 15,-5 2 9-15,-13-4-5 16,-11 6 6-16,-3 6-3 16,0 4-2-16,0 8 3 15,0 3 4-15,0 6-5 16,0 3 8-16,0 3-5 15,0 2 5-15,-3 1-1 16,3 0-2-16,0 0 7 16,0 0-9-16,0 0 6 0,0 0-12 15,0 0 1 1,0 0 1-16,0 0 8 0,0 0-8 16,0-4 9-16,0-6 1 15,0-7-6-15,0-2 5 16,3-7-9-16,6-2 9 15,-5-7 13-15,-4 1-17 16,0-1 5-16,0-4-4 16,-7 1-1-16,-16 8-1 15,0 6-1-15,0 12 1 16,10 10 2-16,3 2 10 16,-3 24-12-16,6 22-24 15,4 18 16-15,3 11 4 16,0 5 6-16,16-2-4 15,10-4 2-15,8-10 0 0,5-20-4 16,-6-12 7-16,1-16-9 16,-2-10 9-16,1-6-5 15,6 0 4-15,-2-16 5 16,2-10-5-16,-12-2 4 16,-8 4-6-16,-12 6 3 15,-3 10-8-15,-4 8 12 16,0 0-9-16,0 4 2 15,0 23-11-15,0 6 7 16,0 4 3-16,0-6 1 16,7-7-2-16,20-5 2 0,1-7-4 15,-7-8-2-15,2-4 12 16,4 0-4-16,1 0 0 16,-5-7 7-16,3-8-8 15,-11-3 6-15,-3-7-5 16,-8 1 1-16,-4-2-6 15,0-2 3-15,-4-2-3 16,-31 1 6-16,-6 4-6 16,-5 5-2-16,0 10 5 15,7 8 11-15,9 2-11 16,7 0-3-16,16 5-19 16,7 9 15-16,0 5-33 15,42-7 16-15,22-6-22 16,21-6 9-16,5 0 21 0,6 0 7 15,-8-4 8-15,-15 4 2 16,-13 0 11-16,-21 4 3 16,-13 24 35-16,-10 4-15 15,-12 7 1-15,-4 0-9 16,0 1-9-16,0-4-12 16,-4-6-6-16,-8-7-4 15,5-14-49-15,7-6-98 16,0-3-262-16</inkml:trace>
  <inkml:trace contextRef="#ctx0" brushRef="#br0" timeOffset="42840.53">16445 4399 276 0,'0'0'140'0,"0"0"-53"16,0 0-4-16,0 0-20 16,0 0-18-16,0 0-9 15,0 0-11-15,0 0 8 16,0-17 6-16,0 14 28 16,0 0 0-16,0 0-36 0,0 1 3 15,0 2-20-15,0 0 15 16,0 0-16-16,0 0 3 15,0 0-10-15,0 0 4 16,0 0-10-16,0 0 2 16,0 5-4-16,0 20-5 15,0 13 7-15,0 16 4 16,0 14 7-16,-3 9-6 16,-4 5 2-16,-6 2-7 15,6-6-3-15,4-9 3 16,-1-11 0-16,4-14-1 15,0-12 4-15,0-8-6 0,0-10-2 16,0-8 2 0,0-1-8-16,0-5 1 0,0 0-18 15,0 0-19-15,0 0-12 16,0-21-53-16,0-6-37 16,0 2-259-16</inkml:trace>
  <inkml:trace contextRef="#ctx0" brushRef="#br0" timeOffset="43175.31">16267 4510 512 0,'0'0'319'0,"0"0"-194"16,0 0-27-16,0 0-45 16,0 0-40-16,0 0-8 15,0-3-3-15,46 3 9 16,17-1 23-16,13-2 16 16,2-2-13-16,-5-1-11 15,-2-2-16-15,-6 0-8 16,-12-1-2-16,-3 5-4 0,-19 2-8 15,-13 2-57-15,-13 0-1 16,-5 0-57-16,0 18-113 16,-42 10 79-16,-27 11-286 15</inkml:trace>
  <inkml:trace contextRef="#ctx0" brushRef="#br0" timeOffset="43427.674">16148 5216 956 0,'0'0'180'0,"0"0"-118"16,0 0 35-16,0 0-46 16,0 0-2-16,0 0 1 0,168-14-6 15,-111 5-33-15,-4 1-1 16,-7 2-8-16,-4 3-4 15,-4 3-4-15,-7 0-34 16,-1 0-24-16,-3 0-43 16,3 0-67-16,-7 2-189 15</inkml:trace>
  <inkml:trace contextRef="#ctx0" brushRef="#br0" timeOffset="43783.204">17761 4810 942 0,'0'0'154'15,"0"0"-118"-15,0 0-5 16,0 0-10-16,0 0-21 0,0 0 0 16,103-9 21-16,-69 6-14 15,5 3 0-15,-6-4-2 16,-1 2-10-16,-2 2 5 15,-3 0-41-15,-4 0-19 16,-4 0-146-16,-15 2-81 16</inkml:trace>
  <inkml:trace contextRef="#ctx0" brushRef="#br0" timeOffset="43979.216">17646 5103 868 0,'0'0'236'16,"0"0"-210"-16,0 0 72 0,0 0 9 16,195-4-42-16,-142 0-40 15,-3 1-18-15,-8 3-7 16,1 0 0-16,-3 0-63 16,3 0-56-16,-4 0-84 15,-13 0-447-15</inkml:trace>
  <inkml:trace contextRef="#ctx0" brushRef="#br0" timeOffset="48184.49">19438 4391 298 0,'0'0'176'0,"0"0"-114"15,0 0-40-15,0 0 15 16,0 0 0-16,0 0 4 16,0 0-24-16,6-20 24 15,-6 16-3-15,3 2 43 16,-3 2 8-16,0 0-36 15,0 0-5-15,0 0-27 0,0 0 3 16,0 0-14-16,0 0 4 16,0 2-10-16,0 22-4 15,0 14 0-15,0 15 0 16,0 7 1-16,0-2 1 16,0-4-2-16,0-4 3 15,0-10-6-15,0-12 7 16,0-6-11-16,0-10 5 15,0-7-9-15,0 0-20 16,0-3-33-16,0-2-59 16,0 0 6-16,0 0 29 15,0 0-71-15,0-4-205 16</inkml:trace>
  <inkml:trace contextRef="#ctx0" brushRef="#br0" timeOffset="48471.801">19260 4378 704 0,'0'0'142'0,"0"0"-43"15,0 0 27-15,0 0-61 16,0 0-10-16,244-49 0 0,-188 43-12 15,-6 2-23 1,-8 0-19-16,-12 4 1 0,-3 0-2 16,-8 0-10-16,-6 0-50 15,-6 0-24-15,-7 20-1 16,0 6-61-16,-11 11-14 16,-44 6-95-16,-12 12-60 15</inkml:trace>
  <inkml:trace contextRef="#ctx0" brushRef="#br0" timeOffset="48665.226">19253 5045 709 0,'0'0'319'16,"0"0"-169"-16,0 0 2 16,0 0-29-16,0 0-56 0,0 0-25 15,60 0-15-15,-25-4-14 16,11-2-11-16,11-1-2 15,-1 2-16-15,10 5-74 16,6 0-73-16,-8 0-160 16,-6 0-648-16</inkml:trace>
  <inkml:trace contextRef="#ctx0" brushRef="#br0" timeOffset="49430.411">20279 5035 514 0,'0'0'225'15,"0"0"-185"-15,0 0 14 16,0 0-8-16,0 0-15 16,0 0-10-16,23-37 20 15,-13 14-30-15,3-1 13 16,-10 0-13-16,-3 1 15 15,0 5 12-15,0 9-11 16,-12 3 3-16,-11 6-4 16,-7 0 6-16,-13 15-29 15,-6 24-3-15,3 11-10 16,12 3 10-16,18-2-3 16,16-4 0-16,0-14 0 0,13-7-3 15,24-9 5-15,5-10 1 16,4-5 8-16,-3-2 0 15,-3 0 15-15,-4 0-9 16,-6-8-14-16,-7-6-13 16,-4 3-44-16,-8-4-60 15,-8 5-212-15</inkml:trace>
  <inkml:trace contextRef="#ctx0" brushRef="#br0" timeOffset="49904.072">20652 5222 674 0,'0'0'229'15,"0"0"-190"-15,0 0 26 16,0 0-3-16,0 0-37 16,0 0 23-16,76-81 20 15,-65 43-5-15,-3-6-46 16,-4 0 12-16,3 0-5 15,-3 9 1-15,1 13-15 16,-5 15-6-16,0 7 15 16,0 0-16-16,0 2-3 15,3 25-17-15,4 12 15 16,1 5-2-16,4-2 2 0,-5-11 2 16,5-8 0-1,-8-10 0-15,3-10 1 0,0-3 4 16,5 0 1-16,15-5 5 15,7-24-5-15,1-9 17 16,2-4-2-16,-10-2-5 16,-8 6-7-16,-7 10 0 15,-8 13-4-15,-4 12-4 16,0 3 13-16,0 2-13 16,0 30-1-16,0 16-7 15,0 10 7-15,0-2 0 16,0-7-5-16,4-16-14 15,11-9-68-15,12-13-92 16,7-11-29-16,-4-3-246 0</inkml:trace>
  <inkml:trace contextRef="#ctx0" brushRef="#br0" timeOffset="50460.221">22150 4596 703 0,'0'0'254'0,"0"0"-149"16,0 0-40-16,0 0-20 15,0 0 11-15,0 0-29 16,0-4-15-16,0 28-12 15,7 14 0-15,-2 17 11 16,3 6-9-16,2 7-4 16,3 3 2-16,-6-9-38 15,0-10-68-15,2-14 26 0,-6-15-102 16,4-16-51-16,-3-7-317 16</inkml:trace>
  <inkml:trace contextRef="#ctx0" brushRef="#br0" timeOffset="50645.2">21956 4898 755 0,'0'0'338'0,"0"0"-301"16,0 0-12-16,0 0 15 16,0 0 55-16,214-27-64 15,-138 23-22-15,3 1-6 16,-6 2-3-16,-4-3-40 0,0-1-86 15,-20 2-81 1,-12-3-487-16</inkml:trace>
  <inkml:trace contextRef="#ctx0" brushRef="#br0" timeOffset="51972.532">23602 4986 422 0,'0'0'265'0,"0"0"-180"16,0 0 29-16,0 0-59 15,0 0-43-15,0 0 16 16,0-150 36-16,6 92-33 16,-3-9-7-16,1-4-6 0,-4-2-13 15,0 8-5 1,0 6 2-16,0 15-2 0,0 16 0 15,0 14 5-15,0 10 7 16,0 4 9-16,0 8-21 16,3 29-12-16,13 13 9 15,7 13 6-15,4-1-3 16,-1-3 1-16,1-11-2 16,-8-14 0-16,-5-10 1 15,2-11 1-15,-9-7 0 16,2-6 1-16,2 0 0 15,8-15 13-15,8-18 1 0,3-15 28 16,0-4-34 0,-3-3 1-16,1 3-11 0,-7 11 0 15,-5 14-4-15,-4 14 9 16,-8 13-7-16,-1 0 3 16,-3 27-2-16,4 24 2 15,3 17 7-15,-3 11 18 16,8-1-10-16,-1-5-4 15,1-16-11-15,-1-10 1 16,5-17 1-16,-1-10-6 16,-4-10 8-16,-4-8-7 15,-2-2 2-15,-1 0-5 16,3 0-41-16,9-10-38 0,-2-14 1 16,2-4-191-1,-5 0-550-15</inkml:trace>
  <inkml:trace contextRef="#ctx0" brushRef="#br0" timeOffset="53142.504">25060 4053 737 0,'0'0'208'0,"0"0"-106"16,0 0-38-16,0 0-22 0,0 0-25 16,0 0-9-16,-27-21 1 15,38 19 1-15,8 2 43 16,-3 0-22-16,-5 0-1 16,-7 0-19-16,-1 0 3 15,-3 0-13-15,9 7 0 16,-2 9 3-16,-3-1-4 15,-1 5 0-15,2 1 2 16,-1-2-4-16,-4 1 9 16,0 0-8-16,0 1 3 0,0-3 5 15,0-2 0 1,0-4-4-16,7-6-3 16,16-2 6-16,4-4-7 0,11 0 5 15,7 0-8-15,6 0 4 16,-2 0-6-16,5-9-63 15,-5 2-75-15,-3-1-178 16</inkml:trace>
  <inkml:trace contextRef="#ctx0" brushRef="#br0" timeOffset="56785.003">24542 4459 409 0,'0'0'181'0,"0"0"-83"16,0 0-30-16,0 0-12 16,0 0-2-16,0 0 25 15,0-14-26-15,0 14-9 16,0-2-12-16,0 0 6 16,0 2-23-16,0 0 2 0,0 0-10 15,0 0-1-15,0 0 0 16,0 0-1-16,0 7-10 15,0 23-6-15,7 15 11 16,9 16 11-16,-2 5 0 16,2 0-9-16,-6-4 3 15,3-8-3-15,-6-8 0 16,-4-11-2-16,1-7 6 16,1-6-8-16,-1-8 4 15,-1-5-3-15,1-4 2 16,-1-5-2-16,1 0-13 15,1 0-13-15,-5 0-9 0,7 0-80 16,-3 0-72 0,3-10-74-16</inkml:trace>
  <inkml:trace contextRef="#ctx0" brushRef="#br0" timeOffset="57108.375">24796 4449 662 0,'0'0'48'0,"0"0"20"0,0 0 69 16,0 0-106-16,0 0-17 16,0 0 11-16,0-4 6 15,0 18-7-15,0 15 2 16,0 6 8-16,0 8-16 15,7 5 12-15,2 4-14 16,-2-1 9-16,6 2-19 16,-6-7-1-16,3-6-5 15,3-7 3-15,-6-9-7 16,0-8 2-16,2-4-21 16,-6-8-18-16,1-4-46 15,-4 0-195-15,0 0-133 16</inkml:trace>
  <inkml:trace contextRef="#ctx0" brushRef="#br0" timeOffset="57356.124">24579 4747 862 0,'0'0'176'0,"0"0"-112"16,0 0-22-16,0 0 19 0,0 0-22 15,0 0 6 1,122-21-41-16,-90 19 0 0,-6 2-4 16,-8 0-9-16,-2 0-106 15,-16 0-204-15</inkml:trace>
  <inkml:trace contextRef="#ctx0" brushRef="#br0" timeOffset="74885.301">28122 4365 764 0,'0'0'97'0,"0"0"-56"16,0 0 32-16,0 0-43 15,0 0 6-15,0 0-2 16,0 0 9-16,0 0-21 16,3-10 14-16,-3 10-3 15,0 0-7-15,0 0-9 16,0 0-14-16,0 12 5 15,0 24-8-15,8 14-15 16,4 17 15-16,-1 1 10 16,-6-2-9-16,-2-6 2 15,-3-10 0-15,0-10-3 16,0-6 0-16,0-9-2 0,0-6-5 16,0-6-7-16,0-7-28 15,7-4-18-15,0-2-6 16,6 0-95-16,-3-22-53 15,3-12-125-15</inkml:trace>
  <inkml:trace contextRef="#ctx0" brushRef="#br0" timeOffset="75147.931">28508 4281 784 0,'0'0'55'15,"0"0"11"-15,0 0-20 16,0 0-36-16,0 151 47 16,0-87-17-16,0 1-3 15,0-3-33-15,10-3 14 16,3-9-15-16,-3-8-1 16,3-6-2-16,-3-10-2 15,1-6 1-15,1-9-18 16,-5-5-15-16,2-6-83 15,-5 0-41-15,-4-5-15 0,0-16-103 16</inkml:trace>
  <inkml:trace contextRef="#ctx0" brushRef="#br0" timeOffset="75322.018">28316 4724 700 0,'0'0'143'16,"0"0"-9"-16,0 0-60 15,0 0-59-15,0 0 3 16,0 0 17-16,241-34-9 16,-184 34-26-16,-1 0 0 15,-1 0-11-15,-18 0-129 16,-10 0-299-16</inkml:trace>
  <inkml:trace contextRef="#ctx0" brushRef="#br0" timeOffset="83007.194">29510 4828 469 0,'0'0'34'15,"0"0"-17"-15,0 0-3 16,0 0-6-16,0 0-2 16,0 0 7-16,186 75 20 15,-147-93-23-15,-2-13 63 0,2-5-50 16,-5-6-14-16,-11-2-8 15,-11 0-1-15,-8 2-1 16,-4 5 1-16,0 6 10 16,-16 9-7-16,-14 9 6 15,0 13-4-15,-13 0 40 16,6 29-25-16,-5 13-20 16,6 8-20-16,19 3-6 15,8-2-3-15,9-10-74 16,0-12-54-16,3-14-59 15,26-12 41-15</inkml:trace>
  <inkml:trace contextRef="#ctx0" brushRef="#br0" timeOffset="85331.178">29894 4145 708 0,'0'0'64'15,"0"0"-25"-15,0 0-5 16,0 0-13-16,0 133 41 16,0-65-4-16,0 9-19 0,-3 10-4 15,3 1-17-15,0 2 7 16,0-6-21-16,9-11 2 15,17-15-6-15,1-16 0 16,3-16 0-16,-4-13 1 16,4-13-9-16,6 0 16 15,-3-25-16-15,1-16 14 16,-2-4-9-16,-13-1 3 16,-8 1-5-16,-8 10 4 15,-3 10 2-15,0 12 0 16,0 8 8-16,0 5 35 15,0 0 26-15,0 18-6 16,-10 14-53-16,1 5-11 16,9-4-8-16,0-6 8 0,0-11-6 15,0-10 10-15,0-6-7 16,12 0 6-16,8-6-6 16,10-25 8-16,0-8 0 15,5-7-2-15,2 4 1 16,2 5-4-16,-1 11 5 15,-12 14-10-15,1 12 5 16,-8 0-4-16,1 19-5 16,-5 16-3-16,-7 11-6 15,-8 2 15-15,0-2 2 16,0-6 2-16,-4-5-1 16,-19-9 7-16,4-8 2 15,3-6-8-15,5-8 10 16,4-4-9-16,2 0 3 15,5 0-1-15,-4 0-1 0,4-2-3 16,0-2-15-16,0-2 15 16,0 2-11-16,0-1 6 15,9-1-4-15,9 2 6 16,8-1 0-16,2-4-1 16,-6-2-4-16,6-4-18 15,-7-4 6-15,2-7-8 16,-3-10 15-16,3-3 0 15,-4-9 11-15,-3-6 4 16,-2-7 2-16,-1-9-4 0,-10-8 2 16,-3 1-4-1,0-4-5-15,0 13-7 0,-16 14-25 16,-3 18 25-16,8 19 11 16,-1 13 3-16,5 4 23 15,-4 11-2-15,2 27-21 16,6 18 1-16,3 10-3 15,0 6 4-15,0 2 7 16,8 2-9-16,10 1 20 16,2-5-18-16,-1-6-1 15,4-12-1-15,-3-16 0 16,-6-9-1-16,-2-15-10 16,2-7 10-16,-5-4 0 0,-2-2-1 15,-7-1-10 1,0 4 8-16,4 0-6 0,-1 2 9 15,10 6 1-15,-3 2 0 16,10 3 7-16,-1 1-5 16,-1-2 15-16,1-1-16 15,1-8 12-15,-4-1-9 16,-2-6 7-16,2 0-2 16,3 0-1-16,4-8-3 15,4-20-3-15,3-10 20 16,-4-8-21-16,-3-3 4 15,-7-3-5-15,-16 2-11 16,0 0-22-16,0 6 24 16,-16 8-2-16,-14 13 2 0,-5 17 8 15,1 6 1-15,-5 19 21 16,9 21-21-16,4 12-3 16,15 4-6-16,11-6 9 15,0-6 0-15,0-8 0 16,7-9-2-16,13-11 4 15,-3-9-6-15,3-7 8 16,6 0-8-16,1-13 5 16,8-17-2-16,8-9 2 15,-6-2-2-15,2-2 1 16,-6 9-4-16,-6 10 2 16,-8 14-11-16,-12 8 10 15,-7 2-2-15,0 12 4 16,0 18-11-16,0 10 12 15,0 3 17-15,0-8-17 0,-3-2 16 16,3-12-8-16,0-6 11 16,0-9-19-16,0-6 3 15,3 0 0-15,28-9-6 16,4-17 1-16,2-10-2 16,2-3-3-16,-5-4-5 15,-3 7 9-15,-16 8 4 16,-3 10-4-16,-12 10 6 15,0 8-1-15,0 0 0 16,0 33 12-16,-4 6-1 16,-12 10-13-16,4-6 11 0,5-6-10 15,7-7 7-15,0-13-2 16,0-4 6-16,19-12-7 16,8-1-8-16,12-1 3 15,2-21 0-15,5-10-2 16,3-4 2-16,1-4-3 15,-1-7-19-15,1 4 6 16,-8 4-8-16,-8 5-3 16,-8 12 9-16,-10 8 4 15,-12 6 5-15,-4 8 9 16,0 0 2-16,0 0 2 16,0 0 41-16,-14 0-15 15,-13 15-5-15,-12 6-21 16,6 8 3-16,-3 8 3 0,13 1 6 15,13 2 0-15,6-4-9 16,4-8-1-16,0-6 4 16,27-5-15-16,13-9 5 15,3-8-1-15,3 0-6 16,3-7 2-16,-3-15 2 16,0-3-17-16,-12 3 6 15,-8 5-15-15,-10 5 24 16,-16 10 3-16,0 2 2 15,0 0 5-15,0 0 40 16,0 14 0-16,0 8-8 16,-12 6-5-16,8-2-22 0,4-3 6 15,0-7-16-15,0-5 12 16,9-4-5-16,9-7 0 16,8 0-6-16,6 0-1 15,2-8 3-15,-1-8-1 16,-1 1-4-16,-9 6-12 15,-9 0 11-15,-10 8-6 16,1 1 5-16,-5 0 4 16,0 0 0-16,0 0 6 15,0 0-5-15,0 6-1 16,4 3 6-16,6-2-11 16,3-4 10-16,1 0-4 15,9-3 2-15,4 0-4 0,8-13 2 16,6-10 2-1,-2-8-3-15,-13 0-6 0,-6-5-15 16,-13 3-16-16,-7 1-25 16,0 8-2-16,-30 5 35 15,-24 12 17-15,-4 7 11 16,-2 4 1-16,3 24 0 16,8 10 25-16,13 0-8 15,22 0 12-15,14-7-11 16,0-7-9-16,53-11 14 15,16-5-7-15,14-5-11 16,-3-3 6-16,0 0 8 16,-15-3-10-16,-15-11-4 15,-20-2-5-15,-11-6-56 0,-19-2-88 16,0-4-71-16,-7 0-243 16</inkml:trace>
  <inkml:trace contextRef="#ctx0" brushRef="#br0" timeOffset="85467.178">32180 4609 307 0,'0'0'712'15,"0"0"-637"-15,0 0-75 16,0 0 0-16,0 0-55 16,0 0-73-16,26 0-133 0</inkml:trace>
  <inkml:trace contextRef="#ctx0" brushRef="#br0" timeOffset="85762.417">30375 4496 618 0,'0'0'278'0,"0"0"-152"16,0 0-52-16,0 0 27 16,206-60-4-16,-137 50-55 15,-4 1-18-15,-12 8-24 16,-19 1-28-16,-22 0-147 15,-12 0-245-15</inkml:trace>
  <inkml:trace contextRef="#ctx0" brushRef="#br0" timeOffset="86117.925">30910 4535 582 0,'0'0'431'16,"0"0"-333"-16,0 0-79 15,0 0 5-15,0 0-21 16,0 0 20-16,201-46 28 15,-148 29-11-15,-3 2-15 16,-11 6-21-16,-16 4 9 0,-13 5-10 16,-6 0 21-1,1 0-20-15,2 2 12 0,4 9-10 16,8 0 13-16,1 1 0 16,3-3-19-16,7-4 0 15,4-5-54-15,4 0-148 16,-4-15-421-16</inkml:trace>
  <inkml:trace contextRef="#ctx0" brushRef="#br0" timeOffset="86607.189">30135 4561 1144 0,'0'0'119'0,"0"0"-67"16,0 0-39-16,0 0-13 16,0 0-54-16,0 0-69 15,102-7-44-15,-93 3-523 0</inkml:trace>
  <inkml:trace contextRef="#ctx0" brushRef="#br0" timeOffset="87589.089">27924 6224 788 0,'0'0'117'0,"0"0"-61"15,0 0-8-15,0 0-26 16,10 123-20-16,10-76 2 16,3 1-1-16,7-11 1 15,2-13-4-15,-2-14 8 16,0-10-9-16,0 0 3 16,-3-32 6-16,-1-10-1 15,-10-8 13-15,-13-7-3 16,-3 3-3-16,0 2-3 15,-30 8-2-15,0 8-8 16,-5 12 4-16,1 12-10 0,4 12-3 16,4 4 3-16,-1 32-18 15,11 14-19-15,4 6-84 16,12-1 0-16,0-6-42 16,0-15-243-16</inkml:trace>
  <inkml:trace contextRef="#ctx0" brushRef="#br0" timeOffset="88130.259">28214 5751 7 0,'0'0'494'0,"0"0"-308"0,0 0-88 15,0 0 47 1,0 0-88-16,0 154-11 0,0-62-27 15,3 4 4-15,8-1-12 16,1-9 3-16,8-12-14 16,-6-22 2-16,5-16-5 15,4-18 7-15,0-13-13 16,4-5 9-16,0-12-7 16,3-18-1-16,-11-2 5 15,-3 3 3-15,-12 11 0 16,-4 8 22-16,0 10 6 15,0 0-4-15,0 19 3 0,0 15 12 16,0 10-39 0,3 2 17-16,17-10-16 0,6-8 0 15,1-12-1-15,6-10 3 16,3-6-6-16,1-10 7 16,-2-22 5-16,-5-11-5 15,-10-4 25-15,-17-1-23 16,-3-1 1-16,0 5 4 15,-23 2-2-15,-19 4-1 16,-8 12-7-16,1 8 4 16,12 14-3-16,1 4 15 15,6 11-17-15,14 20 4 16,16 3-4-16,0-5-12 16,39-10 10-16,34-11-3 15,13-8 3-15,15 0-14 0,-7-10 13 16,-13-7-153-1,-14 0-384-15</inkml:trace>
  <inkml:trace contextRef="#ctx0" brushRef="#br0" timeOffset="89060.681">30066 6222 465 0,'0'0'214'16,"0"0"-170"-16,0 0-6 16,0 0 34-16,0 0 47 15,0 0-47-15,39-6-24 16,-36 1-7-16,10 0-20 16,-3-7-1-16,10-9 20 15,3-6 17-15,0-8-40 0,-9-1 3 16,-5 0-20-16,-9 8 4 15,0 10-4-15,-9 10 0 16,-25 8 4-16,-15 3-1 16,-8 31-6-16,2 17-8 15,6 18 6-15,19 5-4 16,19 2 5-16,11-8 0 16,0-14 3-16,37-14 1 15,13-15 4-15,3-15 2 16,2-8 0-16,-15-2 14 15,-4 0-19-15,-13-10 9 16,-9-3-7-16,-2-1-6 16,-1 4-12-16,-8-2-113 15,1 7-89-15,-4-1-499 0</inkml:trace>
  <inkml:trace contextRef="#ctx0" brushRef="#br0" timeOffset="89501.023">30494 6463 870 0,'0'0'172'0,"0"0"-153"16,0 0-2-16,87-141 19 16,-61 85-10-16,-6-6 32 0,-8 0-18 15,-1 8-5-15,-3 8-13 16,-4 18 5-16,0 16-15 15,-4 9 3-15,3 3-5 16,1 33-7-16,-1 19-3 16,1 14-10-16,5 4 5 15,-6-10 10-15,4-10-10 16,6-12 8-16,-6-15-4 16,12-17 1-16,11-6-2 15,13-27-1-15,10-23-4 16,3-14 6-16,-10-4 2 15,-7 2 10-15,-9 10-8 16,-14 15 2-16,-9 15-2 16,0 19 3-16,-7 7 8 0,0 11 15 15,0 33-8-15,0 19-14 16,0 13-12-16,0 4 9 16,-7-5-8-16,0-7 0 15,7-14-45-15,0-23-67 16,0-20-120-16,0-11-409 15</inkml:trace>
  <inkml:trace contextRef="#ctx0" brushRef="#br0" timeOffset="90689.806">28290 7692 642 0,'0'0'176'0,"0"0"-173"15,0 0 5-15,-50 138 16 16,50-96-20-16,4-4 2 15,30-10-4-15,4-12 4 16,5-16-3-16,-2 0 0 0,5-26 9 16,-4-16 25-1,-5-10 35-15,-14-4-44 0,-10-2-10 16,-13 1-7-16,0 7 20 16,-20 9 11-16,-17 11-4 15,-5 12 4-15,-4 10-14 16,3 8-7-16,6 0-18 15,2 27-3-15,8 13-2 16,13 10-44-16,14-1-9 16,0-7 7-16,7-9-111 15,23-14-44-15,5-17-122 16</inkml:trace>
  <inkml:trace contextRef="#ctx0" brushRef="#br0" timeOffset="91146.172">28290 7692 377 0,'202'-10'368'0,"-199"20"-138"15,10 16-139-15,4 10-69 16,6 3-7-16,0-8 15 16,0-6-29-16,-3-11 11 15,3-10-10-15,3-4-2 16,1-7 0-16,-1-17 1 16,1-6 11-16,-8-2-1 15,-6 7 20-15,-10 4-9 16,-3 11 19-16,0 8-23 15,0 2 14-15,0 0 3 16,0 28-6-16,0 10-18 16,0 12-9-16,0 0-4 0,11-5 4 15,15-11-11-15,6-13 15 16,-5-9-12-16,3-12 6 16,0 0-2-16,0-15-4 15,5-20 6-15,-5-9-2 16,-7-6 7-16,-16-1-3 15,-7-4 1-15,0 3 5 16,-10 4-8-16,-29 4 17 16,-2 11-13-16,2 16 7 15,0 13 18-15,13 4-17 16,3 17 17-16,9 20-28 16,14 3-1-16,0-4-12 15,0-6 11-15,19-10-22 0,18-10 13 16,13-3-4-16,6-7-58 15,-1 0-86-15,-9 0-129 16</inkml:trace>
  <inkml:trace contextRef="#ctx0" brushRef="#br0" timeOffset="92644.944">29762 7507 527 0,'0'0'304'15,"0"0"-190"-15,3 123-90 16,10-46 29-16,-6 15-2 15,3 0-15-15,-6-1-19 16,1-8 3-16,-5-19-19 16,0-19-1-16,0-20 9 15,0-17 11-15,0-8 28 16,0-10-37-16,0-32 45 16,11-16-40-16,8-18-1 0,4-2-15 15,0 2 7 1,0 9-6-16,-5 20 10 0,-2 18-8 15,-4 16 6-15,-5 13-15 16,0 0 6-16,6 23 0 16,1 13-15-16,2 8 14 15,3-4-1-15,-8-3-2 16,1-11 2-16,2-11-6 16,2-9 4-16,7-6-9 15,11-11-35-15,5-23-12 16,1-6 43-16,-1-5-6 15,-12 7 9-15,-8 8 4 16,-8 10-2-16,-11 13 10 16,0 7 2-16,0 0 38 0,0 25 29 15,-7 9 3 1,-4 8-70-16,11 0 0 0,0-5-4 16,0-8 1-16,14-13 3 15,9-10-7-15,4-6 3 16,0-1 2-16,-4-25-1 15,0-10 6-15,-11-4 1 16,-9-4-1-16,-3 1 1 16,0-1-2-16,0 4 0 15,-15 3-4-15,-8 11 4 16,3 12-9-16,2 14 14 16,2 0 0-16,1 18-4 15,7 20-2-15,8 3-1 16,0 3-10-16,0-8 8 15,36-12-13-15,5-14 3 0,5-10-29 16,3 0-1-16,1-20 25 16,-11-7 16-16,-9 2-5 15,-15 0-3-15,-4 12 7 16,-7 7 3-16,-4 6-3 16,0 0 4-16,0 18 16 15,0 16 3-15,0 4-11 16,0 0-9-16,3-7-2 15,17-11 1-15,6-15-5 16,13-5 4-16,4-12-22 16,6-21 22-16,-5-8-3 15,-8 4 2-15,-13-1 4 0,-9 9 2 16,-2 13 12-16,-8 6 1 16,-1 10-9-16,-3 0-5 15,0 7 34-15,0 20-17 16,0 7-2-16,0-1-11 15,0-2-14-15,13-8 10 16,4-4-4-16,10-13 1 16,5-6-2-16,8-4-1 15,6-28 6-15,0-15 5 16,4-10-7-16,-11-9 7 16,-6-4-5-16,-6-7-4 15,-11-1 1-15,-13-6 0 16,-3-4-2-16,-3 5-7 0,-27 17 9 15,-6 22 0-15,17 28 12 16,1 16 23-16,2 42 21 16,9 28-37-16,7 23-19 15,0 7-15-15,11 4 10 16,28 5 2-16,2-7 1 16,1-16-2-16,-3-26-29 15,-2-26 12-15,-5-26 14 16,9-8 3-16,1-16 2 15,-8-20 2-15,-8-4-4 16,-10 4 9-16,-9 6-1 16,-7 10-3-16,5 15 10 0,-5 5-7 15,0 0 10-15,0 23 2 16,0 12-5-16,0 8-11 16,11-3 0-16,19-10-5 15,6-9 10-15,4-12-12 16,6-9 13-16,0 0-11 15,0-9 8-15,-3-21-3 16,-10-3 0-16,-6-2 1 16,-15-2-3-16,-12 1 7 15,0-1-3-15,0 6 0 16,-32 3 8-16,-1 6-10 16,-6 12 7-16,2 10-6 15,-2 0 1-15,5 11-2 0,4 18-4 16,7-1-14-1,14-6-78-15,9-5-54 0,0-16-275 16</inkml:trace>
  <inkml:trace contextRef="#ctx0" brushRef="#br0" timeOffset="92818.239">31263 7336 1120 0,'0'0'213'0,"0"0"-213"0,257-45-15 16,-98 25 6-16,-7 4-37 15,-30-1-161-15,-33 4-674 16</inkml:trace>
  <inkml:trace contextRef="#ctx0" brushRef="#br0" timeOffset="94197.143">28145 9517 681 0,'0'0'80'16,"0"0"-24"-16,0 0 29 15,0 0-65-15,0 0 3 16,0 0-21-16,248 94 4 15,-187-104-2-15,-16-17 2 16,-10-10-3-16,-28-6 3 16,-7-5 3-16,0-4 4 15,-30 7 53-15,-16 2-41 16,4 13-3-16,1 14-20 16,-2 12 8-16,5 4 1 15,0 31-11-15,3 22-2 0,12 20-1 16,12 1 3-16,11-4-10 15,0-12-36-15,38-18-98 16,8-20 29-16,8-20 23 16,-1-6-34-16,-3-38 9 15,-13-16-54-15,-14-8 77 16,-7-4-50-16</inkml:trace>
  <inkml:trace contextRef="#ctx0" brushRef="#br0" timeOffset="94475.152">28541 8882 377 0,'0'0'255'16,"0"0"-68"-16,0 0 25 0,0 0-156 16,0 0-50-16,-102 160 31 15,98-46 11-15,4 12 6 16,4 2-43-16,45-14-7 16,8-31-1-16,8-28 0 15,1-32-6-15,-6-23 6 16,5-10 1-16,-8-40-3 15,-8-16 19-15,-22-6-18 16,-20-1 21-16,-7 8 8 16,0 10-9-16,-27 15-18 15,1 16 3-15,-1 20-14 16,8 6 4-16,8 46-5 16,8 20-99-16,3 13-24 15,0-5-273-15</inkml:trace>
  <inkml:trace contextRef="#ctx0" brushRef="#br0" timeOffset="96468.751">29365 9621 532 0,'0'0'182'0,"0"0"-156"16,0 0-9-16,0 0 64 0,73-102 22 15,-62 55-26-15,1-3-27 16,-1 0-21-16,4 10-12 16,0 12-12-16,8 12 2 15,-4 12-4-15,4 4-6 16,0 9 3-16,-3 24-7 15,-6 13 14-15,-2 10-7 16,-8 9 1-16,-1 1-1 16,-3-1 7-16,4-7-5 15,8-3 20-15,2-14-16 16,9-9 0-16,4-17-3 16,8-8-6-16,2-7 3 15,6-4-5-15,-1-27-2 0,-5-9-2 16,-1-2 3-1,-13-2 3-15,-16 5 3 0,-4 12 2 16,-3 10 33-16,0 11-2 16,0 6 21-16,0 0-22 15,0 15-14-15,0 17-18 16,-7 13-4-16,7-1-1 16,0-5 9-16,0-9-12 15,4-10 13-15,22-8-10 16,1-7 5-16,-8-5-1 15,4 0 2-15,-3-14 0 16,-6-15-1-16,-2-7 7 0,-8-8-10 16,-4-4 7-1,0-4-8-15,0 2-10 0,0 2 5 16,-16 3-1-16,-14 12 10 16,0 7-2-16,0 14 3 15,7 10-3-15,3 2 2 16,1 19-6-16,3 17-13 15,12 9 16-15,4-5-10 16,0-8 12-16,0-7-1 16,20-6-2-16,-1-9-1 15,1-6 0-15,3-4 2 16,-2 0 5-16,7-16-3 16,2-18 2-16,-3-14 3 0,3-15-4 15,-4-3-6 1,-3-8 6-16,-7 0 0 0,-9 0-2 15,-7 4 5-15,0 9-4 16,0 21 3-16,0 19 4 16,-3 16 36-16,-1 5-8 15,1 34-30-15,3 26 2 16,0 23-12-16,0 14 9 16,0 4-7-16,17-1 8 15,6-6-7-15,4-19 4 16,-4-25-2-16,0-20 1 15,0-20-3-15,4-10 1 16,8-6 4-16,-1-28-2 16,-4-5 1-16,-11-3 13 0,-12 9-5 15,-2 8 10-15,-5 12-12 16,0 9-4-16,0 4 10 16,0 1-10-16,0 29-3 15,0 11 4-15,0 6-9 16,0 1 10-16,0-9-11 15,8-10 7-15,2-11-2 16,10-9 0-16,-1-9 0 16,4 0 1-16,7-20 0 15,5-16 8-15,-8-8-7 16,-13-4 21-16,-5 2-14 16,-9 3 6-16,0 5-3 15,-16 2-4-15,-23 6-1 0,2 6-6 16,-2 13 2-16,2 11 0 15,2 1-4-15,8 33-27 16,13 14-10-16,9 8-1 16,5 0-24-16,0-3-19 15,35-12 12-15,2-11-35 16,2-16-4-16,-2-14 79 16,-1 0 31-16,-3-11 36 15,6-19 42-15,4-8-6 16,-3-6-40-16,6-2 1 15,-3-3-11-15,-6 2-15 16,-2 4-5-16,-12 10 1 0,-9 11 1 16,-5 9 19-16,-9 12 17 15,0 1-6-15,0 0 7 16,0 0 1-16,-16 19-38 16,-10 9-4-16,-1 8 1 15,4 11-6-15,4 0 10 16,12 3-8-16,7 0 6 15,0-7-3-15,19-7 0 16,18-8-2-16,9-10-2 16,-3-9-9-16,-6-9 6 15,-2 0 0-15,-1-23 1 16,-4-5 8-16,-7-2-4 16,-7 4 4-16,-9 4 7 15,-7 9 0-15,3 4 2 16,-3 7 2-16,0 2-11 0,6 0 1 15,1 0-3-15,7 8-5 16,9 6 2-16,9 0 0 16,-9-4 3-16,3-8 0 15,1-2-3-15,-4 0 6 16,0-10-3-16,0-14 2 16,-16-9 13-16,-4-2-10 15,-3-3 13-15,0-2-11 16,-7 3 7-16,-23 3-7 15,-1 8-5-15,4 8-4 0,4 8-2 16,12 6 0 0,3 4 3-16,8 0-1 0,0 0-37 15,0 0-17-15,12 0-24 16,22 0 50-16,8 0 11 16,4-14 16-16,3-6-5 15,-6-2 16-15,3-2-7 16,-12 2 12-16,-1 0 9 15,-10 4-11-15,-3 4-1 16,-10 6-10-16,-4 8 4 16,-3 0-8-16,-3 14 9 15,0 28-5-15,0 16 7 16,0 14-2-16,0 9-3 16,0-1-2-16,-9 2 0 0,-1-8 0 15,6-3-3-15,-3-9 3 16,7-11-6-16,0-8-9 15,-5-9-8-15,-6-6-7 16,-5-6 20-16,-7-6 3 16,0-8 5-16,2-8 2 15,-7 0 5-15,1-16-1 16,-7-18-4-16,4-10-44 16,-5-6-111-16,-2-1-85 15</inkml:trace>
  <inkml:trace contextRef="#ctx0" brushRef="#br0" timeOffset="96687.944">29953 9062 810 0,'0'0'165'0,"0"0"-52"15,0 0-101-15,0 0 40 16,217-77-21-16,-107 58-1 16,1 2-29-16,-4 7-2 15,-24 2-110-15,-18 2-375 16</inkml:trace>
  <inkml:trace contextRef="#ctx0" brushRef="#br0" timeOffset="96979.979">32240 9635 1363 0,'0'0'17'16,"0"0"-17"-16,0 0-61 15,0 0-244-15</inkml:trace>
  <inkml:trace contextRef="#ctx0" brushRef="#br0" timeOffset="103091.919">16652 7538 1090 0,'0'0'177'15,"0"0"-119"-15,0 0 18 16,0 0-32-16,0 0-31 16,0 0-5-16,99-5-7 15,-58 5-1-15,-2 0-5 0,-5 0-79 16,-8 2-56 0,-13 13-102-16,-13 1-416 0</inkml:trace>
  <inkml:trace contextRef="#ctx0" brushRef="#br0" timeOffset="103263.658">16521 7963 1115 0,'0'0'166'0,"0"0"-130"16,0 0 84-16,204-28-83 15,-137 11-18-15,-14 6-19 16,-2 3-3-16,-13 3-67 15,-15 4-147-15,-16-1-241 16</inkml:trace>
  <inkml:trace contextRef="#ctx0" brushRef="#br0" timeOffset="105417.292">15915 7257 110 0,'0'0'291'16,"0"0"-168"-16,0 0-3 15,0 0-23-15,0 0-38 16,0 0 3-16,-30-19-4 15,30 19 18-15,0 0-4 16,0 11-36-16,0 19-1 16,0 10 14-16,0 19-12 15,0 8-20-15,0 16 4 16,0 7-17-16,0-1 2 16,0-2-5-16,0-13-1 0,0-14-6 15,0-16-5-15,0-15 5 16,0-13-20-16,0-12-14 15,0-4-19-15,0 0-14 16,0 0-89-16,0-18 10 16,-7-10-164-16</inkml:trace>
  <inkml:trace contextRef="#ctx0" brushRef="#br0" timeOffset="105674.174">15626 7317 717 0,'0'0'191'0,"0"0"-121"16,0 0 38-16,0 0-33 16,0 0-4-16,255-59 6 15,-189 59-56-15,-13 0-3 16,-16 0-18-16,-9 0 5 15,-14 9-5-15,2 3-5 16,-9 1-24-16,-7 8-122 16,0-3-67-16,-3 2-462 15</inkml:trace>
  <inkml:trace contextRef="#ctx0" brushRef="#br0" timeOffset="105873.804">15733 8082 978 0,'0'0'175'0,"0"0"-7"15,0 0-47-15,0 0-22 16,0 0-50-16,198 4-7 16,-163-11-33-16,-1-3-9 15,-1 0-10-15,10 0-47 16,3-3-73-16,-9 2-187 15</inkml:trace>
  <inkml:trace contextRef="#ctx0" brushRef="#br0" timeOffset="107538.268">18124 7128 508 0,'0'0'208'16,"0"0"-129"-16,0 0 36 15,0 0-21-15,0 0-63 0,0 0 3 16,0-1-24-16,0 1 5 16,0 11-4-16,0 14 12 15,0 9-3-15,0 10 7 16,0 12 0-16,0 10-20 16,0 12 16-16,0 6-21 15,0 2-4-15,0-11 2 16,7-14-18-16,-3-18-15 15,3-19-3-15,5-10-14 16,-5-12-135-16,-7-2-88 16,0-2-295-16</inkml:trace>
  <inkml:trace contextRef="#ctx0" brushRef="#br0" timeOffset="107763.011">17788 7885 748 0,'0'0'250'0,"0"0"-194"15,0 0 36-15,0 0 56 16,228 1-64-16,-113-1-37 16,4 0-17-16,-6 0-29 15,-5 0-2-15,-16 5-18 16,-25 4-73-16,-17 1-72 15,-24 2-142-15,-26 1-289 16</inkml:trace>
  <inkml:trace contextRef="#ctx0" brushRef="#br0" timeOffset="108110.55">18036 8253 957 0,'0'0'114'16,"0"0"-62"-16,0 0-3 16,0 0 39-16,0 0-69 15,221-46-15-15,-198 46-4 16,-4 0-11-16,-8 2-40 0,-8 13 2 16,-3 6 33-16,0 6 2 15,-30 4 11-15,-16 6-2 16,-3 3-1-16,3 4 11 15,5 2-5-15,15-2 5 16,17-4 0-16,9-3-5 16,0-11 1-16,26-8-6 15,20-12 10-15,7-6-3 16,6 0-1-16,-3-21 0 16,-6-3-1-16,-11 2-9 15,-16-3-54-15,-13-6-259 16</inkml:trace>
  <inkml:trace contextRef="#ctx0" brushRef="#br0" timeOffset="109016.37">19005 7738 232 0,'0'0'216'16,"0"0"-162"-16,0 0 51 15,0 0-5-15,0 0-46 16,0 0 65-16,0 6 17 16,0-6-55-16,0 0-49 15,0-12 17-15,0-17-22 16,0-13-21-16,0-9 10 0,0-6-14 16,0 1-2-1,0 6 1-15,0 12-3 0,0 11 4 16,0 14-4-16,0 5-1 15,0 8-5-15,0 0 1 16,4 14-19-16,10 24 20 16,9 10 6-16,3 4-4 15,-3-2 11-15,4-9-13 16,1-12 11-16,-7-8-9 16,-5-14 4-16,0-7-2 15,7 0 2-15,4-12 2 16,10-26 11-16,2-7-12 0,-2-8 0 15,-2 3 4 1,-15 6 2-16,-3 7-1 16,-8 16 15-16,-9 11-10 0,0 10 28 15,0 0 13-15,0 28-45 16,0 18-7-16,0 14 4 16,0 2-8-16,4-2 6 15,6-10-4-15,6-8 1 16,0-13 0-16,-5-13-38 15,12-11-110-15,-13-5-164 16</inkml:trace>
  <inkml:trace contextRef="#ctx0" brushRef="#br0" timeOffset="109745.037">20042 7338 579 0,'0'0'225'0,"0"0"-184"0,0 0 39 16,0 143-3-16,0-72-19 16,0 3-30-16,0 0-20 15,0-13-8-15,0-8 6 16,0-17-11-16,0-12 8 16,3-13-6-16,1-11-47 15,5 0-161-15,-9-32 7 16,0-15-195-16</inkml:trace>
  <inkml:trace contextRef="#ctx0" brushRef="#br0" timeOffset="110094.22">19996 7395 219 0,'0'0'111'0,"0"0"145"0,0 0-135 16,30-104-59 0,12 92-3-16,8 8 12 0,-1 4-2 15,-3 0-28-15,-12 0 32 16,-8 11-50-16,-10 10 0 15,-12 3-4-15,-4 6-10 16,0 2 8-16,-30 3-15 16,-9-4-4-16,-2 2-17 15,2-6 8-15,9-3-10 16,7-4 19-16,7-8-3 16,13-4 4-16,3 1-1 15,0-1 2-15,0 5 0 16,0 6 0-16,26 5 9 15,1 2-8-15,8-4 19 0,-5 0 16 16,0-4 29 0,-3-2-22-16,-8-4-17 0,1-4-22 15,-13-2 0-15,2-2-8 16,-9-4-26-16,3 0-85 16,-3-2-41-16,0-22-237 15</inkml:trace>
  <inkml:trace contextRef="#ctx0" brushRef="#br0" timeOffset="110441.72">20415 6898 753 0,'0'0'180'0,"0"0"-130"16,0 0 26-16,0 0-60 15,0 0 7-15,0 0 7 16,23-10-29-16,-20 25 23 16,1-2 25-16,-4 1-4 15,0 4-30-15,0 4 5 16,0 8-15-16,0 4 1 16,0 0-6-16,-14 1 2 15,1-2-4-15,-1-5 8 16,2-1-2-16,8-9 2 0,4-9 3 15,0 0-8-15,4-5 1 16,22-4 2-16,1 0-1 16,5 0-3-16,-9 0-26 15,-6 0-101-15,-4 0-175 16</inkml:trace>
  <inkml:trace contextRef="#ctx0" brushRef="#br0" timeOffset="111478.705">21480 7229 670 0,'0'0'211'0,"0"0"-68"15,0 0-58-15,0 0-39 16,0 0 16-16,-9 132-18 16,9-80-16-16,0 4-28 15,0 0 2-15,0 2-2 16,0-3-10-16,0-9-91 16,0-8 6-16,0-10-187 15,0-12-157-15</inkml:trace>
  <inkml:trace contextRef="#ctx0" brushRef="#br0" timeOffset="111671.094">21296 7556 801 0,'0'0'217'15,"0"0"-98"-15,0 0-5 16,237-32-30-16,-184 27-47 15,-11 3-23-15,-8 2-14 16,-4 0-11-16,-2 0-77 16,-10 0-144-16,-18 0-490 15</inkml:trace>
  <inkml:trace contextRef="#ctx0" brushRef="#br0" timeOffset="121158.841">22635 7710 300 0,'0'0'107'0,"0"0"-9"0,0 0 20 16,0 0-49-16,0 0-16 15,0 0 20-15,0 0 24 16,0 10-7-16,0-20-23 16,0-16-32-16,0-14-33 15,0-14 5-15,0-12-7 16,0-6 4-16,0-6-8 16,0-1-13-16,0 6 1 15,0 14-19-15,-4 13 35 16,1 21 0-16,-3 15 2 15,6 8 1-15,0 2-3 16,0 17-2-16,0 27-14 16,0 14 16-16,13 8 17 15,6 1 7-15,8-8-15 0,-4-9 10 16,0-12-17 0,-6-11 4-16,3-14-6 0,3-8 0 15,0-5-1-15,7-13 4 16,2-23 2-16,1-11-2 15,-3-7-6-15,-3-1-1 16,-11 3-6-16,-5 7-8 16,1 17 16-16,-9 12 2 15,1 16 4-15,-4 4 19 16,0 45-20-16,4 15 1 16,4 15-1-16,-1 0 13 15,1-8-12-15,4-12 5 0,2-14-9 16,6-16-1-16,-5-14 0 15,3-13-31-15,2-2-79 16,-4-4-181-16,-6-17-267 16</inkml:trace>
  <inkml:trace contextRef="#ctx0" brushRef="#br0" timeOffset="121993.692">23747 7132 629 0,'0'0'249'0,"0"0"-192"15,0 0-36 1,0 0-16-16,0 0 12 0,0 117 27 15,0-61-16-15,0 6 3 16,0 2 0-16,0-6-25 16,0-8 8-16,0-10-10 15,0-12 0-15,0-11-4 16,0-9 2-16,0-8-4 16,0 0-31-16,9-21-52 15,-5-16 20-15,-1-12-6 16,-3-7-39-16,0-4-22 15,0-2 47-15,0 0-24 16,-3 6 18-16,3 9 91 0,0 14 24 16,0 6 96-1,0 11-15-15,10 4-79 0,22 9-9 16,9 3 7-16,1 0-2 16,4 13 14-16,-8 7-12 15,-15 3 25-15,-8 1 0 16,-11 2 46-16,-4 6 1 15,0 6-26-15,-7 4-59 16,-23 0-8-16,-2 2-3 16,-2 0 0-16,-5-5-1 15,9-10 4-15,4-4-8 16,10-14 10-16,5-4-6 16,11-7 2-16,0 0-2 15,0 0-4-15,0-7 5 0,23 3 5 16,0 4-2-16,7 0 9 15,4 14-9-15,8 11 18 16,-3 3-17-16,-5-2 8 16,-4-6-11-16,-10-4 2 15,-8-6-1-15,-5-4-2 16,-7-4 0-16,4 0 2 16,-4-2-9-16,0 0-18 15,3 0-33-15,-3-4-215 16,0-20-206-16</inkml:trace>
  <inkml:trace contextRef="#ctx0" brushRef="#br0" timeOffset="122327.015">24068 6813 706 0,'0'0'106'16,"0"0"-73"-16,0 0 32 16,0 0-11-16,0 0 25 15,0 0-31-15,104-2-33 16,-97 7 5-16,-3 4 4 16,-4 8 3-16,0 8 13 0,0 6 4 15,0 5-14-15,-4 0-15 16,-8-6-7-16,5-6-4 15,7-4 1-15,0-10 0 16,0-5-7-16,38-5 7 16,3 0-6-16,5 0 1 15,4-10-49-15,-8-5-93 16,-8 7-179-16</inkml:trace>
  <inkml:trace contextRef="#ctx0" brushRef="#br0" timeOffset="124082.022">15641 10663 337 0,'0'0'240'0,"0"0"-157"0,0 0 2 16,0 0-5-16,0 0-23 15,0 0-11-15,0 0 30 16,15-27-2-16,-15 27-38 16,0 0 10-16,0 0-38 15,0 0-1-15,4 13-7 16,3 20 0-16,5 15 12 15,-4 15-9-15,-5 4-2 16,-3 7 2-16,0 0-6 16,0-1 3-16,0-15-17 15,0-15-23-15,0-13 23 16,4-17-22-16,4-13-141 16,0 0-107-16</inkml:trace>
  <inkml:trace contextRef="#ctx0" brushRef="#br0" timeOffset="124302.064">15462 10646 659 0,'0'0'80'16,"0"0"-80"-16,0 0 92 15,0 0 20-15,0 0-7 0,0 0-53 16,244-9-5-1,-194 1-39-15,-8 3-5 0,-8 3-3 16,-4 2-24-16,-7 0-73 16,-14 4-196-16,-9 19-272 15</inkml:trace>
  <inkml:trace contextRef="#ctx0" brushRef="#br0" timeOffset="124495.292">15350 11283 548 0,'0'0'282'16,"0"0"-167"-16,0 0 26 15,0 0-49-15,211 23 20 16,-128-37-63-16,-10 0-6 0,-24 4-34 16,-10 4-9-16,-16 1-1 15,0 4-57-15,0-4-100 16,-12 1-191-16</inkml:trace>
  <inkml:trace contextRef="#ctx0" brushRef="#br0" timeOffset="124734.577">16525 10749 1228 0,'0'0'90'16,"0"0"-86"-16,0 0 34 15,0 0-24-15,0 0-9 16,0 0-10-16,188-19-62 16,-142 19-86-16,-9 0-159 15,-14 0-333-15</inkml:trace>
  <inkml:trace contextRef="#ctx0" brushRef="#br0" timeOffset="124891.917">16392 11084 1214 0,'0'0'48'0,"0"0"-29"0,0 0 6 15,0 0 31-15,244-6-43 16,-148-7-13-16,-9-1-49 15,-6-3-146-15,-21 2-337 16</inkml:trace>
  <inkml:trace contextRef="#ctx0" brushRef="#br0" timeOffset="127804.747">17993 10453 527 0,'0'0'132'0,"0"0"-45"16,0 0 47-16,0 0-27 16,0 0-16-16,0 0-44 15,0 0-14-15,0-14-16 16,0 7 10-16,13 1-8 16,10-1-19-16,14 1 12 15,9 5-8-15,3 1-8 0,1 0-1 16,-11 14 1-1,-9 9-6-15,-11 4 3 0,-19 3 6 16,0-3 1-16,0 3-3 16,-35 0 8-16,-9-1-9 15,-2-5 11-15,0-2-10 16,7-6 4-16,12-6-2 16,8-4 1-16,15-5 0 15,4-1-1-15,0 0 6 16,4 0-11-16,38 0 9 15,11 0-8-15,0 0 10 16,-3 2-7-16,-11 11 2 16,-16 3 0-16,-16 5 0 15,-7 2 1-15,0 1-1 16,-14 0 13-16,-25-4 24 0,2 0-15 16,-2-3-7-1,5-5-12-15,6-5-5 0,10-3 4 16,9-4-2-16,6 0 0 15,3 0 0-15,0 0-6 16,0 0-66-16,0 0-8 16,0 0-46-16,12 0-91 15,-8 4-121-15</inkml:trace>
  <inkml:trace contextRef="#ctx0" brushRef="#br0" timeOffset="128023.311">17792 11128 1093 0,'0'0'101'16,"0"0"-53"-16,0 0-6 16,0 0-21-16,0 0 11 15,270-21-28-15,-162 17-1 16,-5 2-3-16,-8 2-30 15,-12 0-109-15,-10 0-61 16,-24 0-372-16</inkml:trace>
  <inkml:trace contextRef="#ctx0" brushRef="#br0" timeOffset="128369.789">18039 11387 936 0,'0'0'132'0,"0"0"-131"16,0 0 0-16,0 0 17 15,0 0-10-15,202-50-8 16,-151 42 3-16,-17 4-6 16,-15 4 4-16,-12 0-4 15,-7 17 4-15,0 10-3 0,-3 10 4 16,-33 4 9-1,3 5 20-15,-6 0-12 0,9-2 47 16,7-5-20-16,12-7-3 16,11-8-40-16,0-6 14 15,0-7-15-15,34-10 8 16,12-1-10-16,7 0 5 16,5-18-5-16,-1-4-34 15,-4-3-77-15,-14-8-78 16,-9-7-357-16</inkml:trace>
  <inkml:trace contextRef="#ctx0" brushRef="#br0" timeOffset="128975.951">19055 10999 686 0,'0'0'63'0,"0"0"8"0,0 0 31 15,0 0-58-15,0 0-1 16,3-117 16-16,-3 72-22 16,0-8-3-16,0-1-15 15,0 2 17-15,0 7-34 16,0 13-2-16,0 13 6 16,0 12 0-16,0 7-1 15,0 0-5-15,0 17 0 16,4 23 0-16,22 12 38 15,4 2-30-15,-3-2-1 16,5-8 0-16,-6-12-5 16,-3-11 1-16,-5-12 2 15,1-9 2-15,8 0-6 16,8-20 18-16,6-16-17 16,5-10 2-16,-7-4-3 0,-9 0-1 15,-7 6 0-15,-7 12-3 16,-6 11 1-16,-6 14 4 15,-4 7 4-15,0 6 1 16,0 30 1-16,0 14-4 16,0 8 24-16,0 1-20 15,0-9-5-15,0-9-3 16,0-10-3-16,16-13 0 16,10-11-62-16,8-7-95 15,1 0-189-15</inkml:trace>
  <inkml:trace contextRef="#ctx0" brushRef="#br0" timeOffset="129239.254">20026 10539 822 0,'0'0'79'16,"0"107"-53"-16,0-46 67 16,0 4-71-16,0-5-18 0,12-8 2 15,-5-11-12 1,-3-13 5-16,5-13-9 0,-6-8-67 16,1-7-42-16,-1-8-11 15,1-22-45-15,-4-13-162 16</inkml:trace>
  <inkml:trace contextRef="#ctx0" brushRef="#br0" timeOffset="129568.014">20061 10439 618 0,'0'0'145'16,"0"0"-35"-16,0 0 46 16,0 0-87-16,202-38-61 15,-149 38 11-15,-11 17-17 16,-15 0-2-16,-20 5 6 0,-7 2 15 15,-4 8 33-15,-42 1-35 16,-10 3 5-16,-10 1-24 16,6-3 11-16,2 1-7 15,8-7-1-15,20-4-2 16,20-2 4-16,10-2-2 16,3-1-1-16,47 4 11 15,15-4-12-15,8-2 15 16,-6-1-10-16,-2-2 13 15,-19 0-14-15,-9-1-1 16,-14-4 6-16,-10-3-7 16,-6-1-3-16,-7-5-3 15,3 0-39-15,1 0-112 0,-4-15-170 16</inkml:trace>
  <inkml:trace contextRef="#ctx0" brushRef="#br0" timeOffset="129902.864">20441 10087 835 0,'0'0'280'0,"0"0"-275"15,0 0 3-15,0 0 25 16,207-23-6-16,-154 23-26 0,-15 0 1 15,-19 12 2-15,-15 11-1 16,-4 6 23-16,0 5 65 16,-27 8-50-16,-10 5 9 15,-2-1 4-15,12-6-8 16,17-8-16-16,10-10-27 16,0-6-3-16,7-5 2 15,39-5-7-15,10-6 5 16,13 0 0-16,0 0-47 15,-5-3-67-15,-9-3-126 16,-25 4-454-16</inkml:trace>
  <inkml:trace contextRef="#ctx0" brushRef="#br0" timeOffset="132618.033">14620 9868 556 0,'0'0'110'15,"0"0"-53"-15,0 0 15 16,0 0 13-16,0 0-79 0,0 0-3 16,0 0 26-16,-16 0 13 15,16 10 0-15,0 2-9 16,0 4-4-16,0 6-24 15,0 12-1-15,0 20-4 16,11 20 8-16,5 18-8 16,3 23 3-16,4 19-6 15,0 18 8-15,0 18-10 16,7 9 0-16,-3 0-14 16,3-12-28-16,0-11 30 15,-2-10 9-15,-7-8 8 16,2-11 0-16,-3-10 0 15,-4-17-1-15,-2-12 6 16,-5-10 4-16,-9-15 7 0,0-10 22 16,0-13-15-1,0-10 7-15,0-8-10 0,0-5-3 16,-4-8 17-16,-5-3 5 16,6-2 17-16,3-1-21 15,0-3 11-15,0 0-38 16,0 2 9-16,0-2-17 15,0 0 2-15,0 1-2 16,0-1 3-16,0 3-7 16,-4-1 8-16,4-1 1 15,-3 1-3-15,3 6-2 16,0 1 1-16,0 0-2 0,0 4-1 16,14-4-4-16,21 1 2 15,18-3-14-15,4-5 0 16,12 0-9-16,3-2 27 15,1 2-3-15,-1-2-5 16,4 0 11-16,1 0-3 16,14 0 0-16,9-13 5 15,6 2-3-15,12-1 3 16,4 2-8-16,16 0 8 16,11 3-8-16,10 6 3 15,6-6-8-15,-10 4-26 16,-4-2 21-16,-12-2 3 15,-4 0-14-15,-13 0 21 0,-9 0 2 16,-9 1-3 0,-13 1 8-16,4 0-3 0,-10 2-1 15,2 3 0-15,-6 0 0 16,-5 0 1-16,0 0-7 16,4 0 13-16,8 0-15 15,2 0 15-15,6 0-9 16,12 0 2-16,9 0 0 15,5 0 2-15,0 0 0 16,-4 0-4-16,1 0 3 16,-1 2-7-16,4 5 6 15,4 1-5-15,3-6 8 16,-3-2-6-16,1 0 4 16,-5-2-1-16,4-13 8 0,6-4 6 15,3 1 3-15,-3 0-15 16,-2 6-4-16,-12 2 1 15,-10 4-4-15,-9-3-17 16,-9 5 14-16,-8-5 2 16,-6-1 1-16,-13 0 3 15,-1-2 4-15,-12-4-2 16,-4 2 18-16,-6-5 34 16,-1 2-29-16,-12-1-4 15,-8-4-9-15,-8-2-3 16,-2-6-5-16,-9-4 0 15,0-10-2-15,0-6 7 16,0-15-14-16,0-13 2 0,0-11-12 16,0-9-52-1,0-4 3-15,0-2 21 0,0 0 23 16,-13 4 6-16,-6 0-5 16,1 3 20-16,-5 4 1 15,0 2 1-15,7-3 2 16,-3 1-6-16,5-1 2 15,-6 3-5-15,1 5 4 16,-1-2-27-16,3-2 21 16,1 1 8-16,5 7 11 15,11 6 5-15,0 8-7 16,0 4-7-16,0 4 0 16,0 4-2-16,4 1 0 15,-1 5-2-15,-3 4 4 0,0 8-6 16,0 3 8-16,0 11-4 15,0 3 4-15,0 5 14 16,0 2-14-16,0 3-2 16,0 0-4-16,0-2 4 15,0-3-8-15,14 3 12 16,2-2-12-16,-12 5 12 16,-4 2-8-16,0 2 5 15,0 3 8-15,0 2 14 16,-27 1-17-16,-10 0-8 15,-12 0-12-15,-10 20 4 0,-10 3-16 16,-3-2 17 0,-8 2-16-16,-7-3 9 0,-12-2-7 15,-16 0-1-15,-14-4 1 16,-9-2-97-16,0-5 96 16,2-4 22-16,-9-1-1 15,-12-1 7-15,-18 5-10 16,-8 0 4-16,-4 3-3 15,5-1-7-15,7 0 10 16,-2 4-7-16,5-2 14 16,-3 4-4-16,7-1 5 15,-4 0 9-15,6 1-14 0,-6 0 0 16,4-2-2 0,7-2 10-16,16-2 23 0,9 0-15 15,14-2 6-15,0 0-19 16,7 0 2-16,-3-3-4 15,3 0-6-15,-7 1 2 16,1 2-16-16,-10 5-27 16,2-2-7-16,-9 2 31 15,-1 1-7-15,-12 1 13 16,3 3 12-16,8 2 1 16,2 1 2-16,9 4 13 15,7 1-12-15,14 2-1 16,9-3-4-16,16-5 8 15,14-4-9-15,12-6 8 16,7-2-7-16,8-2 5 0,8 3-3 16,8-4 3-1,3 1-3-15,7-3 3 0,12-1 3 16,4 0 1-16,0 0-7 16,0 0 5-16,0 0-5 15,30 0-9-15,9 0-120 16,11 0-341-16</inkml:trace>
  <inkml:trace contextRef="#ctx0" brushRef="#br0" timeOffset="158027.672">11641 11225 269 0,'0'0'265'16,"0"0"-112"-16,0 0-55 15,0 0 56-15,0 0-42 16,0 0-75-16,0 0 6 16,0 0-38-16,0 0 6 15,0 0-7-15,0 0-1 0,0 0-3 16,7 0 0-16,39 0 6 15,43 0-6-15,36-3 7 16,43-10 1-16,34-7-11 16,15-4 9-16,5 0-12 15,-21 1-9-15,-17 4 0 16,-32 4-14-16,-30 6-45 16,-35 3 48-16,-37 2 17 15,-31 4 2-15,-19 0 14 16,0 0 24-16,-42 0-31 15,-15 0-21-15,0 2-102 16,8-2-16-16,10 0-86 16</inkml:trace>
  <inkml:trace contextRef="#ctx0" brushRef="#br0" timeOffset="158352.42">13152 10887 818 0,'0'0'183'16,"0"0"-180"-16,0 0 44 15,0 0 24-15,0 0-62 16,0 0-3-16,-43 21-1 16,89-7-2-16,11 1 5 0,8-3-16 15,-1 0 8-15,-6 2-1 16,-8 4-13-16,-27 1 10 15,-20 8-2-15,-3 3 12 16,-42 4 3-16,-41 0 26 16,-16 0 53-16,0-2-29 15,0-2-3-15,21-6-33 16,34-2-23-16,24-1-13 16,20-3-108-16,30-7-104 15,46-3-626-15</inkml:trace>
  <inkml:trace contextRef="#ctx0" brushRef="#br0" timeOffset="163667.492">8510 4859 486 0,'0'0'86'0,"0"0"-54"0,0 0 108 16,0 0-98-16,0 0 9 16,0 0-14-16,0 0 5 15,0 0-34-15,-19-5 18 16,19 5-17-16,0 0 4 15,0 0-8-15,0 0-4 16,0 0-1-16,0 5 2 16,0 3-9-16,9-1 13 15,5 0-12-15,2-6-16 16,-6-1 12-16,6 0 2 16,-9 0 8-16,2 0 9 15,-5-11 18-15,-4-1 17 0,0 0-18 16,0 1 26-1,0 3-23-15,-13 3 15 0,-10 2-21 16,0 3 16-16,6 0-23 16,1 0-15-16,0 0-1 15,5 0-7-15,4 8 0 16,2-2-3-16,5 2 6 16,0-3-11-16,0 1 14 15,12-3-12-15,8-3 1 16,3 0 11-16,-6 0 1 15,3 0-5-15,-1 0 17 16,-8-3-19-16,-2-5 14 16,-6-3-5-16,-3 1-1 15,0 2 15-15,0 3-7 0,0 4 5 16,0 1 12-16,0 0 5 16,0 0 0-16,0 0-29 15,0 0-2-15,0 4-6 16,0 2 5-16,0 2-10 15,0-4-1-15,7 0-17 16,13-2-5-16,3-2 30 16,0 0 4-16,0 0-6 15,-4-10 12-15,-5 0-10 16,-7-2 10-16,-7 3 2 16,0-2 12-16,0 5-1 15,-3 2 23-15,-11 4-9 16,-2 0 30-16,0 0-43 0,9 0-20 15,7 0-8 1,0 12-68-16,16 6-109 0,33 3-21 16,8-1-390-16</inkml:trace>
  <inkml:trace contextRef="#ctx0" brushRef="#br0" timeOffset="164999.963">9014 3967 142 0,'0'0'165'0,"0"0"-122"16,0 0 54-16,0 0-23 16,0 0 26-16,0 0-32 15,0-17-24-15,0 15-19 16,0 0 23-16,0 0 19 16,0 2-32-16,0 0-8 15,0 0-8-15,0 0 31 0,-5 0-26 16,-2 0 8-1,3 0-12-15,-6 13-18 0,4 0-2 16,3-1-6-16,3-2 5 16,0-4 1-16,0-1-7 15,0-5 7-15,0 0-4 16,12 0 4-16,-1 0-7 16,1 0 12-16,-5 0-5 15,-3-9 10-15,3-1-8 16,-7 4 17-16,0-2-5 15,0 5 23-15,0 3-18 16,0 0 33-16,0 0 3 16,0 0-16-16,0 0-17 15,0 0-19-15,0 0-3 0,0 0-11 16,0 0 8-16,0 0-15 16,27 0-9-16,15 0-44 15,11 0 21-15,-7-1-156 16,-11-6-531-16</inkml:trace>
  <inkml:trace contextRef="#ctx0" brushRef="#br0" timeOffset="168620.763">9265 3992 74 0,'0'0'38'16,"0"0"-11"-16,0 0 22 15,0 0-29-15,0 0-6 16,0 0 1-16,0 0-7 16,100 42-8-16,-90-38 4 15,3 0-2-15,-3-2 1 0,-5 0 4 16,-1-2-6-16,-4 0 20 16,0 2 0-16,0-2 12 15,0 3-33-15,-9-1-37 16,-21-1-87-16</inkml:trace>
  <inkml:trace contextRef="#ctx0" brushRef="#br0" timeOffset="168803.868">9265 3992 116 0</inkml:trace>
  <inkml:trace contextRef="#ctx0" brushRef="#br0" timeOffset="170015.848">9265 3992 116 0,'-240'62'59'0,"240"-62"-52"0,3 0 0 0,1 0 5 0,1 0-2 15,6 0 7-15,0 0 2 16,1 0 20-16,4 0-8 15,2 0-25-15,4 0-2 16,5 3-4-16,5 0 25 16,-2 1-18-16,0 0 17 15,0 1-7-15,5-1 15 16,-4 0-23-16,-1-3 0 0,-7 5-9 16,3-2 0-1,-3 2 0-15,0 3 2 0,0-2-7 16,4 2 10-16,-1 0-14 15,6 1 18-15,-2 1-13 16,0-1 6-16,0 2-3 16,2-1 1-16,-5 1 0 15,-1 1-1-15,1-3 5 16,-4 0-13-16,-6-2 18 16,6-1-6-16,-3 4 0 15,-1-5 2-15,4 2-3 16,0-1-2-16,0-1 0 15,4-1 2-15,3 1-6 0,5 2 14 16,2 0-17-16,2 0 10 16,2 1-6-16,-2-3-9 15,-2-1 0-15,2 1-24 16,-9 0 1-16,2-2 32 16,-6 2-8-16,1 0 10 15,-4-2-15-15,3 4 8 16,1-2-1-16,-4 2 0 15,-4 2 8-15,-1-2 0 16,2 0 0-16,3 1 2 16,-4-2 1-16,8 1-2 15,-4 1 35-15,3-4-29 16,4 4 8-16,-3-3-13 0,3 0-1 16,2 1 4-16,1-3 1 15,-6 3-1-15,3-1 3 16,-7-2-3-16,-4 1 3 15,-3 0 0-15,-5 1 2 16,5 0-2-16,-6 0 9 16,6-2-8-16,0 1-4 15,2 2 0-15,1-1-1 16,1-1 0-16,-1 0-5 16,1 1 7-16,1 0-10 15,-2 2 6-15,4 0-1 16,-3-2 0-16,-1 0 0 15,-1-1-6-15,1 4 12 16,1-3-7-16,-1 2 2 0,1 0-2 16,3-2 3-16,-2 2-4 15,7-3-5-15,-1 1-5 16,-4 5-10-16,0-3-13 16,-5 2 15-16,5-2-19 15,0-1 34-15,0 2 5 16,3 1-6-16,-3-2-3 15,4 1 9-15,3-2 0 16,9 0-7-16,-6 2-18 16,3-1-4-16,-3 0-4 15,-6 0 21-15,-1 1 12 16,1-2 2-16,1-3 10 0,-1 0 20 16,-1 1-32-1,-6-1 0-15,-3 0 9 0,3 1-1 16,-1 0 13-16,1 1 14 15,-3 0-8-15,3 1-19 16,-1 1 10-16,1 2-7 16,3 3-5-16,0-3-5 15,0 2-2-15,3-4 5 16,-8-2-8-16,5-2 0 16,4-3 1-16,-4 3-20 15,8 1 23-15,-1 2-1 16,4 4 1-16,5 1 0 15,-2 6 1-15,-2 0 0 16,-1 0 4-16,1-2-7 16,-4 0 4-16,-5-4 0 0,-3 0-2 15,0-2 0-15,0 0-4 16,-9-2 8-16,2-2-10 16,-5 1 2-16,-2-1-13 15,-2-3-20-15,0 1 17 16,-2-3 6-16,2 2 0 15,-3-3-23-15,-4 0-93 16</inkml:trace>
  <inkml:trace contextRef="#ctx0" brushRef="#br0" timeOffset="170386.2">12644 4936 625 0,'0'0'52'0,"0"0"-43"16,0 0 5-16,0 0 7 16,0 0-18-16,0 0-6 15,-12 31-4-15,47-19-7 16,2 1-16-16,6 2-13 0,-10 1 18 15,-1 2-16 1,-12 0-32-16,-6 1-15 0,-14-5 38 16,0 1 7-16,0-3 43 15,-30-3 91-15,-23-2 100 16,-6 1-34-16,-1-2-66 16,7-2 61-16,14-2-109 15,16 0-5-15,16 0-38 16,7 0-52-16,11 3-248 15,31-4-166-15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1:08:27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4079 2045 143 0,'0'0'180'16,"0"0"-134"-16,0 0-6 15,0 0 42-15,0 0-21 16,0 0-28-16,0 0 23 15,0-20-28-15,4 16 9 16,4 0-1-16,-4 2 30 0,0 0 1 16,-4 0-7-16,3 2-11 15,-3 0 2-15,0-2-14 16,0 2-28-16,0 0 12 16,0 0-10-16,0 0 5 15,0 0-11-15,0 0 6 16,0 0-11-16,4 0 0 15,4 12-3-15,3 16-4 16,5 12 7-16,-2 12 0 16,-1 10 3-16,-3 5 1 15,-3 5-3-15,-1-6-1 16,1-10-3-16,9-12 3 16,7-11 0-16,-9-10-2 15,5-6 4-15,-12-3-6 0,-3-8 8 16,1-3-8-16,-5 0 3 15,4-3-1-15,-4 0-26 16,7 0-32-16,-4 0-47 16,-3-6-53-16,0-17-129 15</inkml:trace>
  <inkml:trace contextRef="#ctx0" brushRef="#br0" timeOffset="253.977">3961 2095 628 0,'0'0'216'16,"0"0"-166"-16,0 0 2 0,0 0-4 16,0 0-5-16,0 0 31 15,130-6-28-15,-57 5 11 16,-9 1 2-16,-2-3-38 15,-2 3-19-15,-14 0-2 16,-7 0-9-16,-2 0-45 16,-18 14-62-16,-15 8-151 15,-4 6-288-15</inkml:trace>
  <inkml:trace contextRef="#ctx0" brushRef="#br0" timeOffset="921.968">5181 2344 371 0,'0'0'624'16,"0"0"-552"-16,0 0-55 16,0 0 33-16,0 0-13 0,0 0-21 15,207-30-12-15,-150 22-4 16,-1 4-5-16,-6 2-50 16,-11 2-120-16,-16 0-146 15</inkml:trace>
  <inkml:trace contextRef="#ctx0" brushRef="#br0" timeOffset="1086.628">5224 2560 919 0,'0'0'132'0,"0"0"-117"16,0 0 69-16,0 0-22 0,221-14-17 15,-156 5-39-15,-1 2-6 16,-11 5-21-16,-11 2-86 15,-19 0-259-15</inkml:trace>
  <inkml:trace contextRef="#ctx0" brushRef="#br0" timeOffset="2822.67">6821 1958 368 0,'0'0'178'0,"0"0"-78"16,0 0-8-16,0 0 5 16,0 0 21-16,0 0-10 15,0 0-55-15,0 0 9 16,0-1-17-16,0 1-9 15,0-2-28-15,3-2-8 16,36-2-19-16,14 2 19 0,8 0 0 16,0 4-8-1,-7 0-15-15,-12 0-26 0,-16 14 33 16,-18 10-1-16,-8 6 16 16,-8 3-3-16,-41-2 2 15,-8-1 2-15,-5-2 0 16,6-4-3-16,10-6 6 15,10-5 3-15,19-7-6 16,8-5 22-16,9-1-5 16,0 0 8-16,0 0-25 15,39 0-9-15,10 0 5 16,8 0 8-16,-4 9-9 16,-7 5 12-16,-4 3-14 15,-11 11 7-15,-12 4-4 0,-15 8 6 16,-4 5-4-16,0-3 2 15,-20-6 0-15,-17-8 3 16,-2-7 0-16,5-6-1 16,8-5 2-16,6-4 3 15,1-4-2-15,8-2 9 16,-1 0-5-16,1 0-3 16,4 0-6-16,2 0-42 15,5 0-11-15,0 0-64 16,0 0-148-16,0 0-367 15</inkml:trace>
  <inkml:trace contextRef="#ctx0" brushRef="#br0" timeOffset="3045.283">6596 2719 708 0,'0'0'320'15,"0"0"-278"-15,0 0 5 16,0 0-9-16,0 0 54 16,248-52-50-16,-142 37-14 15,5 5-19-15,-8 5-9 16,-4 5-8-16,-10 0-105 16,-20 0-2-16,-20 4-230 0</inkml:trace>
  <inkml:trace contextRef="#ctx0" brushRef="#br0" timeOffset="3412.195">6900 2966 846 0,'0'0'250'0,"0"0"-224"16,0 0-8-16,0 0-16 15,0 0 0-15,0 0-4 16,154-43 2-16,-113 39-6 0,-2 4-5 16,-9 0-29-16,-11 2-1 15,-3 12-10-15,-16 10 40 16,0 5 8-16,-23 3 3 16,-23 5 0-16,0 6 19 15,8-3 18-15,4-3-14 16,14-5-1-16,10-7-11 15,10-7 10-15,0-6-21 16,3-2 5-16,35-4-3 16,8-6 7-16,7 0-6 15,5 0-2-15,-5-11-1 16,-7-12-23-16,0-4-113 16,-16-8-223-16</inkml:trace>
  <inkml:trace contextRef="#ctx0" brushRef="#br0" timeOffset="4782.624">9127 1899 839 0,'0'0'245'16,"0"0"-244"-16,0 0-1 15,0 0 11-15,4 136 11 16,5-77-14-16,-2 6 4 15,0 0-8-15,-2-7-4 16,-1-8 1-16,-1-13 2 0,-3-14-6 16,0-9 7-16,0-10-11 15,4-4-21-15,-4-2-64 16,0-26-100-16,0-20-150 16</inkml:trace>
  <inkml:trace contextRef="#ctx0" brushRef="#br0" timeOffset="5148.822">9315 1923 466 0,'0'0'53'0,"0"0"64"16,0 0-52-16,0 0-5 0,0 0-20 16,0 0 2-1,126 96-16-15,-119-86-17 0,-2-4-6 16,-5-2-2-16,0 2 8 15,0-2 30-15,-9 4 8 16,-24 2-16-16,-10 8 5 16,1 4-35-16,1 4 20 15,6 7 1-15,17-4 7 16,13 3-23-16,5 1-2 16,0-5-5-16,35-6 4 15,6 0 7-15,8-6-5 16,-6-1 15-16,-8-7 7 15,-8-3 4-15,-13-4-11 16,-2 4-14-16,-8-3-6 0,-1 0 2 16,1-2-5-16,-4 0-87 15,0 0 12-15,0-4-238 16,0-28-266-16</inkml:trace>
  <inkml:trace contextRef="#ctx0" brushRef="#br0" timeOffset="5481.13">9552 1562 737 0,'0'0'331'0,"0"0"-311"0,0 0-19 15,0 0-1-15,0 0 0 16,0 0 6-16,94 14-4 15,-71-4 14-15,-7 0-14 16,-4 2 16-16,-8 0-7 16,-1 4 18-16,-3 2-5 15,0 4 3-15,0 2 14 16,0 0-8-16,0-2-10 16,0-4-15-16,0-4 7 15,4-4-10-15,22-4-5 16,4-2 5-16,13-1-3 15,6-3-2-15,4 0-34 16,6 0-94-16,-19-9-192 0</inkml:trace>
  <inkml:trace contextRef="#ctx0" brushRef="#br0" timeOffset="33460.557">18105 1441 134 0,'0'0'111'16,"0"0"-55"-16,0 0 11 15,0 0-45-15,0 0-5 16,0 0 11-16,0 0 24 15,0 0 7-15,0 0 29 16,0-8-32-16,0 7-8 0,0 1-17 16,0 0 12-1,0 0-5-15,0 0 2 0,0 0-12 16,-4 0-11-16,1 0 12 16,-6 0-8-16,5 0 31 15,1 0-8-15,-1 0-4 16,4 0-13-16,0 0-8 15,0 0-8-15,0 0-7 16,0 0-4-16,37 0 7 16,25 0-6-16,14 0 1 15,13 0 5-15,1 0-7 16,-2 1 0-16,-8 4-1 0,-8-2-7 16,-6 1-22-16,-20-4-8 15,-12 3-2-15,-19-2-69 16,-15 2 9-16,0 1-24 15,-31-1-85-15</inkml:trace>
  <inkml:trace contextRef="#ctx0" brushRef="#br0" timeOffset="34121.847">18287 1512 714 0,'0'0'36'15,"0"0"-19"-15,0 0-13 16,0 0 62-16,0 0-10 16,0 0-9-16,157 0-29 15,-123 0-12-15,-4 0-4 16,-7 0-1-16,-7 0 1 15,-9 0 0-15,-7 0 5 16,0 0 24-16,0 0 30 16,0 0-30-16,0 0 2 15,0 0-18-15,0 0 9 16,0 0-4-16,0 0-8 16,0 0-7-16,0 0-1 0,-4 0 13 15,1 0-2-15,3 0-2 16,0 0-11-16,-4 0 0 15,4 0-2-15,0 0 0 16,0 0-4-16,0 0 9 16,-9 0-11-16,2 0 7 15,-12 7-5-15,-11 7 0 16,-16 15 4-16,-11 11-6 16,-12 12 4-16,4 14 1 15,12 6-2-15,16 10 2 16,21-1-4-16,16-3 2 15,0-12-17-15,19-16-14 16,24-11 8-16,1-21 24 0,7-12-7 16,6-6 9-1,-8-30 4-15,-3-14 16 0,-19-6 7 16,-20 1 11-16,-7 5 6 16,0 4-29-16,-30 8 4 15,-13 11-6-15,-6 14 9 16,-1 7-8-16,1 0-14 15,6 28 0-15,17 12-18 16,22 6-2-16,4 0-136 16,50-10-16-16,26-14-342 15</inkml:trace>
  <inkml:trace contextRef="#ctx0" brushRef="#br0" timeOffset="35321.819">19511 1755 408 0,'0'0'270'0,"0"0"-234"15,0 0 0-15,0 0 60 16,0 0 0-16,0 0-53 16,237-17-32-16,-184 12-5 0,-7 2-12 15,-12 3-131-15,-11 0-59 16,-18 0-173-16</inkml:trace>
  <inkml:trace contextRef="#ctx0" brushRef="#br0" timeOffset="35486.38">19514 1969 534 0,'0'0'276'0,"0"0"-246"15,0 0 31-15,0 0 82 16,0 0-86-16,237-12-14 15,-164 6-39-15,-8 4-4 16,-8 2-14-16,-11 0-129 16,-12 0-220-16</inkml:trace>
  <inkml:trace contextRef="#ctx0" brushRef="#br0" timeOffset="36693.676">21354 1346 638 0,'0'0'122'0,"0"0"-56"16,0 0-42-16,0 0-23 15,0 0 0-15,0 0 11 16,4 70 85-16,-4-28-50 16,0 8-12-16,0 2-18 0,-9 1-16 15,-5-3-1-15,1-6 5 16,3-11-9-16,3-7 4 16,-2-9-6-16,9-9-55 15,0-8-112-15,0 0-6 16,0-13-246-16</inkml:trace>
  <inkml:trace contextRef="#ctx0" brushRef="#br0" timeOffset="36946.22">21144 1395 639 0,'0'0'288'0,"0"0"-240"15,0 0-10-15,0 0 44 16,0 0-24-16,231-51 2 16,-162 45-12-16,-3 0-41 15,-10 1-1-15,-6 5-6 16,-15 0-5-16,-8 0-39 16,-13 0-28-16,-14 9-14 15,0 13-121-15,-14 6 16 16,-45 6-478-16</inkml:trace>
  <inkml:trace contextRef="#ctx0" brushRef="#br0" timeOffset="37130.05">21075 1977 906 0,'0'0'226'15,"0"0"-143"-15,0 0 35 16,0 0-40-16,0 0-44 15,224-69-22-15,-181 63-11 16,-4 5-2-16,7 1-41 16,3 0-87-16,-5 0-92 15,-5 0-337-15</inkml:trace>
  <inkml:trace contextRef="#ctx0" brushRef="#br0" timeOffset="37353.604">22189 1798 1215 0,'0'0'251'0,"0"0"-231"15,0 0 34-15,0 0-40 16,0 0-14-16,0 0-34 15,-9 0-18-15,36-2-76 0,12-6-69 16,-6-2-271 0</inkml:trace>
  <inkml:trace contextRef="#ctx0" brushRef="#br0" timeOffset="38006.534">23611 1288 742 0,'0'0'340'0,"0"0"-321"16,0 0-18-16,0 0 9 15,-194 148-4-15,128-101 31 16,6-4-17-16,-2-5 12 16,2-6-14-16,10-9 2 15,12-8-8-15,15-9 0 16,12-6-2-16,11 0 4 15,0-24-14-15,0-16-7 16,37-15-33-16,21 1 7 16,3 7-3-16,-12 13 20 15,-13 15 16-15,-19 13 3 16,-4 6 1-16,-10 4 17 0,4 34-17 16,6 17 83-16,-3 8-7 15,10 4-20-15,6-9-32 16,13-12-8-16,11-17-19 15,6-10 3-15,10-15-2 16,1-4-1-16,-5 0-2 16,-13-25-26-16,-19-8-69 15,-26-1-159-15</inkml:trace>
  <inkml:trace contextRef="#ctx0" brushRef="#br0" timeOffset="50578.712">21209 4816 187 0,'0'0'60'0,"0"0"-60"16,0 0 68-16,0 0-13 16,0 0-41-16,0 0 44 15,0 0-4-15,0 0 12 16,-5-5-32-16,1 5 1 15,-3 0-32-15,0 0 8 16,-2 0-10-16,-1 0 6 16,-3 0 0-16,-1 0-4 15,-9 16 11-15,0-1-10 16,0 3 16-16,0 4-19 16,4 3 11-16,1 0-11 15,2 2 8-15,4 0-7 0,1 0-1 16,0-1 2-16,3-2 0 15,4-2 0-15,4 0-1 16,-4 5 6-16,4-2-5 16,0 5 13-16,-3 9-6 15,-1 3 2-15,-1 2 3 16,2 3-3-16,3 1-5 16,0-4-6-16,0-3 6 15,0 3-3-15,0 0 2 16,12 1-6-16,-1-1 0 15,4 0 1-15,-4 2-1 16,1 0 0-16,-1 4 2 16,1 2-5-16,-1-2 7 15,1-2-4-15,-4-1 0 0,2-5 0 16,-1-2 1-16,-2-3-1 16,4 4 0-16,-2-1 0 15,1 0-2-15,6-2 6 16,0-2-8-16,2 0 8 15,8-4-3-15,1 0-1 16,1-2 5-16,2 1-3 16,0-1-2-16,0 0 0 15,6 0 0-15,-3 0 0 16,3-4 3-16,-3 1 0 16,4-1 0-16,2-5-2 15,4-1 4-15,-3 0 0 16,3-2-2-16,6 0 2 0,1 0-5 15,-1-1 2 1,-3 1 0-16,0-6 1 0,0 2 1 16,0-2-4-16,4-2-1 15,0 0 1-15,6-2-1 16,6 1 1-16,5-3 0 16,6-2-2-16,-1 0-3 15,1-1 2-15,-4-3-18 16,0 2 5-16,-4-2 2 15,-8 0-5-15,-1 0-3 16,-2 0 19-16,0 0-4 16,-4 0 11-16,3-2-9 0,0-8 10 15,0-2-9 1,0 0 8-16,0-2-4 0,6 2 0 16,-6 0 2-16,3 0-4 15,3-1 5-15,-6 1-5 16,0-2 6-16,-7 1 1 15,0-2-5-15,0-1 2 16,-9-2 3-16,-2 0-5 16,-5-2 2-16,-3-4-2 15,3-2 12-15,0-4-12 16,2-3 45-16,1-2-22 16,-2-3-8-16,0 0-12 0,-1 0-2 15,-3 0 1-15,3 0-2 16,-7-3 0-16,4 0 2 15,-4-6 4-15,0-1-5 16,-4 0 11-16,0-2-9 16,-8 2 6-16,1 1-7 15,-4 0 16-15,-5-2-8 16,1 1 17-16,-1 0 1 16,-3-2-17-16,0 1 8 15,0 1-17-15,0-2 5 16,0-2-3-16,-7 2-2 15,-12-4 0-15,-1 0-1 16,2-2-1-16,-1 0 2 0,3 0-5 16,-3 4 8-1,1 4-7-15,-2 5 6 0,-2 3-5 16,-1 2 1-16,3 0 0 16,1 0 0-16,1-1 1 15,-5 1-3-15,0 3 7 16,0-1-10-16,0 3 10 15,-4 0-7-15,1 2 7 16,-1 4-4-16,1-4-1 16,-1 3 0-16,-1 1 0 15,1 0 3-15,1-2-8 16,-4 2 11-16,-4-1-10 0,-5 0 9 16,-3 3-6-1,1 4 1-15,-1-2 0 0,-4 5 0 16,0 3 3-16,0-2-7 15,0 4 9-15,2 2-10 16,-2-3 10-16,0 2-6 16,-4 1 3-16,-3-1-2 15,-2 1 0-15,-2 1 0 16,-3-2-1-16,-2 4 5 16,2-1-11-16,-2 7 14 15,9-3-11-15,-3 3 8 16,1 2-8-16,-2 0-2 15,1 0 3-15,3 0-10 16,3 0 1-16,4 0 11 16,0 8 0-16,-3-1-10 0,3 4 12 15,-7 1-4-15,-1 2-4 16,0-2 7-16,4 4-7 16,1-2 4-16,3 0 0 15,1 2 2-15,-1 0 0 16,0 1-8-16,0-2 8 15,4 3-7-15,-4-1 8 16,2 2-12-16,-2 1 10 16,0 3-1-16,-4 3 6 15,-3 0-7-15,4 2-6 16,3 5 7-16,0 4-13 16,3 13 4-16,1 13-8 15,5 12 19-15,1 18-31 0,10 11-49 16,3 12-2-16,8 7-162 15</inkml:trace>
  <inkml:trace contextRef="#ctx0" brushRef="#br0" timeOffset="52470.128">19088 5934 225 0,'0'0'108'16,"0"0"-62"-16,0 0-12 16,0 0-25-16,0 0-9 15,0 0-5-15,0-3-2 16,0 3 5-16,0 0 2 15,0 0 0-15,0 0 22 16,0 0 14-16,0 0 10 16,0 0-29-16,0 0-1 0,0 0-3 15,13 0 38-15,13 0-30 16,8 5-3-16,8 4-11 16,4-1-5-16,4 0-4 15,3 4-17-15,0 0 1 16,-7 5-23-16,-4-3 16 15,-1 2-34-15,-2-1 32 16,-2-2 8-16,5-1 13 16,1-5-7-16,-6 2 13 15,-2-1-6-15,3 0 8 16,-3-1-11-16,-5-1 14 16,4 0-10-16,1 3 3 0,-5-3 2 15,4 0 0 1,1 0 1-16,-1 0-1 15,-4-1 6-15,2 1-10 0,-2 0 8 16,-4 1-7-16,1-3 6 16,-4 2-4-16,0 0 2 15,0-2 1-15,0 2 10 16,3-1 4-16,-6 4 50 16,-1-1-38-16,2 2-24 15,2 0 1-15,4 1-9 16,1-2 4-16,2 1-2 15,-3 3 1-15,6-4 1 16,-1 1-5-16,-2 0 9 16,-3-2-8-16,-1 0 8 15,1-2-8-15,-4 0 8 0,0-1-7 16,0 1 6-16,0-1 7 16,0-1 1-16,-4 0-7 15,-1 2-8-15,2 1 8 16,-1-1-6-16,4 1 4 15,0 2-4-15,-4-2 3 16,-1 4-3-16,-2-4 2 16,7 5 0-16,0-3-1 15,0 1 10-15,4-1-15 16,-1 0 9-16,-3 1-3 16,0-4 0-16,-9-2 0 15,-1 2 0-15,-6-4-4 16,-7 2 3-16,0 0-3 0,0-2-13 15,0-2-67-15,-20 0-181 16</inkml:trace>
  <inkml:trace contextRef="#ctx0" brushRef="#br0" timeOffset="52778.568">19962 6247 229 0,'0'0'15'16,"0"0"-15"-16,0 0-72 16</inkml:trace>
  <inkml:trace contextRef="#ctx0" brushRef="#br0" timeOffset="55019.496">19046 5952 113 0,'0'0'135'16,"0"0"-50"-16,0 0 15 15,0 0-39-15,0 0 25 16,0 0-44-16,-7 0-9 16,7 0-16-16,0 0 26 15,0 1-10-15,16 7-19 16,10-2 8-16,8 0-20 16,1 2 5-16,6 3-4 15,5-1-3-15,0 2 1 16,0 2-2-16,-4 0 0 15,-5 1-5-15,-1 1 6 0,-3-1 0 16,-6-1-5 0,-8-2 10-16,1 0-8 0,-3-2 8 15,10-2-9-15,1 1 5 16,2-1-1-16,4 1 0 16,1 1 0-16,-5-2 0 15,0 2 3-15,1 1-11 16,-5-3 14-16,6 3-10 15,-6-3 7-15,-6 3-4 16,-2-4 1-16,1 3 0 16,-3 0-4-16,-2 0 8 15,-1 3-10-15,1-1 13 16,2-3-12-16,0 3 10 16,1-1-9-16,-1-2 5 0,4 1-1 15,-1-2 0 1,8-2 1-16,3-2-4 15,0 0 5-15,5 0-10 0,-5 1 8 16,-3-2 0-16,-4 1-13 16,-4 1 13-16,-5-1-2 15,2-1 2-15,-5 4-1 16,5-2 3-16,-6 2-9 16,3 3 14-16,3-5-13 15,-6 4 12-15,1-1-11 16,5-1 5-16,0 0 0 15,3 2 0-15,2-7 4 16,11 3-10-16,2-2 8 16,-1 1-5-16,3 5 6 15,1-5-4-15,-9 4 4 0,-1 1-5 16,-9-2 2-16,-3 0 0 16,-2 4-4-16,-3-3 12 15,1 0-15-15,1-2 14 16,-1 0-12-16,5-2 8 15,0 2-3-15,2 0 0 16,1 0 1-16,0 0-4 16,4 0 7-16,0 1-11 15,8-4 14-15,-1 3-14 16,1-2 12-16,3 0-9 16,-4 2 8-16,-3 2-7 0,-4 0 3 15,-4-2 0-15,1 5-2 16,-6-3 8-16,2 5-12 15,0-3 13-15,7-3-5 16,0-4 1-16,3 0-5 16,4-3 2-16,-3 0 0 15,3 0 0-15,0 1 6 16,-7 4-12-16,3-2 16 16,-3 4-18-16,-3 0 16 15,-1 4-11-15,1-1 4 16,-6 2-1-16,2-2 0 15,3 2 4-15,1-2 2 16,1-1-4-16,7 0 9 16,-1-3-10-16,-1 2 13 0,4-3-7 15,-3 7-6-15,-1-8-1 16,-3 5 2-16,0-3 4 16,4 0-5-16,3 0 11 15,2 0-8-15,2 1 0 16,4-4 0-16,3 2-2 15,-2 1 0-15,3 0-3 16,-8 3 1-16,0-3 0 16,-2 4-2-16,-2-2 8 15,0 2-13-15,-4-2 15 16,4 2-13-16,2 0 11 16,-2 0-6-16,7 0 0 0,2-2 0 15,11 2 4 1,-1 0 4-16,13 1 8 15,-2 0-16-15,2-1 5 0,-2 0-1 16,2 0-4-16,-9 0 5 16,0 0-5-16,-3 0 0 15,-13 2 0-15,2-1-1 16,0 2 5-16,-5-1 7 16,-1 1-1-16,6-1 5 15,0-2-11-15,2 0-2 16,8-2 0-16,1 0-1 15,8 0-1-15,-1-2 0 16,3 2-3-16,2 2 12 0,-2-1-14 16,-2 2 14-16,-1-1-16 15,-4-2 13-15,5 4-8 16,-5 1 2-16,1 0 0 16,-5 3-1-16,1 1 6 15,-1-2-9-15,4 1 13 16,0 3 2-16,6-4-10 15,-3 3 12-15,6-1-10 16,-2-2-3-16,-3 2 2 16,5-4-1-16,-6 3 11 15,6 1-7-15,-2-2 0 16,6 4 1-16,-1 1-7 16,-1 2 4-16,-2 0-3 15,5-2 0-15,6 2 0 0,-1-3 7 16,13 2-5-16,-2 0 4 15,9 0-2-15,0-1 0 16,4 0 0-16,-3 2-5 16,3-2 1-16,-8 2 0 15,1-1-1-15,-13-2 3 16,4-1-7-16,-4 4 11 16,0-1-4-16,3-1 2 15,10-2 1-15,3 0 1 16,3-2 8-16,4 2-7 15,0-1-6-15,0 6-1 0,4-1 2 16,-7 4-9 0,-1 0 14-16,4 0-7 0,-3 0 3 15,6-1-6-15,8-3 3 16,5-3-3-16,3 2 2 16,1 0 1-16,-6-1-7 15,2 3 15-15,0-2-14 16,4 2 15-16,-10-3-12 15,-3 0 3-15,-10 0 0 16,-11 0-3-16,-13-2 0 16,-8 3 2-16,-14-6-46 15,-15-1-3-15,-9-4-149 16,-15-4-190-16</inkml:trace>
  <inkml:trace contextRef="#ctx0" brushRef="#br0" timeOffset="56857.307">22497 5544 366 0,'0'0'93'0,"0"0"-66"0,0 0 29 16,0 0 24 0,0 0-58-16,0 0 8 0,0 0 14 15,3 62-23-15,6-58-5 16,-9 3 4-16,4-6 8 16,-4 1 12-16,3-2 5 15,-3 0-23-15,7 0 6 16,-7 0-23-16,9 0 4 15,-9-6 11-15,0-4-8 16,0-2 11-16,0 6-11 16,0 4 27-16,0 2-14 15,-12 0 7-15,-8 2-25 0,3 16-7 16,8 5-1 0,9-2 1-16,0-5 0 0,0-5 1 15,23-7-5-15,9-4 8 16,-2 0-5-16,-7-2 3 15,0-12 4-15,-13-2-5 16,-10-4 3-16,0 2-3 16,0 1 0-16,0 3 5 15,-3 4-6-15,-13 3 15 16,2 7-8-16,-2 0 15 16,-4 7-22-16,3 13-4 15,1 2-2-15,12-1 5 16,4-5 1-16,0-9-1 15,0-2-4-15,11-5-7 16,12 0 9-16,7 0 6 0,2-17 1 16,-2-2-1-16,-11-6-5 15,-5 4 2-15,-14-2 0 16,0 7 4-16,0 6-3 16,-10 6 19-16,-20 4-20 15,1 0 2-15,-1 14-2 16,7 12-2-16,13 1-8 15,10-4 5-15,0-5-34 16,3-8-117-16,27-7-134 16</inkml:trace>
  <inkml:trace contextRef="#ctx0" brushRef="#br0" timeOffset="59245.939">22500 5586 218 0,'0'0'116'16,"0"0"-79"-16,0 0-4 15,0 0-4-15,0 0 1 16,0 0-7-16,0 0 43 16,0 0 3-16,0 0-28 15,0 0-22-15,0 0-3 16,0 0-10-16,0 0 17 0,0 0-12 16,0 0-10-16,0 0 1 15,0 0 2-15,0 0-7 16,0 0 8-16,0 0-6 15,0 0 1-15,0 5-22 16,0 2-63-16,0-1-98 16,0 0-50-16</inkml:trace>
  <inkml:trace contextRef="#ctx0" brushRef="#br0" timeOffset="59423.152">22500 5586 150 0</inkml:trace>
  <inkml:trace contextRef="#ctx0" brushRef="#br0" timeOffset="65335.517">22559 5653 230 0,'0'0'94'0,"0"0"16"0,0 0-16 15,0 0-25-15,0 0-27 16,0 0 3-16,0 0-14 16,0 0-1-16,0 0-29 15,0 0 42-15,0 0-10 16,0 0-25-16,0 0-3 15,0 0-10-15,0 0 4 16,0 7 1-16,0 12 2 16,3 2 4-16,4 4 9 15,2 1-13-15,-5 4-2 16,-4 2 7-16,3 4-11 16,-3 1 4-16,0 2-2 15,0-3 1-15,0-2-7 16,0-1 6-16,4-4-8 0,-4 2 5 15,0-2 7-15,3 2-6 16,-3-6 8-16,0 5-6 16,0-5 2-16,0 0-2 15,4-2-1-15,-1-1-1 16,6 0 3-16,-5 2-13 16,-1 2 14-16,-3 1-5 15,0-2-1-15,0 1 5 16,0-3 1-16,0 0 2 15,0 2-2-15,0 1-1 16,0 2-1-16,0 0-4 16,0-4 12-16,0 0-12 15,0-1 7-15,0-4-2 0,0-1 1 16,0 2-1-16,0-2-3 16,0 2 3-16,4 2-2 15,-1 0 2-15,-3 3-6 16,0-1 3-16,6 2-6 15,-6-1-6-15,0 4 15 16,0 3 0-16,0 0-3 16,0 0-4-16,0 2-17 15,0-1 6-15,0 0-14 16,0-1-23-16,0 3 9 16,0-3 21-16,0 0 16 15,0 0 20-15,0-2-10 0,0 0 5 16,0-4 52-1,-6 2-37-15,6-2-10 0,-3-2-4 16,3 2-10-16,-4 1 8 16,-3-1 2-16,-5-1 5 15,5 4-3-15,0 1 13 16,-2 0-19-16,2 2 11 16,0 0-6-16,3 1-7 15,-5 0-1-15,2-1-1 16,0-1 2-16,-2 1-1 15,-1-3 1-15,-3 2 0 16,6-4 3-16,0 2 3 16,4-5-6-16,-3-2 0 15,6-6 16-15,0-4-5 16,0-7-2-16,0-2-9 0,0-3 0 16,-3 0-3-16,3 0 2 15,0-4-7-15,-4-14-47 16,-3-4-17-16,0-2-89 15,-5-1-17-15</inkml:trace>
  <inkml:trace contextRef="#ctx0" brushRef="#br0" timeOffset="65673.633">22371 7738 245 0,'0'0'354'0,"0"0"-259"15,0 0-34-15,0 0 52 16,0 0-63-16,0 0-17 16,-10-27-16-16,10 48-17 15,23 13 45-15,14 4-26 16,-2 5-8-16,-1-2-7 16,-4-1 1-16,-7-5-3 15,-4-10-3-15,-3-8 3 16,-5-11-4-16,-1-6 1 15,6 0-1-15,-3-20-1 16,1-18 3-16,-2-12 65 16,2-9-44-16,-1-3 6 15,1 4-25-15,-2 8-4 0,-5 16 2 16,0 12-11 0,2 17-5-16,-2 5-140 0,0 5-248 15</inkml:trace>
  <inkml:trace contextRef="#ctx0" brushRef="#br0" timeOffset="66857.637">23332 8838 388 0,'0'0'58'0,"0"0"-37"16,0 0-16-16,0 0-3 16,0 0 0-16,0 0 3 15,0 87-1-15,0-77 36 16,0-2 22-16,0-6 16 15,0 0-14-15,0-2-14 16,0 2-3-16,0 6 6 16,0 4 19-16,0 12-48 15,0 8 4-15,0 11-22 16,0 11 14-16,-4 8-16 16,-3 4 4-16,-5-2-3 15,1-11 11-15,4-16-3 0,-5-13-5 16,8-14 20-1,4-10-27-15,0 0 25 0,0-35-19 16,0-25 8-16,13-23 3 16,1-9 8-16,5-5-8 15,-3 2-11-15,-5 8-7 16,5 11-4-16,-6 18-5 16,6 21-3-16,-5 19 6 15,1 17 1-15,11 1-4 16,7 23 0-16,13 13 9 15,-3 7 0-15,-1-3 0 16,-12-5-3-16,-8 2 6 16,-15-5-9-16,-4-3 12 15,0-10 0-15,-36-2 32 16,-4-8 17-16,-3-3-17 0,4 1-15 16,6-6 9-16,10 1-10 15,12 1-7-15,2-2-8 16,9-1-14-16,0 0-41 15,0 0-39-15,0 0-45 16,0 0-161-16,0 0-150 16</inkml:trace>
  <inkml:trace contextRef="#ctx0" brushRef="#br0" timeOffset="67135.806">23282 8436 819 0,'0'0'206'15,"0"0"-133"-15,0 0-39 16,0 0 59-16,0 0-36 15,0 0-42-15,198 14 2 16,-152-14-15-16,-3 0-2 16,3-1-32-16,-4-10-85 15,-5 3-131-15,-14 0-331 0</inkml:trace>
  <inkml:trace contextRef="#ctx0" brushRef="#br0" timeOffset="67352.771">23710 8413 785 0,'0'0'448'16,"0"0"-386"-16,0 0-23 16,0 0-26-16,0 0-12 15,0 0 12-15,57 121-5 16,-41-91 3-16,-16 0-10 0,0-6 11 16,0-1-8-1,-20-7 2-15,-10-2-6 16,-2-9 0-16,11-5-7 0,5 0-61 15,13-8-40-15,3-17-69 16,0-4-184-16</inkml:trace>
  <inkml:trace contextRef="#ctx0" brushRef="#br0" timeOffset="68992.569">22771 5003 6 0,'0'0'114'16,"0"0"-53"-16,0 0-36 16,0 0 6-16,-27 108-24 15,20-84-6-15,-3 0-1 16,-6 2 0-16,0 0-6 16,5 1 5-16,-1-4 1 15,1 0-14-15,8-3 12 16,-6-2-31-16,5 0 25 15,1-4-60-15,3-1-28 16,-4 0 88-16,1-5 16 16,3-4-16-16</inkml:trace>
  <inkml:trace contextRef="#ctx0" brushRef="#br0" timeOffset="70149.378">22767 4892 37 0,'0'0'49'0,"0"0"8"16,0 0 88-16,0 0-95 15,0 0 18-15,-3 119-22 16,-1-94-11-16,-3 0-15 16,-2-1 9-16,6-2 7 15,-4 0 2-15,7 0-31 16,-7 0 11-16,1 3-8 15,-1-1-5-15,0-1 3 16,4 4-6-16,-10 3 3 16,6-3 0-16,0 5-9 15,2 1 13-15,-2-5-14 16,0 3 10-16,-2-6-7 16,2-3 4-16,-4 2-2 0,2-4 0 15,6 0 0-15,-1 2-4 16,4 1 10-16,-3 3-11 15,-1-1 11-15,1 6-6 16,-3 0 1-16,-1 2-1 16,4-3 5-16,-8 0-5 15,2-4 0-15,2 2 2 16,-5 0-13-16,8-2 21 16,-3 0-14-16,0 0 4 15,-9 1 0-15,6-4 0 0,-6-1 1 16,3 0-1-1,3-1 2-15,-1-2-6 0,2 0 11 16,2 1-8-16,-5-2 2 16,-2 2-2-16,-2 0 2 15,5 2 6-15,-8 0-1 16,3 2-4-16,-2 5-2 16,-5-4 5-16,7 0-5 15,6 0 2-15,-3 1-4 16,6 1 2-16,-5-1 0 15,5 3 0-15,-4 0 0 16,2 3-4-16,-1 2 8 16,-3 0-8-16,6 0 10 0,-4 1-12 15,-1-2 15 1,5 3-18-16,-5-1 12 0,5 2-7 16,-1-1 4-16,-4 1-7 15,5-1 7-15,3 0-3 16,-4 3-2-16,4-1 4 15,-3-3 0-15,0 3 2 16,-5-5-2-16,-3 0 1 16,-4 3-4-16,0 0 3 15,-4 1 2-15,0 0 13 16,-4 5-5-16,4-1-4 16,0 3 1-16,0 4 0 15,0 1-4-15,4-3 2 16,4-2 5-16,-1-2-9 0,-3-2 9 15,1 2-2-15,-1-2-7 16,-4 4 4-16,0 2 0 16,-4 1-3-16,-3 0 3 15,4 4 20-15,-1-5-4 16,4-1-2-16,0 2-16 16,4 1 4-16,-1 0 2 15,1 5-16-15,1 3 11 16,-1 2-10-16,-4 3 4 15,0 10-9-15,3 5-7 16,1 7 10-16,1-1 7 16,6-4-20-16,5-9 12 15,3-11-21-15,4-11-62 0,0-5-18 16,0-9-34 0</inkml:trace>
  <inkml:trace contextRef="#ctx0" brushRef="#br0" timeOffset="71469.781">22790 4854 198 0,'0'0'71'16,"0"0"-65"-16,0 0 33 15,39-103 6-15,-32 76-17 16,6 1-15-16,-6-2-10 15,4 0-4-15,8-4 1 16,0 0-10-16,1-3-39 16,3 3 34-16,0 3 11 15,0-4-31-15,-5 0 27 16,5-5 16-16,-4-8 7 16,-3-7-14-16,2-1-1 15,1 0 0-15,-3-3-23 16,3 0 9-16,4-6-9 0,4-5 2 15,-4-6-52-15,4-1-4 16</inkml:trace>
  <inkml:trace contextRef="#ctx0" brushRef="#br0" timeOffset="71628.48">23500 3200 0 0,'0'0'142'0,"53"-124"-64"15,-27 64-78-15,3 0-41 16,-6 3-31-16,-2 7 68 15,-5 8 4-15,-9 8 29 16,2 7-10-16,-9 10-19 16,0 3 5-16,0 6-10 15,0 2-52-15</inkml:trace>
  <inkml:trace contextRef="#ctx0" brushRef="#br0" timeOffset="72197.28">23282 3221 130 0,'0'0'294'0,"0"0"-177"16,0 0 8-16,0 0-54 16,0 0-8-16,0 0-11 0,-3-2 33 15,29-25-45 1,20-5 4-16,4-9-43 0,8-5 3 16,-5 2-4-16,-7 3 0 15,-9 2-2-15,-10 9 3 16,-8 6-7-16,-8 11 12 15,-6 7-12-15,-5 6 13 16,0 0-14-16,0 0 7 16,0 13-17-16,4 15 11 15,6 12 6-15,3 5-5 16,4-3 11-16,3-7-10 16,3-4 8-16,-4-7-8 15,1-10-51-15,3-4-85 16,-6-10-30-16,3 0-164 0</inkml:trace>
  <inkml:trace contextRef="#ctx0" brushRef="#br0" timeOffset="72415.715">24057 2759 383 0,'0'0'116'15,"0"0"115"-15,0 0-178 16,69 135-12-16,-46-100 12 0,-5-2-49 16,1-10 3-1,-3-9-2-15,3-7-10 0,12-7-70 16,2-8 22-16,6-24-43 16,-2-11-308-16</inkml:trace>
  <inkml:trace contextRef="#ctx0" brushRef="#br0" timeOffset="72535.668">24439 2757 586 0,'0'0'191'0,"0"0"-167"16,-141 164 104-16,72-71-16 15,0 7-58-15,8 6-48 16,12 2-6-16,10-17-143 16,12-26-334-16</inkml:trace>
  <inkml:trace contextRef="#ctx0" brushRef="#br0" timeOffset="79433.304">21365 5249 24 0,'0'0'111'15,"0"0"-86"-15,0 0 6 16,0 0-11-16,0 0-17 16,0 0-4-16,187 55 2 15,-160-48-2-15,3-1 5 16,0 3-4-16,0-1 1 0,2-2 7 15,-6 4 24-15,1 0-29 16,3 0 19-16,0 0-22 16,2-2 13-16,-2 2-2 15,0 1-16-15,-3-3 8 16,-1 3-3-16,-3-1 18 16,7-2-9-16,2-1 27 15,2-4-32-15,1 1 18 16,2 0-21-16,2-1-2 15,-9 4 3-15,-3 1-4 16,-4 0-1-16,-4 0 2 16,-1 3-1-16,-2-2 4 15,0-1-4-15,7 2 8 16,0-5-12-16,10-2 8 0,1 1-5 16,1-2 3-16,-1 2 0 15,-4 2 3-15,-11 2-1 16,-3 2-4-16,-5 0 3 15,-2 5-1-15,8-4 13 16,6 2 15-16,9-4-23 16,5 3-6-16,-1-3 2 15,1 1-2-15,2 0 1 16,-2-2 0-16,-2 2-4 16,-1 2 17-16,-4-1-8 15,2 0-3-15,-6-4 26 16,4 2-27-16,-3-1 10 15,0-2-11-15,-1 2 6 0,1 3-12 16,-1 0 14-16,6 3-17 16,-2 0 18-16,7 4-15 15,2-4 12-15,-2 2-7 16,9-3 1-16,4-5 0 16,5 3 1-16,-6-3 2 15,4 0 1-15,-3 1 3 16,-10 3-14-16,6-1 14 15,-3 3-12-15,-1 0 7 16,-5 2-2-16,2-2 8 16,4-1 2-16,-2-1 9 15,8-2-12-15,6-1-4 0,5 0 6 16,5-4-15-16,-1 1 13 16,2 2-10-16,-13 1 6 15,-7 0 29-15,-4 7-32 16,-12-3 3-16,-3 5-9 15,-4 1 17-15,0 0-12 16,0 3 7-16,7-5 13 16,3 0-12-16,13-3 11 15,13-6 13-15,10 2-12 16,10-6-18-16,4 0 9 16,2 0-18-16,-12 0 19 15,-16 2-18-15,-8 3 14 16,-10-2-12-16,-9 3 6 0,-3 0-1 15,3 2 12-15,-4 2-4 16,17 0 4-16,3 3-7 16,14-4 2-16,12 2-4 15,8-6 1-15,8 2 1 16,1-1-9-16,-3-2 4 16,-6 2 0-16,-2-2-5 15,-6-1 12-15,4 5-20 16,-8-4 27-16,4 5-21 15,-3-1 14-15,4 2-11 16,6-3 4-16,6 4 0 16,7-3-5-16,11 0 11 15,3-2-13-15,2 0 20 16,-6 0-27-16,-10 2 22 0,-12 0-16 16,-16 2 2-16,-18-2 6 15,-14 2-5-15,-11 4 3 16,-5-2-2-16,0 0 8 15,7 1-3-15,3-6 0 16,11-1 21-16,6-1-17 16,3-3 5-16,3-5-9 15,1 2-1-15,-13-3 0 16,-5 0-7-16,-13 3-20 16,-19 1-68-16,0-1-40 15,0-2-43-15,-9-1 33 16</inkml:trace>
  <inkml:trace contextRef="#ctx0" brushRef="#br0" timeOffset="79751.932">27630 6601 672 0,'0'0'78'16,"0"0"-12"-16,0 0 58 15,0 0-29-15,0 0-95 16,0 0-3-16,23 16 1 16,23 8 2-16,4 1-2 15,-4 0 7-15,-9 0-17 0,-2-3 24 16,-14-4-24-16,-8-2 22 16,-13 0-20-16,0-4 8 15,0-2 2-15,-23 2-2 16,-11-6 9-16,-8 2-14 15,6-2 10-15,6-2-9 16,11 2-48-16,8 1-80 16,11-6-92-16,0 0-226 15</inkml:trace>
  <inkml:trace contextRef="#ctx0" brushRef="#br0" timeOffset="80012.399">28686 7110 482 0,'0'0'232'16,"0"0"-216"-16,0 0 58 15,251-136 19-15,-159 88-12 16,-3 2-70-16,-10 4-11 16,-22 1-6-16,-11 7-139 0,-23 9-12 15,-19 4-301-15</inkml:trace>
  <inkml:trace contextRef="#ctx0" brushRef="#br0" timeOffset="80206.54">28877 6743 852 0,'0'0'165'16,"0"0"-164"-16,0 0 90 16,0 0-49-16,172 147-6 15,-112-89-28-15,2 3-16 16,-9-2-19-16,-11-3-130 15,-4-16-472-15</inkml:trace>
  <inkml:trace contextRef="#ctx0" brushRef="#br0" timeOffset="84755.553">22143 6930 646 0,'0'0'27'0,"0"0"-21"0,0 0-6 16,0 0 17-16,0 0 14 16,0 0-12-16,0 0 28 15,0 0 4-15,0 0 12 16,0 0-14-16,0 0-7 16,0 0-9-16,0 0-13 15,0 0 8-15,0 0-22 16,0 0 3-16,0 0-6 15,0 6-2-15,0 8 0 16,0 3 1-16,0 2 11 16,0-5-12-16,0-5 6 15,0-4-2-15,0-5-6 0,0 0 5 16,0 0-4-16,14 0 3 16,2-15-2-16,-4-6 2 15,-4-1-3-15,-8 4 0 16,0 3 3-16,0 3-6 15,0 7 6-15,-13 2 4 16,-10 3-5-16,0 0 1 16,-3 0-2-16,-1 17-1 15,4 7 0-15,9-1 0 16,5 2-3-16,9-3 6 16,0-4-8-16,0-1 9 15,23-6-8-15,13-7 7 0,4-4-6 16,3 0 1-1,-4-10 1-15,-6-12-1 0,-10-4-5 16,-10 2 4-16,-13 2 6 16,0 2-5-16,0 2 5 15,-23 2 0-15,-4 4-3 16,-5 6 3-16,2 6-1 16,-4 0-1-16,3 8 4 15,8 16 1-15,5 6-11 16,9 2 10-16,9-4-10 15,0-8 6-15,16-8-2 16,26-12-8-16,8 0-13 16,-4-4-8-16,-9-12-108 0,-21 3-198 15</inkml:trace>
  <inkml:trace contextRef="#ctx0" brushRef="#br0" timeOffset="87581.638">22596 8053 135 0,'0'0'104'16,"0"0"-32"-16,0 0-27 15,0 0-19-15,0 0-25 16,0 0-1-16,0 0-62 0,9-21-95 15</inkml:trace>
  <inkml:trace contextRef="#ctx0" brushRef="#br0" timeOffset="87838.921">22596 8053 251 0</inkml:trace>
  <inkml:trace contextRef="#ctx0" brushRef="#br0" timeOffset="87965.4">22596 8053 251 0,'16'-88'190'0,"-16"88"-77"0,0 0 3 0,0 0-57 15,0 0-35-15,0 0 11 16,0 0-9-16,0-2-15 16,0 0-9-16,0-2-4 15,3 0-1-15,1-2-30 16,8-3-37-16,-1-1-74 15,1-1-50-15,-5-3-14 0</inkml:trace>
  <inkml:trace contextRef="#ctx0" brushRef="#br0" timeOffset="88337.223">22668 7782 182 0,'0'0'139'16,"0"0"-7"-16,0 0-59 15,0 0 66-15,0 0-90 16,0 0 4-16,16-72-11 15,-9 61-9-15,2-4-19 16,-2 1-8-16,0 0-3 16,0-2 4-16,6-2-14 15,-6 0-16-15,2-4-33 0,-2 0-36 16,3 1-9 0,-1 4-33-16,-2 1-25 0,0 2 69 15,2 0 68-15,-5 2 22 16,-1-1 0-16,1-1 19 15,-1 0 24-15,-3-2 28 16,0 2-8-16,0-3 13 16,0 2 6-16,4 3 17 15,1-3-39-15,-1 4-37 16,3-3-5-16,-4 0-13 16,5-2-4-16,0-2-1 15,-1-3-6-15,6 1-29 16,-3 1-3-16,1-3-76 0,-2 4-114 15,-2-4 36-15</inkml:trace>
  <inkml:trace contextRef="#ctx0" brushRef="#br0" timeOffset="88529.061">22909 6990 28 0,'0'0'280'16,"0"0"-246"-16,0 0-21 16,0 0 28-16,3-114 30 15,6 92-51-15,-2 4 0 16,0-1-7-16,1 4 88 15,4 1-63-15,-5 1-20 16,2 5-17-16,1 1 0 16,-6 0-2-16,5 3-14 0,-2-3-26 15,0-6-60 1,0 0 26-16,2-6-122 0</inkml:trace>
  <inkml:trace contextRef="#ctx0" brushRef="#br0" timeOffset="88756.38">23088 6368 447 0,'0'0'192'0,"0"0"-123"16,0 0-15-16,0 0 9 16,0 0-35-16,0 0-13 15,42-100-14-15,-35 86-2 16,-2 2-5-16,3 0-39 15,-1-2 4-15,-7-4 11 0,3-4-2 16,2-6-23-16,3-6-48 16,-1-1-32-16,5 3-16 15,-1 2-7-15</inkml:trace>
  <inkml:trace contextRef="#ctx0" brushRef="#br0" timeOffset="89026.459">23236 5945 73 0,'0'0'144'0,"0"0"21"15,0 0 18-15,0 0-69 16,0 0-40-16,46-103-2 15,-33 86 28-15,-3-1-22 16,-1 0-24-16,2 2-21 16,-8-2-19-16,6-1 7 15,-2 1-21-15,-3 0 2 0,3 3 2 16,-4 1-8-16,3 3-8 16,-3 1-2-16,1 2-2 15,-4 1 2-15,7-1 4 16,-4 4-29-16,-3-1 20 15,6 4 14-15,-6 1 2 16,0 0 6-16,0 0 6 16,0 0 5-16,0 0-14 15,0 0-36-15,0 0-132 16,0 0-38-16</inkml:trace>
  <inkml:trace contextRef="#ctx0" brushRef="#br0" timeOffset="89896.708">23153 5617 43 0,'0'0'199'15,"0"0"-103"-15,0 0-38 0,0 0 4 16,0 0-45-16,0 0 54 16,-7-7 6-16,-2 7-11 15,6 0 3-15,-1 0 9 16,4 0 14-16,-3-1-17 16,-1 1-2-16,0 0-32 15,-1-3-7-15,2 1 4 16,-1 2 0-16,1-1-22 15,3 1 14-15,0 0-6 16,0 0-15-16,0 0 2 16,0 0-9-16,0 0 5 15,0 0-4-15,0 0 2 0,7 14-3 16,28 5 4-16,6 5-1 16,8 2-3-16,6-1-2 15,-5 0 3-15,-4 0-7 16,-9-2 11-16,-14-2-14 15,-7-3 9-15,-9-5-10 16,-4-2 9-16,1-7-1 16,-4-2 0-16,0 0 1 15,0 0 8-15,-18 2-8 16,-21 0 6-16,-10 3-4 16,-1-1 4-16,1 1-6 15,3 1 11-15,16 0-4 16,3 0 0-16,4 0 1 15,11 0-8-15,5-2-2 0,3-2-3 16,4 0-4-16,0-4-36 16,0 0-17-16,0 0-50 15,11 0 29-15,5 0-182 16,-1-11-134-16</inkml:trace>
  <inkml:trace contextRef="#ctx0" brushRef="#br0" timeOffset="90835.83">23526 4939 208 0,'0'0'333'0,"0"0"-216"16,0 0-52-16,0 0-34 15,0 0-18-15,0 0 24 16,0 50 20-16,4-14 56 15,8 6-59-15,-5 2-35 16,6 0-10-16,-6 0-4 16,0-8-5-16,-4-5 3 15,3-12-6-15,-3-11 6 16,-3-5-9-16,4-3 12 16,-4-4-2-16,0-22-4 15,0-12-7-15,0-6-3 16,0-6 5-16,0-3 0 15,0 1-14-15,0-4 15 16,0 6-12-16,-4 4-12 0,-5 7 21 16,9 10 7-16,0 6 31 15,0 9-4-15,0 3 0 16,13 4-18-16,17 4-8 16,5 3 4-16,6 0-10 15,-2 0 4-15,-6 9 0 16,-10 15-8-16,-14 6 9 15,-9 7 2-15,0-2 6 16,-12 2 26-16,-25-6-11 16,-2-4-3-16,0-5-18 0,5-6 13 15,4-1-8 1,4-7 2-16,3-2-7 0,10-1 5 16,10-5-6-16,3 0-1 15,0 0-32-15,0 0-55 16,12-5-123-16,15 2-12 15,-4 0-327-15</inkml:trace>
  <inkml:trace contextRef="#ctx0" brushRef="#br0" timeOffset="91061.31">23793 5229 665 0,'0'0'82'0,"0"0"28"0,36-101 50 16,-6 62-99-16,7 1-25 15,-5 6-15-15,-9 11-10 16,-9 8-11-16,-5 9-3 16,-6 4-10-16,-3 0-139 15,0 0-138-15,0 4-306 16</inkml:trace>
  <inkml:trace contextRef="#ctx0" brushRef="#br0" timeOffset="91225.234">23793 5031 752 0,'0'0'170'0,"0"0"-73"0,0 0 11 15,0 0-51-15,195 78 11 16,-138-52-62-16,-6 5-6 15,-14-4-68-15,-10-4-88 16,-20-10-583-16</inkml:trace>
  <inkml:trace contextRef="#ctx0" brushRef="#br0" timeOffset="95013.484">21593 6025 80 0,'0'0'583'15,"0"0"-481"-15,0 0-15 16,0 0 11-16,0 0-58 15,0 0-14-15,0 0 1 16,0-2-18-16,0 2 8 16,0 0-12-16,0 0 16 15,0 0-20-15,0 0 5 0,0 0-4 16,0 19 3-16,0 5 2 16,0 10-3-16,0 6-4 15,0 2 5-15,0 0-9 16,0-6 10-16,0-10-12 15,0-9 0-15,5-11-9 16,-5-6-39-16,0 0-6 16,0-27-36-16,0-13-62 15,0-8-54-15,0-4-41 16</inkml:trace>
  <inkml:trace contextRef="#ctx0" brushRef="#br0" timeOffset="95313.291">21593 5859 80 0,'26'-14'272'0,"10"4"-158"15,6 9 29-15,-1 1-77 16,1 0-1-16,-3 17-18 16,-9 5 25-16,-15 0 4 15,-7 5-43-15,-8-4-12 16,0 2-16-16,0-2 3 16,-31-2-4-16,-7-3-8 15,-4-7 3-15,5 0-8 16,5-4-8-16,14-2 17 15,2-2-1-15,13 6 1 16,3 6 19-16,0 11-15 16,10 9 33-16,36-1 28 0,13-5-15 15,1-4-24 1,-3-11 13-16,-8-4-14 0,-6-6-17 16,-17-4-8-16,-14 0-25 15,-12 0-71-15,0-9-280 16</inkml:trace>
  <inkml:trace contextRef="#ctx0" brushRef="#br0" timeOffset="98998.292">17240 11215 238 0,'0'0'156'16,"0"0"-14"-16,0 0 0 0,0 0-58 15,0 0-7-15,0 0 16 16,0 0-20-16,0 0 17 15,0 0-78-15,0 0-12 16,0 0 30-16,0 3-28 16,-6 20 26-16,-1 11-20 15,-3 10 0-15,1 6 11 16,2 4-18-16,3 1 5 16,1-5-4-16,3-4-2 15,0-10 10-15,0-9-14 16,0-14 7-16,0-7-6 15,0-6-8-15,0-3-2 16,0-30 13-16,-13-13-53 16,-1-6 51-16,-5-8-1 15,6-2-1-15,6-5-21 0,0-1 10 16,7 6-48-16,0 6 7 16,0 12 45-16,4 8 11 15,29 6 2-15,10 10-2 16,6 6 38-16,4 12-24 15,0 2-1-15,-7 0-11 16,-16 16 10-16,-10 4 8 16,-11 4-4-16,-9 4 17 15,0 5-26-15,-29 4 1 16,-15-1-4-16,-14-2 0 16,-2-4 1-16,-6-4 4 0,10-4-6 15,6-8 0-15,20-6-3 16,11-1 3-16,15-7-6 15,4 0 2-15,0 0-7 16,37 0-46-16,25 0 2 16,2 0-149-16,5 0-95 15</inkml:trace>
  <inkml:trace contextRef="#ctx0" brushRef="#br0" timeOffset="99217.34">17498 11633 98 0,'0'0'649'16,"0"0"-618"-16,0 0 112 0,0 0-12 15,0 0-78-15,0 0-16 16,115-136 11-16,-82 92-31 16,-6 3-8-16,0 5-4 15,-12 10 2-15,-4 9-14 16,-2 9-42-16,-9 8-17 15,0 0-252-15,0 11-121 16</inkml:trace>
  <inkml:trace contextRef="#ctx0" brushRef="#br0" timeOffset="99409.969">17498 11416 592 0,'0'0'216'0,"0"0"-133"16,0 0 36-16,0 0-32 15,0 0-24-15,0 0-30 16,214 31 19-16,-180-10-41 16,-4 4-3-16,-11-2-8 15,4 4-19-15,-7-6-58 16,-5-2-43-16,1-6-165 16,-5-12-303-16</inkml:trace>
  <inkml:trace contextRef="#ctx0" brushRef="#br0" timeOffset="99601.16">18151 11478 1074 0,'0'0'79'0,"0"0"-52"15,0 0 66-15,0 0-88 16,0 0-10-16,0 0-41 15,56 0-54-15,-52 0-242 16,-4 0-287-16</inkml:trace>
  <inkml:trace contextRef="#ctx0" brushRef="#br0" timeOffset="100186.292">18828 10934 566 0,'0'0'180'16,"0"0"-63"-16,0 0-47 15,0 0 11-15,0 0-33 0,0 137 32 16,0-82-54-16,0 1-6 15,0 1 12-15,0-11-31 16,0-6 3-16,0-9 4 16,0-11-15-16,0-9 7 15,0-8-17-15,0-3-14 16,0 0 8-16,0-25 0 16,0-15-153-16,0-14-15 15,0-5-61-15,0-4-30 16</inkml:trace>
  <inkml:trace contextRef="#ctx0" brushRef="#br0" timeOffset="100490.269">18828 10934 378 0,'-30'-56'253'0,"39"34"-139"16,32 3-34-16,5 2 34 15,15 9-51-15,3 6-24 16,-2 2-28-16,-12 0-6 16,-13 14-4-16,-14 6-1 15,-20 2 13-15,-3 6 3 16,0 4 27-16,-40 3-39 15,-6-3 26-15,-7 0-19 16,7-4 17-16,0 0-4 16,12-6-4-16,11-6 1 15,18-3-14-15,5 2 3 16,0 0-8-16,39-1 29 16,14 1-22-16,9-1 11 0,-6 0-12 15,4 2 1 1,-8 2-9-16,-12 2 0 0,-4 3-1 15,-10 0-22-15,-8 4-5 16,-9-1-109-16,-6-6-89 16,-3-5-525-16</inkml:trace>
  <inkml:trace contextRef="#ctx0" brushRef="#br0" timeOffset="101366.343">20339 10987 983 0,'0'0'89'0,"0"0"-60"15,0 0 28-15,0 0-35 16,0 0-15-16,0 0-5 15,214 0-4-15,-177 6-31 0,2 2-26 16,-16 2-152 0,-13 0-199-16</inkml:trace>
  <inkml:trace contextRef="#ctx0" brushRef="#br0" timeOffset="101526.382">20289 11312 991 0,'0'0'155'16,"0"0"-148"-16,0 0 50 16,0 0 19-16,0 0-72 15,237-5-4-15,-187 5-76 0,-13 0-110 16,-11 0-529 0</inkml:trace>
  <inkml:trace contextRef="#ctx0" brushRef="#br0" timeOffset="102736.657">21807 10778 526 0,'0'0'206'0,"0"0"-147"16,0 0 110-16,0 0-109 15,0 0-46-15,0 0 17 16,0 71 24-16,0-31-37 16,-4 8 7-16,-12 4 12 0,-7 6-22 15,6 0-15-15,-6-1-6 16,3-10-34-16,4-5-11 15,6-12-76-15,6-10-70 16,-1-14-11-16,5-6-204 16</inkml:trace>
  <inkml:trace contextRef="#ctx0" brushRef="#br0" timeOffset="102985.544">21533 10820 475 0,'0'0'277'0,"0"0"-256"15,0 0 130-15,0 0-48 16,0 0-49-16,0 0-12 16,115-40 1-16,-48 38-13 15,9 2-13-15,2 0-14 16,-14 0 0-16,-11 0-6 15,-14 2-66-15,-13 12-14 16,-22 2-170-16,-4 4-161 16</inkml:trace>
  <inkml:trace contextRef="#ctx0" brushRef="#br0" timeOffset="103177.255">21372 11412 946 0,'0'0'168'0,"0"0"-159"16,0 0 135-16,0 0-35 16,290-12-54-16,-195 2-37 15,-19 6-3-15,-14 4-15 16,-21 0-8-16,-9 0-55 16,-6 4-84-16,-15 2-101 15</inkml:trace>
  <inkml:trace contextRef="#ctx0" brushRef="#br0" timeOffset="103598.291">22684 11329 18 0,'0'0'985'16,"0"0"-902"-16,0 0-3 16,0 0 57-16,0 0-109 15,0 0 1-15,-26 0-27 16,26 0-2-16,0 0-22 15,0 0-63-15,0 0-100 0,0 0-493 16</inkml:trace>
  <inkml:trace contextRef="#ctx0" brushRef="#br0" timeOffset="105449.439">23931 10790 553 0,'0'0'214'15,"0"0"-195"-15,0 0 91 16,0 0 10-16,0 0-74 16,-39 127 19-16,13-87-39 15,-4 4 6-15,-4-2 3 16,-8 2-5-16,-4-5-7 15,0-6-19-15,0-5 1 16,3-10 4-16,10-9-13 16,6-9 10-16,8 0-12 15,12-23-9-15,3-13-61 16,4-10 42-16,0 1 17 16,0-2 11-16,20 5-13 0,1 7 14 15,11 12-3-15,1 6 2 16,3 13 12-16,-3 4 1 15,4 10 14-15,2 23 9 16,4 6 43-16,-6 4-11 16,2 1 4-16,-6-6-19 15,3-4 4-15,-3-6-34 16,-2-8-1-16,0-4-16 16,-4-5-1-16,-4-4-2 15,-5-4-28-15,1 1-50 16,-3-1-113-16,-5-3-102 15</inkml:trace>
  <inkml:trace contextRef="#ctx0" brushRef="#br0" timeOffset="111408.224">18386 13385 79 0,'0'0'254'0,"0"0"-160"15,0 0-1-15,0 0 16 16,0 0-30-16,0 0-41 15,0 0 5-15,0-28-8 16,0 22 3-16,0 4-3 16,0 0 25-16,0 2-9 15,0 0-22-15,0 0 14 16,0 0-33-16,0 0 7 16,0 0-15-16,0 28 3 15,0 16-1-15,0 14 3 16,0 11 15-16,0-1-13 15,0 0-2-15,0-4-1 16,5-10-11-16,-5-13 10 16,4-10-10-16,-4-13-5 0,3-10-14 15,-3-8-30-15,0 0-77 16,0-12-21-16,0-20-103 16</inkml:trace>
  <inkml:trace contextRef="#ctx0" brushRef="#br0" timeOffset="111639.256">18177 13325 502 0,'0'0'251'0,"0"0"-166"15,0 0 34-15,0 0-4 16,0 0-43-16,0 0-4 15,258-36-38-15,-189 27-15 16,-10 4-15-16,-15 1-2 16,-5 4-46-16,-20 0-46 15,-12 0-185-15,-7 20-187 16</inkml:trace>
  <inkml:trace contextRef="#ctx0" brushRef="#br0" timeOffset="111834.358">18207 13841 1014 0,'0'0'103'0,"0"0"-94"0,0 0 122 16,0 0-53-16,202-7-30 16,-147 1-35-16,-15 4-9 15,-4 2-4-15,-6 0-43 16,-4 0-45-16,-6 0-54 15,-10 8-243-15</inkml:trace>
  <inkml:trace contextRef="#ctx0" brushRef="#br0" timeOffset="112140.309">19362 13523 717 0,'0'0'481'16,"0"0"-404"-16,0 0-62 15,0 0 54-15,0 0-44 0,0 0-15 16,225-14-2 0,-179 14-16-16,-4 0-44 0,-3 5-34 15,-12 2-63-15,-17 1-254 16</inkml:trace>
  <inkml:trace contextRef="#ctx0" brushRef="#br0" timeOffset="112307.381">19329 13744 1119 0,'0'0'103'0,"0"0"-99"15,0 0 40-15,0 0 24 16,240 2-64-16,-167-2-4 16,-17 0-4-16,-6 0-62 0,-11 0-74 15,-9 0-247-15</inkml:trace>
  <inkml:trace contextRef="#ctx0" brushRef="#br0" timeOffset="113783.265">20968 13030 434 0,'0'0'261'0,"0"0"-196"15,0 0 44-15,0 0-25 16,0 0-42-16,0 0 13 0,0 130-9 16,0-74-21-16,0 3-23 15,0-7 14-15,0-2-16 16,0-13 3-16,0-12 2 15,0-9-9-15,4-10 4 16,0-6-6-16,-4 0-24 16,0-10-33-16,0-20-124 15,0-13-12-15,-4-8 16 16,-7-4 91-16,-1-3 24 16,1-3 55-16,-5-2 13 15,9 1-8-15,-1 6 7 16,4 10 1-16,4 11 177 15,0 12 43-15,0 5-137 16,39 7 19-16,10 11-32 0,12 0-8 16,1 4-43-16,-6 21-15 15,-13 4 9-15,-17 4-10 16,-19 3 38-16,-7 0-17 16,0-2 8-16,-33-2-28 15,-10 0 14-15,-13-5-11 16,-3-4 2-16,3-2-9 15,6-8 0-15,16-3 1 16,11-4 7-16,15-3-13 16,8-3 5-16,0 0-3 15,26 0-50-15,29 0 13 16,9 0-107-16,-2 0-84 16,-9 4-293-16</inkml:trace>
  <inkml:trace contextRef="#ctx0" brushRef="#br0" timeOffset="114016.229">21395 13505 753 0,'0'0'72'16,"0"0"-40"-16,0 0 83 15,0 0-67-15,0 0-38 0,0 0 41 16,65-140 3-1,-38 97-23-15,-4 5 20 0,-4 7-30 16,-5 5-21-16,-1 10-30 16,-10 5-26-16,-3 9-37 15,0 2-212-15,-7 0-308 16</inkml:trace>
  <inkml:trace contextRef="#ctx0" brushRef="#br0" timeOffset="114194.242">21398 13218 277 0,'0'0'500'16,"0"0"-427"-16,0 0 90 15,0 0-57-15,0 0-67 16,0 0-2-16,158 121-16 0,-135-91-17 16,0-2-4-16,-9 0-5 15,5-4-38-15,-3-7-87 16,-2-4-200-16</inkml:trace>
  <inkml:trace contextRef="#ctx0" brushRef="#br0" timeOffset="114369.36">22028 13445 184 0,'0'0'1008'0,"0"0"-973"0,0 0-23 15,0 0 0-15,0 0-12 16,0 0-117-16,-3 2-31 16,10-2-207-16</inkml:trace>
  <inkml:trace contextRef="#ctx0" brushRef="#br0" timeOffset="114841.212">22447 12869 804 0,'0'0'235'0,"0"0"-175"15,0 0-11-15,0 0-1 0,0 0-39 16,0 0 30-16,9 145-6 16,9-83-10-16,-2-2-12 15,-9 0-3-15,-4-5-8 16,-3-12 11-16,0-10-21 16,0-13 13-16,0-15-6 15,0-5-51-15,0-3-35 16,0-31 2-16,0-12-147 15,0-11-11-15,0-2-118 16</inkml:trace>
  <inkml:trace contextRef="#ctx0" brushRef="#br0" timeOffset="115148.363">22483 12809 527 0,'0'0'229'0,"0"0"-210"16,0 0 33-16,0 0 42 15,0 0-7-15,0 0-50 16,189 5 13-16,-154 9-38 15,-12 1 14-15,-19 7-5 16,-4 7-2-16,0 0-4 16,0 7-11-16,-23-1-6 15,-4-3 11-15,4-2-14 16,4-2 13-16,5-2-16 16,1-2 14-16,10 2-6 15,3 4 0-15,0 2 16 16,16 4 42-16,24-1-37 15,6-3 21-15,7-2-26 16,-3-7 26-16,-8-4-40 0,-3-2 5 16,-12-9-7-16,-17-3-8 15,-2-3-57-15,-8-2-98 16,0 0-178-16</inkml:trace>
  <inkml:trace contextRef="#ctx0" brushRef="#br0" timeOffset="115613.311">21068 13816 365 0,'0'0'298'0,"0"0"-247"16,0 0 33-16,0 0 42 15,0 0-70-15,0 0 95 16,208 4-47-16,-80 0-30 16,24-2-30-16,12-2-7 15,8 0-32-15,3 0-10 16,-7 0 4-16,-9 0-39 15,-14-2-26-15,-19-8-45 16,-27 2 42-16,-30-2-288 16,-23 4-207-16</inkml:trace>
  <inkml:trace contextRef="#ctx0" brushRef="#br0" timeOffset="116211.665">22185 14205 615 0,'0'0'255'16,"0"0"-226"-16,0 0 46 16,-81 142-3-16,58-86-14 15,-3 3-32-15,-4-3 10 0,-9 0-28 16,-11-14-4 0,1-8 3-16,-5-12-6 0,5-15 12 15,12-7-8-15,5 0-9 16,18-35 4-16,14-9-14 15,0-10-28-15,14 1 26 16,32 9-15-16,0 14 3 16,-4 16 10-16,-4 14 12 15,-3 3 6-15,2 29 41 16,9 5 19-16,7 4-18 16,5-3 39-16,3-3-46 15,1-8-17-15,-2-6-18 0,-7-10-3 16,-7-7-2-1,-7-4-137-15,-25 0-170 0</inkml:trace>
  <inkml:trace contextRef="#ctx0" brushRef="#br0" timeOffset="121065.884">18757 14065 106 0,'0'0'111'16,"0"0"-91"-16,0 0 31 16,0 0-11-16,0 0 9 15,0 0 14-15,0 0-1 0,0 0-1 16,0 0 7 0,0 0-25-16,0 0-11 0,0 0 2 15,0 1-20-15,0 4 7 16,0-2-20-16,0 0 7 15,0 3-6-15,0-2 7 16,0 0-2-16,0 2 1 16,0-2 17-16,0 2 22 15,0-2 9-15,0 4-37 16,0-6 2-16,0 1-7 16,0 1 13-16,0-1-21 15,0-3-3-15,0 0 7 16,0 0-4-16,0 0 21 15,0 0-19-15,0-12 18 16,0-16-20-16,4-6 2 0,-1-7-1 16,5 2-10-1,-8 1 3-15,0-1 0 0,0 7-1 16,0 5 5-16,0 10-10 16,0 7 15-16,0 6-10 15,0 2 5-15,0 2-2 16,0 0-2-16,7 4 0 15,5 23-1-15,7 6 2 16,-1 5 20-16,2-2-18 16,-1-8 16-16,-3-5-18 15,2-9 9-15,-6-9-6 16,4 0 1-16,-5-5-4 0,4 0 0 16,8-19 26-16,-5-17-2 15,2-8-20-15,-1-1 5 16,-5 2-15-16,2 15 14 15,-3 6-13-15,-10 12 9 16,1 10-5-16,-4 0 17 16,7 32-9-16,2 22 11 15,1 14 24-15,10 1 2 16,3-9-34-16,7-12-3 16,3-16-8-16,6-10-1 15,-2-22-70-15,-8 0-118 16,-19-18-516-16</inkml:trace>
  <inkml:trace contextRef="#ctx0" brushRef="#br0" timeOffset="129540.183">3083 7044 138 0,'0'0'617'16,"0"0"-599"-16,0 0-10 15,0 0-5-15,0 0 19 16,0 0 44-16,0 0 14 16,43 40 2-16,-35-20-25 15,-4 7-23-15,-4 5 5 0,0 5-18 16,0 10 16-1,0 7-16-15,0 2 0 0,0 6-19 16,0-2 0-16,0-1-2 16,0-11 0-16,0-8-18 15,0-16-42-15,14-13 13 16,2-11-100-16,-5 0-162 16,-6-28-206-16</inkml:trace>
  <inkml:trace contextRef="#ctx0" brushRef="#br0" timeOffset="129764.242">2832 7128 775 0,'0'0'168'0,"0"0"-118"15,0 0 113-15,0 0-61 16,225-14-23-16,-148 6-44 15,-6 1-18-15,-12 0-17 16,-17 7-2-16,-8 0-13 16,-15 0-79-16,-15 8-41 15,-4 23-188-15,-23 6-273 16</inkml:trace>
  <inkml:trace contextRef="#ctx0" brushRef="#br0" timeOffset="129929.268">2664 7850 611 0,'0'0'718'0,"0"0"-687"16,0 0 7-16,198-1 38 15,-106-18-34-15,-7-1-34 16,-9 4-8-16,-12 4-12 16,-9 2-75-16,-22 4-183 15,-29 1-357-15</inkml:trace>
  <inkml:trace contextRef="#ctx0" brushRef="#br0" timeOffset="134867.347">4033 2711 243 0,'0'0'384'0,"0"0"-290"16,0 0-10-16,0 0 17 16,0 0-78-16,0 0 0 15,32 10-12-15,17-8 5 16,15-2-4-16,16 0 14 16,-2 0-11-16,-11 0 1 15,-12 0-16-15,-22 0 0 0,-13 0-1 16,-13 0-1-16,-4 0 1 15,-3 0-42-15,0 0-42 16,0 0-38-16,0 0-43 16,0 0-148-16</inkml:trace>
  <inkml:trace contextRef="#ctx0" brushRef="#br0" timeOffset="135460.063">4778 2711 684 0,'0'0'122'0,"0"0"-22"16,0 0-42-16,0 0-49 15,0 0-4-15,0 0 2 0,0 8-9 16,0 17 4-16,0 4 14 16,0 9 55-16,0 6-57 15,0 0-1-15,0 1-11 16,0-7-2-16,0-4 0 16,0-11-1-16,0-6-2 15,0-7-29-15,3-6-66 16,-3-4-84-16,0 0-9 15,0-18-101-15</inkml:trace>
  <inkml:trace contextRef="#ctx0" brushRef="#br0" timeOffset="135729.446">4629 2746 230 0,'0'0'421'16,"0"0"-317"-16,0 0 25 15,0 0-21-15,0 0-66 16,0 0 13-16,-5-1-29 16,17 0-5-16,15-2 18 15,15 0 7-15,-5-2-41 16,13 3-3-16,3-2-4 15,2 0-4-15,-2 2-54 16,-7-2-87-16,-12 0-225 0</inkml:trace>
  <inkml:trace contextRef="#ctx0" brushRef="#br0" timeOffset="161166.149">3561 7736 226 0,'0'0'89'15,"0"0"-42"-15,0 0 5 16,0 0 0-16,0 0-44 16,0 0 1-16,0 0 46 15,0-14 56-15,0 14-75 16,0 0 1-16,0 0 3 15,0 0-25-15,0 0-9 16,0 0-3-16,0-2 11 16,0 0 0-16,0 0 34 0,0-3 50 15,0 1-30-15,0 1-27 16,0-1-13-16,0 0-7 16,0 2-14-16,0 0 17 15,0 2-18-15,0 0 13 16,0 0-10-16,0 4 3 15,0 26-12-15,7 20-12 16,-4 18 10-16,6 6 4 16,-2-1-4-16,0-13 1 15,6-10-14-15,-3-15-24 16,3-14 1-16,1-17-76 16,-2-4-116-16,-5-18-135 0</inkml:trace>
  <inkml:trace contextRef="#ctx0" brushRef="#br0" timeOffset="161377.967">3426 7780 762 0,'0'0'204'15,"0"0"-141"-15,0 0-9 16,0 0 6-16,0 0 53 15,0 0-68-15,195-52-41 16,-153 48 13-16,4 2-17 0,0 2-16 16,-12 0-132-1,-15 0-219-15</inkml:trace>
  <inkml:trace contextRef="#ctx0" brushRef="#br0" timeOffset="162646.19">5029 7321 704 0,'0'0'129'0,"0"0"-21"16,0 0-8-16,0 0-55 16,0 0-35-16,0 0 9 15,19 0-18-15,27 0 25 16,15 0-4-16,4 0 10 15,8 0-23-15,-1 0-2 16,-8-2-7-16,1-6-2 16,-15 0-47-16,-8 2-21 15,-12 4-88-15,-19 2-46 16,-11 0-169-16</inkml:trace>
  <inkml:trace contextRef="#ctx0" brushRef="#br0" timeOffset="162863.729">5056 7630 1010 0,'0'0'87'16,"0"0"-71"-16,0 0 66 16,0 0 19-16,0 0-40 15,260-48-28-15,-204 41-27 16,-3 6-2-16,-10 1-4 15,-1 0-22-15,-5 0-51 16,6 0-62-16,-6 0-25 16,-2 0-185-16</inkml:trace>
  <inkml:trace contextRef="#ctx0" brushRef="#br0" timeOffset="163274.652">5452 7177 646 0,'0'0'314'0,"0"0"-247"16,0 0 13-1,0 0-33-15,0 0-35 0,0 0 15 16,-14 27 2-16,35-13 11 15,18 3-24-15,14-1-11 16,9 0-4-16,1 2 3 16,3 2-4-16,-4 6-22 15,-18 2-11-15,-12 2-6 16,-22 5 21-16,-10-2 8 16,0 2 8-16,-19-2 4 15,-22-2 14-15,-1-4 8 16,-4-3 2-16,3-1-6 15,-3-4-6-15,9-2 13 16,-2-3-26-16,6-2 2 16,6 0-3-16,4-3-1 0,4 2-80 15,8-3-21-15,2-6-181 16,6-2-340-16</inkml:trace>
  <inkml:trace contextRef="#ctx0" brushRef="#br0" timeOffset="163995.188">4972 7188 175 0,'0'0'196'0,"0"0"-104"16,0 0 58-16,0 0-48 15,0 0-34-15,0 0 6 16,7-6 19-16,-7 6-15 15,0 0-27-15,0 0-8 16,0-1 3-16,0-2 22 16,0 3-33-16,0 0 12 15,0 0-5-15,0 0-7 16,0 0-20-16,0 3 0 0,-7 7-15 16,-16 10-2-1,0 10 1-15,0 6-4 0,0 2-1 16,4 2 9-16,-1-2-8 15,10-6 8-15,10-4-7 16,-4-2 4-16,4-3-2 16,0-3 1-16,0-3-17 15,0-3 10-15,14-1-4 16,2-5 5-16,0-3 11 16,-2-1-8-16,2 1 6 15,-1 0-2-15,8-1 0 16,-4 5 0-16,11-2-2 15,2 2 6-15,5 2-9 16,9 6-26-16,-4-4-111 16,-4 0-147-16,-3-7-541 15</inkml:trace>
  <inkml:trace contextRef="#ctx0" brushRef="#br0" timeOffset="164939.46">7026 6819 704 0,'0'0'391'15,"0"0"-348"-15,0 0 2 16,0 0-45-16,0 0 0 16,20 127-1-16,-5-51 2 15,-4 8 1-15,1 2 1 16,-4-7-6-16,-1-15-14 16,-2-20-15-16,-2-16-3 0,1-16-59 15,-1-12-129-15,-3-2-134 16</inkml:trace>
  <inkml:trace contextRef="#ctx0" brushRef="#br0" timeOffset="165143.061">6715 6775 828 0,'0'0'121'16,"0"0"-56"-16,0 0 23 15,281-23-29-15,-189 18-5 16,-12 3 15-16,-15 2-64 0,-15 0-3 16,-17 0-2-1,-13 8-79-15,-17 18-34 0,-3 11-233 16</inkml:trace>
  <inkml:trace contextRef="#ctx0" brushRef="#br0" timeOffset="165315.967">6932 7547 1113 0,'0'0'252'15,"0"0"-237"-15,0 0 97 16,248-37-60-16,-165 16-37 16,-10 7-15-16,-4 6-12 15,-9 7-74-15,-11 1-213 0,-10 0-683 16</inkml:trace>
  <inkml:trace contextRef="#ctx0" brushRef="#br0" timeOffset="166649.353">8048 7650 211 0,'0'0'383'0,"0"0"-324"15,0 0 6-15,0 0 14 16,0 0 23-16,0 0-27 16,0-17 7-16,0-9-63 15,-3-9 7-15,-1-9 9 16,1-5 10-16,-1 3-36 16,-5 6-6-16,6 8-4 0,3 9 2 15,0 13-2-15,0 7 1 16,0 3-1-16,0 0-7 15,0 26-9-15,26 16 16 16,13 6 1-16,-5 3 0 16,-4-10 0-16,-2-8-1 15,-1-11 4-15,-9-13-8 16,5-9 9-16,0 0-6 16,3-9 4-16,6-23 7 15,-2-7-8-15,-7 3-1 16,-9 4-1-16,-5 11-3 15,-5 12-1-15,-4 9 10 16,0 0 23-16,0 16 3 0,0 23-23 16,0 6-6-1,0 5-4-15,10-3-31 0,10-11-53 16,3-12-260-16</inkml:trace>
  <inkml:trace contextRef="#ctx0" brushRef="#br0" timeOffset="168066.972">5201 5217 387 0,'0'0'306'16,"0"0"-274"-16,0 0-23 15,0 0 3-15,0 0-10 16,0 0 50-16,198-54-46 16,-165 54-1-16,-6 0-5 0,-11 0 0 15,-9 3 3-15,-7 12 10 16,0 10 68-16,0 11-26 15,0 15-13-15,0 10 13 16,-11 7-2-16,-1-4-41 16,1 0 2-16,8-8 4 15,-1-5-6-15,4-11 4 16,0-8-14-16,0-8-1 16,0-6-1-16,7-5-33 15,4-5-38-15,1 3-191 16,-8-3-128-16</inkml:trace>
  <inkml:trace contextRef="#ctx0" brushRef="#br0" timeOffset="168233.811">5319 6272 755 0,'0'0'153'0,"0"0"-63"15,0 0 7-15,0 0-42 16,0 0 63-16,0 0-68 15,87 0-20-15,-75-8-30 16,-12 4-18-16,0 4-176 16</inkml:trace>
  <inkml:trace contextRef="#ctx0" brushRef="#br0" timeOffset="197606.803">25548 8591 219 0,'0'0'61'0,"0"0"-30"15,0 0 55-15,0 0 19 0,0 0-15 16,0 0-32-16,0 0 23 16,0 0-45-16,0 0-2 15,0 0-14-15,0 0 16 16,0 0 20-16,0 0-22 16,0 0 9-16,0 0-27 15,7 0 3-15,32 0 24 16,14-3-6-16,13 3-28 15,10 0-5-15,14 0-2 16,14-1-2-16,6-2 0 16,1-1-7-16,-1 0 6 15,-11 2-21-15,-10 2 19 0,-10 0-3 16,-3 0 6-16,0 0 0 16,6 0 0-16,1 0-1 15,5 0 5-15,6-2-9 16,5-6 10-16,2-5-8 15,-2 5 6-15,-5-5-4 16,-9 3 1-16,-9 6-1 16,-4 2 0-16,-12 2 2 15,-1 0-4-15,-3 0 7 16,-3 0-11-16,6 0 14 16,-3 0-11-16,-3-2 7 15,1-4-3-15,0 0 0 16,-9 0 0-16,1 5-2 15,-8-2 4-15,0 3-5 16,1 0 6-16,-1 0-4 0,3 0 3 16,5 0-3-16,7 0 1 15,0 0-2-15,2 0 0 16,-5 0 4-16,-1 0-8 16,-12 0 14-16,-1 0-14 15,-3 0 12-15,-10-2-9 16,0 0 5-16,-3 2-3 15,-17 0 1-15,4 0-49 16,-3-2-103-16,-4 2-112 16</inkml:trace>
  <inkml:trace contextRef="#ctx0" brushRef="#br0" timeOffset="198408.768">26700 8115 321 0,'0'0'173'0,"0"0"-100"16,0 0 63-16,0 0-71 16,0 0-9-16,0 0-19 15,10-6 12-15,-10 4-21 16,0 2-6-16,6-2 22 0,-6 2-18 15,0 0 16 1,0-4-25-16,0 0 7 0,0-2-23 16,0 0 3-16,0 0-4 15,0 3 1-15,0 2-1 16,0 1 3-16,0 0 12 16,0 0-5-16,0 0 7 15,0 16-16-15,-16 15-1 16,-11 12 2-16,1 11-2 15,3 5 1-15,3-4 16 16,17-5 10-16,3-5-18 16,0-11 3-16,3-3-8 15,20-10-8-15,4-3-10 16,-4-7-56-16,0-10-77 0,-13-1-213 16</inkml:trace>
  <inkml:trace contextRef="#ctx0" brushRef="#br0" timeOffset="199048.822">26040 8226 223 0,'0'0'425'15,"0"0"-354"-15,0 0-37 16,0 0 4-16,-43 106 46 16,43-69 5-16,0 0-22 15,0-5-15-15,16-4-20 0,11-8-16 16,-1-9-9 0,5-8 0-16,0-3-7 0,-1 0 3 15,0-20 0-15,-3-11-3 16,-4-6-1-16,-16-1 0 15,-7-3-12-15,0 4 7 16,-3 1-1-16,-35 5 7 16,-1 7-2-16,-6 8 6 15,2 8-7-15,2 8 9 16,2 0-12-16,6 16-1 16,6 11 1-16,8 0-4 15,3 0-10-15,16-5-8 16,0-9-15-16,0-4-1 15,9-7-32-15,21-2 32 16,-4 0 24-16,4 0 20 0,1-8 7 16,-8-5 53-16,-4 3-3 15,-3 2-14-15,-5 2-40 16,4 2-3-16,1 4-4 16,-1 0-156-16,-3 0-71 15</inkml:trace>
  <inkml:trace contextRef="#ctx0" brushRef="#br0" timeOffset="202054.799">23984 13569 744 0,'0'0'247'0,"0"0"-197"15,0 0-2-15,0 0-15 16,0 0-15-16,0 0-14 15,0 0-2-15,0 0 2 16,11 0-5-16,1 0 1 16,11 0 0-16,8 0 27 15,4 0-21-15,6 0-6 16,5 0-4-16,-4 0-12 16,4 0-62-16,-16 0-185 15,-14 0-162-15</inkml:trace>
  <inkml:trace contextRef="#ctx0" brushRef="#br0" timeOffset="202223.468">24023 13784 275 0,'0'0'569'16,"0"0"-470"-16,0 0-65 16,0 0 24-16,0 0 19 15,0 0-27-15,183-12-30 16,-134 10-17-16,1 2-3 15,-4 0-48-15,-16 0-181 16,-11 6-451-16</inkml:trace>
  <inkml:trace contextRef="#ctx0" brushRef="#br0" timeOffset="204170.617">22242 6491 404 0,'0'0'213'0,"0"0"-136"15,0 0-35-15,0 0-24 16,0 0-4-16,0 0 3 16,0 0 48-16,23 0 75 15,14 0-61-15,9 0-20 16,13 0-17-16,4 0-5 15,6 0-8-15,-3 0-18 16,-10-2-4-16,-10-6-3 16,-16 4-8-16,-7-1 0 15,-12 4 0-15,-6 1-29 16,-5 0-9-16,0 0-28 16,-9 0-152-16,-21 0-375 0</inkml:trace>
  <inkml:trace contextRef="#ctx0" brushRef="#br0" timeOffset="204782.335">22440 6631 277 0,'0'0'265'16,"0"0"-158"-16,0 0-31 0,0 0-36 16,0 0-14-1,0 0 46-15,-16 72-14 0,16-52 5 16,0-4-39-16,0-3 21 15,13-5-34-15,10-7 5 16,3-1-14-16,1 0 4 16,-4-5 3-16,-4-17 1 15,-5-5-5-15,-14-5 3 16,0 2-13-16,0-2 5 16,-14 4 0-16,-18 6-4 15,-1 6 4-15,-1 10 0 16,-1 6 2-16,8 0 11 15,11 7-1-15,13 18-12 16,3 1 7-16,9-3-13 16,40-10 13-16,15-7-13 15,5-6 12-15,-4 0-12 0,-8 0-3 16,-18-7-191-16,-22-4-388 16</inkml:trace>
  <inkml:trace contextRef="#ctx0" brushRef="#br0" timeOffset="208397.659">26132 13475 549 0,'0'0'88'0,"0"0"-25"15,0 0-25-15,0 0-21 16,0 0 16-16,0 0 7 16,-4 14 53-16,4-38-1 15,0-14-31-15,18-17-31 16,-2-2-18-16,3-1-12 0,-8 8 6 15,-4 11-9 1,2 12 7-16,2 13-6 0,1 7 4 16,7 7-4-16,11 4-8 15,8 26 2-15,8 10 5 16,-4 9 5-16,-5-3-4 16,-5-2 4-16,-14-8-4 15,-9-8 7-15,-9-6-6 16,0-8 3-16,0-6-2 15,-9-2 7-15,-12-6-4 16,-2 0 12-16,0 0-13 16,7 0 23-16,9 0-22 15,3 0 8-15,4-2-10 16,0 0-2-16,0-4-2 16,11-2-6-16,19-5 5 0,9-6 8 15,-2-3-9 1,-2-6 11-16,-1-4-13 0,-11-5 7 15,-7-2-2-15,-9-2-8 16,-7 7-4-16,0 4 13 16,0 10 1-16,0 10-4 15,-4 8 9-15,1 2 7 16,-1 6-12-16,4 27 0 16,0 15-2-16,0 6 0 15,0-3 2-15,11-2 0 16,8-9 7-16,4-14-6 15,-3-10 7-15,3-12-4 16,3-4 3-16,4-13-6 16,4-20 20-16,-8-16-16 0,-6-2-2 15,-4 1-3-15,-13 10 1 16,1 13-1-16,-4 14 0 16,0 6 9-16,0 7-1 15,0 0 35-15,0 10-43 16,0 23-7-16,0 0 4 15,3 2 3-15,10-12-2 16,-3-6 5-16,3-9-9 16,1-8 13-16,12 0-11 15,6-7 8-15,2-19 3 16,-1-7-7-16,-6-2 0 16,-8 3-6-16,-6 6 5 15,-6 10-2-15,-7 8 6 0,0 8 14 16,0 0 13-16,0 12 9 15,0 25-37-15,-4 10 7 16,1 7-9-16,3-4-3 16,0-6 1-16,14-9-20 15,21-11-75-15,-1-12-32 16,1-12-194-16</inkml:trace>
  <inkml:trace contextRef="#ctx0" brushRef="#br0" timeOffset="208821.236">27600 12974 408 0,'0'0'136'0,"0"0"-32"0,0 0-27 16,0 0-9-16,0 0 1 15,0 0 37-15,0 36-28 16,-16-2-26-16,6 12-18 16,-3 4 7-16,10 4-2 15,3 3-12-15,0-5-6 16,0-4-20-16,10-10-2 16,13-12-1-16,4-6-72 15,-1-16-56-15,-3-4-178 16,-7-6-372-16</inkml:trace>
  <inkml:trace contextRef="#ctx0" brushRef="#br0" timeOffset="209215.69">27766 13177 570 0,'0'0'151'0,"0"0"-75"15,0 0 43-15,23 106-7 16,-7-77-72-16,0-2-10 16,2-7-27-16,1-7 5 15,1-4-6-15,-1-9 0 16,-5 0 2-16,6-4-4 0,3-26 0 16,-4-8-1-16,-8-6-15 15,-6 4-34-15,-5 1-30 16,0 6 43-16,-16 4 35 15,-14 9 4-15,-5 6 2 16,5 13 30-16,0 1 39 16,7 0-53-16,10 17-20 15,10 5 14-15,3 4-11 16,0-6 12-16,23-4-13 16,12-6 12-16,2-6-9 15,-7-4-3-15,2 0-2 16,2 0-10-16,-4-14-70 15,-4-8-155-15,-6-7-143 16</inkml:trace>
  <inkml:trace contextRef="#ctx0" brushRef="#br0" timeOffset="209416.714">28133 12868 793 0,'0'0'68'16,"0"0"58"-16,114 114-31 15,-68-63-48-15,-7 7-8 16,-12 9-10-16,-16 0-24 16,-11 2-1-16,-4-4 1 15,-35-8-5-15,-2-8 0 16,6-12-3-16,8-18-66 16,8-15-129-16,12-4-346 0</inkml:trace>
  <inkml:trace contextRef="#ctx0" brushRef="#br0" timeOffset="209649.163">28748 13287 1189 0,'0'0'98'0,"0"0"-41"16,0 0-48-16,0 0-9 15,0 0-40-15,0 0-109 16,4 4-167-16</inkml:trace>
  <inkml:trace contextRef="#ctx0" brushRef="#br0" timeOffset="210579.744">29422 12752 632 0,'0'0'118'0,"0"116"-42"16,16-44 19-16,2 2-42 16,-2-2-45-16,-1-10-3 15,-4-14-5-15,-4-11 0 16,2-19-8-16,-5-11 7 0,-1-7-52 16,-3 0-80-16,0-28 66 15,0-9-59-15,0-16-66 16,0-9 66-16,-23-10-50 15</inkml:trace>
  <inkml:trace contextRef="#ctx0" brushRef="#br0" timeOffset="210872.33">29422 12752 60 0,'0'-88'260'0,"0"52"-65"15,19 13-32-15,24 11-61 16,14 12-39-16,3 0-36 16,5 23 11-16,-3 10-30 15,-18 5-4-15,-12 0-3 16,-18 1 0-16,-10-6 9 0,-4-1-9 15,0-2 3-15,-30-7-1 16,-13-3-6-16,-6-4-61 16,5-4 7-16,-11-2-3 15,14-3 58-15,9-1 2 16,14 3 33-16,13 3 4 16,5 5-14-16,16 8 18 15,37 3 6-15,13 0 11 16,6 2 0-16,-6-5-27 15,-13-4-14-15,-16-1-15 16,-5-2-2-16,-11 0-2 16,-12-4-135-16,-9-5-389 15</inkml:trace>
  <inkml:trace contextRef="#ctx0" brushRef="#br0" timeOffset="211919.639">25513 13830 613 0,'0'0'160'0,"0"0"-149"16,0 0 30-16,0 0 15 16,0 0-29-16,0 0-26 15,32-12 30-15,-18 10-12 16,5-2 36-16,1 0-3 16,-1 2-33-16,8 2 8 15,-1-6-24-15,8 3 14 16,12 3-7-16,10 0 6 0,13 0-13 15,20 0 2-15,10 0-3 16,11-3-2-16,17-1 0 16,6 0-2-16,8-2-7 15,-5 0-8-15,-1 0 5 16,-3 0-7-16,-1 0 17 16,2-1-7-16,5 2 6 15,2-3-9-15,14-2-2 16,5-2-11-16,9-3-15 15,7 0 19-15,4-1-25 16,8 1 35-16,1 3 11 0,-13-2 3 16,-20 6 7-16,-6-2 41 15,-7 1-47-15,-5 0-4 16,0 4-34-16,-6 1-109 16,-15-1-63-16,-11 1-226 15</inkml:trace>
  <inkml:trace contextRef="#ctx0" brushRef="#br0" timeOffset="-214687.941">2402 11861 326 0,'0'0'101'16,"0"0"-54"-16,0 0 20 16,0 0 10-16,0 0-3 15,0 0 2-15,0-4 9 16,0 4-14-16,0 0-9 0,0 0-17 15,0 9-29-15,-16 18-6 16,-3 5-8-16,15 8 3 16,4 1 5-16,0-8-9 15,0-3 2-15,27-10-3 16,8-7 4-16,2-9-8 16,2-4 9-16,2 0-9 15,1-24 8-15,-8-15-3 16,-2-7 1-16,-18-2-4 15,-14-4-18-15,0 4-1 16,-11 4-9-16,-28 6 22 16,-1 10 0-16,-3 11 16 15,1 13-7-15,8 4-1 16,4 22-23-16,2 19-80 16,14 11 62-16,7 0 2 0,7 0 28 15,0-4 8 1,10-8 3-16,20-6-6 0,9-7 12 15,-2-5-6-15,2-7 6 16,-2-2 8-16,6-3 17 16,-1-3 11-16,8 2 4 15,-4-2-22-15,0 0 5 16,-5-3-29-16,-3 2 4 16,-11 2-1-16,-4 1-6 15,-16 2-182-15,-7-3-280 16</inkml:trace>
  <inkml:trace contextRef="#ctx0" brushRef="#br0" timeOffset="-214508.039">3168 12015 1093 0,'0'0'54'16,"0"0"-54"-16,0 0-11 15,0 0-3-15,0 0 8 16,0 0-86-16,237-1-99 16,-200 3-216-16</inkml:trace>
  <inkml:trace contextRef="#ctx0" brushRef="#br0" timeOffset="-214351.405">3267 12164 712 0,'0'0'144'16,"0"0"-139"-16,0 0-5 15,195-6 0-15,-112-5-4 16,-11 8-230-16</inkml:trace>
  <inkml:trace contextRef="#ctx0" brushRef="#br0" timeOffset="-213720.015">4666 11534 242 0,'0'0'461'0,"0"0"-442"16,0 0-7-16,-69 110 67 16,36-61-46-16,-13 2 9 15,-11-1-6-15,-15-7-7 16,-1-9-18-16,8-10 8 15,8-14 6-15,31-7-12 0,6-3 48 16,8-21-45-16,12-15-16 16,0-8-19-16,0-5-15 15,23 5 13-15,12 8 12 16,2 11 7-16,2 12 4 16,7 13 1-16,-9 0-1 15,13 28 24-15,-4 12 22 16,3 6 3-16,10 7 4 15,-3-5-4-15,-3-6-21 16,0-6-18-16,-10-7-8 16,-4-8 5-16,-9-3-14 15,-4-4 5-15,4 0-62 16,-3-8-77-16,-4-6-203 0</inkml:trace>
  <inkml:trace contextRef="#ctx0" brushRef="#br0" timeOffset="-213338.144">5257 11905 535 0,'0'0'173'0,"0"0"-172"15,0 0 76-15,0 0 14 16,0 0-17-16,0 0-41 15,103-89 15-15,-103 45-2 16,0-3-34-16,0-4 11 0,0 5-11 16,-11 2 6-16,-5 6-14 15,6 8 3-15,3 11 2 16,1 12-5-16,6 7-4 16,0 0-10-16,0 0-4 15,32 24 5-15,9 8 4 16,8 6 8-16,-3 9-3 15,0-2 1-15,-7 4 2 16,-9-9 22-16,-7-2-6 16,-3-7 26-16,-6-1-42 15,5-7-6-15,1-1 3 16,3-6-72-16,-4-8-133 16,-5-8-369-16</inkml:trace>
  <inkml:trace contextRef="#ctx0" brushRef="#br0" timeOffset="-212175.005">3057 13586 452 0,'0'0'159'0,"0"0"-33"15,0 0 11-15,0 0-29 16,0 0-45-16,0 0-9 16,0 5-32-16,-7 26-7 15,-27 15-7-15,-8 12-8 16,-8 5 11-16,4-6-11 15,4-7 10-15,8-12-2 0,11-15 3 16,12-14-7-16,6-7-4 16,-2-2 3-16,0-14 10 15,-2-24-13-15,-2-14-48 16,4-6 42-16,7-4-4 16,0 9 1-16,0 15-5 15,0 14 13-15,4 13-3 16,10 11-2-16,9 0 2 15,9 15-1-15,17 20 5 16,8 11 16-16,3 6 14 16,9-4 3-16,-11-4-9 15,-1-2-19-15,-14-8 12 16,-10-6-15-16,-6-6 2 16,-8-8-4-16,-8-4-3 15,-2-3-40-15,-2-6-50 0,-7-1-200 16,0-1-242-16</inkml:trace>
  <inkml:trace contextRef="#ctx0" brushRef="#br0" timeOffset="-212002.243">3446 13697 657 0,'0'0'241'16,"0"0"-223"-16,0 0 30 15,0 0 22-15,0 0-38 16,0 0-27-16,187 25-10 0,-160-11-186 16,-17-1-140-16</inkml:trace>
  <inkml:trace contextRef="#ctx0" brushRef="#br0" timeOffset="-211846.876">3610 13914 982 0,'0'0'148'16,"0"0"-148"-16,0 0-16 15,0 0 15-15,0 0-10 16,198-4-144-16,-145 2-352 16</inkml:trace>
  <inkml:trace contextRef="#ctx0" brushRef="#br0" timeOffset="-211027.094">4719 13514 342 0,'0'0'453'16,"0"0"-423"-16,0 0-4 16,-46 108 77-16,46-78-65 15,16-5 0-15,18-5-8 16,8-3-23-16,4-9 0 0,0-4-5 15,0-4 17 1,0 0-15-16,-1-18 8 0,-6-10-12 16,-9-6 7-16,-15-4-5 15,-15-5 0-15,0 1-2 16,-19 2-6-16,-27 4 5 16,0 8 2-16,-11 10 2 15,1 14-2-15,3 4-2 16,7 11-7-16,14 22 1 15,14 9-2-15,18 4 2 16,0 2 3-16,7-6-16 16,32-8 13-16,-2-7-9 15,6-8 16-15,10-6-2 16,7-7 0-16,13-6 0 16,8 0 2-16,6 0 9 0,-6 0 0 15,-8-9-6 1,-13 2 0-16,-7-1-6 0,-7 1-96 15,-16 6-151-15,-18 1-328 16</inkml:trace>
  <inkml:trace contextRef="#ctx0" brushRef="#br0" timeOffset="-210770.008">4636 13922 1123 0,'0'0'51'0,"0"0"-47"16,0 0 22-16,0 0 44 16,251 5-17-16,-136-5-42 15,4 0-1-15,-6 0-5 16,-5 1-10-16,-12 1-21 15,-13 1-86-15,-18-3-121 16,-19 0-344-16</inkml:trace>
  <inkml:trace contextRef="#ctx0" brushRef="#br0" timeOffset="-210352.101">4972 14528 798 0,'0'0'66'15,"0"0"-2"-15,0 0 70 16,0 0-93-16,0 0-15 0,0 0 19 15,41-113-10 1,-29 53-30-16,-1-8 29 0,1 6-29 16,3 8-4-16,0 16 1 15,1 12-4-15,-5 14 2 16,-4 8-1-16,2 4 0 16,2 0-20-16,4 14 18 15,5 18 3-15,-2 12 13 16,-6 6 3-16,-1 2 7 15,1-3-12-15,-1-12-6 16,1-9-5-16,6-10 2 16,1-7-4-16,11-11-4 15,9 0-67-15,11-4-38 16,-8-22-243-16</inkml:trace>
  <inkml:trace contextRef="#ctx0" brushRef="#br0" timeOffset="-201364.157">27294 14414 242 0,'0'0'117'16,"0"0"-39"-16,0 0-30 15,0 0 3-15,0 0-31 16,0 0 19-16,0 0 4 16,20-35 15-16,-20 33-20 0,0 2 19 15,0 0-10 1,0 0 31-16,0 0-9 0,0 0-9 16,0 20-29-16,-8 10-26 15,0 5 5-15,8 2-6 16,0-2 16-16,0-7-15 15,3-6 5-15,20-9-9 16,5-6 0-16,2-7 0 16,4 0-1-16,1-13 4 15,-1-20-3-15,-4-7 14 16,-7-6-12-16,-16-3-1 16,-7 3-2-16,0 2-4 15,-14 8 1-15,-21 3 3 16,-6 10 1-16,2 13 0 0,2 10-1 15,5 0-14 1,9 21 1-16,13 10-61 0,6 7-62 16,4 2-38-16,0-2-96 15,14-1-178-15</inkml:trace>
  <inkml:trace contextRef="#ctx0" brushRef="#br0" timeOffset="-201222.087">27591 14534 672 0,'27'5'140'15,"15"-3"54"-15,11 0-82 16,6-2-53-16,-6 0-15 16,-7 0-41-16,-13 0-6 15,-10 0 1-15,0 0-51 0,-12 0-57 16,-6 0-209-16</inkml:trace>
  <inkml:trace contextRef="#ctx0" brushRef="#br0" timeOffset="-200906.586">27202 14811 531 0,'0'0'570'0,"0"0"-475"16,0 0 2-16,0 0-34 15,0 0-39-15,0 0-23 16,131 0 5-16,-13-13 25 16,15 4-28-16,12-1 5 15,-3 3-8-15,-10 6-8 16,-10 1-92-16,-19 0-72 15,-22 6-123-15,-24 6-352 16</inkml:trace>
  <inkml:trace contextRef="#ctx0" brushRef="#br0" timeOffset="-200223.381">27595 15173 657 0,'0'0'105'16,"0"0"-31"-16,0 0-12 16,0 0 1-16,0 0-18 15,5 153 3-15,2-96-34 16,-3 0-4-16,3-3-10 15,2-10 0-15,-2-11 0 16,-4-17 2-16,1-10-7 16,-4-6 8-16,0-22-7 15,0-33-64-15,0-15-50 0,0-8 58 16,0 0 11 0,0 6 35-16,0 8 14 0,0 15 7 15,0 10 33-15,19 20 27 16,4 7-24-16,16 12 18 15,5 0-52-15,11 14 3 16,-5 14-12-16,-10 6 0 16,-13 1 0-16,-15-5 2 15,-12-2-4-15,0-5 4 16,-3-2 8-16,-27-3 20 16,-6 0 27-16,6-9-26 15,7 2 8-15,13-3 15 0,4 6-11 16,6 3-26-1,9 6-14-15,41 1 21 0,6-4-5 16,6-3 6-16,-5-4-21 16,-4-3-1-16,-7-2-3 15,-9-2-30-15,-5 3-119 16,-18-5-232-16</inkml:trace>
  <inkml:trace contextRef="#ctx0" brushRef="#br0" timeOffset="-198472.052">18089 16473 134 0,'0'0'405'15,"0"0"-314"-15,0 0 8 16,0 0-16-16,0 0-47 16,0 0-6-16,0 0 37 15,0-85-6-15,0 84-13 16,0 1-4-16,0 0-20 16,0 0 11-16,0 0-18 15,0 0 31-15,0 22-28 16,0 16-5-16,-4 21-15 15,-3 6 5-15,7 1-10 16,0-4 8-16,-3-7-8 0,-3-11-41 16,3-12 11-16,3-14-27 15,0-10-20-15,0-8-152 16,-4-14-62-16</inkml:trace>
  <inkml:trace contextRef="#ctx0" brushRef="#br0" timeOffset="-198270.31">17754 16312 684 0,'0'0'111'16,"0"0"42"-16,0 0-1 0,0 0-80 16,239 0-6-16,-184 0-22 15,-18 5-27-15,-3-1-15 16,-11 4-4-16,-4 1-7 15,1 5-104-15,-13 2-56 16,-7-1-307-16</inkml:trace>
  <inkml:trace contextRef="#ctx0" brushRef="#br0" timeOffset="-198075.166">17685 16881 900 0,'0'0'134'16,"0"0"-25"-16,236-11 12 16,-151 1-75-16,-13 6-33 15,-15 0-13-15,-8 4-2 16,-13 0-51-16,-10 0-76 16,-12 10-102-16,-5-2-435 15</inkml:trace>
  <inkml:trace contextRef="#ctx0" brushRef="#br0" timeOffset="-197542.029">18421 16874 724 0,'0'0'226'0,"0"0"-186"16,0 0 42-16,0 0-54 16,0 0-17-16,0 0-9 15,43-76 24-15,-33 36-10 16,-3-9 19-16,2 5-4 15,-2 8-15-15,0 13-7 16,-3 18-9-16,1 5 12 0,-5 0-9 16,11 18-4-16,8 22 6 15,4 10 9-15,0-1-4 16,0-17-9-16,-9-6 9 16,-1-12-9-16,-3-7 7 15,-6-2-3-15,0-5-1 16,8 0-4-16,4-16 7 15,2-12-3-15,1-8 1 16,0-4-2-16,-8 5-1 16,-6 11-4-16,-1 16 8 15,-4 8-3-15,0 0 14 16,0 32 11-16,0 12-23 16,7 9 8-16,4-7-13 0,5-10 0 15,3-10-2-15,8-8-25 16,6-14-107-16,-10-4-196 15</inkml:trace>
  <inkml:trace contextRef="#ctx0" brushRef="#br0" timeOffset="-197258.585">19322 16605 1135 0,'0'0'75'15,"0"0"-74"-15,0 0 5 16,0 0 23-16,0 0-29 15,212-12 0-15,-173 12-68 16,-9 0-38-16,-11 0-178 16,-15 0-186-16</inkml:trace>
  <inkml:trace contextRef="#ctx0" brushRef="#br0" timeOffset="-197087.162">19332 16834 1069 0,'0'0'31'0,"0"0"56"16,0 0 30-16,195 0-54 16,-123 0-25-16,-19 0-27 15,-7 0-11-15,0 0-21 16,-8 0-58-16,-7 0-142 16,-8 0-611-16</inkml:trace>
  <inkml:trace contextRef="#ctx0" brushRef="#br0" timeOffset="-192893.168">24713 13445 433 0,'0'0'87'15,"0"0"-5"-15,0 0 2 16,0 0-71-16,0 0 0 0,0 0 6 16,0-2 17-1,0 2 15-15,0 0 13 0,0 0 18 16,0 0-34-16,0 0 16 15,0 0-36-15,0 0 2 16,0 0-24-16,0 0 24 16,0 0-26-16,0-2 6 15,0-8 13-15,0-6 12 16,0-16-22-16,0-12-13 16,0-2-4-16,4 6-8 15,6 9 9-15,-1 12-20 16,-2 10 16-16,0 5 0 15,-7 4 2-15,4 0 2 16,-4 0-16-16,5 21 16 16,-1 8 6-16,-1 8 10 0,4 1-11 15,2-1 5-15,-5-8-3 16,3-9 2-16,0-7-6 16,2-12 1-16,-2-1-1 15,9 0 5-15,-2-10 0 16,5-18-1-16,4-15 2 15,-3-2-6-15,-2 3-6 16,-3 6-16-16,-8 11 3 16,2 13 16-16,-9 10 4 15,0 2-2-15,0 2 2 0,0 27 16 16,0 11-16 0,0 6 44-16,0-2-27 0,0-11-1 15,0-6-13-15,11-12-1 16,5-7-3-16,3-5 0 15,4-3-17-15,7-4-15 16,0-30 13-16,-3-8-16 16,-4 0 27-16,-12 2 4 15,-6 11 4-15,-5 13-8 16,0 8 17-16,0 7-2 16,0 1 35-16,-12 11-13 15,-8 26-29-15,2 9 0 16,6 6 0-16,12-6-3 15,0-8-8-15,0-13-65 0,16-12-18 16,14-9-228-16</inkml:trace>
  <inkml:trace contextRef="#ctx0" brushRef="#br0" timeOffset="-192356.579">25407 13214 930 0,'0'0'49'16,"0"0"-23"-16,0 0 53 15,0 0-63-15,12 123 21 16,9-105-3-16,-1-4-15 16,-4-11-18-16,3-3 8 0,4 0 5 15,11-17-1-15,-1-17-4 16,6-12-3-16,-9-2-12 15,-14-1 6-15,-9 10-4 16,-7 4-35-16,0 9 34 16,-30 14-1-16,-19 12 4 15,-4 0 2-15,3 14-17 16,8 16 15-16,12 4-4 16,14 2 2-16,16 0-12 15,0-4-17-15,0 0-55 16,7-3-45-16,12 3 68 0,8 4 65 15,5 6 2 1,-2 8 42-16,0 2 52 16,0 10-23-16,-7 1-6 0,-7-6-42 15,-16-2 8-15,0-11 4 16,0-13 15-16,-23-12 19 16,-4-13-27-16,4-6 12 15,0-11-35-15,0-30 5 16,20-13-21-16,3-12-10 15,19-1 1-15,48 6 4 16,11 5 0-16,2 12-3 16,-8 11-1-16,-8 16-75 15,-15 8-112-15,-17 9-301 16</inkml:trace>
  <inkml:trace contextRef="#ctx0" brushRef="#br0" timeOffset="-188833.544">20854 16699 109 0,'0'0'26'16,"0"0"-24"-16,0 0 2 16,0 0-4-16</inkml:trace>
  <inkml:trace contextRef="#ctx0" brushRef="#br0" timeOffset="-188485.227">20854 16699 226 0</inkml:trace>
  <inkml:trace contextRef="#ctx0" brushRef="#br0" timeOffset="-187476.052">22143 16517 653 0,'0'0'225'15,"0"0"-186"-15,0 0 8 16,0 0-29-16,0 0-5 15,7 120 16-15,9-98 4 16,3-8-5-16,3-4-24 16,1-7 12-16,3-3-14 15,3-3 16-15,-3-21-4 0,1-12 19 16,-4-12-20 0,-13-2-7-16,-10 2-6 0,0 0 3 15,0 12-7 1,-30 8 9-16,-9 6-10 0,-7 12 12 15,6 10-14-15,1 0-1 16,12 14-28-16,8 7 4 16,12 4-14-16,7 0-45 15,0-2-91-15,7-5-14 16,19-10-185-16</inkml:trace>
  <inkml:trace contextRef="#ctx0" brushRef="#br0" timeOffset="-187190.271">22143 16517 311 0,'159'-44'162'15,"-143"88"90"-15,0 18-83 0,7 14-23 16,-2 5-96-16,-1-1-9 16,3 0-6-16,-16-3 16 15,-7-12 9-15,0-6-23 16,0-14-8-16,-4-10-26 16,-19-7 14-16,-3-10-15 15,-1-6 12-15,-6-2-10 16,-3-10 9-16,6 0-12 15,0-4 7-15,4-25-8 16,10-6-5-16,5-5-6 16,11-4 6-16,0 7 0 15,0 1 2-15,27 2 0 0,10 12-3 16,2 4-12 0,10 3-51-16,8 4-66 0,5 1-71 15,1-4-234-15</inkml:trace>
  <inkml:trace contextRef="#ctx0" brushRef="#br0" timeOffset="-185938.16">22974 16736 174 0,'0'0'168'0,"0"0"-61"16,0 0 0-16,0 0 8 16,0 0-60-16,0 0 27 15,-19 32 4-15,15-32-3 16,4 0-38-16,0 0 8 16,0 0-38-16,0-5-2 15,0-18 1-15,0-13-9 16,15-17-1-16,0-9-2 15,1-2-4-15,-1 6 6 0,4 6-11 16,0 11 2-16,1 15 5 16,-6 11-11-16,6 11 11 15,-1 4-3-15,8 5-6 16,6 26 8-16,3 9 0 16,-6 10-6-16,-7-1 14 15,-7 1-11-15,-9-6 9 16,-7-9-6-16,0-9 2 15,0-8 8-15,-20 1 9 16,-3-16-9-16,4 2 4 16,5-5-5-16,-2 0 6 15,5 0-13-15,-1-8 5 16,8-1-3-16,1 3-2 16,3 6-1-16,0-4-3 0,0-4-1 15,19 2-4-15,15-6 3 16,-1-2 10-16,6-4-12 15,0-8 6-15,-9-2-8 16,0-6-2-16,-7 2-11 16,-12-5 5-16,-6 4 16 15,-5 9-6-15,0 7 14 16,0 12 6-16,0 5 12 16,0 0 8-16,0 4-31 15,0 27 0-15,0 13-2 16,0 6 3-16,0-1-8 15,4-9 9-15,10-18-12 16,-2-3 15-16,-1-13-10 0,1-6 6 16,8 0-3-16,10-19 9 15,7-12 10-15,2-13-11 16,-6-6-5-16,-6 8-6 16,-8 7 9-16,-6 13-9 15,-10 5 8-15,1 16-5 16,-4 1 7-16,0 0 37 15,0 31-31-15,0 13-5 16,7 3 16-16,5-2-19 16,-1-10 20-16,-2-9-6 15,1-12-11-15,1-6-7 0,1-8-2 16,11 0-6 0,4-14-13-16,3-16 20 0,0-14-7 15,-7 1 3-15,-4-1 8 16,-6 5-7-16,-6 13 9 15,-4 12-8-15,-3 10 5 16,0 4 11-16,0 9 4 16,0 30-16-16,0 11-4 15,0 12 4-15,0-3-6 16,0-11 4-16,0-13-9 16,4-7-104-16,31-19-17 15,-1-9-180-15,5 0-332 16</inkml:trace>
  <inkml:trace contextRef="#ctx0" brushRef="#br0" timeOffset="-185686.261">24423 16284 1085 0,'0'0'80'0,"0"0"-9"15,0 0-21-15,0 0-42 16,0 0-6-16,-42 134 29 16,31-75-12-16,-1 7 17 15,8-8-18-15,4-4-13 0,0-13-5 16,0-14-8-16,16-7-42 16,11-14-76-16,10-6-68 15,2-6-293-15</inkml:trace>
  <inkml:trace contextRef="#ctx0" brushRef="#br0" timeOffset="-185324.253">24660 16445 725 0,'0'0'355'0,"0"0"-337"15,0 0 9-15,-23 134-5 16,23-102-8-16,18-6 21 0,1-8-4 15,1-4-10-15,-1-10-13 16,4-4 18-16,4 0-21 16,6-10 8-16,3-24-11 15,-6-8-2-15,-11-6-2 16,-15 4-31-16,-4 4 29 16,0 3 1-16,-39 7 3 15,-4 10 6-15,-6 8 17 16,5 12-1-16,-2 0 5 15,7 12-12-15,9 17-13 16,14 5-3-16,16 2 8 16,0-8-14-16,9-6 12 15,31-12-10-15,6-2 3 16,4-8-14-16,-1 0-72 0,-6-10-66 16,-10-16-175-16,-1-14-306 15</inkml:trace>
  <inkml:trace contextRef="#ctx0" brushRef="#br0" timeOffset="-185132.003">24934 16146 952 0,'0'0'144'16,"0"0"-141"-16,0 0 42 16,57 125 43-16,-34-63-22 15,-11 14-15-15,-8 14-27 16,-4 0-10-16,0-2-14 15,-13-11 11-15,-20-15-11 0,3-12-18 16,-2-20-110-16,9-16-238 16</inkml:trace>
  <inkml:trace contextRef="#ctx0" brushRef="#br0" timeOffset="-184884.271">25571 16669 1114 0,'0'0'289'16,"0"0"-238"-16,0 0-35 15,0 0-16-15,0 0-59 16,0 0-136-16,60 0-47 16</inkml:trace>
  <inkml:trace contextRef="#ctx0" brushRef="#br0" timeOffset="-183646.898">26165 16240 623 0,'0'0'162'0,"0"0"-116"16,0 0 44 0,0 0-18-16,0 0-43 0,0 0-26 15,0 0 24-15,-22 131 1 16,18-71-2-16,4 4-6 15,0-3 3-15,0-2-18 16,0-11-1-16,0-12-4 16,0-13 3-16,0-14-9 15,0-9 1-15,0 0-10 16,0-8-33-16,0-23 3 16,0-19-78-16,0-13 4 15,0 1 61-15,0-6 8 16,0 6-42-16,0 5 48 15,0 11 44-15,0 14 27 0,4 11 83 16,18 16-72 0,12 5-13-16,1 5-9 0,8 26 33 15,-9 0 24-15,-4 5-34 16,-11 0 10-16,-8-4-16 16,-11 0 14-16,0-2-23 15,0-4-8-15,0-7-13 16,-18-2 8-16,2-9-5 15,5 2-6-15,-4-1 0 16,4-3 7-16,2 1-13 16,-2 7 12-16,11 4-4 15,0 4-1-15,0 9 7 16,4-4 1-16,26-4 0 16,5-6 2-16,-1-3 0 15,5-1-4-15,-12-4-7 0,-4-9 2 16,-9 0-2-16,-2 0-23 15,-5-6-45-15,-3-24-98 16,-4-10-166-16</inkml:trace>
  <inkml:trace contextRef="#ctx0" brushRef="#br0" timeOffset="-183329.449">26509 15958 397 0,'0'0'597'0,"0"0"-565"0,0 0-16 16,0 0 8-16,0 0 13 15,0 0-11-15,122 64 1 16,-110-49 2-16,-1 2-3 16,-8-1-10-16,1-2-2 15,-4 4-11-15,0 0 9 16,0 8 4-16,0 1 22 15,-14 0-4-15,-13-1 11 16,8-2 8-16,3-3-20 16,9-8-13-16,7-4-20 15,0-4 0-15,3-1-7 16,40 0 6-16,17-4-38 16,9 0-103-16,-4 0-114 0</inkml:trace>
  <inkml:trace contextRef="#ctx0" brushRef="#br0" timeOffset="-180299.174">23229 17780 138 0,'0'0'631'0,"0"0"-595"0,0 0-33 16,0 0 9-16,0 0 23 15,0 0-19-15,-23 117 46 16,23-103-22-16,0-2 6 16,23-6-34-16,4-6 16 15,5 0-19-15,5-11 10 16,-4-19 0-16,3-6-11 15,-10-8-7-15,-10-2 4 16,-16-2-10-16,0 2 7 16,0 7-5-16,-23 8 6 15,-16 9 2-15,2 12 15 0,-2 10-6 16,0 0-14 0,9 14 0-16,7 18-8 0,16 6-10 15,7-2-18-15,0 4-128 16,20-8-85-16</inkml:trace>
  <inkml:trace contextRef="#ctx0" brushRef="#br0" timeOffset="-180158.193">23608 17856 786 0,'0'0'203'16,"0"0"-69"-16,0 0-63 15,0 0-3-15,0 0-49 16,228 23-19-16,-186-23-11 15,-5 4-103-15,-10 0-194 0</inkml:trace>
  <inkml:trace contextRef="#ctx0" brushRef="#br0" timeOffset="-174794.31">14836 16994 242 0,'0'0'86'16,"0"0"26"-16,0 0 1 15,0 0-17-15,0 0-46 16,0 0-20-16,0 0 5 16,0 0 1-16,0-18 8 15,0 18-16-15,0 0 9 16,0 0-7-16,0 0 5 16,0 0 13-16,0 0 20 15,0 0-6-15,0 0-4 16,0 0 6-16,0 0-44 15,0 0-7-15,9 0-9 16,40 0-4-16,27 0 5 16,20 0 0-16,17 0 5 0,5 0-8 15,-3 0-4 1,-5-3-2-16,-11-2-11 0,-10 5-65 16,-17 0 17-16,-10 0 19 15,-18-4-27-15,-12 0-62 16,-9-2-32-16,-16-8-83 15</inkml:trace>
  <inkml:trace contextRef="#ctx0" brushRef="#br0" timeOffset="-174508.454">15828 16812 951 0,'0'0'104'0,"0"0"-98"15,0 0 20-15,0 0 12 16,0 0-25-16,225 18-11 16,-160 4 6-16,-5 0-1 15,-14 0-14-15,-19 0 10 16,-24 0-3-16,-3 2 0 16,-10 2 1-16,-43 4 12 15,-9-2-3-15,-7-2 17 16,5-2-8-16,18-4-1 15,16-5-15-15,18-6-6 16,12-4-81-16,3-1-173 0,40-4-411 16</inkml:trace>
  <inkml:trace contextRef="#ctx0" brushRef="#br0" timeOffset="-169176.34">3172 1423 256 0,'0'0'187'15,"0"0"-77"-15,0 0 25 16,0 0-65-16,0 0-15 0,0 0-37 15,0 0 5-15,0 0 6 16,0-2-21-16,0 2 4 16,0 0-4-16,0 0 26 15,0 6-29-15,0 16 4 16,0 12-2-16,-4 13 4 16,4 9-11-16,0 10 0 15,0 6 0-15,0 11 8 16,0 5-12-16,0 5 8 15,0 2-8-15,0 2-7 16,0-3-8-16,0 2 8 16,0-8 11-16,-19-4-5 0,-1 5 10 15,-3-3 6 1,5 2-10-16,3-2 0 0,4-4 6 16,6-3-13-16,5-8 8 15,0 0-4-15,0-6 4 16,0-1 0-16,0-2 21 15,0-1-12-15,0-5 29 16,0-1-13-16,5-5-1 16,13-4-23-16,-2 0 6 15,-1-2-8-15,0-1-1 16,1-8 5-16,-6-2 4 16,3-5-14-16,-6-4 14 15,0-2-9-15,-7 0 4 16,0-1 15-16,0 0 3 15,0-3-1-15,0-5-14 0,0-4-6 16,0 1-1-16,0-4 8 16,0 3-15-16,5-3 11 15,2-1-8-15,13 4 5 16,-3-5-5-16,15-3 3 16,14 1-10-16,7-2 10 15,11 0-13-15,5 0 9 16,0 0-13-16,0 0 16 15,-6 4-15-15,-1 4 14 16,-1 3-11-16,0 0 9 16,5 2 5-16,5-3 0 15,14-3-4-15,21-2 0 0,19-4 0 16,17-1-40 0,6 0 6-16,-6 0-45 0,-24 0 83 15,-11 0-1-15,-19 7 3 16,-12 0 2-16,-3 2-2 15,-4-1 53-15,14-1-36 16,9-3 19-16,7 3-37 16,7-6 3-16,2-1-4 15,1 0 0-15,6 0-2 16,-1 0 4-16,4 0-5 16,1 0 15-16,-4 0-12 15,3 0 2-15,-5 0 3 16,-1 0 1-16,-3 0-5 15,6 0-1-15,4 0 1 16,10 0-4-16,20 0 3 0,3 7-10 16,5-5 15-16,-1 0-11 15,-11 2 4-15,-4 0-4 16,-8-2 3-16,-2 2 3 16,-5 2 0-16,-4-5 1 15,0 2-5-15,-4-3 8 16,-5 0-11-16,6 0 7 15,-13 0-24-15,-7 0-32 16,-10 2 23-16,-10-1-14 16,-6 2 4-16,-4-2 40 0,-13-1 3 15,-1 0 22 1,2 0 31-16,-1 0 21 0,10 0-53 16,3 0-10-16,-2-4-11 15,14-2-2-15,-1-3-2 16,3-1-38-16,6-3 9 15,-17 0 4-15,-12-3 26 16,-24 0 6-16,-20-1 54 16,-16-7 21-16,0-3 11 15,0-11-29-15,-20-8 2 16,4-13-51-16,9-5-11 16,7-6-7-16,0-2-52 15,11 1 6-15,21 5-3 16,-15 0 36-16,-1 2 20 15,-16 0 15-15,0-2 20 0,0-3-1 16,0 2 18-16,0-6-45 16,0-6-8-16,0-1 1 15,0-9-20-15,-7-3-18 16,-2 0 23-16,2 7-21 16,-9 4 27-16,6 9 9 15,-6 12 1-15,5-2 40 16,2 0-20-16,9 0 21 15,0-7-42-15,0 6 0 16,20-2-3-16,15 0-6 16,-1 1 6-16,-8-2-11 15,-3 2 8-15,-7 7-2 0,-9 0 6 16,0 3 1 0,-3 2-2-16,1 2-7 0,2 1 9 15,4-2-6-15,1 1-22 16,8 0 7-16,-6 0-22 15,5 2-28-15,-3 9-45 16,-5 5 71-16,-4 12 28 16,-7 8 15-16,0 8 3 15,0 3-3-15,0 3 0 16,-14 0-47-16,-6 0 10 16,-3 9-77-16,0 3 89 15,4-4 2-15,-4-2 26 16,-7 2 18-16,-16-2 38 15,-11 2-28-15,-12 1-28 16,-7-1-24-16,-4 1 24 0,1-1 23 16,-6 0 39-16,-2 2-32 15,-5-1 21-15,-3 2-12 16,3-1 15-16,-7-2-3 16,0 2-16-16,3-1-35 15,1-2 0-15,-1-1-34 16,2-2 25-16,-10 0 9 15,5 0-2-15,-4-2-13 16,1 0 15-16,-4 0 29 16,-6 2-11-16,-10 2-18 15,-3 0-3-15,-10 4-23 0,-13 0-13 16,-12 2-14-16,-11 4-7 16,-13-4 54-16,9-2-10 15,0 0-17-15,7-1 16 16,3 0 17-16,6 0 23 15,10-2 0-15,15-3 16 16,12-1-39-16,12-3-3 16,4 0-19-16,2 0 14 15,4 0 6-15,5-4 2 16,8-3 35-16,2 1-33 16,2 5 34-16,0-2-14 15,2 3 16-15,8 0 24 16,17 0 15-16,3 0-77 15,3 0-1-15,0 0-1 0,-3-5 4 16,-5-1 14 0,-11-5-12-16,-7 3 5 0,-11 0-4 15,-1 4 1-15,-11-1 8 16,7-1-4-16,5 1-10 16,11-1-4-16,11 4 0 15,5-2 3-15,1-2-6 16,6 4 14-16,-7 0-14 15,-6 0 0-15,-3 2-11 16,-10 0-24-16,3 0 42 16,3 0-3-16,4 0 6 15,7 0-9-15,6 0-2 0,6 0 1 16,1 6 8 0,6 2-8-16,6 5-2 0,7 2-28 15,7 1-47-15,14 3 22 16,9-7-200-16</inkml:trace>
  <inkml:trace contextRef="#ctx0" brushRef="#br0" timeOffset="-162984.362">23408 17718 22 0,'0'0'239'0,"0"0"-169"16,0 0-14-16,0 0 19 15,0 0-26-15,0 0 7 0,0 0 23 16,0-8-31-1,0 8-15-15,0 0-8 0,0 0-1 16,0 0 11-16,0 0-11 16,0 0 22-16,0 0-18 15,0 0 15-15,0 0 0 16,0 0 10-16,0 0-34 16,0 0 4-16,0 0-7 15,5 4-9-15,13 13 9 16,10 2 3-16,6-1-2 15,-1-6-14-15,10 2 3 16,3-6-3-16,-4-2-6 16,2 3 1-16,-1-6-37 15,-13 7-97-15,-18-6-427 16</inkml:trace>
  <inkml:trace contextRef="#ctx0" brushRef="#br0" timeOffset="-105783.604">17514 17339 644 0,'0'0'252'0,"0"0"-240"0,0 0-10 16,0 0 79-1,209 48-43-15,-102-34-13 0,10-6 8 16,14 2-15-16,2-2 12 16,-8-4-13-16,-3 2 28 15,-14-1-26-15,-17-2 7 16,-10 1-16-16,-21-4 6 16,-10 0 2-16,-12 0-17 15,-7 0 3-15,-16 0 0 16,-7 0-8-16,-8-4-96 15,0 1-117-15</inkml:trace>
  <inkml:trace contextRef="#ctx0" brushRef="#br0" timeOffset="-104993.146">18062 18220 359 0,'0'0'372'0,"0"0"-312"15,0 0 59-15,0 0-35 16,0 0-70-16,0 0-12 16,23-149 16-16,-23 90-16 15,0 6 9-15,0 8-2 0,4 14 29 16,-1 15-13 0,6 5-12-16,-2 11-12 0,13 5-2 15,6 26 4-15,8 18 3 16,1 5 4-16,-1-4-7 15,-4-6 1-15,-4-8-4 16,-6-13 6-16,-4-16-3 16,-6-7-4-16,6 0 2 15,0-18-1-15,-5-18 15 16,5-9-3-16,-9 6 7 16,-4 3-2-16,1 6 0 15,-1 12-5-15,3 12 29 16,-3 4-34-16,4 2 7 0,9 12-14 15,2 19 7-15,10 10 12 16,-1-1-18-16,-1-6 6 16,4-6-2-16,0-6-8 15,-3-7 3-15,5-12-1 16,-6-3-7-16,1 0-14 16,3-26 18-16,-3-6 1 15,-12 4-4-15,-4 6 14 16,-7 6-4-16,-4 14-2 15,0 2 24-15,0 0 2 16,0 2-27-16,8 27-9 16,15 13-25-16,7 8-128 15,8-3-235-15</inkml:trace>
  <inkml:trace contextRef="#ctx0" brushRef="#br0" timeOffset="-101520.72">4244 3254 529 0,'0'0'211'15,"0"0"-183"-15,0 0-27 16,0 0 64-16,-202 22 18 16,174-18-69-16,10 3 18 15,2-3 13-15,5-1-12 16,6-3-14-16,5 2 20 15,0 0-16-15,0 2-1 16,9 3-13-16,40 3-2 16,35-1 18-16,27 1-10 15,11-3 20-15,11-4-23 16,-4 0 4-16,2-3-14 16,-6 1-2-16,-6-1 0 0,-17 0-1 15,-13 0-7-15,-18 0-18 16,-22 0 9-16,-20 0-35 15,-22 0-19-15,-7 0-89 16,-16 0-89-16</inkml:trace>
  <inkml:trace contextRef="#ctx0" brushRef="#br0" timeOffset="-100619.782">4336 3848 138 0,'0'0'470'16,"0"0"-408"-16,0 0-21 15,0 0 16-15,0 0-40 16,0 0 1-16,0 18 6 16,0-17 57-16,0-1-36 15,0 0 4-15,0 0-22 16,7 0 11-16,-7 0-12 0,7-8 0 15,0-15 6 1,5-9-21-16,4-8 5 0,-2 2-10 16,2 5-7-16,-2 9 9 15,-1 8-11-15,-6 11 3 16,-4 5-2-16,6 0-8 16,2 15-4-16,5 24 14 15,7 8 3-15,0 6 14 16,-9-9-16-16,9-8 7 15,-7-12-5-15,-6-13 3 16,3-7 0-16,-3-4-6 16,6 0 0-16,11-29 0 15,3-11 20-15,0-6-18 16,-11 4 12-16,-3 10-10 0,-5 12 9 16,-8 10-13-16,6 10 0 15,-9 0 11-15,0 0 10 16,4 24-21-16,-1 10 5 15,13 8 1-15,-2-8-6 16,2-7 4-16,4-14 1 16,-1-9-6-16,-1-4 1 15,14 0-5-15,1-30 4 16,10-10 1-16,-2-3 1 16,-10 8 6-16,-13 9-6 15,-9 11 2-15,-6 12-1 0,-3 3 1 16,0 0 20-1,0 18-13-15,0 19-4 0,4 20-8 16,0 6 6-16,11-10-8 16,16-12-173-16,11-27-319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1:14:29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21956 17223 274 0,'0'0'6'0,"0"0"-5"16,0 0 31-16,0 0 23 15,0 0-13-15,0 0 11 16,-4-58 39-16,4 48-53 16,0 6-18-16,0 0 3 15,-7 4-5-15,-2 0-19 16,2 0-61-16,0 0-51 16,3 0-4-16,4 0 41 15,-5 0 75-15,5 0 1 16,0 0 70-16,0 0 29 15,0 0-10-15,0 0-28 16,0 0-31-16,0 0-23 16,0 0-8-16,0 0-4 15,0 0 4-15,9 0 28 0,14 4-20 16,7 0 9-16,7 2-12 16,6 1-2-16,6 2-2 15,4-3 1-15,9 2-1 16,-2-4 2-16,6-4 3 15,-1 0 5-15,2 0 13 16,2 0-9-16,0 0-11 16,0 0 2-16,-3 0-6 15,-6 0 0-15,5 0 0 16,-1 0 1-16,1 0-1 16,1 0-2-16,-2 0 2 15,5 0 0-15,3-4 2 0,-3 0 4 16,-5 0 1-16,-2 4 4 15,-9 0-3-15,-4 0-4 16,1 0 3-16,3 0 0 16,5 0-1-16,6 0 6 15,5 0-2-15,0 0-4 16,-4 0-5-16,-4 0 3 16,-5 0-4-16,-6 0 0 15,1 0-2-15,2 0 6 16,0 0 3-16,4 0 17 15,5 0-6-15,-2 4-13 16,2 0-1-16,1 0-3 16,3-2-1-16,-1 2 2 0,2 0-1 15,2-4-1 1,-3 0 1-16,3 0-1 0,-5 0 0 16,-3 0 0-16,0 0 0 15,-3 0 0-15,-8 0 0 16,-5 0 0-16,-4 0 0 15,2 0 0-15,-1 0 1 16,8 0-1-16,3 0 3 16,3 0-2-16,3 0-1 15,-3-4 1-15,-3 0 2 16,-3 2 0-16,-1 2 2 16,4 0-5-16,-3 0 3 0,3 0-2 15,2 0 0 1,-2 0-1-16,0 0-1 0,-3 0 1 15,-1 0 0-15,1 0 6 16,-4-4-3-16,0 0 4 16,-13 0-5-16,-6 4-2 15,-8 0-7-15,-6 0-75 16,-3 0-69-16,-3 0-149 16</inkml:trace>
  <inkml:trace contextRef="#ctx0" brushRef="#br0" timeOffset="14437.839">2524 6711 501 0,'0'0'274'16,"0"0"-252"-16,0 0-15 15,0 0 128-15,0 0-135 16,0 0-21-16,0 0-1 16,0-4 20-16,0 4 1 15,0 0-1-15,0 0-6 16,0-2 16-16,0 2-2 16,0 0-4-16,0 0 36 15,0 0-2-15,0 0-4 16,0 0-6-16,0-2-10 0,0 2 8 15,0 0-20 1,0 0 2-16,0 0-2 0,0 0-3 16,0 0 6-16,0 0-3 15,0 0-4-15,0 8-7 16,0 19 0-16,0 10 6 16,-5 13-11-16,1 9 17 15,4 13-13-15,0 8 3 16,0 8-4-16,0 13-11 15,4 9 3-15,12 7 6 16,7 5-14-16,0 3 8 16,0-10-8-16,-4-1 25 15,-5-6-10-15,2-8 9 16,0-10 1-16,-2-4 3 0,2-10-3 16,-5-2-1-1,-2-2-3-15,-2-6 4 0,-4-6-1 16,1-7 7-16,-1-13-10 15,6-8 8-15,-5-12-7 16,-1-10 3-16,4-6 0 16,-7-4 0-16,0 0 6 15,0 0 20-15,0 0-12 16,0 0 29-16,0 0-28 16,0 0 9-16,0 0-23 15,0 0 13-15,0 0-14 16,4 0 0-16,1 0-3 15,6 0-2-15,5 2-2 16,7 1 14-16,0-2-17 0,-2 3 20 16,11-4-14-16,5 0 4 15,13 0 0-15,19 0 8 16,3 0-6-16,8-3-2 16,1-6 8-16,2 1-14 15,0 0 14-15,6 2-13 16,-1-1 11-16,-1 1-9 15,5 3 3-15,7 0 0 16,0 3 0-16,4 0 2 16,8 0-7-16,2 0 14 15,2 0-10-15,-3 0 8 16,-10 3-12-16,4-3 6 0,13 0-1 16,26 0 0-16,7 0 47 15,9 0-36-15,-2 0-1 16,-7 0-16-16,-1 0 7 15,-8 0-2-15,-1 3-12 16,-13 2 10-16,2-5 0 16,-9 0-2-16,-9 0 4 15,-2-16 2-15,-5 2-5 16,2 0 14-16,2 2-15 16,5 3 11-16,3 4-10 15,1 3 4-15,-2 2-2 16,-6 0-9-16,-12 0-16 15,-7 0 17-15,-9 0-12 16,-7 0 16-16,0 0 2 0,1 0-2 16,0 0 9-16,-6 0-6 15,2 0 3-15,-8 0 0 16,-8 2-6-16,-2-1 13 16,-11-1-16-16,-12 0 20 15,-9 0-21-15,-13 0 18 16,-6 0-12-16,-4 0 8 15,0 0 9-15,0-22 15 16,0-11-12-16,0-10 1 16,0-5-16-16,0-4 5 15,0-2 3-15,-4-2-16 16,-3-3 13-16,-9-9-12 0,-3-6 2 16,-4-6 4-16,2-4 0 15,1 0 4-15,11 0 0 16,9 1-4-16,0 0 21 15,0 4-16-15,6-3 7 16,11 1-10-16,-4-2 0 16,-3 4-2-16,-1-6 3 15,-5 4-8-15,-4 0 11 16,0 7-11-16,0 11 10 16,0 13-7-16,0 9 7 15,0 9-7-15,-4 5 5 16,-8 6-1-16,1 3 7 15,-1 0-8-15,5 1 11 0,3-1-9 16,1 0-2 0,3-2 7-16,0 2-16 0,0 0 10 15,0 2-4-15,0 0 2 16,0-2-6-16,0 0 4 16,14 0-12-16,-2 2 7 15,-1 3 7-15,-8 5-7 16,1 3 11-16,1 3-7 15,-5 2 3-15,0 0 0 16,0 0 0-16,0 0 6 16,-16 0-12-16,-17 0 1 15,-10 0 3-15,-6 0 4 0,-17 7-7 16,-10-5 11-16,-11 3-4 16,-17-2 2-16,-9 4 0 15,-9-1-7-15,-20-2 10 16,-6 0 5-16,-10-2-10 15,3 0 9-15,6-2-7 16,11 0-3-16,2 0-1 16,-6 0-2-16,-6 0-35 15,-8 0 21-15,-5 0 3 16,12 0 26-16,-3 0-20 16,4 0 15-16,10 0-9 15,0 0 3-15,12 4-4 0,1 4 0 16,6 3 0-1,9 4 1-15,3 1-3 16,13 2-1-16,2 2 0 0,3 3 3 16,10-2-17-16,-13-1 19 15,5-2-8-15,-1 2 6 16,-4-4-2-16,9-2-10 16,3-4 12-16,4-3 2 15,3-6 1-15,1-1 8 16,-1 0 0-16,1 0 0 15,-4 0 2-15,-13 0-11 16,-6 0 0-16,-4 0 4 16,-4 2 3-16,4 8-1 15,-4 5 2-15,11 3 5 16,0-1-10-16,0 6-6 0,13-6-3 16,3 2-2-16,7-3 5 15,12-4-19-15,8-6 8 16,19-5-21-16,10-1-16 15,17 0-84-15,3-8-141 16</inkml:trace>
  <inkml:trace contextRef="#ctx0" brushRef="#br0" timeOffset="17679.909">2851 7750 88 0,'0'0'288'15,"0"0"-224"-15,0 0 48 16,0 0-28-16,0 0-23 16,0 0-37-16,0 0-3 15,0 0 8-15,0 0-16 16,0 0 13-16,0 0-9 16,27 0 21-16,15 0 27 15,8 0 14-15,10 0-37 16,6 0-25-16,-1 0-11 0,-5 0-4 15,-7 0 3-15,-7 0 4 16,-7 4-13 0,-16-1 14-16,-12 4-16 0,-8-5 13 15,1-2-7-15,-4 2 0 16,5-2 0-16,-5 0 0 16,0 0 5-16,4 0-10 15,-4 0-18-15,0 0-22 16,0 0-100-16,7 0-45 15,-4 0-324-15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0:31:42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5116 5765 282 0,'0'0'70'0,"0"0"-70"16,0 0-2-16,0 0 2 0,0 0-3 15,0 0 0 1,0 0 6-16,0 0-10 0,0-48 16 15,8 40 2-15,-8 2-11 16,0-2-2-16,0-1-44 16,0 0-92-16</inkml:trace>
  <inkml:trace contextRef="#ctx0" brushRef="#br0" timeOffset="1309.841">5132 4448 97 0,'0'0'117'0,"0"0"-54"0,0 0 3 16,0 0-5-16,0 0-11 15,0 0 14-15,0 0-7 16,0 0-25-16,0 0 32 16,0 0-48-16,0 0 24 15,0 0-18-15,0-3 24 16,0 3-31-16,0 0 18 15,0 0-15-15,0 0 7 16,0 0-13-16,0 0-5 16,0 0-3-16,0 0 3 15,0 0 4-15,0 0-7 16,0 0-8-16,0 0 4 16,0 0-1-16,0 11-5 0,0 0 12 15,0 7-13 1,0 3 18-16,0 2-25 0,0 4 26 15,0-1-23-15,0 2 19 16,0 0-16-16,0 0 1 16,0-2-4-16,0-4 11 15,0 0-8-15,0-1-1 16,0-2 18-16,0 6-19 16,0-3 27-16,0 3-27 15,0 4 10-15,0-2 0 16,0 0-2-16,0-1 4 15,0-2-7-15,0 0 15 16,0-1-21-16,0-3 22 16,0 3-20-16,0-2 17 0,0 6-14 15,0-3 9-15,3 0-4 16,1 0 1-16,4-2 0 16,0 3-6-16,-1-6 18 15,1 6-22-15,-4 0 22 16,-4-4-24-16,4 3 16 15,-4-3-4-15,3 0 0 16,-3-1 0-16,4 0-2 16,-4 0 9-16,0 0-16 15,0 3 18-15,0-4-18 16,0 1 19-16,0 0-12 16,0 1 2-16,0-1 0 15,0 0-1-15,0-1 2 16,0 2-10-16,0-1 22 0,0-2-21 15,0 2 17-15,0-4-16 16,0 4 7-16,0-2 0 16,0 2 0-16,0-2 0 15,0 3-2-15,0-2 10 16,0 1-15-16,0 2 14 16,0 2-13-16,0-1 17 15,0 2-15-15,0-2 4 16,-4-4 0-16,1 1-1 15,3-1 2-15,0-4-9 16,0 0 18-16,0-5-19 0,0-2 22 16,0-2-23-1,0-5 18-15,0 2-9 0,0-3 2 16,0 0 3-16,0 0-4 16,0 0-15-16,0-7-87 15,0-14-270-15</inkml:trace>
  <inkml:trace contextRef="#ctx0" brushRef="#br0" timeOffset="4297.295">5139 4443 111 0,'0'0'121'15,"0"0"-89"-15,0 0-10 16,0 0-22-16,0 0 0 0,0 0 8 16,0 0-3-16,0 0-5 15,0 0 15-15,0 0-12 16,0 0-3-16,0 0-18 16,0 0-69-16</inkml:trace>
  <inkml:trace contextRef="#ctx0" brushRef="#br0" timeOffset="11474.693">5132 4467 148 0,'0'0'36'16,"0"0"-32"-16,0 0 27 16,0 0 2-16,0 0 41 15,0 0-17-15,0 0-14 16,0 0 18-16,0 0 33 16,0 0-11-16,0 0-52 15,0 0-1-15,0 0-23 16,0 0 15-16,0 0-20 15,0 0 18-15,0 0-20 16,0 0 1-16,0 0 0 16,0 0-1-16,0 0 28 0,0 0-21 15,0 0 15-15,12 0-18 16,-5 0 21-16,0 0-17 16,-3 0-3-16,-4 0-5 15,0 0 0-15,5 0-3 16,-5 0 3-16,0 0-9 15,0 0 16-15,0 0-17 16,3 0 18-16,5 0-15 16,7 0 7-16,-7 0-3 15,7 0 2-15,7 0-3 16,6 0 4-16,2 0 18 16,-3-1-8-16,-8-2 3 15,-5 1-23-15,-1 0 17 16,-6 2-8-16,0 0 1 0,-2 0 0 15,-5 0 0-15,0 0 4 16,0 0-11-16,0 0 15 16,0 0-7-16,0 0 4 15,0 0-3-15,0 0-1 16,0 0-1-16,0 0 0 16,0 0 0-16,0 0-5 15,0 4 13-15,0 0-16 16,0 1 17-16,0 1-17 15,0 0 16-15,0-1-10 0,0-1 2 16,0 1 0 0,0-1-2-16,0 0 4 0,0 0-10 15,0 3 18-15,0 2-13 16,0 0 9-16,-5 4-12 16,5-4 6-16,-4 4 0 15,4-1 0-15,-3 0 0 16,3 0 0-16,0-1 4 15,-4 4-14-15,4-3 20 16,-3 4-16-16,3 2 13 16,0-2-12-16,-4 1 5 15,-1 2 0-15,5-5-2 16,0 2 4-16,-4-4-8 16,1 2 16-16,-1-2-18 15,1 1 15-15,-1 3-14 0,1-5 6 16,-3 5 1-1,6 1 0-15,0 1 4 0,0 0-8 16,0 0 7-16,0 2-11 16,0 0 16-16,0 1-11 15,0 0 8-15,0 0-9 16,0-2 4-16,0 1-2 16,-3-1 0-16,-1 2 4 15,1-2-7-15,-4-2 15 16,1-1-14-16,-1 3 11 15,0-4-14-15,7-2 8 16,-9-2-1-16,9 1 2 0,-3 4 0 16,-1 0-4-16,4 5 3 15,0-3-8-15,0 2 14 16,0-2-13-16,0-4 11 16,0 1-10-16,0 0 3 15,0-1 2-15,0-1-1 16,0-2 3-16,0 3-7 15,0-2 13-15,0 2-14 16,0 0 17-16,0-2-16 16,0 0 6-16,0 1-2 15,0 0 0-15,0 1 1 16,0 1-2-16,0-2 8 16,0 2-18-16,4 1 25 0,5 0-19 15,-6-1 13 1,4-1-14-16,-3 3 7 0,-1 1-2 15,6-4 2-15,-9-1 0 16,4 0-2-16,-4 1 7 16,0-3-9-16,0 4 12 15,0-1-13-15,0 1 8 16,0 2-5-16,0-3 4 16,0-2-2-16,0-2 0 15,0 0 0-15,0 2-7 16,-4 2 14-16,1 0-12 15,3 2 14-15,0-2-14 16,0 2 5-16,0-2 0 16,0-4-2-16,0 1 7 0,0-6-13 15,0 4 16-15,0 0-14 16,0 0 15-16,0-1-15 16,0-1 10-16,0 1-4 15,0 1 0-15,-6-1 0 16,6 2 9-16,-7-1-8 15,4 2 11-15,-4-1-7 16,-2 0 0-16,5-2 0 16,4-2-10-16,0-2 12 15,-3-3-7-15,3-1 4 16,0 0-4-16,0 3 4 16,0-3 2-16,0 2 6 15,0-2-11-15,0 0 14 0,0 0-9 16,0 1-2-1,0 1-4-15,0 2 0 0,0-1-5 16,0-1 14-16,0 0-16 16,0 0 15-16,0 0-9 15,0-2 8-15,0 0 5 16,0 0-6-16,0 0 14 16,0 2 1-16,0 2-10 15,-4 0-10-15,-3 2 11 16,-2 0-20-16,2-1 18 15,0-2-17-15,-2-1 19 16,6-1-13-16,-4-1 3 16,3 0-2-16,-8 3 0 15,-8-3 4-15,10 0 0 0,-6 0 2 16,5 0 1-16,4 0 0 16,-2 0 15-16,6 0-14 15,3 0 26-15,0 0-22 16,0 0-11-16,0 0-2 15,0 0 9-15,0 0-16 16,0 0 16-16,0 0-15 16,0 0 11-16,0 0-8 15,0 0-1-15,0 0-3 16,0 0 0-16,0 0 2 16,0 0 0-16,0 0 4 15,0 0-5-15,0 0 0 16,0 0 3-16,0 0-3 0,0 0 3 15,0 0 1-15,0-4 3 16,3-1 0-16,6 4-9 16,-2-3 3-16,0 1-9 15,2 0 11-15,-2-1-14 16,4 2 16-16,-3-2-13 16,7 2 13-16,-3 0-3 15,-5-2 1-15,0 2-2 16,-3 0 12-16,5-3-13 15,-6-1 16-15,4-1-15 16,-3-3 11-16,5-2-6 16,-6-4 1-16,1 0 0 0,-4-1-2 15,0 3 8-15,0 0-15 16,3 0 18-16,-3 1-14 16,4-4 14-16,-1-5-16 15,6-4 7-15,2-7 0 16,-2 0 0-16,1-7 1 15,-6-2 5-15,-1 0-2 16,-3-1 12-16,6 2-15 16,-6 0 11-16,0 1-6 15,0-2-5-15,0 0-1 16,0-2 0-16,-9-2-2 16,-2 0 8-16,-1 0-16 15,5 4 20-15,0 6-15 16,-2 2 17-16,2 5-22 15,3 3 13-15,1 2-3 0,3-2 0 16,0 0 2-16,0 0-9 16,0 0 18-16,0 2-24 15,0-2 26-15,0 2-23 16,0-1 21-16,0-1-15 16,0 1 4-16,3-1 0 15,1 2-5-15,-1 3 10 16,-3 5-14-16,4 1 20 15,-1-2-12-15,3 5 10 16,1-1-13-16,-4-2 8 0,4 1-4 16,-1 0 0-16,-3 1 3 15,-3-2-6-15,0 5 13 16,0 2-17-16,0-1 16 16,0 4-11-16,0-5 9 15,4 2-9-15,-4-2 2 16,3 2 0-16,-3-1 1 15,0 2 4-15,0 3 7 16,0 2-10-16,0 2 12 16,0 0-7-16,0 0-14 15,0 0 6-15,0 0 0 16,0 0 0-16,0 0 1 16,0 0-4-16,0 0 4 15,0 0-14-15,0 6 27 0,0 10-26 16,0 8 20-16,0 4-11 15,0 6 4-15,0 4-1 16,0 4-1-16,0 4 4 16,0 3-10-16,0-2 21 15,0 2-24-15,-3-1 23 16,-4 2-24-16,1 3 13 16,3 0-2-16,3 7-5 15,-7-2-5-15,3 0 0 16,-5-4-21-16,2-6 30 15,4-7-12-15,-1-3 10 16,-3-6-9-16,7-2 11 16,0-2-7-16,0-3 1 0,0-1 5 15,0-1 0-15,0 4-5 16,0 0 15-16,0 0-18 16,-5 3 11-16,5-2-6 15,-4-2-2-15,1 0 8 16,3-2-7-16,-4-4 7 15,4 0-4-15,0-2 7 16,0-2-15-16,0-2 24 16,0 0-20-16,0 0 16 15,0 0-15-15,0-2 7 16,0 1 0-16,0-4 0 16,0-3 4-16,0 1-12 15,0-3 15-15,0 0-17 16,0-2 20-16,0 2-11 0,0 1 4 15,0 3 11-15,0 2-14 16,0 7 0-16,0-2 0 16,0 2 7-16,0-1-13 15,0-4 16-15,0-1-17 16,0 0 15-16,0-3-16 16,0-2 13-16,0 0-7 15,0-1 2-15,0-2 0 16,0-3-5-16,0 0 12 15,0 0-18-15,0 0 22 16,0 0-5-16,0 0-5 0,4-8 23 16,-4-10-14-1,3-3-7-15,1-6-3 0,-4-3 9 16,5-3-13-16,-5 2 13 16,0-5-13-16,4 0 15 15,-4-7-19-15,7-1 11 16,-4-1-3-16,-3-4 8 15,4-1-4-15,-1 4-4 16,3-1 12-16,4 5-20 16,-6-2 17-16,5-1-13 15,-6 4 12-15,-3-6-6 16,0 2-1-16,0-1 1 16,0-1-2-16,-9 4 6 15,-1 0-15-15,-3 3 22 16,3 7-23-16,6-1 22 0,-3 5-21 15,2 0 12-15,1 2-3 16,-6 1 0-16,1-2 0 16,2 4-3-16,0 2 10 15,7 1-20-15,-4 6 26 16,0 3-21-16,4 0 15 16,-5 3-14-16,5 2 7 15,0-1 0-15,0-1-4 16,0-2 8-16,0-4-16 15,0 1 25-15,0 0-24 16,0 2 24-16,0 0-24 16,0 2 17-16,0 0-10 0,0-3 4 15,5 0 0-15,-1-4-2 16,0 3 8-16,3-3-16 16,-4 3 20-16,1 2-16 15,1 2 15-15,-5 2-16 16,0 2 7-16,0-2 0 15,0 3-1-15,0 2 8 16,0 0-17-16,0 2 23 16,0 1-23-16,0 0 25 15,0-2-25-15,0 2 12 16,0 0-4-16,0 0-1 16,0 0 3-16,0-3-2 0,0-3 12 15,4-7-17 1,3-1 7-16,-4-6-2 0,10 4-3 15,-13 0-2-15,3 0 7 16,-3-1-3-16,0 2 0 16,0-2-1-16,0-1-3 15,0 4 10-15,0 0-16 16,0 6 25-16,0 6-19 16,0 2 14-16,0 0-14 15,0 0 4-15,0 4-15 16,0 16 12-16,0 8 2 15,-3 4-8-15,-10 5 24 16,3-3-20-16,-3 0 19 16,10 2-22-16,-1 6 8 0,1 3 3 15,-1 6 1-15,0-3 4 16,-1-4-10-16,5-1 15 16,0 1-18-16,0 0 18 15,0 0-20-15,0 0 16 16,9-1-9-16,-5 1 3 15,-4 0 0-15,3 1-3 16,-3 4 1-16,4-2-4 16,-4 2 6-16,0-2-10 15,0-6-3-15,0-7 6 16,0-2-9-16,0-4 13 16,0-5-1-16,0 2 4 15,-4 2-3-15,4-4 9 16,-3 4-14-16,-1-4 19 0,4 0-22 15,0 2 16-15,0-4-6 16,-4 3 1-16,4 2 0 16,0 0-4-16,0 0 8 15,0 1-14-15,0-2 22 16,0 1-21-16,0 2 20 16,0-2-21-16,0-1 10 15,0 0 0-15,0 2-1 16,0-1-2-16,0-2 1 15,0 0-6-15,0-4-3 16,0 0 18-16,0-2-14 16,0-2 3-16,0 2-5 0,0-2-16 15,0 0 7 1,0 0 10-16,0-4-5 0,0-1 4 16,0-4 15-16,0-1-15 15,0 0 16-15,0 0-12 16,0-2 6-16,0-2-2 15,0-2 0-15,0 0 1 16,0 0-1-16,0 0 7 16,0 0-3-16,0 0 4 15,0-12 28-15,0-1-34 0,0-5 12 16,0-3-10 0,0-1-3-16,0-4 0 15,0-4 2-15,0-8-9 0,4-6 14 16,-4-9-10-16,0-7 10 15,0-2-14-15,0-6 10 16,0-2-7-16,-12 2 4 16,-3 3 0-16,3 4-6 15,12 2 14-15,-7 5-19 16,3 2 22-16,4 4-17 16,-8 2 12-16,8 2-9 15,0 4 4-15,-4 0-1 16,4 1 0-16,-7 3 0 15,7 4-6-15,0 0 16 16,0 4-12-16,0 0 11 0,0 6-3 16,0 0-2-16,0 4 1 15,0 3 5-15,0 2-5 16,0-1 1-16,0-3 0 16,0 2 15-16,0-6-20 15,0 0 11-15,0-3-9 16,0 2-1-16,0 1-2 15,0 1 0-15,0 2-1 16,0 2 4-16,0 1-1 16,0 0 10-16,0-1-9 15,0 0 8-15,0-2-16 16,0 2 6-16,0 6-2 16,0 4 1-16,0 3 0 15,0 3-2-15,0 0 6 16,0 0-17-16,0 0 17 0,0 0-12 15,0 0 5-15,0 0-3 16,0 0 5-16,0 0 1 16,0 0-1-16,0 0 3 15,0 12 2-15,0 7 3 16,7 6-8-16,-3 2 13 16,1 1-19-16,-2-2 12 15,-3-2-6-15,0-2 1 16,0-2 0-16,0 0 0 15,4 0 6-15,0 0-15 16,-4 3 18-16,0 3-15 16,0-1 16-16,0 8-18 0,0 1 9 15,0 2-1-15,0-1 0 16,0 5 2-16,0-3-8 16,-11 2 18-16,-1-3-24 15,8 2 28-15,0 0-26 16,1-2 18-16,3 0-15 15,-9-2 7-15,9 2 0 16,-7-4 0-16,3 2 4 16,4-6-12-16,-3-1 16 15,3-4-13-15,-5-3 14 16,1 1-17-16,4-2 9 16,-3 2-1-16,-1-2 0 0,0 2 2 15,-3-1-10-15,7 4 20 16,-8-3-22-1,0 2 20-15,5-1-17 0,-6-2 15 16,2 1-16-16,7-2 8 16,-7 1 0-16,3 0-2 15,1 1 10-15,-2-3-20 16,-2 0 26-16,3-3-24 16,4-1 21-16,0 1-17 15,0-5 6-15,0-5 0 16,0 4 0-16,0-4 4 15,0 1 0-15,0 2 5 16,0 1-1-16,0 0 3 0,7 4-12 16,2-2 8-1,-6 2-6-15,5-1-1 0,-5-1 0 16,4-3-1-16,-2 3 8 16,-1-5-18-16,-4 0 22 15,7-2-17-15,-7 2 16 16,0 0-19-16,4 0 12 15,-4 4-3-15,0 0 0 16,3-2 2-16,2 0-4 16,-1-3 9-16,-1-5-19 15,-3 0 24-15,0 0-18 16,0 0 12-16,0 0 0 16,0 0-2-16,0 0 16 0,0 0 1 15,0 0-18-15,0 0 10 16,0 0-3-16,0 0-8 15,0 0 6-15,4 0-16 16,0-3 7-16,8-3 1 16,-12 4 0-16,7 0-1 15,-3 0-4-15,3 0 2 16,9 0-9-16,-1 0 22 16,8 0-20-16,0-2 18 15,4 1-15-15,3 0 7 16,-3-1 0-16,-4 3-1 15,-4 1 2-15,-12 0-11 16,-3 0 17-16,-1 0-16 16,-3 0 15-16,0 0-18 0,0 0 16 15,0 0-4-15,0 0 0 16,0 0 0-16,0 0 0 16,0 0 8-16,0 0-22 15,0 0 14-15,0 0-1 16,-3 0-48-16,-4 1-15 15,-6-1-146-15,3 0-70 16</inkml:trace>
  <inkml:trace contextRef="#ctx0" brushRef="#br0" timeOffset="12170.328">5128 5745 101 0,'0'0'206'0,"0"0"-121"16,0 0 3-16,0 0-85 16,0 0 5-16,0 0-8 15,0 0 54-15,-30 127-45 16,21-83 6-16,2-1-11 15,7-3-3-15,0-5-1 16,0-8 0-16,0-6-1 16,0-6 5-16,0-6-11 15,0-5 18-15,0-4 0 16,0 0 21-16,0-6 39 0,0-20-29 16,0-10-25-16,12-9 17 15,-1-3-8-15,-11 2 10 16,0 2-34-1,0 6 19-15,0 6-19 0,0 12 20 16,0 10-21-16,0 8 28 16,-11 2 48-16,-5 6-63 15,4 22-14-15,-2 12-26 16,-2 8 23-16,9 4-20 16,0-4 14-16,7-10 9 15,0-12 0-15,0-12-38 16,0-11 21-16,0-3 11 15,18-4 6-15,5-23 73 16,-4-5-46-16,0-2 16 16,-4 5-43-16,-7 4 14 15,0 11-7-15,-8 8-7 16,0 6 0-16,0 0-21 0,0 8-110 16,0 12-90-16</inkml:trace>
  <inkml:trace contextRef="#ctx0" brushRef="#br0" timeOffset="13370.964">5197 6282 302 0,'0'0'165'0,"0"0"-36"16,0 0 7-16,0 0-34 15,0 0-47-15,0 0 17 16,0 2-37-16,0-2 17 16,0-2-25-16,0-6-13 15,0-5-6-15,0 5-6 16,0-3 20-16,0 5-20 16,0 2 33-16,0 4-24 15,0 0 29-15,0 0-15 16,0 0 6-16,-9 0-31 15,-1 12-5-15,-1 3 4 16,6-2-16-16,5-1 9 16,0-2 16-16,0-4-19 0,0-6 11 15,0 0-4-15,12 0-1 16,7 0 5-16,-1-9 15 16,2-10-12-16,-4 0 32 15,-6-2-27-15,-10 3 31 16,0 7-39-16,0 4 43 15,0 5-22-15,-3 2 20 16,-17 0-16-16,2 0-13 16,-5 17-12-16,-3 10-3 15,3 3-11-15,11-1 28 16,4-8-25-16,8-3 21 16,0-1-19-16,0-7 9 0,4-5-6 15,26-5 3-15,5 0 3 16,-1 0-4-16,5-15 13 15,-9-8-4-15,-10-1 5 16,-3 0-8-16,-11 2 5 16,-6 4-4-16,0 4 1 15,0 8 8-15,-9 4-1 16,-11 2-1-16,3 0 2 16,-15 2 2-16,-2 23-28 15,4 2 21-15,3 3-19 16,15-2 12-16,9-12-4 15,3-4 2-15,0-8-13 16,0-4 12-16,19 0 0 0,4 0-10 16,4 0 26-16,-1-16-18 15,-3-4 16-15,-3-4-11 16,-10-2 2-16,-10 1-1 16,0 4-1-16,0 5 9 15,-3 6-26-15,-24 10 25 16,-8 0-17-16,-2 3-13 15,3 22-5-15,6 9-87 16,13 2-43-16,12-2-132 16,3-2-548-16</inkml:trace>
  <inkml:trace contextRef="#ctx0" brushRef="#br0" timeOffset="14218.96">5211 7277 368 0,'0'0'442'0,"0"0"-413"15,0 0-28-15,0 0 2 16,0 0 8-16,0 0-1 0,-10 97 10 16,10-68-8-16,3 1 30 15,20 0 3-15,0-5-10 16,7-3-18-16,-3-4-11 16,8-7-2-16,-5-4 4 15,0-7 6-15,6 0-9 16,-3-4 21-16,1-25-19 15,-2-12 16-15,-6-7-21 16,-12-7 2-16,-5 1 8 16,-9 4-11-16,0-2 0 15,-32 2 11-15,-12 0-17 16,-18 5 15-16,-3 15-13 16,8 16 12-16,4 14 9 15,11 6-18-15,15 28-12 0,4 8-12 16,23 6-48-16,0-2-81 15,4-4-147-15</inkml:trace>
  <inkml:trace contextRef="#ctx0" brushRef="#br0" timeOffset="16137.79">3785 5376 145 0,'0'0'219'0,"0"0"-173"0,0 0 27 15,0 0-29-15,0 0 18 16,0 0-19-16,0-3 11 16,0 3-19-16,0 0-19 15,-3 0 0-15,3 0-14 16,0 0 30-16,0 0-25 15,-4 0 15-15,4 0-18 16,-3 0 27-16,3 0-1 16,0 0-12-16,0 0 2 15,0 0-6-15,0 0 26 16,0 0-23-16,0 0 6 16,0 0-22-16,3 0-2 15,20 0 0-15,11 0 1 0,12 0 5 16,0 3-5-16,3-1 0 15,8-2 10-15,1 0-18 16,-1 0 21-16,-4 0-23 16,0 0 18-16,-3 0-13 15,-4 0 5-15,3 2 0 16,-10 2-4-16,2-4 4 16,-9 0-11-16,-6 0 22 15,1 0-19-15,-4 0 19 16,7 0-22-16,0 0 11 15,-4 0 0-15,6 0 0 0,-9 0 2 16,4-4-7 0,-10 2 15-16,6 0-22 0,-7-1 24 15,0 3-20-15,-9 0 16 16,-3 0-13-16,-1 0 5 16,1 0 0-16,1 0-2 15,-5 0 3-15,0 0-13 16,0 0 24-16,4 0-20 15,3 0 17-15,0 0-16 16,9 0 12-16,0 0-5 16,7 0 0-16,-5-1 4 15,1-1-9-15,-3 2 15 16,-9 0-22-16,0 0 23 16,-3 0-22-16,1 0 18 0,2 0-11 15,-3 0 4-15,-4 0 0 16,0 0-3-16,0 0 7 15,0 0-14-15,0 0 14 16,0 0-8-16,0 0-84 16,0 0 2-16,0 0-15 15,0 0-245-15</inkml:trace>
  <inkml:trace contextRef="#ctx0" brushRef="#br0" timeOffset="16595.792">4827 5209 507 0,'0'0'109'0,"0"0"-67"15,0 0 45-15,0 0-70 16,0 0-11-16,0 0 1 16,7 0 6-16,27 11 52 15,8-2-2-15,4 5 0 16,4 3-36-16,3 1 11 0,-7 2-35 16,0 2 3-1,-9-2-1-15,-9 0-5 0,-6-2 3 16,-10-2 0-16,-12-1 1 15,0-4 6-15,0 3 7 16,-12 0-5-16,-22 2 37 16,-8-2-34-16,-8-4 35 15,4 0 4-15,2 1-20 16,-2-4-14-16,-4-1-10 16,4 2-12-16,0 3 18 15,13-2-32-15,-3 2 9 16,17 2-32-16,8-3-82 15,11-3-55-15,0-7-255 0</inkml:trace>
  <inkml:trace contextRef="#ctx0" brushRef="#br0" timeOffset="18104.777">3499 4499 317 0,'0'0'169'0,"0"115"-82"15,0-51-37-15,5-4-23 16,-1-4 20-16,-1-12-41 16,-3-11 14-16,7-15 18 15,-7-9-31-15,4-6 25 16,1-3 8-16,-5 0 94 0,7-27-48 16,-3-16-55-1,3-16-24-15,2-9-11 0,-9-4 4 16,0-3-5-16,0 6 1 15,0 9-50-15,0 10 29 16,0 11 25-16,0 11 14 16,0 9-2-16,0 8 3 15,0 8 2-15,0 3 4 16,0 0-21-16,23 0 0 16,17 0-5-16,19 0 9 15,-3 0-17-15,-3 0 21 16,-10 6-16-16,-6-1-57 15,-10-2-43-15,-12 3-58 16,-7 1-204-16</inkml:trace>
  <inkml:trace contextRef="#ctx0" brushRef="#br0" timeOffset="18289.906">3370 4579 461 0,'0'0'249'0,"0"0"-232"16,0 0 64-16,0 0 98 16,237-25-147-16,-165 14-26 15,-19 7-6-15,-7 4-43 0,-23 0-148 16,-12 0-378 0</inkml:trace>
  <inkml:trace contextRef="#ctx0" brushRef="#br0" timeOffset="20826.802">4594 3140 226 0,'0'0'54'16,"0"0"29"-16,0 0 40 16,0 0 0-16,0 0-53 15,0 0 0-15,7 0-23 16,-7 0 19-16,0 0-16 15,0 0 21-15,0 0-42 0,12-14-4 16,-1-12-8 0,8-10-16-16,8-11-1 0,-4 0 6 15,0-4-17 1,-4 8 14-16,1 8-8 0,-3 9 8 16,-8 13-8-16,5 6 5 15,-8 7-5-15,4 0-8 16,1 4-20-16,5 22 32 15,7 12 2-15,0 6 10 16,3 1-4-16,1-3-10 16,-4-13 9-16,-7-8-6 15,2-11 0-15,-6-8-1 0,-1-2 1 16,8 0 0 0,-3-10 7-16,-2-16 13 0,6-9 11 15,-5-1-22-15,-4 0 7 16,1 8-14-16,-4 12-1 15,-8 10-1-15,0 6 1 16,0 0-6-16,0 8-9 16,7 19 9-16,9 4 5 15,7 3 2-15,-8-3 4 16,3-11-6-16,2-8 1 16,-1-6 1-16,8-6-2 15,3 0 6-15,9-15-3 16,7-14-2-16,-9-6 9 15,-7-1-3-15,-11 4 2 16,-6 8-1-16,-10 12 3 0,-3 8-2 16,0 4 2-1,0 0 1-15,0 26-8 0,0 19-4 16,4 9 0-16,8 3 17 16,9-11-10-16,8-9-14 15,4-13-13-15,1-18-117 16,-8-6-427-16</inkml:trace>
  <inkml:trace contextRef="#ctx0" brushRef="#br0" timeOffset="22709.843">6695 4489 25 0,'0'0'39'15,"0"0"-30"-15,0 0-9 16,0 0 38-16,0 0 4 15,0 0 29-15,0 0-13 16,0 0 41-16,0 0-15 16,0 0 38-16,0 0-32 15,0-1-19-15,0 1-38 16,0 0-4-16,0 0-10 16,0 0-1-16,0 0 19 15,0 0-20-15,0 0 14 16,0 0-16-16,0 0 24 0,0 0-15 15,0 0-3-15,0 0-12 16,0 0-4-16,0 0 24 16,0 0-29-16,0 0 19 15,0 0-16-15,0 0 18 16,0 0-21-16,0 0 17 16,0 0-17-16,0 0 0 15,0 0 0-15,0 0-8 16,0 0 7-16,0 0-8 15,23 0-2-15,7 0 20 0,16 4-20 16,7 0 19 0,13-2-13-16,13-2 6 0,6 0-1 15,2 0 0 1,1 0-4-16,-11 0 0 0,-17 0-47 16,-25 0 1-16,-24 0-42 15,-11 0 8-15,-4 0-15 16,-38 8-23-16,-15 6-159 15</inkml:trace>
  <inkml:trace contextRef="#ctx0" brushRef="#br0" timeOffset="23812.423">6992 4514 204 0,'0'0'56'0,"0"0"-28"15,0 0 30-15,0 0-41 16,0 0-4-16,0 0 44 16,-3 38-45-16,3-23 16 0,0 6-23 15,0 1 5 1,0 6-7-16,3 1-1 0,1 7 1 15,-4-1-5-15,4 3 2 16,-4 0-6-16,0 1 5 16,5-1-33-16,-5 0 27 15,0 0-4-15,3 0 8 16,-3-2-5-16,0-2 7 16,0-2-18-16,0 0 3 15,0 1 2-15,0-6 12 16,0 3-7-16,0 2 16 15,0-1-12-15,0 0 10 16,0 6-1-16,0-1 6 16,0-2 22-16,0 0 5 0,0-6-14 15,0 2 3 1,0 2-9-16,0-2 23 0,0 4-30 16,0-2 1-16,0 3-9 15,0-2-2-15,0 2 0 16,0-3 0-16,0 0-3 15,0-2 5-15,0-2-7 16,0 0 10-16,0-2-14 16,0-2 20-16,4-2-15 15,-1 0 8-15,1 1-2 16,-4-1-1-16,0-3 0 16,0 4 0-16,0 2 6 15,0-4-14-15,0 2 20 0,0-3-22 16,0-1 19-1,0-2-8-15,0-4 9 0,4-1 23 16,4-2 1-16,-1-1-20 16,-3-2 33-16,-4-1-22 15,0 0 21-15,0 2-31 16,0-2 51-16,0 2-32 16,0 1-3-16,0-6-15 15,0 1 8-15,0-3-15 16,0 2-2-16,0-3 10 15,0 0-4-15,0 0 25 16,0 0-29-16,0 0 7 16,0 0-17-16,0 0 0 0,0 0 0 15,0 0 4-15,0 0-8 16,0 0-8-16,0 0-5 16,0 0-95-16,0 4-42 15,0 0-127-15</inkml:trace>
  <inkml:trace contextRef="#ctx0" brushRef="#br0" timeOffset="24078.754">6778 6367 186 0,'0'0'616'0,"0"0"-512"0,0 0-24 15,0 0-8-15,0 0-60 16,0 0-12-16,43-11 27 16,13 11 1-16,10 0 23 15,10 0-34-15,12 0 9 16,-4 0-20-16,-8 0-9 16,-4 0 3-16,-13 0-25 15,-19 0-42-15,-13 0-83 16,-18 0-161-16</inkml:trace>
  <inkml:trace contextRef="#ctx0" brushRef="#br0" timeOffset="24771.822">7610 5360 421 0,'0'0'289'16,"0"0"-276"-16,0 0 12 15,0 0-9-15,0 0 26 16,0 0-6-16,138-6-19 15,-119 6-17-15,-8 0 9 16,-4 2-11-16,-7 9 8 16,0 8 32-16,0 6 0 15,-14 8 8-15,-22 5-36 16,-8 2 23-16,-2 2-13 16,4-6-5-16,12-1 4 15,14-10-15-15,16-4 7 16,0-7-3-16,19-6-16 0,34-4 25 15,4-4-17-15,5 0 3 16,-9 0 2-16,-14 0-5 16,-9 0-8-16,-11 0-43 15,-12 0-165-15,-7 0-149 16</inkml:trace>
  <inkml:trace contextRef="#ctx0" brushRef="#br0" timeOffset="26332.218">8117 5559 397 0,'0'0'118'0,"0"0"-59"16,0 0-3-16,0 0 10 16,0 0-50-16,0 0 27 15,13-12-33-15,-10 3 16 16,1-1-21-16,-1-4 5 0,1 3 5 16,-4-2-9-1,0 3 6-15,0 4-8 0,0 6 21 16,0 0 0-16,-23 0-25 15,-4 23-5-15,1 10-14 16,-1 5 5-16,15 3 2 16,8-5 0-16,4-8 0 15,0-6-1-15,13-13 3 16,20-9 9-16,6 0 2 16,2-6 1-16,5-19 1 15,0-7-2-15,-7-3 0 16,-9 6 0-16,-19 5 28 15,-3 9-6-15,-8 7 45 16,0 8-9-16,0 0 36 0,0 0-70 16,0 14-21-16,0 6-4 15,-8 2-4-15,8-4 2 16,0-8-2-16,0-4-4 16,0-3 1-16,5-3 0 15,6 0 6-15,1 0-6 16,2 0-5-16,2-3 12 15,-5-7 0-15,-3 0 0 16,-4 5-3-16,-4 5 13 16,0 0-14-16,0 0 8 15,0 0-6-15,0 5 2 16,0 5 0-16,11 3-4 16,5-8 3-16,3-2-4 15,4-3 5-15,4 0-2 16,-1 0 7-16,4-8 1 0,-3-9 4 15,-1 2-14-15,-6 5 11 16,-13 3-7-16,-4 6 0 16,-3 1 2-16,0 0 51 15,0 0-48-15,0 15 25 16,0 6-23-16,0 1 0 16,0-6 0-16,0-6-8 15,13-4 1-15,13-5-20 16,4-1-49-16,6 0-211 15</inkml:trace>
  <inkml:trace contextRef="#ctx0" brushRef="#br0" timeOffset="28821.64">5471 5396 187 0,'0'0'30'15,"0"0"34"-15,0 0-3 16,0 0 0-16,0 0-5 16,0 0-6-16,0 0-13 15,-46-12 32-15,43 8-15 16,-10 2-34-16,6 2 2 15,4 0-14-15,-1 0 5 16,1 0-9-16,3 0 14 0,0-2-15 16,-4 2 35-1,-1 0-21-15,1 0 36 0,-3 0 4 16,4 0-18-16,-1 0-7 16,-1-3-30-16,5 3 24 15,-4 0-16-15,4 0 20 16,-3 0-17-16,3 0 25 15,-4 0-27-15,1 0 5 16,3-1-6-16,-4 1-6 16,4 0 23-16,-9 0-23 15,2 0 7-15,-3 0-3 16,-10 0-7-16,1 0 4 16,-1 0-8-16,1 0 3 0,8-2 0 15,4-1 8-15,7 2-6 16,0-1 30-16,0-1-18 15,0 3-9-15,0 0-4 16,0 0-2-16,0 0-21 16,14 0 14-16,13 0 8 15,-1 0 0-15,3 0-5 16,-3 0 14-16,1 0-15 16,-4 0 15-16,-9 0-18 15,-2 0-99-15,-8 0-192 16</inkml:trace>
  <inkml:trace contextRef="#ctx0" brushRef="#br0" timeOffset="30770.125">5086 6300 120 0,'0'0'29'0,"0"0"-28"15,0 0 25-15,0 0 6 16,0 0 21-16,0 0 31 16,19-14-5-16,-19 12 16 15,0 0-46-15,0 0 34 16,0 0-26-16,0 2-17 16,0 0-25-16,-4 0 22 15,1 0 7-15,-1 0 23 0,-1 0-53 16,-6 2-10-16,8 15-8 15,-1 0-1-15,4-1-5 16,0-4 10-16,11-4-7 16,23-4 14-16,5-4-6 15,-1 0 39-15,-4-4-8 16,-7-10-1-16,-8-2-25 16,-8 0 28-16,-8 0-32 15,3 2 41-15,-6 0-27 16,0 4 13-16,-13 4-3 15,-20 4 26-15,-6 2-19 16,-2 0-28-16,6 14-10 0,12 6-14 16,23 1 12-16,3-8-132 15,63-7-150-15</inkml:trace>
  <inkml:trace contextRef="#ctx0" brushRef="#br0" timeOffset="49926.596">12416 3071 218 0,'0'0'46'15,"0"0"33"-15,0 0-8 16,0 0 30-16,0 0-24 16,0 0 1-16,0-9-41 15,0 9-35-15,0 0-2 16,0 0 5-16,0 0-11 0,0 0 7 16,0 0-2-16,0 0-4 15,0 0-1-15,0 4 6 16,0 12 0-16,0 2 0 15,0 2 5-15,0 6-5 16,0 4 5-16,0 4-2 16,0 4 2-16,0 1-2 15,0-2-3-15,0 2 0 16,0-4-1-16,0-2 6 16,0-3-11-16,0-2 12 15,0 0-9-15,0 1 8 16,0 4-10-16,0 1 4 0,0 1 0 15,0 2 1 1,0-1-1-16,0 3 0 16,0-3-3-16,0 0 1 0,0-2 4 15,0-2-6-15,0 0 9 16,0 1-11-16,0-4 7 16,0-1 0-16,0 0 0 15,0-2 3-15,0-2-6 16,0 2 6-16,0 1-6 15,0 3 6-15,0 0-7 16,0 4 7-16,0-4-3 16,0 0 0-16,0-1 3 15,0-4-7-15,0 1 8 16,0-2-8-16,0 2 8 16,0-2-1-16,0-4-3 0,0 3-1 15,0-5-1-15,0 1 2 16,0 2 0-16,0-2 4 15,0 6-8-15,0-1 7 16,0 1-5-16,0-5 4 16,-5 1-4-16,5-1 3 15,0-2-2-15,0 1 2 16,0-2 0-16,0-3-1 16,0 5 1-16,0-4-4 15,0 5 6-15,0 3-5 16,0-4 3-16,0 1-1 15,0-1 0-15,0-4-1 16,0 6 1-16,0-5 0 0,0 4-4 16,0 0 10-1,0-1-10-15,-4-2 9 0,-3 1-7 16,3-3 2-16,1 2 0 16,-2-3 0-16,5 3 1 15,0 0-3-15,0 1 6 16,0 2-7-16,0 1 8 15,0-3-9-15,0 4 10 16,0-4-7-16,-4 1 2 16,0 2 4-16,1-1-2 15,-1 4-2-15,1 2-2 16,-6 0 7-16,6 0-7 16,-5 0 3-16,5-4-4 15,3-4 3-15,-4 4-1 0,4-2 0 16,0 0 0-16,0 0 6 15,-5 1-4-15,5-3 6 16,-3 1-2-16,-1 1 11 16,-3 3-17-16,-2-3 9 15,6-2-6-15,-1 0 0 16,0 0 0-16,1 0-2 16,3 3 4-16,0-2-3 15,0 3-4-15,0 2 10 16,0-1-12-16,0-2 7 15,0 2-5-15,-4-4 2 16,1 1 0-16,-2-3-1 0,5-8 5 16,0 2-5-16,0-6 3 15,0 1-3-15,0 1 4 16,0-6-2-16,0 4-1 16,0-4-3-16,0 4 3 15,0-5 2-15,0 1 19 16,0 4 0-16,0-1 34 15,0 2-41-15,0 2 2 16,-4 0-5-16,4-1-2 16,0 4-2-16,0-4-5 15,0 2 16-15,0-1-18 0,0 0 9 16,0-1-4 0,0 1 8-16,0-1-12 0,0 1 6 15,0 0 0-15,0 0-6 16,0-2 18-16,0-1-5 15,0 1-6-15,0-1-5 16,0-5 5-16,0 1-7 16,0-1 5-16,0 0-4 15,0 0 5-15,0 0-6 16,0 0-1-16,0 0-30 16,0-9-150-16,0-15-182 15</inkml:trace>
  <inkml:trace contextRef="#ctx0" brushRef="#br0" timeOffset="51232.678">12416 3090 200 0,'0'0'147'16,"0"0"-16"-16,0 0-46 15,0 0-41-15,0 0 9 16,0 0-17-16,-20 0 12 0,20 0-7 16,-3 0 36-16,3-2-3 15,0 2-14-15,0 0-32 16,0 0-17-16,0 0 1 15,0 0-12-15,0-2-1 16,0 2-27-16,0 0 3 16,10 0-31-16,10 0 44 15,3 0-7-15,0 0 19 16,-5 0-16-16,1 0 4 16,-3 0 4-16,-5 0-17 15,-6 0 14-15,2 0-7 16,-3 0 15-16,-4 0 1 15,0 0-1-15,0 0 4 0,0 0-1 16,0 0 0-16,0 2-3 16,0 0-6-16,0-2-13 15,0 0 2-15,0 0-1 16,0 0 17-16,0 0 3 16,0 0-5-16,0 0 6 15,0 0-9-15,0 0-17 16,0 0-61-16,0 0-5 15,0 0-87-15,0 0-10 16</inkml:trace>
  <inkml:trace contextRef="#ctx0" brushRef="#br0" timeOffset="53570.117">12559 3079 117 0,'0'0'101'15,"0"0"-82"-15,0 0 4 16,0 0-22-16,0 0-1 15,0 0 1-15,5 0-1 16,-5 0 15-16,0 0 8 0,0 0 4 16,0 0-21-16,0 0-1 15,0 0 12-15,0 4 18 16,0 3-3-16,0-1-31 16,0 0 0-16,0 5-1 15,0-1 24-15,0 3-20 16,0 1 47-16,0 5-25 15,0-4-7-15,0 1-9 16,0 0 6-16,0 0-5 16,0-2-1-16,-5 0 10 15,2 2-13-15,3 0 12 16,0-1-16-16,-4 1 8 16,4-2-11-16,0 0 0 15,0-2 3-15,0 3-5 0,0-1 4 16,0 1-3-16,0-1 1 15,0 2 0-15,0-2-4 16,0 0 9-16,-7 2-10 16,7-5 11-16,-7 2-8 15,-2 1 5-15,2-2-3 16,0-1 0-16,2 2-2 16,1-3 0-16,4 0-4 15,-3-1 2-15,3-1 2 16,0 3 1-16,0-3-6 15,0 0 5-15,0 5-2 16,0-4 4-16,0 3 0 0,0 2 0 16,0 1 0-16,0-2 0 15,0-1 0-15,0 4 1 16,0-1-2-16,0-1 3 16,0-2-4-16,0-3 2 15,0 4 0-15,0-3-1 16,0 1 2-16,0 2-2 15,0-5 4-15,0 2-4 16,0 0 5-16,0 2-5 16,0-1 2-16,0 6-1 15,0-2 7-15,0-2-5 16,0-1-4-16,0-2 10 16,0 2-15-16,0-3 12 0,0-2-7 15,0 1 4 1,3 0-4-16,-3 2 1 0,4 1 1 15,-4-1 0-15,0 1 1 16,5 2-3-16,-5-2 4 16,0 4-4-16,0-4 8 15,0 6-10-15,0-5 4 16,0 2-2-16,0-3-1 16,0 2-1-16,0 0 4 15,0 0-2-15,0-1-2 16,0 0-5-16,0 0 7 15,0 0-7-15,0 0 8 0,0 2-2 16,0 0 0-16,-5 2-1 16,5-1 3-1,0 2 1-15,0-1-5 0,0-1 5 16,0-3 1-16,0 5 1 16,0-1 0-16,0 0-1 15,0 0 1-15,0 2 0 16,0 2-4-16,0 1 4 15,0-2-5-15,0 2 6 16,0 1-3-16,0-4 2 16,0-1-4-16,-4 2 1 15,-3-3 1-15,3-2-2 16,1 0 4-16,3-2-4 16,-5 2 4-16,5-3-3 15,0 0 5-15,0 3-4 0,0-3 3 16,0 0 6-16,0 1 4 15,0 0-1-15,0 1 3 16,0 0-11-16,0 1 0 16,0 2-3-16,0 0 6 15,0 1-2-15,0 1 5 16,0 0-2-16,0 0-1 16,0-1-4-16,0 3-2 15,0 1-2-15,0-1 6 16,0 0-7-16,0-1 4 15,0 0-2-15,0-1 0 16,0-5 0-16,0 4 6 0,0-1-3 16,0 0 2-16,0 2-4 15,0 1 8-15,0-2-7 16,0 4 8-16,0-2-9 16,0 1 10-16,0 3-6 15,5-4 9-15,-2 1 2 16,1 0 2-16,-4-2 9 15,0 3-3-15,0-3-2 16,0 2-18-16,0 0 2 16,4-1-4-16,-1 0-3 15,1 1 3-15,1-2-2 0,2 2 0 16,-7 0 4 0,0 0-7-16,0 4 6 0,0-1-3 15,0-1 0-15,0 0 0 16,0-3 0-16,0 2 0 15,0-3-2-15,0-2 4 16,0-3-9-16,0 0 16 16,0-3-12-16,0-1 6 15,0 2-6-15,0 1 1 16,0 2 2-16,0-2 3 16,0 1-1-16,0 2-4 15,0 0 6-15,0-2 1 16,0 5-2-16,0-4 8 15,0 4-11-15,0 0 9 16,0 2-7-16,0-2-1 16,-4-2-1-16,1 0 1 0,3-2-5 15,-5 0 9-15,1 2-8 16,-3-4 6-16,3 0-6 16,1-2 4-16,-2 0-1 15,5 1 1-15,-4-1-1 16,1-1 0-16,-1 3 0 15,0-2-4-15,1 3 10 16,3-3-11-16,-4 1 8 16,4-5-5-16,-5-1 2 15,2-2 0-15,3 0 0 16,0 0 1-16,-4 4-2 0,-3-3 6 16,3 2-8-16,-4 0 7 15,4-2-1-15,0-1-2 16,4-3-1-16,0 0 0 15,0 0 2-15,-3 0 16 16,-1 1-10-16,1 1 26 16,-6 2-23-16,2 2-7 15,-5-2 1-15,1 0-10 16,4-2 5-16,3-2-2 16,-1 0-1-16,5 0 5 15,0 0-4-15,0 0 4 16,0 0-2-16,0 0 3 0,-3 2-6 15,3-2 6-15,0 0-3 16,-4 0 0 0,4 0 1-16,0 0-1 0,0 0 1 15,0 0 17-15,0 0-17 16,0 0 13-16,0 0-12 16,-7 0-2-16,3 0 3 15,-4 0-6-15,0 0-5 16,1 0 2-16,-5 2 6 15,5-2-13-15,3 0 12 16,1 0-4-16,3 0 1 16,0 0-18-16,0 0-37 15,0 0 34-15,10-4 25 0,1-5 0 16,1 3 1 0,-4 4-7-16,4-4-9 0,-9 1-72 15,1-3-28-15,-4 0-183 16</inkml:trace>
  <inkml:trace contextRef="#ctx0" brushRef="#br0" timeOffset="54856.189">12446 3174 81 0,'0'0'99'0,"0"0"-65"15,0 0-9-15,0 0-23 16,0 0 34-16,0 0 6 15,0 8-31-15,0 0-8 16,0 4 9-16,0 10-2 16,-4 8-5-16,-1 12 124 15,-2 10-99-15,7 4 31 16,-4 7-53-16,4-3-8 16,0 1-5-16,0-10-33 15,0-11 31-15,0-7-33 16,-3-13 24-16,-1-9 1 15,1-5-43-15,-2-6-46 16,5 0-103-16</inkml:trace>
  <inkml:trace contextRef="#ctx0" brushRef="#br0" timeOffset="55270.759">12503 3152 105 0,'0'0'67'0,"0"0"-63"16,0 0 52-16,0 0-44 15,0 0 69-15,0 0-17 16,0 108-58-16,-4-74-5 16,0 3 6-16,1 1-2 15,-6-3-5-15,6 4 18 16,-1-1-17-16,0-2 1 15,1-1-1-15,3 1-2 0,0-5-44 16,0-1 11-16,0-3-8 16,-4-12-6-16,4-4 1 15,0-10-47-15</inkml:trace>
  <inkml:trace contextRef="#ctx0" brushRef="#br0" timeOffset="55718.562">12522 3221 85 0,'0'0'175'0,"0"0"-135"0,0 0-22 16,0 0 30-16,0 0 8 15,0 0 15-15,0-1-30 16,0 1-30-16,0 0 24 16,0 0-9-16,0 0-8 15,0 6-12-15,0 2 1 16,0 0-3-16,0 4 0 16,0 4 4-16,0 5-8 15,0 4 0-15,0 5 5 16,-7 5-10-16,2 1 5 15,1 1-2-15,1 0-3 0,-1-1-7 16,4-2-9-16,0 0 5 16,0-2 9-16,-4 0-4 15,1 0 4-15,-6 3-7 16,2-4 14-16,0 4-20 16,-2-7-33-16,2-2 21 15,3-6 7-15,1-2-26 16,-1-6-28-16,-1-2 6 15,2-7-145-15</inkml:trace>
  <inkml:trace contextRef="#ctx0" brushRef="#br0" timeOffset="56158.52">12457 3638 242 0,'0'0'32'16,"0"0"7"-16,0 0 20 16,0 0-25-16,0 0-11 15,0 118-11-15,0-92-7 16,0-1-2-16,0 0-3 16,0-3 0-16,0 0 0 15,0-2 1-15,0 0 5 0,0 0 0 16,0 3 4-1,0-2-1-15,0 0-1 0,0 1-6 16,0-4 1-16,0 1-1 16,0 2 0-16,0-1-2 15,0-3 3-15,0 0-5 16,0-1 4-16,0 1-3 16,0 0 2-16,0 1-1 15,0 2 1-15,0-1-2 16,-4 2-1-16,0 0 2 15,4-2-3-15,0-3 8 16,0-1-10-16,0-7-5 16,0-1 10-16,0-3-17 15,0-2-42-15,0-2 17 16,0 0-11-16,0 0-36 0</inkml:trace>
  <inkml:trace contextRef="#ctx0" brushRef="#br0" timeOffset="56708.553">12442 3960 110 0,'0'0'33'0,"0"0"-16"16,0 0-11-16,0 0-2 15,0 0-1-15,0 0 21 16,4 86 10-16,-1-73-7 16,5 1-9-16,-5-5 19 15,-3 7-5-15,0-1-13 16,0-1-8-16,0 1-3 15,0 0-8-15,0-4 7 16,0 3-7-16,0 0 7 16,0 1-4-16,0 1 20 15,0 2-14-15,0 0-9 0,0 0 0 16,0-1 0 0,0 4-2-16,0-4 5 0,0 2-6 15,0-1 6-15,0 0-2 16,0 2-1-16,0-3 0 15,0 0 0-15,0 1-1 16,0-3 1-16,0-1-4 16,0-3-1-16,0 0 5 15,0 1 2-15,-3 1-1 16,-1 0-2-16,-3 1 1 16,3-2-3-16,-1-2-12 15,5-2-51-15,-3-6-3 16,3-2 8-16,0 0-66 15</inkml:trace>
  <inkml:trace contextRef="#ctx0" brushRef="#br0" timeOffset="57185.636">12487 4196 241 0,'0'0'41'16,"0"0"-23"-16,0 0-6 15,0 0 21-15,0 0 3 16,0 0 5-16,0 79-15 0,0-53-5 16,0 5 10-16,0-2-9 15,-4 3-2-15,1 3-15 16,-5-4-3-16,5 2 1 15,-1-2-3-15,4 2 0 16,-5-1 0-16,2-3 1 16,3 4 1-16,0-1-1 15,0 0-1-15,-4 1 0 16,0 0 2-16,1-2-2 16,-1 5 2-16,4-2-3 15,0-1 1-15,-5 0 0 16,5-1 2-16,-3 0 3 15,-1-1-5-15,0 2 3 16,-3-1-5-16,4 0 5 0,-6 1-4 16,2 2 1-16,0 1 0 15,2 5-2-15,-3-5-19 16,8-2 4-16,-3-2-34 16,-1-9-13-16,4-10-33 15,-3-3-17-15</inkml:trace>
  <inkml:trace contextRef="#ctx0" brushRef="#br0" timeOffset="57613.689">12419 4917 186 0,'0'0'56'16,"0"0"-29"-16,0 0 4 16,0 102 2-16,0-70 36 15,0 3-22-15,0 5-5 0,0 1-22 16,0 3 14-1,0 1-31-15,0-1 0 0,-8 2 2 16,8-4-5-16,-4 2 0 16,0 0 0-16,1-4 0 15,3 3 2-15,0-4-8 16,0 2-1-16,0 1 0 16,0-1-19-16,0 4 19 15,0-3-22-15,-12-2 1 16,4-3 26-16,1 0-17 15,0-7-17-15,7-8-25 16,-5-4-17-16,5-9-45 16</inkml:trace>
  <inkml:trace contextRef="#ctx0" brushRef="#br0" timeOffset="57976.291">12416 5338 119 0,'0'0'150'0,"0"0"-123"0,0 122-5 15,0-78 25-15,-5 6-16 16,1 0-19-16,0 3 7 16,-3 1-19-16,4 0 0 15,-6 4-8-15,-2-3-23 16,4-5-50-16,-5-11 23 16,8-9 32-16,-3-10 26 15,2-5 31-15,5-9-6 16,0-6-25-16,0 0-32 15,0 0-53-15,0-16-21 16</inkml:trace>
  <inkml:trace contextRef="#ctx0" brushRef="#br0" timeOffset="58242.922">12487 5157 358 0,'0'0'69'16,"0"0"5"-16,0 136-19 15,0-65-5-15,0 1-20 16,0-2 11-16,0 2-9 16,0-2-14-16,0-1-16 15,0-1-2-15,-4-2-23 0,-7-8-39 16,-1-8-17-1,1-12-11-15,4-10 17 0,7-14 5 16,0-10-28-16</inkml:trace>
  <inkml:trace contextRef="#ctx0" brushRef="#br0" timeOffset="59030.323">12506 5488 199 0,'0'0'109'16,"0"0"-52"-16,0 0 39 16,-3 110-13-16,-8-48-45 15,2 3 7-15,6-1-40 16,-1-4 5-16,4 0-4 0,-4-3 1 16,1-6 2-16,-6-7-8 15,2-5 15-15,3-11 6 16,1-8 13-16,3-7-32 15,0-4-2-15,-4-6-1 16,4-3 0-16,0 0 6 16,0 0-4-16,0-9 4 15,0-15-6-15,0-7-17 16,0-9 2-16,0-4-20 16,-5-2-80-16,2-2 26 15,-8 3-15-15,-1 8 19 16,4 7 26-16,5 8 59 0,-1 6 1 15,4 8 17-15,0 4 47 16,0 4 2-16,0 0 18 16,-3 0 10-16,-2 0-33 15,-3 20-44-15,5 12-7 16,-4 4 14-16,3 2-23 16,-1 1 11-16,2-7-1 15,3-9 8-15,0-6-19 16,0-12 1-16,0-5-2 15,0 0 0-15,0-26-1 16,19-18 6-16,0-13-1 16,1-8 1-16,-2-3-8 15,-3 3 3-15,-7 3-2 16,-5 6-17-16,-3 10-7 16,0 12-9-16,0 13 35 0,0 14 0 15,-3 7 33-15,-8 16-26 16,-1 26-7-16,1 13 0 15,7 7-5-15,1 1 3 16,3 2 2-16,0 3-8 16,0-2-1-16,-5-6-76 15,-3-14-36-15,5-14-7 16,-1-15 83-16,4-13 34 16,0-4 11-16,0 0 0 15,0-13 8-15,0-2-6 16,0-2-2-16,0 8 38 15,0 2 15-15,0 5 18 0,-3 2-31 16,-2 0-40-16,-3 0-20 16,1 4-4-16,-5 13 10 15,1-2-6-15,-1 6-110 16,1-2-52-16</inkml:trace>
  <inkml:trace contextRef="#ctx0" brushRef="#br0" timeOffset="60143.102">12324 6286 222 0,'0'0'155'0,"0"0"-77"16,0 0 39-16,0 0-11 16,0 0-47-16,0 0-18 15,0-10-9-15,0 10-8 16,0 0-21-16,0 0-1 15,0 0 4-15,0 0-6 16,0 0 15-16,0 0-3 16,0 0-1-16,14 0-10 15,6 0 28-15,-1-2 5 16,-3-11 24-16,-2 0-36 16,-10-1 4-16,1-3-10 15,-5 3-4-15,0-3 12 16,0 4 3-16,-5 4 6 15,-10 5-12-15,3 4 22 0,-2 0-19 16,-2 0-5-16,-3 10-19 16,4 14-4-16,3 4-2 15,12 0 1-15,0-2 3 16,0-8 0-16,0-8-5 16,12-3 14-16,11-4-14 15,0-3 14-15,4 0-7 16,-1-3 1-16,-3-10 2 15,-5-3 2-15,-2-2-3 16,-5 1 1-16,-11-2 1 16,0 1 9-16,0 6-11 15,0 4 15-15,0 6-8 16,-15 2 17-16,-4 0 2 0,-4 12-22 16,-4 12-6-16,8 6-8 15,12-2 1-15,7-6 14 16,0-6-11-16,0-9 5 15,3-6-2-15,17-1-4 16,3 0 5-16,0-4 5 16,3-14-2-16,-6-4 9 15,-2-2-6-15,-10-2-4 16,-4 1 5-16,-4 0-4 16,0 5 1-16,0 10 0 15,0 6 4-15,-23 4 3 16,-4 0-2-16,-8 16-7 0,5 14-4 15,3 6-6-15,13-2 3 16,14-6-21-16,0-11-47 16,0-8-80-16,34-9-20 15,-4 0-114-15</inkml:trace>
  <inkml:trace contextRef="#ctx0" brushRef="#br0" timeOffset="61147.55">12266 7359 131 0,'0'0'150'16,"0"0"-88"-16,0 0 50 0,0 0 10 16,0 0-39-16,0 0 1 15,-18-23-3-15,9 23-5 16,2 0-16-16,-9 21-42 16,5 8-7-16,8 10 5 15,3 5 28-15,0-3-20 16,0-5 2-16,10-7-14 15,17-11 1-15,8-5 2 16,-1-13-9-16,8 0 10 16,4-27-4-16,4-17 24 15,-9-10-14-15,-6-5 0 0,-12-4-8 16,-16-1-2 0,-7 2-11-16,0 4 0 0,-3 5 1 15,-36 9 6-15,-2 10-7 16,-9 20 1-16,1 14 13 15,3 0 3-15,0 44-18 16,7 14-3-16,21 13-11 16,18-5-62-16,0-7-26 15,45-15-110-15,13-13-318 16</inkml:trace>
  <inkml:trace contextRef="#ctx0" brushRef="#br0" timeOffset="63808.778">11093 5293 159 0,'0'0'112'15,"0"0"-23"-15,0 0 12 16,0 0 3-16,0 0-7 16,0 0-44-16,0-5-11 15,0 5-6-15,0 0-8 16,0 0 1-16,0 0 5 0,0 0 0 15,0 0-20-15,0 0 13 16,0 0-17-16,0 0 5 16,0 0-14-16,0 0-1 15,0 0 1-15,0 0-1 16,10 0 0-16,10 0 5 16,6-4-10-16,4 4 10 15,0-5-5-15,6 5 3 16,-3 0-5-16,3-1 3 15,-6 1-1-15,-4 0 0 16,1-2-2-16,-4 2-3 16,0 0-12-16,0 0 15 15,0 0-11-15,4 0 13 16,-4 0-13-16,-6 0 7 16,6 0-10-16,5 0 13 0,-6 0 2 15,6 0-21-15,-7 0 1 16,-1 0 5-16,-1 0 0 15,1 0 7-15,-6 0 6 16,5 0 3-16,1 0-1 16,-1 0-1-16,1-3 2 15,-3 3 0-15,3 0 2 16,-1 0-7-16,-3 0 10 16,-5 0-11-16,5 0 6 15,-6 0-2-15,6 0-1 0,-2 0 3 16,2 0-4-1,4 0 8-15,-6 0-10 0,5 0 13 16,-3 0-15-16,-5 0 12 16,1 0-7-16,-5 0 4 15,0 0-2-15,-3 0 0 16,1 0 0-16,2 0-1 16,0 0 4-16,-3 0-6 15,5 0 9-15,-2 0-8 16,0 0 3-16,-4 0 0 15,3 0 0-15,-3 0 2 16,1 0-2-16,-4 0 2 16,0 0-7-16,0 0 6 15,3 0-3-15,4 0 4 16,6 0-4-16,-3 0 3 0,3 0-1 16,-3 0 0-16,-1 0 3 15,-5 0 0-15,-1 0-2 16,1 0 12-16,-4 0-11 15,3 0 4-15,-3 0-5 16,0 0-1-16,0 0-1 16,0 0-20-16,0 0-8 15,0 0-14-15,0 0-38 16,13 0-23-16,-3 0 47 16,3 0-1-16,-6 0-13 15,-4 0-107-15</inkml:trace>
  <inkml:trace contextRef="#ctx0" brushRef="#br0" timeOffset="64409.261">12140 5126 116 0,'0'0'274'0,"0"0"-237"16,0 0 25-16,0 0 23 15,0 0-22-15,0 0-7 16,0 27 14-16,9-19-6 16,1-2 30-16,10 3-38 15,-4-6 2-15,5 2-13 0,-2-3-11 16,4 3-10-1,0 2-14-15,-3-2 5 0,3 5-12 16,0 0-2-16,-9 2 3 16,-2-2-6-16,-5-2 6 15,-7 0-6-15,0 1 4 16,0 0-2-16,0 4 3 16,-26-1 3-16,-13 1 10 15,-2 2-14-15,-5 3 11 16,0-1-10-16,7 2-4 15,9-2 6-15,4-6-5 16,6-2 0-16,13-2 0 16,4-3-1-16,3-4-30 15,0 2-19-15,3 0-96 16,24-2-73-16,-1 0-326 0</inkml:trace>
  <inkml:trace contextRef="#ctx0" brushRef="#br0" timeOffset="65712.315">11500 4215 382 0,'0'0'254'0,"0"0"-173"0,0 0 31 16,0 0-25-16,0 0-45 16,0 0-37-16,0 19 4 15,0 14-8-15,0 11 15 16,0 12-13-16,-4 11 7 16,-7 5 7-16,3 0-15 15,4-10-2-15,4-14 4 16,0-16-8-16,0-16 8 15,0-5-8-15,0-11 3 16,7 0-4-16,6-17 0 16,-6-19 5-16,5-10 16 15,-1-12-9-15,-4-6 19 0,-2-3-21 16,-1-1 3 0,-4 5-6-16,0 6 0 0,0 11 1 15,0 12-1-15,-4 11 7 16,-1 12 2-16,1 5 3 15,4 3-13-15,0 3 6 16,0 0-1-16,0 0-12 16,0 0 1-16,4 0 3 15,31 0 0-15,15 0 1 16,-1 0-1-16,1 0-3 16,-4 0 0-16,-13 5-8 15,-3 1-46-15,-10 2-44 16,-1-2-18-16,-15 0-41 0,-4 4-198 15</inkml:trace>
  <inkml:trace contextRef="#ctx0" brushRef="#br0" timeOffset="65887.668">11523 4421 260 0,'0'0'83'15,"0"0"14"-15,0 0 144 16,0 0-105-16,0 0-21 15,0 0-50-15,201-20-34 16,-178 14-26-16,-10 4-5 16,-3 2-14-16,-6 0-124 15,-4 0-149-15</inkml:trace>
  <inkml:trace contextRef="#ctx0" brushRef="#br0" timeOffset="66434.492">11648 3806 672 0,'0'0'153'0,"0"0"3"16,0 0-64-16,0 0-28 15,0 0-10-15,0 0 29 0,-49-10-38 16,49 10-6 0,0 0-24-16,0 0 13 0,-4 0-21 15,4 0 3-15,0 0-8 16,0 0 0-16,0 0-2 15,0 0 7-15,0 0-12 16,0 0 13-16,0-3-16 16,7 3-1-16,29-1-9 15,10 1 4-15,10 0-26 16,10 0-9-16,1 0-61 16,2-3 12-16,-7-2-118 15,-13-3-66-15</inkml:trace>
  <inkml:trace contextRef="#ctx0" brushRef="#br0" timeOffset="66693.391">11988 3716 630 0,'0'0'96'15,"0"0"11"-15,0 0 21 16,0 0-46-16,0 0-42 16,0 0-22-16,0 0-5 15,-20-4-12-15,20 9 12 16,13 12-4-16,1-2 6 15,-5 2-14-15,-2-1 1 16,-7-5 0-16,0 6 2 16,0-6-1-16,0 6-1 15,-20-3 1-15,-3-2 0 16,6 0-4-16,1-4 2 0,9-2-2 16,7-4-52-16,0 0-146 15,0-2-291-15</inkml:trace>
  <inkml:trace contextRef="#ctx0" brushRef="#br0" timeOffset="68695.259">5834 5370 255 0,'0'0'101'0,"0"0"55"16,0 0-30-16,0 0-53 16,0 0-39-16,0 0-3 15,235-3-30-15,-173 3 2 16,-2 0-3-16,-1 0-3 16,-19 0 2-16,-17 0-20 15,-23 6-149-15,0 13-155 16</inkml:trace>
  <inkml:trace contextRef="#ctx0" brushRef="#br0" timeOffset="69479.506">6039 5306 308 0,'0'0'73'0,"0"0"-44"15,0 0 0-15,0 0-21 16,0 0 13-16,0 0-9 16,0 94-11-16,0-58 1 15,0 4 0-15,0 2-4 16,0 4 1-16,0-1-5 16,0-1-44-16,0-2-14 15,0-2 1-15,0-6 30 16,0 2 17-16,0-5 3 15,0 5 4-15,0-5 1 16,0 1 7-16,0 0-10 16,0-4-35-16,0 2 29 15,-7-3 17-15,3-1 41 16,4 0 2-16,0-2-25 16,0 2-15-16,0 0 3 0,0 0-5 15,0 2 8-15,0-1-1 16,0 0-8-16,0 3 0 15,0 0 1-15,0-1-2 16,0-3-5-16,0-4 6 16,0-5 0-16,0-2-4 15,-3-5 7-15,-2-5-3 16,5-2 6-16,0-3 6 16,0 0 23-16,0 0-19 15,0 0-16-15,0 0 21 16,0-8 13-16,0 0-5 15,5-3-29-15,-2 2-1 0,-3 2-144 16</inkml:trace>
  <inkml:trace contextRef="#ctx0" brushRef="#br0" timeOffset="69749.499">5765 6425 238 0,'0'0'469'0,"0"0"-451"0,0 0 82 16,0 0 71-16,260-21-54 15,-184 21-60-15,-12 0-15 16,-2 0-23-16,-6 0-16 15,-6 6-3-15,-4 2-28 16,0 1-43-16,-13-5-168 16,-13-4-304-16</inkml:trace>
  <inkml:trace contextRef="#ctx0" brushRef="#br0" timeOffset="70720.866">6310 5686 230 0,'0'0'194'15,"0"0"-176"-15,0 0 120 16,0 0-86-16,0 0-42 0,0 0-1 16,0 0 5-16,0-5 23 15,0 16-6-15,-7 15-7 16,-6 9-1-16,6 10-6 15,4 4-12-15,3 1-5 16,0-4 12-16,0-4-9 16,0-10 5-16,0-6-8 15,0-9 0-15,0-10 5 16,0-2-5-16,0-4 1 16,0-1 4-16,0 0 21 15,-11 0 45-15,-5 0-11 16,-7 0-14-16,0 0-11 0,0-1-18 15,0-4 3-15,9 5-4 16,5 0 6-16,6 0-11 16,3 0-11-16,0 0 0 15,0 0-11-15,0 0-4 16,30 0 12-16,9 0-1 16,7 0 7-16,-13 0-6 15,-3 0 3-15,-7 0-10 16,-7 0-88-16,-5 0-146 15,-11 0-233-15</inkml:trace>
  <inkml:trace contextRef="#ctx0" brushRef="#br0" timeOffset="72222.649">12681 5289 51 0,'0'0'237'15,"0"0"-134"-15,0 0 19 16,0 0-47-16,0 0 3 0,0 0-6 15,0 0 1-15,0 0-20 16,0 0 11-16,0 0-33 16,0 0-9-16,0 0-13 15,0 0-6-15,20 0-6 16,19 0 6-16,14 0-2 16,7 0 1-16,12 0-2 15,1 0 0-15,-1 0-2 16,-3 0-67-16,-12 3-62 15,-18 1-55-15,-23-2-175 16</inkml:trace>
  <inkml:trace contextRef="#ctx0" brushRef="#br0" timeOffset="72837.657">12975 5304 98 0,'0'0'230'0,"0"0"-100"0,0 0-32 16,0 0-48-16,0 0-3 15,0 0-18-15,0-4 11 16,0 4-21-16,0 0 12 16,0 0 15-16,0 0-19 15,0 0 3-15,0 0-26 16,0 0-4-16,0 11 0 16,0 16 7-16,0 8-2 15,0 6-3-15,0 4-2 16,0 5 0-16,0 1-1 15,0 6-8-15,0-3 8 16,0-4-26-16,0-2-9 16,0-6 10-16,0-2 18 15,0-5-15-15,0-2 11 16,0 1 3-16,0 1-2 0,0-3 6 16,-7 2-12-16,0 0-3 15,-2 0-4-15,5-3-13 16,1-6-37-16,3 0 21 15,0-6 36-15,0-1 6 16,0-2 1-16,0 0 10 16,0 0-2-16,0-4 7 15,0-1-5-15,0 0 1 16,0-5 0-16,0-4-1 16,0-2 0-16,0 0-5 15,0 0 5-15,0 0 10 16,0 0-10-16,-7-8-38 0,-9 0-135 15</inkml:trace>
  <inkml:trace contextRef="#ctx0" brushRef="#br0" timeOffset="73079.324">12641 6381 736 0,'0'0'107'0,"0"0"-14"16,0 0-47-16,0 0-3 16,258-7-37-16,-173 7-6 15,5 8-40-15,-2 1-160 16,-12-3-24-16</inkml:trace>
  <inkml:trace contextRef="#ctx0" brushRef="#br0" timeOffset="73828.572">13334 5797 251 0,'0'0'164'16,"0"0"-28"-16,0 0-3 16,0 0-14-16,0 0-83 15,0 0 22-15,12-72-19 16,-12 72-23-16,0 0 40 0,0 4-33 15,0 20-23-15,0 9-21 16,0 16 21-16,0 5-2 16,0 0 2-16,0-4 0 15,0-5-10-15,0-11 6 16,0-13 3-16,0-10-3 16,0-6 8-16,0-4-5 15,0-1 4-15,0 0 10 16,-19 0 54-16,-8 0-24 15,1-1-31-15,3-6-7 16,10 5 14-16,6-1-13 16,7 2 0-16,0 1-6 15,0 0-8-15,0 0-5 16,27 0 5-16,15 0 5 16,-5 0 3-16,2 0-2 0,-5 0-51 15,-7 0-84-15,-1 0-29 16,-14 0-112-16</inkml:trace>
  <inkml:trace contextRef="#ctx0" brushRef="#br0" timeOffset="75402.385">13654 3026 439 0,'0'0'158'0,"0"0"-52"15,0 0-62-15,0 0-36 16,0 0 1-16,0 0 191 16,0 0-200-16,0 0-16 15,0 0 15-15,12 0-4 0,11 0 5 16,-1 0 0 0,6 0 5-16,6 0-7 0,5 0 7 15,10 0-10-15,11 1 9 16,16 1-10-16,4 1-4 15,12-2-10-15,0-1-7 16,-5 0-14-16,-6 0 7 16,-21 3-6-16,-18 0-7 15,-26 4-42-15,-16 3-97 16,0 3 8-16</inkml:trace>
  <inkml:trace contextRef="#ctx0" brushRef="#br0" timeOffset="76819.58">14199 3014 75 0,'0'0'19'0,"0"0"54"16,0 0-51-16,0 0 3 15,0 0-15-15,0 0-2 16,9 90 1-16,-6-68 12 16,-3 0-20-16,0 4 12 15,4 2 11-15,-1 0-16 16,1 5 2-16,1 0-1 15,-1-1-3-15,-4 4-5 16,0-2-2-16,0 3 4 16,0 1-6-16,0-2 7 15,0 0-8-15,-4 3 7 0,-5-4-3 16,2 1 0-16,0 2 3 16,7-4 2-16,0 3 16 15,0-3 46-15,0 2-20 16,0 1 15-16,0 6-17 15,-9 3-16-15,2-2 12 16,0 3-10-16,-2-3-17 16,6 0-11-16,-1-2-3 15,4-2 2-15,0 0-4 16,0 2 4-16,0-3-4 16,0 4 4-16,0-2-2 15,0-1 0-15,0 4 3 0,0-4-9 16,0 0 9-1,0-4-5-15,0-3 4 0,-7-6-1 16,4 1-1-16,-3-2-4 16,-1-2-14-16,4-2 3 15,3 1 5-15,-4-4 8 16,1 1 1-16,3 0 2 16,-6-2-6-16,6 0 10 15,0 3-8-15,0 1 3 16,0 0-2-16,0 1 2 15,0 2 2-15,0-3-2 16,0 2 2-16,13-2-8 16,-3-2 12-16,3 1-12 15,-3 0-1-15,3-1-33 16,-3-1 22-16,-1 4 4 0,-2-3 11 16,-3 3-1-1,-1-2 2-15,1 6-2 0,-4-1-2 16,5 4 9-16,-1-2-11 15,-4 2 11-15,7 0-3 16,-4 0 0-16,1 2-6 16,-4 0-20-16,0 0-7 15,0-2-18-15,0 1 16 16,0-5-34-16,0-2 36 16,3-1 5-16,3 0 0 15,-3-2 25-15,1 0 1 16,-1-4-5-16,-3 6-6 15,0-3 13-15,0 0-3 0,0 3 3 16,0-2-15-16,0 2 2 16,0 0-17-16,0 1 30 15,-3 1 1-15,-1 1 3 16,4-1 1-16,0 0 8 16,0-3-13-16,0-2 5 15,0-3-1-15,0 2 26 16,4-1-20-16,3-5-6 15,-4 0 16-15,3-5-16 16,-3 1 9-16,-3-3 6 16,0-1 4-16,0-2-21 15,0 6-2-15,0-3 4 0,0 0-4 16,0 3 0 0,0-2-9-16,0 3 5 0,-3-2 0 15,3 0-23-15,-6-2-52 16</inkml:trace>
  <inkml:trace contextRef="#ctx0" brushRef="#br0" timeOffset="77578.915">13628 6354 150 0,'0'0'111'0,"0"0"-64"16,0 0 84-16,0 0-15 15,0 0-37-15,0 0-43 16,12 2 38-16,18-2 8 16,4 0-29-16,-4 4 36 15,5-1-50-15,-5 2-9 16,4-1 8-16,5 1 1 15,14 3-21-15,9-4-4 16,21 1 1-16,16-5-14 16,9 0 6-16,5 0-6 15,-14 0-2-15,-23 0-13 16,-18-3 7-16,-24 3-9 16,-14 0 9-16,-13 0 1 0,-7 0-19 15,0 0-23-15,0 0-50 16,-7 0-157-16</inkml:trace>
  <inkml:trace contextRef="#ctx0" brushRef="#br0" timeOffset="78517.272">14600 4467 333 0,'0'0'209'0,"0"0"-121"0,0 0-17 16,0 0 9-16,0 0-17 16,0 0 1-16,0 0-16 15,8-31-29-15,-8 48-16 16,0 14 5-16,0 8 48 16,0 8-45-16,0 0 5 15,12 0-16-15,-1-2 9 16,4-10-7-16,0-9 3 15,1-8-4-15,-1-8-1 16,-4-4 3-16,-4-6 2 16,2 0-6-16,-2 0 4 15,0 0-6-15,2 0-3 16,2-12 4-16,-1-6 4 16,-1-3-2-16,-5-6 0 0,-1-3 0 15,-3 0-4-15,4 0 4 16,-4 0 0-16,0 6 2 15,0 8 11-15,0 4-11 16,0 6 4-16,0 4 5 16,0 2-2-16,0 0-9 15,0 0 4-15,0 0-4 16,0 6 0-16,0 18-3 16,0 14 3-16,0 14 3 15,0 10-2-15,0 2 2 0,0-2-2 16,0-7 0-1,0-13-2-15,9-14 4 0,-2-9-6 16,0-8 3-16,0-7-23 16,-2-2-76-16,-1-2-105 15,3 0-142-15</inkml:trace>
  <inkml:trace contextRef="#ctx0" brushRef="#br0" timeOffset="79228.633">15126 4891 339 0,'0'0'408'0,"0"0"-361"0,0 0 2 16,0 0 8-16,0 0-51 15,0 0-1-15,62-67 20 16,-59 49 20-16,-3 6 12 15,0 2-23-15,0 6 5 16,0 4-16-16,-3 0 10 16,-17 0-26-16,1 18-7 15,-1 12-4-15,6 6 0 16,5 1-1-16,9-3 10 16,0-10-9-16,0-10 7 15,9-6-5-15,18-8 4 16,-1 0 3-16,4-2-4 0,6-16 2 15,-10-4 11 1,-3 0 6-16,-9-3 43 0,-10 7-30 16,1 8 3-16,-5 9-18 15,0 1-2-15,0 0 1 16,0 0-13-16,0 0-4 16,0 14-25-16,0 1 20 15,7 3 10-15,0-10-9 16,2-3 5-16,-2-5-2 15,4 0-2-15,5 0 0 16,10-2 2-16,1-15 2 16,3-2 5-16,-3-2-3 15,-8 4 2-15,-7 4-3 0,-8 10 0 16,-4 3 2 0,0 0-1-16,0 0-3 0,0 0-5 15,0 0-2-15,0 0-8 16,7 5 14-16,0 4 1 15,5-3-6-15,4-4 4 16,-5-2 1-16,8 0-7 16,1 0 6-16,-6 0 2 15,2 0 0-15,-5-6 3 16,-3 4 0-16,-4 2-3 16,-4 0 6-16,0 0-12 15,0 0 6-15,0 9-12 16,3 14 2-16,13-2 7 15,-1-1-74-15,0-9-108 0,-4-11-230 16</inkml:trace>
  <inkml:trace contextRef="#ctx0" brushRef="#br0" timeOffset="88513.341">19797 1095 187 0,'0'0'44'15,"0"0"7"-15,0 0-1 0,0 0 33 16,0 0-23 0,0 0-19-16,0-11-30 0,0 11-11 15,0 0-2-15,0 0-18 16,0 0 17-16,0 0 3 15,0 0 0-15,0 0 17 16,0 0 27-16,0 0-30 16,0 0 6-16,4 0-15 15,-4-1 50-15,0-1-39 16,0 2-11-16,0 0-10 16,0 0 4-16,0 0-6 15,0 0-48-15,0 0 37 0,0 0 3 16,4 0 14-1,-1 0-5-15,2 0 6 0,2-3-3 16,-3-1 6-16,8-4 23 16,-5-1-11-16,1 3-15 15,0-3 2-15,-8 4-4 16,0-2-6-16,0 0 8 16,0 0-2-16,0-1-30 15,0 2 10-15,0 5-46 16,0-2 9-16,0 3 8 15,0-2 38-15,0 0-11 16,0-4 10-16,0 2 14 16,0-2 5-16,0-1-5 15,0 5 0-15,0-1 1 16,0 1 2-16,0 2 2 0,0 0-1 16,0 0-8-1,0 0 4-15,0 0 0 0,0 0 8 16,0-1 7-16,0-1 36 15,0-7-20-15,0 1-23 16,0-2-8-16,0-3-23 16,0 2 3-16,0-1-82 15,0-2-13-15</inkml:trace>
  <inkml:trace contextRef="#ctx0" brushRef="#br0" timeOffset="93231.499">19897 623 262 0,'0'0'84'0,"0"0"-52"0,0 0-7 16,0 0 30-16,0 0 6 15,0 0-10-15,0-18 30 16,0 16-53-16,0 0-8 16,0-3-10-16,0 4-1 15,0-5 2-15,-4 0-4 16,4 2-5-16,-4 0 1 15,4 2-6-15,-3 2 4 16,3 0-1-16,0 0 0 16,0 0-3-16,0 0 1 15,0 0 4-15,0 0-8 16,0 0 13-16,0 0-15 0,0 0 16 16,0 0-16-16,0 0 4 15,0 0-2-15,0 10 3 16,0 6 3-16,0 2-4 15,0 4 9-15,0 1-11 16,-5 1 13-16,1 3-7 16,1 6 5-16,-8 7-5 15,2 0 1-15,-2 1-1 16,8-4 0-16,-1-3 3 16,-1-2-4-16,5 0 8 15,0 3-11-15,0 1 14 16,0 4-13-16,0 2 6 0,-3-1-4 15,-5 1 1-15,5-3 0 16,-6-5-1-16,6-4 6 16,-1-2-14-16,4-2 21 15,-4-4-21-15,1 0 18 16,-1-2-14-16,4 3 5 16,0-3 0-16,0-1-4 15,0-1 4-15,0 5-3 16,0 1 6-16,0 0-10 15,0 4 19-15,0-2-20 16,0 2 9-16,0 0-1 16,0-2 0-16,0 2 2 15,0-4-4-15,0 2 1 16,0-4-5-16,0 5 12 16,0-4-10-16,0 2 8 0,0-1-8 15,0-2-1-15,0 2 3 16,0-2 2-16,0 3-3 15,-8 2-1-15,4 3 3 16,-7 2-4-16,8 0 10 16,-6 0-10-16,2 1 10 15,0 0-7-15,3-1 2 16,-5 5 0-16,6 0-2 16,3-2 10-16,0-1-15 15,0-3 15-15,0-2-15 16,0-2 13-16,0 0-12 15,7-3 6-15,-2 2 0 0,-1 2 0 16,-4 2 4-16,0 3-9 16,0-1 12-16,0 1-14 15,0 0 17-15,0-1-17 16,0-3 9-16,0 2-3 16,0-3 1-16,0-1-3 15,0-3 1-15,0 2 0 16,0-2-5-16,0-1 14 15,0 5-8-15,0-2 5 16,0 1-8-16,0 1 5 16,0 3-2-16,0 0-2 15,0 3 2-15,0 2-2 16,0 1-26-16,0 1 13 0,0-1-24 16,0 4 0-1,0-1-47-15,0-1 41 0,0 0-41 16,0-1-14-16,-9-4 80 15,-2 1 17-15,4-1 4 16,2-3 2-16,1 4 18 16,4-4 8-16,0 2-28 15,0-3 0-15,0-1 1 16,0 0 20-16,0-3-1 16,0 1 23-16,0-4-15 15,0 4 43-15,0-4-46 16,0 5 18-16,0-1-29 0,0 1 13 15,0-2 1 1,0-2-6-16,0-1-9 0,9 2-12 16,2-3 27-16,-4 4-19 15,2 0 13-15,-2 0 5 16,-4 3-12-16,1 0-6 16,0 1 7-16,1 1-10 15,-2-1 1-15,-3-1 2 16,0 2-5-16,0-4 13 15,0 3-9-15,0 1 14 16,0-1-18-16,0 0 4 16,0 0-5-16,0 0-1 15,0 3-2-15,0-2 3 0,0 4-11 16,0-4 16 0,-3 0-9-16,3-2 3 0,0-2-4 15,0-1 2-15,0-1 0 16,0 2 0-16,0 1 2 15,0-2-5-15,0 0 9 16,0-2-13-16,0 0 17 16,3 1-18-16,1-2 14 15,-4 2-6-15,0 3 0 16,0 0 4-16,0 2 7 16,0 2-9-16,0 2 9 15,0 3-6-15,0-4-2 16,0-3 2-16,0-2-7 15,0-4 3-15,0 0-1 0,0 1 0 16,0-1 2-16,-4-3-6 16,4 2 11-16,0-1-10 15,0-3 10-15,0 3-10 16,0-1 8-16,0 1 1 16,0 0 1-16,0 0 14 15,0 4 5-15,0 2-25 16,-3 2 6-16,-2 4 1 15,5-2-11-15,0-3 11 16,0-4-16-16,0-3 8 16,0-4-2-16,0-1 1 15,0 0-7-15,0 0 5 16,0 1-13-16,0 0 16 0,0 0-16 16,0 1 0-16,0-2-7 15,0 1 14-15,0-1 0 16,-4 0 3-16,4-3 5 15,0-2 1-15,0-2-6 16,0-2 13-16,0-4-14 16,0-2 14-16,0 0-14 15,0-2 10-15,0 0-3 16,0 2 17-16,0-2-4 16,0 0 2-16,0 0-14 15,0 2 45-15,0 2-34 16,0 5 5-16,0-2-15 0,-4 3 5 15,1-2-2 1,-4 0 3-16,3 0-1 0,4-4-4 16,0 1-6-16,0-5 6 15,0 0-7-15,0 0-24 16,0 0 27-16,0 0-8 16,0 0 9-16,0-5 1 15,0-3 1-15,0-2-4 16,0 0-12-16,0 2-48 15,0 2-66-15,0 0-64 16,0 6-242-16</inkml:trace>
  <inkml:trace contextRef="#ctx0" brushRef="#br0" timeOffset="94039.602">19751 6303 378 0,'0'0'23'16,"0"0"26"-16,0 0 14 15,0 0-45-15,0 0-11 16,0 0 36-16,0 3 22 16,16-17-11-16,-5-4-10 15,-2 0-40-15,-6 2 23 0,-3 2-27 16,0 5 31-16,0 2 17 15,0 3 9-15,-3 4 0 16,-13 0 4-16,-4 0 4 16,1 4-45-16,1 10-9 15,2 2-6-15,6 3-7 16,1-6 9-16,9-5-13 16,0-2 6-16,0-6-6 15,0 0 4-15,23 0 2 16,3-10 9-16,5-12-9 15,-3-2 16-15,-7 0-10 16,-1 4-5-16,-8-2 3 16,-5 8-4-16,-7 4 4 15,0 4 6-15,0 6 11 16,0 0 1-16,-27 0 30 0,1 20-49 16,-4 4 20-1,-6 4-21-15,13-2 20 0,0-4-20 16,16-6-1-16,7-6-2 15,0-6-2-15,0-2 1 16,4-2-21-16,26 0 21 16,5 0 0-16,-1-14-10 15,5-4 11-15,-9-2-2 16,-3 0-9-16,-8 0-1 16,-8 6 8-16,-11 4 3 15,0 1-4-15,0 7 12 16,0 2 4-16,-27 0-8 0,-3 2 36 15,-4 21-25-15,-1 3-8 16,8 4-1-16,4-4-1 16,16-1-6-16,7-10 14 15,0-5-23-15,7-6 15 16,20-4-6-16,8 0 0 16,-5-6 3-16,-3-11 0 15,-8-4 1-15,-8 1-2 16,-2 0 8-16,-9 4-19 15,0 2 23-15,0 8-22 16,-16 6 20-16,-7 0-18 16,-4 3 1-16,1 16-11 15,3 3-10-15,7-2-16 0,16-6-10 16,0-10-191-16,4-4-283 16</inkml:trace>
  <inkml:trace contextRef="#ctx0" brushRef="#br0" timeOffset="95533.095">18970 5446 178 0,'0'0'70'0,"0"0"5"15,0 0-22-15,0 0-29 16,0 0-14-16,0 0 4 16,0 0-2-16,-41 0 44 15,36 0-37-15,-2 0 9 16,3 0 23-16,0 0 4 15,-4 0-14-15,1 0-39 16,-1 0 18-16,0 0-9 16,1 0 9-16,3 0 5 15,-3 0-5-15,3 0 22 16,4 0-18-16,-5 0 47 0,5 0-39 16,-3 0 6-16,-4 0-32 15,7 0 14-15,-8 0-7 16,8 0-8-16,0 0 8 15,0 0-7-15,0 0 8 16,0 0-9-16,0 0 1 16,0-2 1-16,0 2-14 15,4 0-5-15,26 0 12 16,16 0 0-16,11 0 0 16,8 0 5-16,8 0 1 0,-1 2-10 15,4-2 16 1,-3 0-19-16,-4 2 15 0,-16-2-15 15,-4 0 7 1,-12 0 0-16,-8 0 0 0,-12 0 2 16,-4 0-8-16,-6 2 14 15,-4 2-4-15,1-2 2 16,5 1-5-16,-6-1 4 16,1-2-7-16,-4 3 2 15,0-3 0-15,0 0-2 16,0 0-7-16,0 0 9 15,0 0-57-15,0 0-33 16,3 0-17-16,10 0 63 16,-6 0 32-16,0-3 7 15,2 3-17-15,-6 0-19 0,-3 0-92 16,0 0-118-16</inkml:trace>
  <inkml:trace contextRef="#ctx0" brushRef="#br0" timeOffset="96036.329">19626 5346 92 0,'0'0'328'16,"0"0"-200"-16,0 0-7 16,0 0-53-16,0 0 3 15,0 0 4-15,-23-10 44 16,19 10-49-16,4 0-9 16,0 0-37-16,0 0 6 15,0 0-21-15,0 0-9 16,4 10 12-16,22 0-11 15,10 0 27-15,-3 2-26 16,6-2 3-16,-5-2 3 16,-4 2-10-16,-7 1 2 15,-7 2 0-15,-9 5-2 0,-7 0 6 16,0 2-11-16,-4-2 14 16,-31-2 12-16,-2-2 3 15,-13-4 39-15,1-4-39 16,-1 0-1-16,4-3 4 15,13-1-15-15,10 1-9 16,3 1 11-16,13-2-24 16,7-2-15-16,0 4-49 15,0-4-98-15,11 0-35 16,12 0-29-16,-4 0-239 16</inkml:trace>
  <inkml:trace contextRef="#ctx0" brushRef="#br0" timeOffset="96905.393">18798 4419 324 0,'0'0'126'16,"0"0"-44"-16,0 0-8 15,4 127 6-15,4-81-28 0,0 0-28 16,7 0 23-16,3-2-20 16,-2-6-24-16,0-10 5 15,-2-12-15-15,-5-8 7 16,-6-8 0-16,5 0 11 15,-5-8 10-15,1-20 22 16,1-10-25-16,-5-10 24 16,0-2-26-16,0-4 20 15,0-3-32-15,0 6 8 16,0 1-12-16,-9 5 0 16,-2 9-1-16,-1 12 9 15,12 10-14-15,0 8 15 16,0 4-15-16,0 0 12 0,0 0-12 15,23 0 4 1,20 2 2-16,3 0 0 0,3 0 0 16,-6 0-2-16,-6 0-59 15,-7 10-59-15,-18 4-24 16,-8 0-282-16</inkml:trace>
  <inkml:trace contextRef="#ctx0" brushRef="#br0" timeOffset="97092.061">18741 4617 379 0,'0'0'320'0,"0"0"-191"0,0 0 22 16,209 0-71-16,-143 0-26 15,-4 0-50-15,-9 0-2 16,-4 0-2-16,-6 0-104 15,-22-1-216-15</inkml:trace>
  <inkml:trace contextRef="#ctx0" brushRef="#br0" timeOffset="98768.428">20385 5440 129 0,'0'0'239'16,"0"0"-131"-16,0 0-40 15,0 0-10-15,0 0 24 16,0 0-21-16,0 0-14 16,-7-2-10-16,7 0 0 15,0 0-25-15,33 2 29 0,17 0 8 16,12 0-1-16,1 0-34 15,3 0 6-15,-6 0-20 16,-2 0 0-16,-17 0-5 16,-9 0-86-16,-21 4-85 15,-11 2-240-15</inkml:trace>
  <inkml:trace contextRef="#ctx0" brushRef="#br0" timeOffset="99273.311">20648 5406 368 0,'0'0'60'0,"0"0"-6"15,0 0 11-15,0 0-19 16,0 0-17-16,0 0 22 16,14-6-36-16,-8 6 13 15,-6 0-17-15,3 0 18 16,1 11-7-16,-1 14 13 16,4 6-23-16,2 11-10 15,2 2-2-15,5 3-8 16,-2 1-18-16,-5 2-4 15,-6 0 7-15,-3 0-80 16,0 1 0-16,0-1 72 0,0-6 31 16,0-3 6-16,0-9 24 15,0-5-15-15,0-4-7 16,0-7 2-16,0-1-9 16,0-2 12-16,0-1-2 15,4 0-1-15,-1-2 22 16,1-1-14-16,-4-1-3 15,0-2-9-15,4 0 25 16,1-1-31-16,-5-3 2 16,3 0-2-16,1-2-4 15,-4 0-76-15,0 0-49 0,0 0-94 16</inkml:trace>
  <inkml:trace contextRef="#ctx0" brushRef="#br0" timeOffset="100294.094">21299 5729 331 0,'0'0'156'0,"0"0"-41"15,0 0-48-15,0 0-50 0,0 0 16 16,0 0-18-16,0-93 28 16,0 93-18-16,0 14-15 15,0 18-2-15,0 13-16 16,0 6 7-16,9 0 0 15,2 1-11-15,-8-2-3 16,-3-6-1-16,0-5-29 16,0-14 34-16,0-7 11 15,0-8 30-15,0-5-22 16,-7-4 29-16,-12-1-2 16,-4 0-2-16,0 0 21 15,0 0 13-15,0-1-4 16,9-2-23-16,7 1-11 15,1 2-25-15,6 0 6 0,0 0-10 16,0 0-2-16,0 0-10 16,23 0 11-16,9 0-3 15,9 0-2-15,-2 0 4 16,3 0-83-16,-8-1-82 16,-4-8-108-16</inkml:trace>
  <inkml:trace contextRef="#ctx0" brushRef="#br0" timeOffset="102568.37">20770 556 106 0,'0'0'243'16,"0"0"-204"-16,0 0-31 16,0 0 2-16,0 0-20 0,0 0 14 15,34 0-4-15,-18 0 36 16,7 0 33-16,0 0-22 16,10 0 11-16,6 0-9 15,6 0-42-15,13 0 1 16,6 0 0-16,14 0-10 15,1 0 2-15,1-5-2 16,5 0-1-16,-6 3-14 16,1 2-4-16,-1 0 9 15,-6 0 7-15,-1 0 9 16,-3 0-10-16,-3 2 8 16,-2 4-2-16,-2 3 0 15,-6-3 0-15,10 0-3 16,3-6 10-16,10 0-16 15,13 0 18-15,4 0-6 0,-10-4-2 16,-6 2 20-16,-15 0-20 16,-15 2 2-16,-11 0-3 15,-9 4-15-15,-4 8 15 16,-6-1-20-16,-6-2-13 16,5 1-33-16,-6-4 10 15,-10-2-71-15,-3-2-67 16</inkml:trace>
  <inkml:trace contextRef="#ctx0" brushRef="#br0" timeOffset="104008.43">22661 645 4 0,'0'0'83'0,"0"0"-64"15,0 0 30-15,0 0-17 16,0 0-19-16,0 0 19 15,0 0-9-15,0 53-15 16,0-39-7-16,0 0 14 16,0 2-13-16,0 2 35 0,0 2-28 15,0 8-6-15,4 2-3 16,3 3 3-16,2 6-8 16,-6-1 10-16,-3 2 6 15,0 6-8-15,0 1 22 16,0 3-22-16,-7-2 12 15,-5 0-10-15,-4-2 7 16,5 0-12-16,1 2-4 16,1-2 3-16,-2 3 2 15,8-5-1-15,-3 0 3 16,3 2-3-16,-1-2 1 16,4 2 35-16,0 2-3 15,-3-2-13-15,3 2 3 0,0-2-22 16,0 3 37-1,0-1-34-15,0 4 2 0,0 0-1 16,0 5-9-16,0-4 4 16,-4 6-2-16,1-3 1 15,-6 0-4-15,5-4-2 16,4-2 14-16,-3-4-17 16,-1-2-12-16,-3-1 14 15,-2-2-7-15,2 4-4 16,4-1 13-16,-1 4 6 15,1-2-2-15,-3 4 6 16,3 1-9-16,-8 0 1 0,-1 5-1 16,5 0-18-1,3-1 4-15,1-3 5 0,3-4 14 16,0-2 24 0,0-3 32-16,0-3-8 0,0 1-7 15,0 3 22-15,0 3-57 16,10 3 7-16,-3-3-8 15,-1 2-3-15,-3-1-2 16,-3 2 0-16,0 3 6 16,0 1-5-16,0 0 6 15,0 0 0-15,0 1 19 16,0-5-19-16,0 0 20 16,0-6 0-16,0-1 7 15,0-3-5-15,0 5-19 16,0 2-7-16,0-2 6 0,4 3-18 15,-1-3 19 1,1-4-18-16,-1 2 16 0,-3-1-12 16,6-2 4-16,-3 1 0 15,4 2-7-15,4 0 14 16,5-1-16-16,0-1 18 16,-2 3-18-16,-2 1 9 15,-5 1-1-15,-3 2-8 16,-1-2 9-16,-3-4-2 15,0 0 5-15,0-4-6 16,0-3 8-16,-3 1 9 16,-1-7-10-16,-6 0-8 15,4-1-1-15,3-2 3 0,-1 1 2 16,4-2-2-16,0 1 0 16,0-4 0-16,0-1-6 15,0-7 15-15,0 1-16 16,4 0 12-16,5 0-6 15,-6 3 2-15,-3 0 1 16,0 4 0-16,0 0 0 16,0 2-2-16,0 1 3 15,0 1-8-15,-3-2 9 16,3 0-2-16,0 1 0 16,0-4 4-16,0-3-4 15,0 0 0-15,-6-6-6 16,-1 4 9-16,0 0-8 15,-5 0-14-15,-2 5 6 0,-2 0-41 16,5 6 9-16,8-2-61 16,3 0-88-16,0-6-59 15</inkml:trace>
  <inkml:trace contextRef="#ctx0" brushRef="#br0" timeOffset="106823.881">22596 5823 139 0,'0'0'28'15,"0"0"-10"-15,0 0 33 16,0 0-30-16,0 0 49 16,0 0-5-16,16 2 4 15,-16 22 33-15,0 11-37 16,0 6-37-16,0 7-21 16,0 4-14-16,0 1-3 15,-7 1 7-15,-2-6-39 16,-5-11 26-16,1-4 16 15,6-11 46-15,4-10-3 16,3-4-25-16,0-6 5 16,0 1-22-16,0-2 2 0,0 1 5 15,0 2-2-15,0-2-2 16,0 1-7-16,0-3 3 16,0 0-18-16,7 0-38 15,-4 0-117-15,-3 0-82 16</inkml:trace>
  <inkml:trace contextRef="#ctx0" brushRef="#br0" timeOffset="107763.649">23153 3252 201 0,'0'0'32'0,"0"0"39"0,0 0 27 15,0 0 14-15,0 0-6 16,0 0-16-16,23-43 5 16,-23 36 9-16,0 5 15 15,0 2-85-15,0 0 2 16,0 0 1-16,-16 0-1 16,2 0-17-16,-5 16-18 15,3 16-2-15,9 14-16 16,7 17 16-16,0 9-8 15,15 4 6-15,16 3 3 16,-5-6-12-16,-10-3 9 16,-9-8-23-16,-7-9 24 0,0-13-27 15,-12-16 28 1,-10-10-3-16,-6-13 4 0,2-1 11 16,-4-11-11-16,3-23 23 15,4-13-19-15,7 0 4 16,16-3-3-16,0 2-3 15,0 5 7-15,28 3-16 16,10 2 7-16,8 0-3 16,0 1 2-16,-4 1 2 15,-1 3-6-15,-6 3 11 16,-12 1-15-16,-12 6 9 16,-11 2-7-16,0-1 14 15,0 4-6-15,-23 5 0 0,-11 1-1 16,-1 5 11-1,1 7-5-15,8 0-6 0,3 10-12 16,-4 18-10-16,15 9-47 16,8 7-62-16,4 2-31 15,0-1-168-15</inkml:trace>
  <inkml:trace contextRef="#ctx0" brushRef="#br0" timeOffset="108511.101">23572 3685 590 0,'0'0'128'0,"0"0"-88"15,0 0 38-15,0 0-35 16,0 0 10-16,0 0-38 15,59-28 18-15,-49 16-29 16,-6 5 7-16,-1 3-8 16,-3 4 1-16,0 0 10 15,0 7-12-15,-10 23 0 16,-13 11 7-16,7 9-17 16,9 4 17-16,7-7-15 15,0-12 7-15,0-13-1 16,10-14 1-16,10-6 1 15,3-2 12-15,3 0-13 16,4-17 35-16,2-14-28 0,-5-1 22 16,-4-1-28-16,-4 9 13 15,-8 7-12-15,-8 8-2 16,1 8 16-16,-4 1-16 16,0 0 14-16,0 0-13 15,0 0-4-15,0 13 4 16,0 4-9-16,16-3 6 15,0-4 0-15,1-4-14 16,3-6 9-16,3 0 0 16,-4 0 3-16,4-14-5 15,-3-5 16-15,-6 3-13 0,-2 6 12 16,-5 5-12-16,-7 3 5 16,0 2 0-16,0 0-2 15,4 0 6-15,3 13-2 16,9 3 5-16,3 1-4 15,1-6 3-15,3-2-3 16,3-7 0-16,4-2 4 16,4 0-7-16,1-7 2 15,-4-4-2-15,-8 1 9 16,-13 6-8-16,-10 4 3 16,0 0 46-16,0 0-24 15,0 0 25-15,0 0-20 16,9 4-27-16,2 10-4 15,5 4-1-15,1-4-6 16,12-4-7-16,1-7-48 16,3-3-41-16,3 0-131 0,-10-9-458 15</inkml:trace>
  <inkml:trace contextRef="#ctx0" brushRef="#br0" timeOffset="118505.009">20381 6260 81 0,'0'0'60'16,"0"0"12"-16,0 0-15 15,0 0-13-15,0 0-19 16,0 0-11-16,27 0 18 16,-1-4-2-16,4 1 5 15,13-2-17-15,6 4-4 16,11-6-1-16,9 1 16 16,8 0 8-16,-5 0-11 15,-3 4 17-15,-7 2-37 16,-13 0 17-16,-11 0-19 15,-12 0 11-15,-6 0 8 16,-4 6-14-16,-9 0-9 16,-7-2-31-16,0-2-166 15</inkml:trace>
  <inkml:trace contextRef="#ctx0" brushRef="#br0" timeOffset="120152.19">21464 6320 175 0,'0'0'144'0,"0"0"-49"16,0 0 39-16,0 0-65 16,0 0-40-16,0 0 9 15,23 0-6-15,-7 0 10 16,7 0-20-16,-2 0 24 16,7 2-16-16,9-2 7 15,9 0-11-15,0 0-23 16,4 2 15-16,-4-2-15 15,0 0 5-15,0 3-3 16,-2-3-7-16,6 0 4 16,4 1-2-16,3 1 0 15,3 0 1-15,6-2-5 0,3 0 5 16,-4 0-6-16,-5 0 4 16,-3 0 1-16,-8 0-26 15,-3 0 13-15,-7 2-3 16,-5 0 12-16,5 3 3 15,7-2 2-15,-2 1-7 16,7 2 13-16,2-1-14 16,-3-1 14-16,-9-3-15 15,-3 2-43-15,-7-3-25 16,-19 0-187-16</inkml:trace>
  <inkml:trace contextRef="#ctx0" brushRef="#br0" timeOffset="129829.22">5353 8424 495 0,'0'0'298'0,"0"0"-249"16,0 0 11-16,0 0-30 15,0 0-11-15,0 0-4 16,-50 127 36-16,27-65-20 16,-14 1 4-16,-9 5-4 15,-4-1-19-15,-3-2-6 16,4-4 1-16,6-10-10 15,5-14 12-15,11-12-12 16,0-19 8-16,-3-6 1 16,0-3-6-16,-5-26-6 0,5-12 2 15,7-5-13 1,0 0 16-16,3 0-3 0,10 4-4 16,10 8-7-1,0 6 12-15,0 9-13 0,0 10 6 16,33 7-3-16,10 2 0 15,6 6 12-15,12 20 1 16,0 6-4-16,0 4 9 16,-12 0 13-16,-3-1-8 15,-7 1 13-15,-5-9-17 16,-3-1-4-16,-4-5-2 16,-4-6 2-16,-2-1-6 15,2-3-36-15,-3-1-64 16,-1-6-107-16,-8-4-336 0</inkml:trace>
  <inkml:trace contextRef="#ctx0" brushRef="#br0" timeOffset="130622.2">5560 8889 321 0,'0'0'215'0,"0"0"-157"15,0 0 14-15,0 0-32 16,0 0-39-16,0 0-1 16,-6 43 19-16,6-9 3 15,0 1 2-15,0 6-19 16,0 0 20-16,0 4-13 0,9-5 4 16,-2-2-12-1,0-8 5-15,-3-6-7 0,-4-8 0 16,0-5 14-16,0-5 26 15,0-5 9-15,0-1-6 16,0 0 26-16,-7 0-34 16,-13 0-8-16,3 0-24 15,-3 0 19-15,8 0-15 16,8 0-1-16,4 0 1 16,0 0-5-16,0 0-8 15,0 0-5-15,0 0 9 16,20 0-13-16,10 0 10 0,5 0 3 15,-5 0 0-15,-3 0-31 16,-4 0-86-16,-7 0-188 16</inkml:trace>
  <inkml:trace contextRef="#ctx0" brushRef="#br0" timeOffset="133741.087">12545 8338 531 0,'0'0'210'16,"0"0"-210"-16,0 0 17 16,0 0 34-16,0 0-14 15,0 0 3-15,0 0 10 16,-39-6-4-16,39 6-34 16,-7 0 20-16,-5 0-10 0,-18 24-3 15,-8 24-15-15,-11 20-6 16,-13 11 2-16,5 5 0 15,1-11 0-15,1-6 3 16,9-11-11-16,2-12 17 16,5-12-10-16,5-14 7 15,8-12-3-15,-3-6 0 16,3-13-6-16,3-24-2 16,0-7-9-16,9-8 7 15,1-1 14-15,6 2-16 16,7 5 18-16,0 10-17 15,0 11 11-15,13 15-6 16,17 10-6-16,12 0-4 16,11 23 10-16,7 16 1 15,2 10-3-15,2 5 10 0,-6-2 3 16,-5-7 0-16,0-2 6 16,-7-7-10-16,-3-6 8 15,-6-2-6-15,-2-8-4 16,-1-6-2-16,-4-4-3 15,0-5-16-15,2-5-78 16,-9 0-144-16,-12 0-367 16</inkml:trace>
  <inkml:trace contextRef="#ctx0" brushRef="#br0" timeOffset="134073.122">12717 8879 392 0,'0'0'144'16,"0"0"-128"-16,0 0-5 16,0 0 35-16,0 0-30 15,0 0 23-15,102 12-34 16,-95-4 11-16,-7 2-6 0,0 10 26 15,0 6 2 1,-10 8 36-16,-13 5 5 16,3-4-32-16,10-2 4 0,10-7-49 15,0-6 6-15,7-5-3 16,32-3-10-16,1-5 5 16,3-1-11-16,-10-4-114 15,-6-2-84-15,-15 0-273 16</inkml:trace>
  <inkml:trace contextRef="#ctx0" brushRef="#br0" timeOffset="135670.1">20206 7730 366 0,'0'0'127'15,"0"0"-47"-15,0 0 32 16,0 0-52-16,0 0-16 15,0 0 20-15,0 0 45 16,0-30-56-16,-3 36-24 16,-26 32-29-16,-11 21 0 15,-6 16-5-15,-7 12 14 16,3 3-15-16,0-10 16 0,1-12-18 16,3-20 11-16,11-20-6 15,4-11 3-15,12-17 0 16,1 0-1-16,6-24-15 15,1-19-31-15,6-7 24 16,5-3 13-16,0 3 19 16,0 3-17-16,0 6 8 15,5 11 0-15,2 13 0 16,0 11 2-16,9 6-5 16,4 3 7-16,13 27-4 15,13 10 20-15,11 5 14 16,9-3-33-16,3-6 18 0,-2-6-5 15,-9-8-5 1,-8-6 3-16,-13-4-7 0,-14-4 2 16,-11-2-4-16,-5 0 1 15,-7-2-4-15,0-1-23 16,0 1-61-16,0-3-79 16,0-1-168-16</inkml:trace>
  <inkml:trace contextRef="#ctx0" brushRef="#br0" timeOffset="136166.432">20445 8145 710 0,'0'0'92'16,"0"0"-88"-16,0 0 19 16,0 0-13-16,0 0 6 15,0 0 13-15,187 0-12 16,-144 0-17-16,-13 10 7 16,-14 7-10-16,-16-3 6 15,0 7 4-15,0-3-7 16,-39 2 21-16,-4-3-17 0,3-4 7 15,4 0 0-15,6-5-10 16,14-7 22-16,13-1-14 16,3 0 21-16,0 0-23 15,12 0-7-15,25 0-2 16,13 0-1-16,-1 3 3 16,-10 7 0-16,-16 2 0 15,-8 6 2-15,-15-2-9 16,0 4 15-16,0 0 0 15,-41 0 4-15,-9 0 20 16,1-2-19-16,-10-4-1 16,10-4-6-16,8-4-4 15,15-4-4-15,13-2 0 16,13 0-6-16,4-2-129 0,45-12-142 16</inkml:trace>
  <inkml:trace contextRef="#ctx0" brushRef="#br0" timeOffset="149952.002">11374 2410 210 0,'0'0'182'16,"0"0"-91"-16,0 0-2 16,0 0-1-16,0 0-68 15,0 0 6-15,0 0-15 16,7 0 20-16,-7 3-1 15,0-3 34-15,0 0-7 16,4 0-10-16,-4 0-20 16,5 0-11-16,6 0 15 0,8-13-7 15,11-13 11-15,9-6-30 16,2-4 14-16,1 1-18 16,-7 8 1-16,-8 4-2 15,-9 11 0-15,-9 6 0 16,-6 6-3-16,-3 0-3 15,4 0 3-15,-4 10 0 16,7 16-22-16,-4 2 20 16,6-3 5-16,-2-5 3 15,6-6-3-15,-6-4 1 16,9-6-6-16,-2-4-3 16,9 0 7-16,10-2-8 0,6-20 5 15,7-11 8-15,0-2-5 16,-5-6 1-16,-6 5 0 15,-8 9-1-15,-17 9 6 16,-1 7-11-16,-9 11 12 16,0 0 1-16,0 0-6 15,0 23 30-15,0 5-31 16,0 0 0-16,0-9 0 16,11-8 5-16,8-6-10 15,1-5 5-15,6 0-4 16,4 0 2-16,0-17 2 15,2-4 0-15,-9 1 28 16,-9 4-12-16,-6 6 12 16,-3 4 0-16,-5 6-15 15,0 0 9-15,0 18-21 0,7 14-2 16,12 6 3-16,4 1-10 16,7-9 8-16,8-10-22 15,8-12-60-15,-4-8-70 16,-3 0-95-16</inkml:trace>
  <inkml:trace contextRef="#ctx0" brushRef="#br0" timeOffset="151042.714">18749 667 64 0,'0'0'0'0,"0"0"-2"15,0 0 2-15,0 0 0 16,0 0 0-16,0 0-49 16</inkml:trace>
  <inkml:trace contextRef="#ctx0" brushRef="#br0" timeOffset="151766.016">18749 667 327 0,'-133'66'76'0,"136"-66"-73"16,-3 0 77-16,4 0 8 16,8 0-3-16,-1-3-29 15,8-14-9-15,1-2-38 16,1-5 4-16,7-4-9 16,-1-3 13-16,-4 1-17 15,-9 8 6-15,2 7-13 16,-12 10 14-16,3 4-14 15,-7 1 7-15,3 0-9 0,-3 0-26 16,0 13 17 0,5 7 15-16,-1 1 3 0,7-4 0 15,-3 0 6-15,3-7-4 16,-4-4 1-16,5-3 5 16,-1 0-5-16,1-3 5 15,8 0 1-15,10 0-4 16,4-4 10-16,8-17 11 15,4-6 9-15,-12 0-31 16,-8 7 19-16,-10 6-6 16,-9 12 11-16,-7 2-22 15,0 0-2-15,0 0 13 16,0 0 5-16,0 0 25 16,0 22-45-16,0 9-4 0,0-4 5 15,7-4 2-15,6-6 0 16,-3-8-3-16,-1-5-1 15,5-3-1-15,6-1 0 16,3 0 1-16,16-8 2 16,1-13 0-16,3-8 17 15,-4 1-19-15,-16 3 17 16,-13 8-14-16,-3 11 6 16,-7 6 6-16,0 0 0 15,0 5 22-15,0 20-23 16,0 11-15-16,-3 1 4 15,3-7-2-15,0-8 3 16,19-11-10-16,24-2-3 0,3-9-34 16,-9 0-52-16,-3 0-130 15,-15-9-358-15</inkml:trace>
  <inkml:trace contextRef="#ctx0" brushRef="#br0" timeOffset="-195005.911">18848 4073 199 0,'0'0'195'0,"0"0"-100"0,0 0 22 15,0 0-30-15,0 0-49 16,0 0-31-16,0 0 31 16,-4-19-1-16,4 18-6 15,0 1 2-15,-3-2 10 16,-1 2-3-16,0 0-21 15,4 0 34-15,-5 0-35 16,5 0-9-16,0 0-6 16,0 0 0-16,0 0-2 15,0 0 1-15,0 0-2 0,13 0-10 16,29 0 10-16,15 0 0 16,15 0 7-16,1 0-2 15,-13 0-9-15,-5 0 5 16,-15 0-2-16,-17 0-20 15,-10 0-70-15,-10 0-54 16,-3 0-56-16,0 0-108 16</inkml:trace>
  <inkml:trace contextRef="#ctx0" brushRef="#br0" timeOffset="-194717.982">19210 3970 371 0,'0'0'300'0,"0"0"-257"16,0 0 11-16,0 0-1 0,0 0-30 16,0 0 21-16,27-6-19 15,-8 8 44-15,1 6-53 16,3 0 8-16,0 0-20 16,-6-2-2-16,-1 2-2 15,-9 1 0-15,-3-2-1 16,-4 3 3-16,0 4 2 15,-11 2-3-15,-19 1 22 16,-2 1-22-16,6-3 3 16,8-2-1-16,9-4-6 15,9-2-33-15,0-5-193 16,27-2-206-16</inkml:trace>
  <inkml:trace contextRef="#ctx0" brushRef="#br0" timeOffset="-182081.285">5609 11332 242 0,'0'0'114'15,"0"0"-41"-15,0 0 38 16,0 0-63-16,0 0 172 15,0 0-209-15,0 0-11 16,-35-11 0-16,35 11-1 16,-4 0 0-16,1 0-12 0,-1 0 3 15,1 0-40-15,-6 4-22 16,2 7-130-16,0-4-42 16</inkml:trace>
  <inkml:trace contextRef="#ctx0" brushRef="#br0" timeOffset="-181854.661">5609 11332 180 0</inkml:trace>
  <inkml:trace contextRef="#ctx0" brushRef="#br0" timeOffset="-181503.736">5609 11332 180 0,'-46'-73'134'0,"46"87"-129"0,0 20 45 0,0 16-23 15,0 12 131-15,0 12-34 16,0 3-66-16,-9-3-27 15,-5-6-7-15,-5-11-10 16,-8-14 16-16,8-12-1 16,-1-10 4-16,-3-14-12 15,-3-7 31-15,-11 0-5 0,-9-22-47 16,-4-12-30-16,4-14-7 16,7-7 18-16,6-3-13 15,2 1-10-15,12 14 37 16,12 11 5-16,7 7-5 15,0 10 11-15,7 3-11 16,27 8 10-16,8 4-10 16,8 2-3-16,6 27 8 15,3 13 50-15,-3 3-11 16,1 2-5-16,-2-7-27 16,-9-4 17-16,-9-6-24 15,2-9 14-15,-6-3-8 16,-3-7-2-16,-3-4-4 15,-8-3 0-15,-3-4-24 16,-5 0-72-16,1 0-37 0,-12-4-226 16</inkml:trace>
  <inkml:trace contextRef="#ctx0" brushRef="#br0" timeOffset="-181048.013">5970 11696 617 0,'0'0'201'0,"0"0"-190"16,0 0 17-16,0 0-3 16,0 0 5-16,-50 137-18 15,50-92 1-15,0-4-5 16,4-9-7-16,5-7-2 16,-2-10 8-16,-7-7-7 15,0-4 0-15,0-4 23 16,0 0 24-16,0 0 30 15,-16 0-58-15,-5-6-9 0,5 2 8 16,4 0-12-16,4 4 6 16,8 0-10-16,0 0-3 15,0 0 1-15,0 0-2 16,0 0-23-16,23 0 14 16,20 0-21-16,3 0-73 15,7 0-125-15,0 0-322 16</inkml:trace>
  <inkml:trace contextRef="#ctx0" brushRef="#br0" timeOffset="-178872.264">11271 11149 992 0,'0'0'3'16,"0"0"10"-16,0 0-13 16,-62 144 13-16,45-100 1 0,-3-3 3 15,-15-10-10-15,1-4 24 16,-5-10-27-16,-1-4 27 16,1-7-30-16,9-6 8 15,0 0-8-15,7-16-2 16,3-12-25-16,8-6 8 15,12-4 15-15,0 0-19 16,9 1 20-16,17 13-32 16,-6 12 30-16,-6 12-8 15,5 2 6-15,4 32 6 16,7 13 21-16,9 7 25 16,4 0-18-16,-6-1 7 15,5-5-19-15,-5-11 28 16,-1-5-26-16,-6-7 22 15,-4-10-38-15,-6-3-2 0,-9-2-23 16,-3-2-75-16,-8-6-113 16,0-2-429-16</inkml:trace>
  <inkml:trace contextRef="#ctx0" brushRef="#br0" timeOffset="-178377.52">11622 11524 723 0,'0'0'194'0,"0"0"-91"15,0 0-29-15,0 0-41 16,0 0-31-16,0 0-4 16,30 4 0-16,-7 5-1 15,9 0 0-15,-2 1 3 16,-4 2 0-16,-6 0 0 16,-10 1-3-16,-10 0 8 15,0 1-11-15,0 3 16 16,-19-1-5-16,-4-1-4 15,2 0 19-15,12-8-18 16,5-1 2-16,4 1-4 0,0-2 0 16,0 5-7-16,27 5 12 15,3 0-12-15,2 6 14 16,-15 1-11-16,-1 2 11 16,-16 2-7-16,0-1 8 15,0 0 14-15,-26-5 27 16,-13-2-31-16,2-4-3 15,1-6-15-15,10-4-22 16,8-4-86-16,6 0-100 16,8-8-359-16</inkml:trace>
  <inkml:trace contextRef="#ctx0" brushRef="#br0" timeOffset="-160952.404">8408 11139 385 0,'0'0'155'16,"0"0"-50"-16,0 0-17 16,0 0-28-16,0 0-13 15,0 0 19-15,0 0 6 16,0 0-48-16,0 0 17 15,0 0-25-15,-4 26 7 16,-19 18-20-16,-12 16 12 16,-2 8-2-16,-6 4-7 15,-3-1-5-15,9-11 7 0,2-7-7 16,1-15 5-16,7-13-7 16,4-9 7-16,4-14-6 15,-4-2 0-15,0-12-13 16,3-22-34-16,10-7-20 15,10-3 17-15,0-2-36 16,0 8 35-16,0 5 8 16,16 7 43-16,7 8-14 15,-6 9 14-15,3 9 0 16,6 0 0-16,10 17 24 16,5 15 7-16,5 5 41 15,0 4-32-15,0-1 33 16,-9-4-43-16,2-2 14 0,-6-5-14 15,-1-8-14-15,-5-3-2 16,-8-6-12-16,-1-2 7 16,-2-2 1-16,-6-2-18 15,-1-2 9-15,-2 0-2 16,0 0-54-16,6-4-100 16,-10 0-95-16</inkml:trace>
  <inkml:trace contextRef="#ctx0" brushRef="#br0" timeOffset="-160581.348">8728 11544 757 0,'0'0'27'0,"0"0"-6"16,0 0 30-16,0 0 20 16,0 0-40-16,0 0 9 15,95 3 8-15,-91 12-19 16,-1 1-6-16,-3 2-16 16,0 4 9-16,0 4-15 0,-7 1 30 15,-19 0-11 1,3 0 36-16,7-8-34 0,9-5-3 15,7-5-14-15,0-5 4 16,0 0-9-16,16-4 3 16,14 0-17-16,3 0 11 15,3 0-29-15,-10-10-50 16,-3-4-42-16,-16 6-172 16</inkml:trace>
  <inkml:trace contextRef="#ctx0" brushRef="#br0" timeOffset="-156061.401">5082 6377 117 0,'0'0'15'16,"0"0"12"-16,0 0 32 16,0 0-33-16,0 0-21 15,0 0-10-15,0 0 6 0,0-9-2 16,0 9-5 0,0 0-25-16,0 0 2 0,0 0-7 15</inkml:trace>
  <inkml:trace contextRef="#ctx0" brushRef="#br0" timeOffset="-155099.865">5082 6377 338 0,'42'-89'114'0,"-57"89"-111"0,0 4 77 16,3 7 0-16,1-3-45 16,3 5-7-16,4-1-27 15,1 0-1-15,3 3 15 16,0-6-15-16,0 1 14 16,22-1-28-16,9-2 24 15,4-2-10-15,6-5 0 16,-10 0 2-16,3 0-4 15,-11-6 9-15,-3-10-9 16,-13-2 10-16,-7-4 30 16,0-1-33-16,-7 2 22 15,-25 2 7-15,2 7 10 16,3 5-8-16,1 2-8 0,6 5-20 16,1 0 6-16,4 0-28 15,-4 2 8-15,8 14 4 16,-1 3-20-16,12 0 16 15,0 1-7-15,0 0 13 16,12-2-11-16,15-8 22 16,7-2-20-16,-1-5 22 15,6-3-19-15,-5 0 13 16,-2 0-14-16,-9-11 2 16,-9-4 5-16,-11 0 5 15,-3-3-3-15,0 2 10 16,-3 2-10-16,-20 5 33 0,3 2-30 15,6 3 37-15,2 4-39 16,5 0-3-16,0 2-6 16,3 16-16-16,-1 2 11 15,5-2-6-15,0-2 8 16,0-3 18-16,0-6-21 16,0-3 24-16,5-1-13 15,9-3 3-15,6 0 3 16,-4 0 1-16,7-11 2 15,-13-5 7-15,3-6-8 16,-13 1 6-16,0 2-5 16,0 3-5-16,0 4 6 15,-6 4-1-15,-11 5-2 16,-12 3 11-16,8 0-17 16,-11 6-13-16,-1 19 6 0,6 5 0 15,4 3-6-15,16-8 12 16,7-6-5-16,0-7-2 15,0-5 8-15,7-3-2 16,20-4 5-16,6 0-7 16,3 0 10-16,1-4-10 15,-5-12 16-15,-15 0-18 16,-1-6 15-16,-12 2-7 16,-4 2-2-16,0 0 5 15,0 6 25-15,-27 2-16 16,-3 4 28-16,4 4-33 0,-1 2-3 15,0 0 4 1,4 16-20-16,8 8 1 0,15 4 2 16,0-2 1-16,49-5-58 15,27-6-65-15,4-11-147 16</inkml:trace>
  <inkml:trace contextRef="#ctx0" brushRef="#br0" timeOffset="-153185.428">12510 6176 527 0,'0'0'138'0,"0"0"-111"16,0 0 39-16,0 0-53 0,0 0-4 16,0 0-6-16,0 0-3 15,-34 0 0-15,27 2 6 16,-2 14 214-16,6 0-204 16,-1 6-31-16,0 0 26 15,4-2-15-15,0-2 4 16,0-6 0-16,0-2-2 15,16-8 9-15,6-2-7 16,6 0 16-16,-2-6-13 16,1-18 6-16,-8-3-11 15,-11-4 10-15,-5 3-11 16,-3 4 3-16,0 7 0 0,-7 4-1 16,-20 7 7-16,-4 4-4 15,1 2 4-15,-8 0-12 16,-4 8 13-16,3 16-16 15,5 2 9-15,8 4 0 16,10-3 3-16,9-2-2 16,7-3 3-16,0-2 8 15,7-4-17-15,23-4 19 16,5-6-20-16,11-6 16 16,4 0-12-16,3-7 2 15,-3-18-5-15,-13-5 5 16,-14-2-2-16,-11 2-13 15,-12 4 30-15,0 6-14 0,-16 6 2 16,-21 5 28-16,-9 9-30 16,-4 0 6-16,1 12-7 15,-1 21 3-15,15 3-10 16,21 4 14-16,14-2-26 16,19-5 19-16,61-14-97 15,19-14-304-15</inkml:trace>
  <inkml:trace contextRef="#ctx0" brushRef="#br0" timeOffset="-150649.504">19560 6641 114 0,'0'0'195'0,"0"0"-164"16,0 0 7-1,0 0 23-15,0 0-1 0,0 0-52 16,0 0 5-16,0-5 37 16,0 5-45-16,0 0 21 15,0 0-13-15,0 5 26 16,-3 9-25-16,-11 6 4 15,-2 10-4-15,0 8 1 16,-2 11-7-16,2 6-7 16,13 4 3-16,3-4 6 15,0 0-20-15,0-10 16 16,33-9-13-16,13-9-17 16,11-10-16-16,5-14 12 15,3-3 24-15,-5 0-5 0,2-30 16 16,-9-12-22-16,-7-12 30 15,-12-10-14-15,-7-8 4 16,-15-3 27-16,-12 3 2 16,0 6-33-16,-9 12 4 15,-37 10-2-15,-10 9 11 16,-17 14-3-16,-3 11-6 16,0 10 1-16,3 0 13 15,11 31-14-15,16 14-5 16,29 10 0-16,17 14-13 15,10 5-97-15,36 6-376 16</inkml:trace>
  <inkml:trace contextRef="#ctx0" brushRef="#br0" timeOffset="-90904.526">27397 1714 232 0,'0'0'56'0,"0"0"1"16,0 0-13-16,0 0 10 15,0 0-44-15,0 0-8 0,0 0 18 16,0-28-4-16,0 19 1 16,0 2-10-16,0-3 6 15,0 0 45-15,0-2-21 16,0-2-36-16,0 3 46 16,0-4-32-16,0 3-8 15,0-3-7-15,0 4 9 16,-4 1-19-16,1 2 20 15,3 4-22-15,0-2 12 16,0 1-4-16,0 2-5 16,0-2 9-16,0-2-4 15,0 3 6-15,0-1-12 16,0 4 20-16,0 1-4 0,0 0-5 16,0 0 29-16,0 0-10 15,0 0-3-15,0 1-12 16,0 23-2-16,0 13-6 15,0 9 13-15,0 2-19 16,0-2 19-16,3 1-17 16,9-2 13-16,-1-3-7 15,5 1 1-15,-9-5 0 16,0 0-2-16,2 1 4 16,-2 4-11-16,-3 1 20 15,-1 5-20-15,1 2 22 16,1 5-22-16,-1 1 9 15,-4-3 0-15,3 0 0 0,-3-1 1 16,0-3-6-16,0 1 14 16,0-1-19-16,4 0 20 15,-1 0-19-15,1-1 16 16,8-1-14-16,-1-2 4 16,1 1-12-16,-1-1 1 15,1 2-3-15,-5 2 16 16,-3 2-20-16,-1 2 16 15,-3 2 5-15,0 0-6 16,0 0 7-16,0 1-1 16,0-7 2-16,0-4-1 15,0 0 22-15,0 0-22 16,0 2 28-16,0 2-20 16,0 0 43-16,-3 5-44 0,3 4 9 15,0 8-15 1,0 2 4-16,0-4 44 0,0-7-48 15,0-3 14-15,0-3 9 16,0-2 30-16,3 2-51 16,-3-1 16-16,0 6-3 15,0 3 22-15,0 1-32 16,0 1-1-16,0 4-2 16,0-3 8-16,0 2-8 15,0-5 0-15,0-1 3 16,0-3 1-16,0-4-1 15,0 4-7-15,0 2 2 0,0 4-2 16,0-2 5-16,0 7-2 16,0-3 6-16,0-4-1 15,0 0 0-15,0-12-11 16,0-5 6-16,0-10-4 16,0-6 1-16,0-14-10 15,0-7 5-15,0-6-50 16,-3-7-47-16,-4-42-131 15,0-27-214-15</inkml:trace>
  <inkml:trace contextRef="#ctx0" brushRef="#br0" timeOffset="-88664.003">27508 1564 365 0,'0'0'134'0,"0"0"-47"15,0 0-43-15,0 0-11 0,0 0-15 16,0 0-13-16,0-2 12 16,0 2-14-16,0 0 24 15,0 0 3-15,0 0 21 16,0 0-18-16,0 0-5 16,0 0-12-16,0 0 6 15,0 0 2-15,0-2-18 16,-3 0 11-16,3 2-14 15,-4-2 38-15,4 2-16 16,0-2-1-16,0 0-16 16,0 2 10-16,0 0-9 15,0 0-7-15,0 0-4 16,0 0 13-16,0 0-22 16,0 0 5-16,0 0 6 15,27 0-11-15,13 0 10 0,19 0 1 16,4 0 0-16,10 0-1 15,12 0 5-15,5 0-15 16,5 0 22-16,1 0-14 16,-1-2 13-16,-3 2-18 15,-8 0 9-15,-8 0-1 16,-7 0 0-16,-7 0 1 16,-6 0-13-16,6 0 26 15,-5 0-26-15,8 0 24 16,-1 0-21-16,5 0 15 15,3 0-9-15,-3-4 3 16,-5-4-2-16,-2 0 0 0,-9 5-35 16,-7 0 27-16,-7 3 7 15,-2-3-8-15,-3 2 18 16,-3 0-15-16,3-2 8 16,-4-1 0-16,-3 2 0 15,-4 0 1-15,-7 0-10 16,-9-1 21-16,-7 3-23 15,3-1 26-15,-3 1-24 16,6 0 15-16,1-3-6 16,3 3 1-16,6-1 7 15,4 1-8-15,-10 0 14 16,3 0-20-16,-3 0 14 16,3 0-12-16,-6 0 13 0,3 0-14 15,6 0 5 1,0 0 0-16,7 0-1 0,-5 0 7 15,10 0-12-15,-1 0 16 16,-1-2-16-16,1 2 17 16,-1-2-19-16,-6 0 12 15,-3 2-5-15,3 0 1 16,-4 0 0-16,3-3-2 16,4 2 8-16,-2-4-13 15,2-1 14-15,0 0-10 0,0 2 14 16,0 0-16-1,-3 0 6-15,-10 3-1 0,-1 1 3 16,-5 0-2 0,-4-2 17-16,0 2-13 0,0 0 24 15,0 0-25-15,0 0 7 16,0 0-3-16,0 0-6 16,0 0-1-16,0 0 0 15,0 0-1-15,0 0 8 16,0 0-17-16,0 0 22 15,3 0-22-15,4 14 20 16,2 2-19-16,-2 1 8 16,0 6 0-16,-3 3-3 15,5 5 8-15,-9 2-12 16,0 1 20-16,0 4-25 16,0-2 25-16,0 4-19 15,0 3 12-15,0 1-9 0,0 1 3 16,0 3 0-16,0 2-1 15,-16 2 5-15,-4 5-14 16,6 2 21-16,-2 0-17 16,6-1 17-16,1 3-18 15,-2-5 10-15,4-4-3 16,-2-2 0-16,9-4 3 16,0-2-6-16,0-1 15 15,0 3-17-15,0 0 16 16,4 6-16-16,5 5 12 15,-6-1-10-15,1 4 3 16,-4-2 0-16,0 2-2 0,0-3 7 16,0 2-16-16,0 1 22 15,0-1-17-15,0 0 18 16,0 2-22-16,0-3 10 16,0-3 0-16,0-4 0 15,0-4 2-15,0-2-7 16,0 4 16-16,3-4-23 15,10 5 26-15,1 2-25 16,-2 1 18-16,2 1-11 16,-5-2 4-16,2 0 0 15,1 1-3-15,-8-4 9 16,3-4-16-16,-7 2 21 16,0-6-18-16,0 3 18 0,0 2-21 15,0-3 14 1,0-2-4-16,0 0 0 0,0-3 0 15,0-1-6-15,0-6 18 16,0 1-24-16,0 0 24 16,0 0-22-16,0 0 18 15,0 3-9-15,0 3 1 16,0-1 0-16,0 3-5 16,0 1 12-16,0-2-3 15,-7 5 0-15,-6-1 11 16,3-2-6-16,3 0-9 15,-2-5 5-15,5 0-2 0,1 1 10 16,3-2-12 0,0 0-1-16,0 1 15 0,0-2-24 15,0-4 23-15,0-2-24 16,7-2 13-16,9-4-6 16,-2-3-6-16,2-4-25 15,-4-7-14-15,-5-8-57 16,-7 0-138-16,0-10-326 15</inkml:trace>
  <inkml:trace contextRef="#ctx0" brushRef="#br0" timeOffset="-87747.726">27482 5636 300 0,'0'0'226'16,"0"0"-151"-16,0 0-38 16,0 0 55-16,0 0-44 0,0 0 11 15,0 0-33-15,0 0 20 16,0 0 3-16,0 0-9 15,0 0 13-15,0 0-26 16,0 0 16-16,0 0-37 16,0 0 32-16,7 5-27 15,19-1 10-15,20-2-12 16,23-2 15-16,14 0 6 16,13 0-15-16,6-2 4 15,6-8-7-15,-2 2-14 16,9-1 12-16,-1 1-19 15,-3 1 13-15,-8 1-4 0,-15 0 0 16,-12 3 2 0,-7 1-8-16,-5 2 13 0,1 0-20 15,-5 0 26-15,2-2-23 16,4-1 21-16,1-4-19 16,6 1 8-16,-1-1-3 15,-3 6-2-15,0 1 0 16,-9 0-7-16,-5 0 24 15,2 0-23-15,-4 0 24 16,-4 0-23-16,1 1 12 16,-8 2-2-16,1-1 0 15,-6-2 1-15,2 0-7 16,-2 0 16-16,2 0-21 0,-2 0 23 16,2 0-19-1,3 0 13-15,-8 0-10 0,-1 0 4 16,-4 0-2-16,-8 0-15 15,-2 0-20-15,-6 0-7 16,-3-5-37-16,-6-8-80 16,-4-7-166-16</inkml:trace>
  <inkml:trace contextRef="#ctx0" brushRef="#br0" timeOffset="-86725.586">27446 824 254 0,'0'0'92'0,"0"0"-38"15,0 0-5 1,0 0 7-16,0 0-25 0,0 0-14 16,0-3 24-16,0 3-17 15,0 0 39-15,0 0-23 16,0 0 12-16,0 0-30 16,0 0 5-16,0 0-25 15,0 0 1-15,0 0-3 16,0 0-2-16,0-1-10 15,0-5 7-15,0-2 0 16,0 0-26-16,0 4 17 16,0 2-67-16,-3-1-95 15,-4 3-6-15,3 0-134 16</inkml:trace>
  <inkml:trace contextRef="#ctx0" brushRef="#br0" timeOffset="-86611.836">27446 824 117 0</inkml:trace>
  <inkml:trace contextRef="#ctx0" brushRef="#br0" timeOffset="-86291.526">27446 824 117 0,'-76'-12'192'0,"76"8"-141"0,0-2 6 0,0 6 24 0,0 0 1 15,0 0-47-15,0 0 13 16,0 0-47-16,0 0 5 15,0 0-6-15,0 0-10 0,0 0 0 16,0 0 8-16,0 0-3 16,0 0-17-16,0 0-4 15,0 0-23-15,0 0-19 16,0 0-3-16,0 0 30 16,0 0-25-16,0 6 28 15,0 5 32-15,0 2 6 16,0 3-6-16,0 6 13 15,-3 8-13-15,3 4 16 16,0 6 79-16,0 5-45 16,0 0 16-16,0 8-23 15,0 3-17-15,0 9 11 16,15 4-14-16,5 7 20 16,-2 4-29-16,1 3 5 15,4 3-10-15,4-2-6 0,-1-4-39 16,-3-7-202-16</inkml:trace>
  <inkml:trace contextRef="#ctx0" brushRef="#br0" timeOffset="-85183.142">27485 5899 176 0,'0'0'141'0,"0"0"-87"16,0 0-11-16,0 0 43 15,0 0-25-15,0 0-18 16,0 0-15-16,0-48 15 16,0 44-32-16,0-1 27 15,0 4-36-15,4-4 5 16,-1 3-7-16,1-1 3 16,1 0-6-16,-5-4 9 15,0 3-13-15,0-4 19 16,0-3-14-16,0 2 10 15,0-5-14-15,0 2 6 0,0-4 0 16,0 5 0-16,0 2 2 16,0 3 6-16,0 3 18 15,0 3 28-15,0 0-52 16,0 0 22-16,0 0-10 16,0 0 33-16,4 0-10 15,-4 0-18-15,0 0-6 16,0 0-11-16,0 0 19 15,0 0-15-15,0 13 42 16,0 21-40-16,0 12 22 16,0 18-29-16,0 4 6 15,0 5-7-15,0-5 3 16,0-8-6-16,0-14-8 16,0-8-35-16,0-13-103 0,0-14-37 15,0-7-285 1</inkml:trace>
  <inkml:trace contextRef="#ctx0" brushRef="#br0" timeOffset="-83958.569">27007 1052 300 0,'0'0'193'0,"0"0"-113"16,0 0-25-16,0 0 41 15,0 0-25-15,0 0 14 16,6-4-6-16,-6 4 5 15,0 0-33-15,0 0-6 0,0 0-24 16,0 0-5-16,0 0-4 16,0 0-7-16,0 13-10 15,0 4 6-15,0 7-12 16,0 2 20-16,37 3-18 16,16-1 13-16,12-5-4 15,8-2 2-15,-4-6 1 16,3-10-6-16,-3-5 13 15,-8 0-14-15,-5-3 12 16,-1-20-3-16,-14-9 1 16,-9-7-6-16,-11 0 0 15,-12 3-1-15,-6 5 1 16,-3 8 0-16,0 2 2 16,0 3 9-16,0 3 1 15,0 0-6-15,-3 7 6 0,-1 2-10 16,-1 4-2-16,5 2 0 15,0-2 1-15,0 2-8 16,0 0-3-16,-4 0 10 16,4 0-52-16,0 0 15 15,0 0-98-15,0 0-49 16,0 0-45-16,0 0-187 16</inkml:trace>
  <inkml:trace contextRef="#ctx0" brushRef="#br0" timeOffset="-83621.247">27478 940 247 0,'0'0'89'0,"0"0"3"15,0 0 0-15,0 0-45 16,0 0 0-16,0 0 34 15,-27 24-47-15,27-24 38 16,18 0-10-16,5-16 59 16,4-6-41-16,-1-2-41 15,3 4-19-15,-15 2-14 0,-2 10 7 16,-8 4-3 0,-1 4-12-16,-3 0 12 0,11 0-20 15,8 15 11-15,17 12-1 16,4 9 13-16,3-2-5 15,-1-2-6-15,-1-5-2 16,-6-5-19-16,-5-10-217 16,-10-11-370-16</inkml:trace>
  <inkml:trace contextRef="#ctx0" brushRef="#br0" timeOffset="-77475.837">27901 3698 139 0,'0'0'162'16,"0"0"-95"-16,0 0-22 16,0 0 48-16,0 0-37 15,0 0-25-15,0 0 31 16,3-22-13-16,-3 22 5 15,0 0-25-15,0 0 44 16,0 0 12-16,0 0-8 16,0 0-48-16,0 0 4 15,0 1-22-15,0 10-9 16,0-1-4-16,0-1 5 16,0-4-14-16,0-4 22 0,4-1-20 15,12 0 15-15,-6 0-10 16,10-6 8-16,-1-12-1 15,-8 2-3-15,-6 0 4 16,-5 8 1-16,0 2 3 16,0 4 26-16,0 2-19 15,0 0 46-15,-12 0-34 16,5 0-13-16,-6 0-14 16,10 0 0-16,-1 0-7 15,1 0 15-15,3 0-21 16,0 0 26-16,0 0-26 15,0 0 4-15,0 0-7 0,0 0-32 16,0 0 21-16,7 0 11 16,12 0-29-16,1 0-94 15,-3 0-177-15</inkml:trace>
  <inkml:trace contextRef="#ctx0" brushRef="#br0" timeOffset="-76857.081">28400 5302 204 0,'0'0'0'15,"0"0"-169"-15</inkml:trace>
  <inkml:trace contextRef="#ctx0" brushRef="#br0" timeOffset="-66414.737">29930 3629 641 0,'0'0'97'0,"0"0"-42"0,0 0-9 16,0 0-10-16,0 0-32 15,0 0-2-15,0 0 20 16,0 66-8-16,0-58 6 15,0-4-15-15,0-2 27 16,0-2-29-16,0 0 7 16,0 0-8-16,0 0 31 15,0 0-21-15,10-10-2 16,6-5 0-16,-5 0-2 16,-2-1 2-16,-6 6-6 15,-3 5 16-15,0 2-10 16,0 3 39-16,0 0-23 15,0 0 19-15,0 0-18 0,0 0-25 16,-12 0-2-16,1 6 12 16,-1 1-22-16,8-2 23 15,1-3-24-15,3 2 14 16,0-4-6-16,0 0-1 16,0 0-9-16,0 0 8 15,0 0-37-15,12-4 39 16,6-8 6-16,-6-2 8 15,-1-2-8-15,-8-1 10 16,-3 3-10-16,0 1 3 16,0 9 6-16,0 4-2 0,0 0 51 15,-7 0-52 1,-12 0 9-16,1 12-17 16,-1 10-2-16,6 5-14 0,13 2-5 15,0-5-77-15,23-10-92 16,20-9-287-16</inkml:trace>
  <inkml:trace contextRef="#ctx0" brushRef="#br0" timeOffset="-42050.046">29907 4157 628 0,'0'0'0'16,"0"0"-14"-16,0 0 13 16,0 0-13-16,0 0-29 0,0 0-39 15,0 0 24 1,0 0-104-16</inkml:trace>
  <inkml:trace contextRef="#ctx0" brushRef="#br0" timeOffset="-38179.601">29834 4281 280 0,'0'0'221'16,"0"0"-135"-16,0 0-7 0,0 0-18 16,-26 117-20-16,26-76 16 15,0 9-12-15,0 0 12 16,0 1-30-16,0-7 1 16,0-8-15-16,0-10 24 15,0-11-7-15,0-6-4 16,0-7 4-16,0-2-19 15,0 0 15-15,0-12-1 16,0-16 14-16,0-12-33 16,0-8 2-16,0-3-7 15,0-3-2-15,0-3 1 16,0 1 0-16,0 5-1 16,0 10 5-16,0 10-8 15,0 12 9-15,0 6-9 16,0 9 7-16,0 2-6 0,0 2 0 15,0-2-14-15,37 0 10 16,12 2 7-16,6 0-2 16,-5 0 5-16,-10 0-4 15,-4 0 8-15,-13 0-14 16,0 0 1-16,-13 0-32 16,-6 4-17-16,-4 8-126 15,0 2-113-15,-27 6-327 16</inkml:trace>
  <inkml:trace contextRef="#ctx0" brushRef="#br0" timeOffset="-37999.438">29799 4511 582 0,'0'0'180'15,"0"0"-43"-15,0 0-5 16,0 0-76-16,0 0-45 15,0 0-7-15,187-23-8 16,-174 23-25-16,-10 4-165 16,-3 10-87-16</inkml:trace>
  <inkml:trace contextRef="#ctx0" brushRef="#br0" timeOffset="-36574.721">27938 4346 379 0,'0'0'202'0,"0"0"-71"16,0 126-85-16,0-91-19 0,9-4-25 15,-2-9 4 1,0-9-5-16,2-7 0 0,-9-6 0 15,7 0 5-15,-7 0 38 16,0-25 35-16,0-13-47 16,0-11-29-16,0-2-1 15,0-4 2-15,0 3-8 16,-4 4 3-16,-8 6 1 16,5 9-1-16,0 11 2 15,7 6 4-15,0 9-4 16,0 5 18-16,0-2-14 15,0 4-7-15,0-3 2 0,0 3 0 16,0 0 5-16,19 0-2 16,-1 0 4-16,5 0-6 15,0 0-2-15,3 0-25 16,-3 0-105-16,0 0-112 16,-15 3-361-16</inkml:trace>
  <inkml:trace contextRef="#ctx0" brushRef="#br0" timeOffset="-36386.529">27904 4407 269 0,'0'0'487'15,"0"0"-434"-15,0 0 44 0,0 0-10 16,0 0-74-16,0 0-12 15,198-9-1-15,-175 9-111 16,-3 0-100-16</inkml:trace>
  <inkml:trace contextRef="#ctx0" brushRef="#br0" timeOffset="-36088.347">28214 4461 727 0,'0'0'143'0,"0"0"-143"0,0 0 2 16,0 0 7-16,0 0 4 15,0 0-7-15,129 24-12 16,-129-10 17-16,0 4-3 16,0 7 8-16,-27 0 42 15,-3 2 5-15,-1-4-16 16,8 0-12-16,8-7 2 15,12-6 10-15,3-4-32 16,0-5-5-16,3 2-6 16,35-3 9-16,8 0-13 15,7 0-4-15,5 0-60 16,-12 0-72-16,-16 0-197 16</inkml:trace>
  <inkml:trace contextRef="#ctx0" brushRef="#br0" timeOffset="-34631.275">28313 6882 623 0,'0'0'266'0,"0"0"-146"0,0 0-32 16,0 0-53-16,0 0-31 15,0 104 0-15,0-34-1 16,0 2-3-16,0-1 7 16,0-9-10-16,0-10 9 15,3-10-11-15,-3-18 9 16,4-14-7-16,-4-10 3 16,12 0 0-16,-5-32 6 15,-3-22-4-15,3-20 10 16,-3-11-3-16,1-3-3 15,-5 2-1-15,0 8-10 16,0 11 2-16,0 15-2 16,-12 14 5-16,8 16 0 15,4 12-3-15,0 6 10 0,0 2-13 16,19 2 8-16,27 0-4 16,18 0 4-16,2 2 5 15,3 4-7-15,-16-4 0 16,-11 2-1-16,-12 1-6 15,-10-4 4-15,-10 7-68 16,-10 1-95-16,0 0-196 16</inkml:trace>
  <inkml:trace contextRef="#ctx0" brushRef="#br0" timeOffset="-34440.439">28293 7091 422 0,'0'0'451'0,"0"0"-320"16,0 0-46-16,0 0 13 16,0 0-44-16,211-44-17 15,-167 35-36-15,-5 7-2 16,-9 2 1-16,0 0-76 16,-10 4-65-16,-8 10-156 15</inkml:trace>
  <inkml:trace contextRef="#ctx0" brushRef="#br0" timeOffset="-34113.139">28702 7241 936 0,'0'0'114'16,"0"0"-95"-16,0 0 30 15,0 0-37-15,0 0 9 16,0 0-16-16,175 28-9 16,-164-16 10-16,-11 8-11 15,0 4 10-15,0 6 0 16,-14 1 12-16,-18 5-8 0,5-5 36 16,4-5-24-1,13-6 9-15,3-9-23 0,7-4 3 16,0-2-10-1,10-5 0-15,20 0-1 0,9 0 0 16,4 0 0-16,-6-11-66 16,5 2-40-16,-12-1-242 15</inkml:trace>
  <inkml:trace contextRef="#ctx0" brushRef="#br0" timeOffset="-33517.943">29323 6950 812 0,'0'0'255'0,"0"0"-195"15,0 0 5-15,0 0-6 16,0 0-55-16,0 0 6 16,50 49 14-16,6-24 8 15,17 0-17-15,-1-4 11 16,10-3-16-16,1 3-9 16,-7-3-1-16,-7-1 0 15,-16-1-3-15,-14-1-3 16,-16-5 4-16,-16-3-13 15,-7 5 12-15,0 1 6 16,-7 3 10-16,-39 0-5 16,-7-4 9-16,-6 2-3 0,-4-4-12 15,1 2 16-15,2-2-14 16,1 0 15-16,22-2-10 16,14-4-6-16,14-4-3 15,9 0-2-15,0 0-17 16,0 0-62-16,36 0-38 15,17 0-29-15,-4 0-212 16</inkml:trace>
  <inkml:trace contextRef="#ctx0" brushRef="#br0" timeOffset="-33117.14">29910 6860 824 0,'0'0'254'16,"0"0"-198"-16,0 0-27 16,0 0 11-16,0 0-6 15,0 0-7-15,156 114 9 16,-94-89-31-16,-2-6 4 15,2 3-6-15,-9-2 1 16,-7 0-4-16,-12 3 0 0,-11 1 0 16,-20 3 0-16,-3 4-2 15,0-3 6-15,-30-3-1 16,-16 0-1-16,-11-5 25 16,4-2-21-16,0-4 10 15,14-5 9-15,13-4-9 16,10-3-15-16,12-1 3 15,4-1-8-15,0 4-31 16,0 2-26-16,4-1-92 16,31-3-124-16,2-2-269 15</inkml:trace>
  <inkml:trace contextRef="#ctx0" brushRef="#br0" timeOffset="-32681.022">30761 6888 769 0,'0'0'106'0,"20"144"-46"15,-6-66 17-15,2-2-68 16,-6-11 0-16,-1-15-6 15,-5-20-6-15,-4-16 6 16,3-14-1-16,-3 0 46 16,4-34 15-16,-4-16-36 0,0-14-25 15,0-13 37-15,0-1-21 16,0-4 7-16,-7 4 0 16,-16 7-5-16,-7 5-20 15,1 10 0-15,6 10 1 16,9 16 3-16,11 14-4 15,3 10 0-15,0 4 0 16,0 2-3-16,33 0-1 16,17 0 0-16,3 0 2 15,0 6 2-15,-2 2 0 16,-10-2-1-16,-6 2-37 16,-12 3-28-16,-5 0-12 15,-15 1-150-15,-3 4-257 0</inkml:trace>
  <inkml:trace contextRef="#ctx0" brushRef="#br0" timeOffset="-32514.089">30685 6916 632 0,'0'0'128'0,"0"0"-62"15,0 0 34-15,244 0-56 16,-180-5-43-16,-11 5-1 15,-11 0-31-15,-19 0-124 16,-10 9-291-16</inkml:trace>
  <inkml:trace contextRef="#ctx0" brushRef="#br0" timeOffset="-32133.181">31286 7122 937 0,'0'0'153'16,"0"0"-146"-16,0 0-4 15,0 0 11-15,-19 122-13 16,28-89 3-16,10-1-8 16,-8-3 7-16,0-4-10 0,-6-7 14 15,-5-6-14 1,0-6 13-16,0-4-6 0,0-2 5 15,-23 0 9-15,-9 0-10 16,2-8-1-16,16 0 32 16,1 5-7-16,10 3 35 15,3 0-37-15,0 0-17 16,0 0-9-16,16 7 0 16,28 7 14-16,11 0-2 15,-2-3 4-15,0-6-10 16,-11-3 7-16,4-2-8 15,-12 0-10-15,-4 0-40 16,-7-4-102-16,-19-14-289 16</inkml:trace>
  <inkml:trace contextRef="#ctx0" brushRef="#br0" timeOffset="-29608.451">30142 4772 236 0,'0'0'192'0,"0"0"-84"15,0 0 11-15,0 0-57 16,0 0 1-16,0 0-14 15,0-40 44-15,0 36-23 16,0 2-7-16,0 2-34 16,0-2-4-16,0-2-11 15,0 1 7-15,0 2 10 16,0-1-9-16,0 2 11 0,0-3-25 16,0 2 10-16,0 0-14 15,0-1 6-15,0-1-7 16,0 2-3-16,0-2 1 15,0 3 0-15,0-2 5 16,0 2-4-16,0-2 6 16,-4 0-5-16,4-2-1 15,-3 0 2-15,-1-2-8 16,4 2 3-16,-3 1 1 16,3 3-1-16,0 0 2 15,0 0-3-15,0 0 6 16,-4 0-10-16,4 3-19 15,-3 17 11-15,3 8 12 16,0 7 2-16,0 3 0 0,0-3 1 16,0 4-5-16,0-3 10 15,0-4-8-15,0-6 6 16,0-5-7-16,0-6 9 16,0-7-10-16,0-4 5 15,0-2-1-15,0-2 1 16,0 0 1-16,0 0 5 15,0 0-7-15,-9 0 10 16,-2 0-2-16,-5 0-6 16,6-4 3-16,-6 4-1 15,9 0 1-15,-6 0-4 16,6 0-2-16,0 0 1 16,4 0-5-16,3 0 10 15,0 0-12-15,0 0 6 0,0 0-1 16,0 0-15-16,10 0 13 15,24 0 2-15,5 0 4 16,3 0-5-16,-1 2 0 16,5 0-33-16,-11-2-57 15,-12 0-256-15</inkml:trace>
  <inkml:trace contextRef="#ctx0" brushRef="#br0" timeOffset="-23886.986">27565 3641 188 0,'0'0'183'0,"0"0"-53"16,0 0 36-16,0 0-99 15,0 0-25-15,0 0-15 16,0 0 16-16,0 0-16 16,0-2 21-16,0 2-7 15,0 0 5-15,0 0-1 16,0 0-28-16,0 0 9 0,0 0-23 16,0 0 27-16,0 0-29 15,0 0 6-15,0 0-6 16,0 0-2-16,12 0 1 15,25 6 0-15,16 2-2 16,9-2 9-16,-2 2-14 16,-1-4 16-16,-13 1-16 15,-9 1 13-15,-18-3-10 16,-3 1 4-16,-12-4-2 16,-4 0 0-16,0 2 4 15,0-2-8-15,0 0 12 16,0 2-12-16,-20-2-8 15,-3 0-60-15,0 0-134 0,7 0-115 16,9 0-163-16</inkml:trace>
  <inkml:trace contextRef="#ctx0" brushRef="#br0" timeOffset="-22828.573">27736 3373 187 0,'0'0'119'16,"0"0"-5"-16,0 0-27 15,0 0 9-15,0 0-15 16,0 0-24-16,16-41 4 16,-16 18 3-16,7-4-34 15,0-4-17-15,6-4 5 16,-3-1-10-16,6 2-4 15,-3 4 3-15,-3 8 3 16,-3 1 5-16,-3 12 3 16,5 1-14-16,-9 6 30 15,0 2-22-15,0 0-9 0,3 0-3 16,8 0 3-16,5 0-11 16,7 10 15-16,3 2-17 15,-3 2 16-15,4 2-12 16,-4 4 5-16,-7 2-2 15,-9 4 1-15,-7 4 2 16,0-4 17-16,0 1-15 16,0-8 21-16,0-4-21 15,0-5-1-15,0-7-1 16,0 0-42-16,0-3-149 16,7 0-204-16</inkml:trace>
  <inkml:trace contextRef="#ctx0" brushRef="#br0" timeOffset="-20473.181">27595 3836 189 0,'0'0'162'0,"0"0"-72"16,0 0 44-16,0 0-58 15,0 0-20-15,0 0-51 16,0 4 4-16,5-2-1 16,18 0 2-16,-2 0 20 15,8-2-3-15,1 0 14 0,0 0-34 16,-4 0 10-1,4 0-16-15,-1 0 2 0,4 0-3 16,1 0 0-16,-2 0 0 16,1 0 3-16,1 0-8 15,1 0 11-15,2 0-6 16,-1-2 1-16,-3-4-2 16,10-3 2-16,-6 3 0 15,-2 3-1-15,-1-1 0 16,-4 4-2-16,-2 0 6 15,2 0-14-15,-7 0 20 16,0 0-20-16,0 0 20 16,4 0-13-16,7 0 3 15,-1 0 0-15,6 0 0 0,4 0 1 16,-3-2-8-16,-1 0 15 16,-9 2-16-16,-3 0 17 15,-8 0-17-15,4 0 8 16,-3 0-1-16,3 0 0 15,0 0 0-15,3 0-1 16,1 0 4-16,3 0-7 16,0 0 14-16,2 0-12 15,1 0 10-15,-3-5-7 16,-3 0 2-16,5-1-2 16,-9 2 0-16,-2 1 1 15,-2 0-6-15,-6 3 12 16,5-2-14-16,1 2 14 0,0 0-12 15,4 0 8 1,4 0-4-16,-4-2 1 0,0-3 0 16,0 4-1-16,3-4 4 15,-3 1-11-15,4 1 16 16,0 1-12-16,-1 0 9 16,4-1-9-16,2 2 4 15,-2-2 0-15,-7 3 0 16,-3 0 0-16,-6 0-3 15,-2 0 7-15,2 0-13 16,2 0 18-16,4 0-13 16,10 0 7-16,3 0-4 15,6-1 1-15,-5-3 0 0,1-1-4 16,-8 4 2-16,-13 1-2 16,-2 0-6-16,-8 0 5 15,-4 0-13-15,0 0 18 16,0 0 2-16,0 0 9 15,0 0 2-15,0 0-10 16,0 0 20-16,0 0-23 16,0 0 0-16,0 0 1 15,3 0-4-15,6 0-1 16,-2 0 4-16,0 0 1 16,0 0-1-16,-7 0 8 15,0 0-2-15,0 0 4 16,0 0-7-16,0 0 22 15,0 0-10-15,0 0-15 0,-14 0-17 16,-5 0-23-16,8 0 6 16,-5 0-14-16,9 0-29 15,7-4-100-15,0 0-204 16</inkml:trace>
  <inkml:trace contextRef="#ctx0" brushRef="#br0" timeOffset="-20110.117">29937 3655 456 0,'0'0'162'15,"0"0"-43"-15,0 0-8 0,0 0-53 16,0 0 17-16,0 0-18 15,-46 94-20-15,35-73-22 16,8-9-9-16,3-6-3 16,0-5 3-16,0-1-12 15,0 0 4-15,3-16 2 16,17-9 5-16,-3-7 21 16,-8 0-2-16,-5 3-7 15,-4 9-5-15,0 8-6 16,0 4 17-16,-9 8 0 0,-18 0-14 15,4 8-9 1,2 18-20-16,9 9-41 0,12 2-78 16,0-5-116-16,0-6-312 15</inkml:trace>
  <inkml:trace contextRef="#ctx0" brushRef="#br0" timeOffset="-19227.332">28897 3088 360 0,'0'0'129'15,"0"0"25"-15,0 0-53 16,0 138-21-16,0-84 5 16,7 0-26-16,0-6-43 15,-4-9-4-15,3-15-7 16,1-12-2-16,-4-10-6 0,8-2-2 16,1-16-6-16,4-25-12 15,-5-10 18-15,-4-6-82 16,-7 5 39-16,0 4-14 15,0 2-24-15,0 6 15 16,-11 5 35-16,-5 8 34 16,13 7 2-16,3 8 80 15,0 5-30-15,0 6-23 16,26 1-17-16,17 0 34 16,6 0 4-16,1 4-16 15,-4 6 14-15,-9-3-12 16,-10 4 8-16,-12-5-18 0,-11 2 18 15,-4 0 1 1,0 1-11-16,0-1-24 0,-23 5-2 16,-11-1-6-16,-5 0 5 15,2 0-7-15,2 0 12 16,5-4-8-16,14 2 1 16,16 5 9-16,0 10-10 15,12 5-2-15,34 3 8 16,4-1 4-16,3-9 2 15,-4 0-11-15,-10-9 7 16,-9-5-5-16,-7-2-6 16,-12-7 1-16,-7 0-49 15,-4 0-88-15,0-13-187 0</inkml:trace>
  <inkml:trace contextRef="#ctx0" brushRef="#br0" timeOffset="-16858.102">28033 9350 954 0,'0'0'161'15,"0"0"-124"-15,0 0-31 16,0 0 25-16,0 0-4 0,0 0 12 16,207 0-11-1,-115 4 2-15,-1-4-25 0,1 0-5 16,-9 0 0-16,-11 0 9 16,-17 0-23-16,-21 0-9 15,-15 0 2-15,-19 0-31 16,0 0 4-16,-12 0-17 15,-38 0-168-15,-6 0 100 16,-6-3-16-16,2 3-71 16,3 0 130-16,7 0 90 15,12 0 67-15,7 0-15 16,5 0 61-16,6 0-31 16,5 0 63-16,4 0-29 15,7 0-2-15,1 0-48 16,-2 7-3-16,-3-1-51 0,1 0 14 15,-1 2-19-15,0 1 9 16,8-2-9-16,-3-1-3 16,-1 0-4-16,1 1 1 15,-13 1 3-15,-4 3 0 16,-6 3 0-16,-11 3 5 16,1 1-14-16,-1 6 12 15,2 3-7-15,12 6 0 16,12 5 3-16,11 6-1 15,0 4 11-15,20 0-21 16,29-4 16-16,11-7-16 16,2-14-7-16,6-8 11 15,1-15-3-15,-8 0 7 0,-7-15 9 16,-17-14 0-16,-18-10 25 16,-19-3-27-16,0 0 25 15,-10 2-23-15,-33 10 23 16,-3 8-20-16,0 12-5 15,9 8-7-15,7 2-2 16,17 4-20-16,13 16-50 16,0 4 0-16,34-6-66 15,32-6-181-15</inkml:trace>
  <inkml:trace contextRef="#ctx0" brushRef="#br0" timeOffset="-16674.886">29029 9519 1346 0,'0'0'59'15,"0"0"-56"-15,0 0 9 16,0 0 0-16,0 0-24 16,0 0-4-16,244 19-52 15,-194-16-101-15,-16 3-209 16</inkml:trace>
  <inkml:trace contextRef="#ctx0" brushRef="#br0" timeOffset="-16514.502">28941 9781 857 0,'0'0'201'0,"0"0"-188"15,0 0 84-15,0 0-72 16,210-6-14-16,-149 2-11 15,-7 4-22-15,-8 0-75 16,-12 0-205-16</inkml:trace>
  <inkml:trace contextRef="#ctx0" brushRef="#br0" timeOffset="-15403.274">29953 9360 589 0,'0'0'145'0,"0"0"-77"15,0 0-15-15,0 0 22 16,0 0-45-16,0 0 4 16,0 94-14-16,0-58-9 15,0 5-8-15,0 3 3 16,0-6-6-16,0-6 7 15,0-9-13-15,-4-16 13 0,4-6-10 16,0-1 6-16,0 0 19 16,0-25 26-16,0-11-33 15,0-10 1-15,0 1-13 16,0-3 3-16,7 4 0 16,-7 0-7-16,0 0 4 15,0 6-6-15,0 6 2 16,0 9-3-16,0 8 0 15,0 9 8-15,0 2-4 16,7 2 2-16,20 0 1 16,12 0 4-16,14 0 4 15,3-4-10-15,-1 1 0 16,-5-2-2-16,-13 1 5 0,-7 0-10 16,-14 4 7-16,-5 0-2 15,-6 2-37-15,-5 0-38 16,0 0-121-16,-9 17-8 15,-32 6-130-15</inkml:trace>
  <inkml:trace contextRef="#ctx0" brushRef="#br0" timeOffset="-15353.304">29953 9360 220 0</inkml:trace>
  <inkml:trace contextRef="#ctx0" brushRef="#br0" timeOffset="-15238.115">29953 9360 220 0,'-46'62'388'0,"26"-53"-215"0,20-5-26 0,0-4-79 0,27 0-38 15,22 0 8-15,13 0 30 0,-5-7-47 16,-8 1 4-1,-10 2-23-15,-12 4 1 0,-13 0-3 16,2 0-9-16,-9 3-83 16,-4 11-137-16,3 1-328 15</inkml:trace>
  <inkml:trace contextRef="#ctx0" brushRef="#br0" timeOffset="-15048.24">30455 9591 1156 0,'0'0'186'16,"0"0"-125"-1,0 0-10-15,0 0-39 0,0 0-12 16,0 0 0-16,0 0-35 16,4 0-19-16,8 0-77 15,-1 0-40-15,1 0-334 16</inkml:trace>
  <inkml:trace contextRef="#ctx0" brushRef="#br0" timeOffset="-14435.935">31028 9665 479 0,'0'0'125'0,"0"0"-51"0,0 0 8 16,0 0 2-16,0 0 43 16,0 0-40-16,11-34-8 15,5 8-46-15,-6-8 14 16,3-5-27-16,-6-3 8 15,-4-4 1-15,1-2-10 16,-4 1-16-16,3 4 7 16,3 7-20-16,1 10 23 15,-4 8-20-15,4 8 15 16,9 0-16-16,4 5 7 16,-1 5-14-16,2 0 11 15,2 0 3-15,4 11-7 16,8 7 16-16,-1 6-16 15,-2-2 18-15,-6 3-18 0,-11 6 15 16,0-3-7-16,-7 0 19 16,-5 2 3-16,-3-5 13 15,9-3-29-15,-2-6 5 16,9-3-11-16,10-2-11 16,8-5-96-16,5-6-59 15,-5 0-376-15</inkml:trace>
  <inkml:trace contextRef="#ctx0" brushRef="#br0" timeOffset="-11509.249">27367 11496 824 0,'0'0'104'15,"0"0"25"-15,0 0-81 16,240-6 17-16,-148 0-32 16,4 0-6-16,-10 2-26 15,-13 2 0-15,-24 0-1 16,-19 2-21-16,-17 0-17 15,-13 0-51-15,0 0-80 16,0 8-51-16,-23 0-242 16</inkml:trace>
  <inkml:trace contextRef="#ctx0" brushRef="#br0" timeOffset="-11036.165">27644 11510 339 0,'0'0'346'15,"0"0"-293"-15,0 0-5 16,0 0 47-16,0 0 1 16,0 0-45-16,6-26-9 0,-6 26-19 15,0 0 20-15,0 0-10 16,0 0 17-16,0 0-13 15,-13 2-2-15,-13 15-34 16,-8 13 0-16,-8 5-1 16,3 15 1-16,9 10-3 15,10 10 10-15,20-3-14 16,0-4 13-16,16-8-14 16,27-12 11-16,6-10-8 15,1-11 2-15,-4-14-19 16,-6-8 11-16,3 0 10 15,-13-16 0-15,-7-12 0 16,-11-3 16-16,-12-7-10 16,0 1-1-16,0 5-3 15,-32 6 3-15,-5 10-4 0,-2 12 0 16,2 4-2-16,11 8-9 16,6 20-5-16,17 3-35 15,3 5 4-15,10-9-58 16,36-9-167-16,16-11-272 15</inkml:trace>
  <inkml:trace contextRef="#ctx0" brushRef="#br0" timeOffset="-10826.254">28373 11696 1123 0,'0'0'53'16,"0"0"-35"-16,0 0 23 16,0 0-4-16,0 0-37 15,241 38 5-15,-188-29-5 16,-11-1-46-16,-15 2-105 16,-20 0-158-16</inkml:trace>
  <inkml:trace contextRef="#ctx0" brushRef="#br0" timeOffset="-10663.257">28327 11964 897 0,'0'0'198'0,"0"0"-189"0,0 0 68 16,198 0-33-16,-109-5-32 15,-1 1-12-15,-12 2-57 16,-16 2-175-16,-14 0-475 15</inkml:trace>
  <inkml:trace contextRef="#ctx0" brushRef="#br0" timeOffset="-8454.168">29689 11436 267 0,'0'0'255'16,"0"0"-71"-16,0 0-90 15,0 0 12-15,0 0-9 0,0 0-48 16,0 0 12-16,0 0-32 16,0-27 10-16,0 27-33 15,0 17 18-15,0 16-21 16,0 14 36-16,0 11-30 15,0 9-7-15,0 6-2 16,0 1 0-16,0-9-9 16,0-15-29-16,0-18 6 15,0-14-35-15,0-16-39 16,0-2-87-16,4-29-32 16,-4-18-328-16</inkml:trace>
  <inkml:trace contextRef="#ctx0" brushRef="#br0" timeOffset="-8235.251">29487 11392 831 0,'0'0'210'16,"0"0"-175"-16,0 0-26 16,0 0 37-16,0 0 37 15,241-9-29-15,-170 8 14 16,-13-2-52-16,-15 3-7 15,-13 0-2-15,-7 0-14 16,-13 11-24-16,-10 13-55 16,0 6-44-16,-10 6-184 0,-43 4-336 15</inkml:trace>
  <inkml:trace contextRef="#ctx0" brushRef="#br0" timeOffset="-8063.197">29498 11943 739 0,'0'0'231'0,"0"0"-96"16,0 0 28-16,0 0-49 16,257 12-36-16,-181-20-65 15,-7-2 1-15,-20 4-14 16,-8 1-4-16,-9 5-52 16,-11 0-79-16,-12 0-107 15,-9 7-421-15</inkml:trace>
  <inkml:trace contextRef="#ctx0" brushRef="#br0" timeOffset="-7863.287">30349 11891 1281 0,'0'0'172'0,"0"0"-144"15,0 0 27-15,0 0-45 16,0 0-10-16,0 0-14 0,53-8-45 16,-23 8-150-1,-7 2-340-15</inkml:trace>
  <inkml:trace contextRef="#ctx0" brushRef="#br0" timeOffset="-7225.363">31470 11332 628 0,'0'0'448'0,"0"0"-420"0,0 0-23 15,-153 144 19-15,119-96-13 16,-9 0-5-16,-6 0 18 16,-4-8-23-16,-4-6 8 15,4-11-4-15,4-14 2 16,10-9-7-16,12-5-2 15,15-27-25-15,12-13-2 16,0-2 24-16,9 4-5 16,24 5 4-16,6 8 12 15,-9 10-10-15,-3 10 13 16,-11 10-8-16,1 0 18 16,12 14-10-16,11 17 69 0,10 12-39 15,8 2 7 1,2-1-19-16,9-5 13 0,-3-7-36 15,-2-8 11-15,-6-9-14 16,-5-7 0-16,-3-2-1 16,-17-6-17-16,6 0-52 15,-12 0-113-15,-20-4-323 16</inkml:trace>
  <inkml:trace contextRef="#ctx0" brushRef="#br0" timeOffset="24623.657">6494 11257 137 0,'0'0'7'0,"0"0"-2"0,0 0 32 16,0 0-31-16,0 0 0 16,0 0-5-16,0 0 19 15,0-8-1-15,0 6 9 16,0 0 65-16,0-2-45 16,0 2 30-16,0 0-24 15,0 2 32-15,0 0-10 16,0 0-25-16,0 0-17 15,-4 0 0-15,-1-2 8 16,1 2-1-16,1 0 17 16,-4 0-25-16,3 0 11 15,-1 0-31-15,1 0 19 0,4 0-20 16,0 0 5-16,0 0-7 16,0 0-5-16,0 0-5 15,0 0 3-15,0 0-14 16,0 8 22-16,13 8-16 15,17 3 13-15,9 3-14 16,1-1 8-16,6 8-2 16,0-1 0-16,-3 1 0 15,-3 1-4-15,-4-1 12 16,-6-1-16-16,-4-2 19 16,-6-3-20-16,-4-4 17 15,-13-5-11-15,1-6 3 16,-4-2 0-16,0-3 7 0,0-2-7 15,-23 2 52-15,-20 1-37 16,3 1 14-16,-6-1-28 16,7 0 20-16,2 0-17 15,5 0-1-15,5 2-2 16,4 0 2-16,9 0-6 16,5-2 15-16,2-4-27 15,7 0 31-15,0 0-31 16,0 0 15-16,0 0-32 15,0 0-51-15,16 0-24 16,18 0-62-16,8 0-38 0,8 0-458 16</inkml:trace>
  <inkml:trace contextRef="#ctx0" brushRef="#br0" timeOffset="25914.574">9425 11155 702 0,'0'0'73'16,"0"0"-40"-16,0 0 50 0,0 0-3 16,0 0-72-16,0 0-3 15,-4 0-5-15,4 0 0 16,0 0-2-16,0 0 5 16,16 0 20-16,7 7-11 15,14 0 18-15,13 5-28 16,12 4 21-16,7 2-16 15,7 2-3-15,0 1-3 16,3-2 3-16,-6-1-8 16,-8-2 12-16,-12-2-15 0,-10 0 14 15,-17-4-11-15,-11 2 13 16,-10 1-11 0,-5-2 4-16,0 7 3 0,-43 0 19 15,-10 3-11-15,-12 3 16 16,-11 2-17-16,-13 2 35 15,-6 0-29-15,5 0 13 16,8-5-25-16,19-2 14 16,24-8-14-16,25-4-5 15,14-3-2-15,17-2-107 16,56-1 10-16,3-3-204 16</inkml:trace>
  <inkml:trace contextRef="#ctx0" brushRef="#br0" timeOffset="38423.471">17620 11012 390 0,'0'0'128'15,"0"0"-95"-15,0 0 10 16,0 0-3-16,0 0-2 16,0 0 1-16,0 0-24 15,0 0-10-15,-11-68 11 16,11 61-7-16,0 2 2 0,0 1 26 16,0 1-15-16,0-1 29 15,0 1 0-15,0 2-1 16,0-2-14-16,0-1-18 15,0 2 28-15,0 0-35 16,0 2 25-16,0 0-36 16,0 0 21-16,0 0-19 15,0 6-4-15,0 22 2 16,0 16 0-16,0 11-1 16,0 5 16-16,0 5-24 15,0-3 21-15,0-3-20 16,7-11 20-16,-3-8-21 15,3-10 9-15,-2-5 0 0,-1-7-1 16,-4-8-3-16,0-4 0 16,0-4-23-16,0-2 22 15,0 0-56-15,0 0-1 16,0-8-95-16,0-16-134 16,0-7-131-16</inkml:trace>
  <inkml:trace contextRef="#ctx0" brushRef="#br0" timeOffset="38659.447">17356 10990 565 0,'0'0'129'15,"0"0"-87"-15,0 0 24 16,248-12-13-16,-163 10 2 15,-2 2-35-15,-7 0-1 16,-14 0-12-16,-9 0-12 16,-17 0 5-16,-10 0-31 15,-8 0-80-15,-9 2-88 16,-9 10-214-16</inkml:trace>
  <inkml:trace contextRef="#ctx0" brushRef="#br0" timeOffset="38859.839">17365 11543 719 0,'0'0'245'16,"0"0"-216"-16,0 0 13 16,0 0 42-16,259-50-35 15,-175 29-34-15,-8 7-8 16,-7 6-5-16,-15 5-4 15,-17 3-60-15,-11 0-83 16,-10 6-269-16</inkml:trace>
  <inkml:trace contextRef="#ctx0" brushRef="#br0" timeOffset="44326.614">19078 10949 467 0,'0'0'228'16,"0"0"-147"-16,0 0 8 15,-123 124 19-15,85-83-62 16,-5-6-24-16,2-2 10 15,-5-3-24-15,8-9 22 16,4-7-30-16,7-5 9 0,8-9-4 16,3 0-5-16,2 0 0 15,10-17-22-15,4-10-12 16,0-4-23-16,4-1 41 16,22 5-16-16,4 8 8 15,1 9 4-15,0 6 16 16,3 4 4-16,3 0 0 15,-2 10 25-15,3 17 29 16,-10 6 18-16,-7 3-32 16,-1 0 9-16,-4-2-11 15,-2-6 16-15,5-3-34 16,-3-7-2-16,4-7-17 16,3-2-1-16,3-6-7 15,4-3-92-15,7 0-23 0,-1 0-221 16</inkml:trace>
  <inkml:trace contextRef="#ctx0" brushRef="#br0" timeOffset="45126.746">19854 10167 235 0,'0'0'459'0,"0"0"-370"15,0 0-6-15,0 0-20 16,0 0 16-16,0 0-53 16,-7-14 15-16,7 14-4 15,0 0-4-15,0 5-13 16,0 25-17-16,0 16 28 15,0 21-6-15,0 13 3 16,0 18-25-16,16 23 7 16,-2 13-7-16,2 4-6 15,-5-11-3-15,-3-21-61 0,-4-29 42 16,-4-24 21-16,4-19-7 16,-1-16 21-16,1-9-20 15,-1-8 20-15,2-1-3 16,-1 0 0-16,0 0 3 15,-1 0 10-15,4 9-13 16,6 27 12-16,-3 22 17 16,-1 26 19-16,-9 19-53 15,0 8 22-15,0 2-22 16,0-10 5-16,-16-24-6 16,5-20-1-16,3-18 11 15,8-15-4-15,0-8-4 0,0-9 8 16,0-8-21-16,0-1 10 15,0 0-25-15,0 0-54 16,0-10-13-16,3-18-45 16,13-12-280-16</inkml:trace>
  <inkml:trace contextRef="#ctx0" brushRef="#br0" timeOffset="45983.617">20243 10568 428 0,'0'0'134'0,"0"0"-6"15,0 0-43-15,0 0 3 16,0 0-4-16,0 0-14 16,-23 41-13-16,23-41-31 15,0 0 21-15,0-3-22 16,4-20 15-16,28-7-36 16,1-5-3-16,3 0-1 15,-6 3-1-15,-7 7-16 16,-9 12 8-16,-2 5 3 15,-8 8 6-15,-4 0-10 16,7 0-3-16,2 20 10 16,8 10 2-16,3 4 1 0,-1-2 4 15,1-2-3-15,-3-3-1 16,-1-9 8-16,0-7-10 16,-2-5 9-16,2-6-5 15,11 0 6-15,-1-10-4 16,10-14-2-16,-3-4-2 15,-3 1 0-15,-7-4 2 16,0 6-10-16,-3 2 20 16,-9 9-23-16,-3 4 23 15,-4 10-20-15,-4 0 17 16,0 0-5-16,0 0 1 0,0 16 1 16,3 6 33-1,5-5-29-15,0-2 10 0,-1-5-16 16,4-4 2-16,5-1 0 15,3-5-11-15,8 0 5 16,7 0-3-16,4-13-7 16,-4-5 2-16,1-4 4 15,-13 2 6-15,-10 6-14 16,-5 7 24-16,-7 2-18 16,0 5 12-16,0 0 9 15,0 24-15-15,0 14 4 16,-7 12-9-16,7 3-2 15,0-3-40-15,11-6-90 16,21-13-176-16</inkml:trace>
  <inkml:trace contextRef="#ctx0" brushRef="#br0" timeOffset="46926.562">20477 11801 449 0,'0'0'71'15,"0"0"-53"-15,0 0 36 0,0 0 29 16,0 0 9-16,0 0-41 15,-4 24 31-15,4-24-37 16,0 0 2-16,7 0-12 16,4 0-8-16,8-14 7 15,1-19-15-15,-1-8 20 16,-1-9-28-16,-2-6-1 16,-4 1-2-16,-8 5-14 15,-1 8 6-15,-3 9 0 16,0 16 0-16,0 9 4 15,0 5-5-15,0 3 9 16,0 0-15-16,0 5 10 16,11 11-6-16,8 6 0 0,1-4 3 15,3-1 0-15,-4-2 0 16,-5 2-4-16,2-3 11 16,-5 9-16-16,-2 1 18 15,-6 2-16-15,1 2 18 16,-4 2-1-16,0 3-4 15,0-1-5-15,0-4 2 16,0-1-1-16,11-6 3 16,4-3 3-16,5-4-16 15,-1-6 8-15,4-6-4 16,4-2-33-16,-4 0-32 16,-2-16-69-16,-5-17-161 0</inkml:trace>
  <inkml:trace contextRef="#ctx0" brushRef="#br0" timeOffset="47288.404">21011 11231 575 0,'0'0'205'0,"0"0"-180"15,0 0-24-15,0 0 67 16,0 0-1-16,0 0-18 0,90 16-36 16,-70-10 1-16,-4 0-11 15,-6-1-3-15,-3 0 17 16,-1 4-2-16,-6 2 38 16,0 9-18-16,0 4 25 15,-16 5-27-15,0-4 28 16,2-3-33-16,10-1 2 15,4-7-14-15,0-5-11 16,0-3-5-16,23-3 10 16,14-3-22-16,9 0 12 15,0 0-13-15,0 0-107 16,-9-11-104-16,-10 6-509 0</inkml:trace>
  <inkml:trace contextRef="#ctx0" brushRef="#br0" timeOffset="67766.279">19801 6119 11 0,'0'0'83'0,"0"0"-45"16,0 0-34-16,0 0 9 15,0 0 20-15,0 0-18 16,0 0-15-16,-7 45 0 16,3-37-4-16,4 0-13 15,-3-2-28-15</inkml:trace>
  <inkml:trace contextRef="#ctx0" brushRef="#br0" timeOffset="68046.843">19801 6119 223 0</inkml:trace>
  <inkml:trace contextRef="#ctx0" brushRef="#br0" timeOffset="68164.359">19801 6119 223 0,'-76'115'127'0,"76"-115"-79"0,0-2 8 0,0 2 31 0,0 0-40 15,0 0 0-15,0 0-25 16,0 0-12-16,0 0-10 16,0 0 0-16,0 0-1 15,0-2-24-15,0 0-31 16,3-2-87-16,-3-3-33 16</inkml:trace>
  <inkml:trace contextRef="#ctx0" brushRef="#br0" timeOffset="68348.743">19741 6010 320 0,'0'0'4'0,"0"0"-4"15,0 0-66-15,0 0-128 16</inkml:trace>
  <inkml:trace contextRef="#ctx0" brushRef="#br0" timeOffset="68560.328">19682 5560 179 0,'0'0'64'0,"0"0"-62"16,0 0-3-16,0 0 5 0,0 0-8 16,0 0-30-1,-3-42-42-15</inkml:trace>
  <inkml:trace contextRef="#ctx0" brushRef="#br0" timeOffset="69587.518">19813 6106 214 0,'0'0'24'0,"0"0"-14"15,0 0-6-15,0 0-8 16,0 0 8-16,0 0-4 16,0 0 15-16,4 0-8 15,-4 0-7-15,0 0 0 16,0 0-12-16,0 0-57 15</inkml:trace>
  <inkml:trace contextRef="#ctx0" brushRef="#br0" timeOffset="70740.423">19732 5828 250 0,'0'0'148'0,"0"0"-118"15,0 0 35-15,0 0-6 16,0 0-36-16,0 0-6 0,-4-3 9 16,4 3 27-16,0 0-38 15,0 0 11-15,0 0-24 16,0 0 6-16,0 0-8 16,0 0-1-16,0 0-2 15,9-2 2-15,18 0-5 16,6 0 7-16,-2-2-7 15,0 2-35-15,-9 0-58 16,-6-2-117-16</inkml:trace>
  <inkml:trace contextRef="#ctx0" brushRef="#br0" timeOffset="71156.351">19656 5257 130 0,'0'0'136'16,"0"0"-127"-16,0 0-9 15,0 0-6-15,0 0-14 16,0 0-106-16</inkml:trace>
  <inkml:trace contextRef="#ctx0" brushRef="#br0" timeOffset="71517.789">19596 4714 229 0,'0'0'45'0,"0"0"17"15,0 0-42-15,0 0-10 16,0 0-7-16,0 0-6 16,132-26 0-16,-101 16-68 15,-8-2-67-15</inkml:trace>
  <inkml:trace contextRef="#ctx0" brushRef="#br0" timeOffset="71793.059">19728 4251 208 0,'0'0'118'0,"0"0"-107"0,0 0-11 15,0 0 5-15,0 0-10 16,0 0-24-16,16-9-48 16</inkml:trace>
  <inkml:trace contextRef="#ctx0" brushRef="#br0" timeOffset="72034.091">19705 3804 232 0,'0'0'115'16,"0"0"-110"-16,0 0-10 15,0 0 1-15,0 0-40 16,0 0-45-16</inkml:trace>
  <inkml:trace contextRef="#ctx0" brushRef="#br0" timeOffset="83130.256">5254 5961 36 0,'0'0'88'16,"0"0"-7"-16,0 0-23 15,0 0 29-15,0 0-39 16,0 0-20-16,0 0 16 16,0 0-9-16,0 0-18 15,0 0-13-15,0 0 5 16,-4 0-6-16,4 0 3 15,0 2-6-15,0-2 17 0,0 0-1 16,0 0-3 0,0 0 13-16,0 0-6 0,0 0 26 15,0 0-28-15,0 0-8 16,0 0-10-16,0 0 5 16,0 0-3-16,16 0 3 15,5 0 5-15,8 0-8 16,-6 0-2-16,3 0-8 15,-3 0-11-15,-5 0-74 16,-6 0-10-16,-5 0-33 16,-3 0-19-16</inkml:trace>
  <inkml:trace contextRef="#ctx0" brushRef="#br0" timeOffset="83515.23">5220 5769 166 0,'0'0'53'16,"0"0"24"-16,0 0 34 15,0 0-63-15,0 0-28 16,0 0-19-16,182-6-1 16,-155 0-39-16,-11 2-87 15,-2-4-142-15</inkml:trace>
  <inkml:trace contextRef="#ctx0" brushRef="#br0" timeOffset="83858.973">5224 5568 87 0,'0'0'144'15,"0"0"-93"-15,0 0-32 16,0 0-16-16,0 0 0 15,0 0-6-15,95-8-2 16,-81 8-119-16</inkml:trace>
  <inkml:trace contextRef="#ctx0" brushRef="#br0" timeOffset="84146.281">5224 5568 105 0,'60'-122'142'0,"-60"122"-128"16,0 0-12-16,9-2 24 0,8 0-23 16,3-2-3-16,-1-2-36 15,-8-4-189-15</inkml:trace>
  <inkml:trace contextRef="#ctx0" brushRef="#br0" timeOffset="84398.291">5287 5199 453 0,'0'0'142'0,"0"0"-77"16,0 0-35-16,0 0-27 16,0 0-6-16,0 0-5 15,20-26-94-15,-8 19-218 16</inkml:trace>
  <inkml:trace contextRef="#ctx0" brushRef="#br0" timeOffset="84630.19">5234 5001 675 0,'0'0'87'0,"0"0"-66"16,0 0 42-16,0 0-54 15,0 0-9-15,0 0-4 16,-3-4-43-16,3-1-69 16,0 2-185-16</inkml:trace>
  <inkml:trace contextRef="#ctx0" brushRef="#br0" timeOffset="84804.204">5234 5001 236 0,'32'-120'57'16,"-32"120"-38"-16,4-3-10 16,-1 2-9-16,8-5-74 15</inkml:trace>
  <inkml:trace contextRef="#ctx0" brushRef="#br0" timeOffset="154330.549">32167 11865 189 0,'0'0'269'0,"0"0"-168"16,0 0-22-16,0 0-17 0,0 0-36 15,0 0-2-15,0 0-5 16,0 0 24-16,0 0-12 15,0 0 14-15,0 0-9 16,0 0-1-16,0 0-8 16,0 0 2-16,0 0 1 15,0 0-6-15,0-4 5 16,0-18-25-16,0-16 3 16,0-12-3-16,0-8-2 15,0-7-2-15,0-1 1 16,0-2-1-16,0-4-15 15,0 0-17-15,-10 0-77 16,-17 12 11-16,8 11 22 16,-4 15 61-16,7 14 11 0,9 10 4 15,0 8 11-15,7 2-3 16,0 0-8-16,0 4-17 16,0 15-38-16,10 6-105 15,3 3 68-15,-3-4-32 16,-10-2-90-16</inkml:trace>
  <inkml:trace contextRef="#ctx0" brushRef="#br0" timeOffset="154652.058">31989 11323 299 0,'0'0'301'16,"0"0"-198"-16,0 0-20 15,0 0 25-15,0 0 4 16,0 0-89-16,37-88 6 16,-25 68-22-16,4-4-4 15,-2 4 4-15,-1 2-4 16,1 4 12-16,-5 7-13 16,-6 6 18-16,4 1-17 15,4 0 7-15,5 10-5 16,7 21 16-16,3 12 39 15,-3 4-18-15,0-3-31 16,0-4-9-16,-3-10-3 0,-3-6 1 16,3-8-31-16,-4-9-45 15,-6-7-96-15,-1 0-351 16</inkml:trace>
  <inkml:trace contextRef="#ctx0" brushRef="#br0" timeOffset="156902.742">26901 12097 244 0,'0'0'132'0,"0"0"-41"16,0 0-37-16,0 0 14 16,0 0-9-16,0 0-28 15,0-10 20-15,0 10-27 0,0 0 17 16,0 0 1-16,0-1 9 15,0-2-29-15,0-2 7 16,0-5 2-16,0-6-7 16,13-7-8-16,1-9-11 15,5-12 32-15,4-12-29 16,-3-10 10-16,-3-7-10 16,-1 4 3-16,-12 4-11 15,-4 9-3-15,0 18 3 16,0 14-1-16,0 12-4 15,0 8 10-15,0 4-13 16,0 0 1-16,0 0-66 0,0 6-49 16,0 10 22-1,0-2-96-15,-7-1-96 0,-9-6 126 16</inkml:trace>
  <inkml:trace contextRef="#ctx0" brushRef="#br0" timeOffset="157148.933">26887 11551 185 0,'0'0'147'16,"0"0"24"-16,0 0-18 16,0 0-62-16,0 0-10 15,0 0 18-15,-9-8-32 16,9 4-23-16,0-2-12 16,4-3-13-16,12 5 9 0,0 0-19 15,7 4 5-15,-6 0-11 16,10 0 9-16,-1 2-11 15,3 13 9-15,-3-2-9 16,-3 3 0-16,-5 0-1 16,1 2 0-16,-3 2-18 15,-5 1-103-15,-2-5-174 16</inkml:trace>
  <inkml:trace contextRef="#ctx0" brushRef="#br0" timeOffset="-198236.331">4926 17259 242 0,'0'0'88'16,"0"0"-54"-16,0 0 0 16,0 0-3-16,0 0-20 15,0 0 11-15,0-5 3 16,0 5 19-16,0 0-3 15,0 0-9-15,0 0-20 16,0 0 4-16,0 0-4 16,0 0 2-16,0 0 18 15,0 0-12-15,0 0 18 0,0 0-31 16,0 5 5-16,0 7-11 16,0-2 3-16,0-2-4 15,0 2 0-15,0-5-3 16,0-3 1-16,0-2-1 15,7 0 6-15,-3 0-6 16,8 0 8-16,-8-2 2 16,-1-9-4-16,1-5 10 15,-4 1 6-15,0-2-8 16,0 7 1-16,0 2 7 16,0 8 48-16,-11 0-14 15,-5 0 22-15,6 0-61 16,-3 18-14-16,10 4-4 15,-4 0 4-15,7-5-1 16,0-2 5-16,0-7-11 0,0-4 4 16,10-4 0-16,-2 0 0 15,0 0-1-15,-1 0 4 16,1-4 0-16,-5-8 5 16,-3-6-3-16,0 0 2 15,0 4 0-15,0 3 8 16,-11 9-9-16,1 2 23 15,-3 0-25-15,-2 0-2 16,7 8-14-16,8 11-49 16,0-1-137-16,4-6-56 0</inkml:trace>
  <inkml:trace contextRef="#ctx0" brushRef="#br0" timeOffset="-195442.678">4907 15875 60 0,'0'0'106'0,"0"0"-55"0,0 0-20 15,0 0 16-15,0 0 28 16,0 0-28-16,0 0 25 15,0 0-45-15,0 0 19 16,0 0-26-16,0 0 5 16,0 0-16-16,0 0 9 15,0 0 13-15,0 0-4 16,0 0-1-16,0 0-14 16,0 0 19-16,0 0 253 15,0 0-284-15,0 8-7 16,-4 8 4-16,-4 4 3 15,4 3 0-15,0-2-1 16,4 2 4-16,0-5-11 0,0-4 16 16,8 2-16-16,11-10 11 15,0 2-7-15,8-8 3 16,-8 0 0-16,4 0 0 16,4-8 1-16,-8-10 4 15,-1-11 0-15,-9-1-2 16,-9 3 4-16,0-4-12 15,0 7-1-15,-4 2 5 16,-19 11-10-16,0-2 10 16,0 7 2-16,0 6-6 0,4 0 5 15,0 4-10 1,4 18 11-16,-1 10-7 0,6 4 6 16,1-5-3-16,9-4 4 15,0-4 10-15,0-11-4 16,0-2-3-16,9-6 4 15,9 0-11-15,1-4 12 16,4 0-8-16,0 0 0 16,-4-21 6-16,-4 1-3 15,-3-10 2-15,-5 3-3 16,-7-4 1-16,0 5 3 16,0 3-4-16,0 8 10 15,-11 7-11-15,-8 0 7 16,0 8-8-16,-1 0 0 15,6 0-9-15,2 23-8 0,1 2 17 16,4 11-9-16,7-8 3 16,0 3 12-16,0-9-12 15,0-4 9-15,14-8-3 16,2-2 0-16,-2-8-3 16,6 0 2-16,3-8 2 15,0-17-2-15,0-9 3 16,-8 2 4-16,-11 1-1 15,-4 4-9-15,0 6 4 16,0 6 0-16,-12 7 0 16,-6 4 6-16,-2 4 5 15,-6 8-7-15,-9 18-8 0,4 11 3 16,1 2-2-16,4-2 6 16,13-9 10-16,10-6 3 15,3-6-5-15,0-13-4 16,0 0-3-16,23-3-7 15,3 0 9-15,5-3-3 16,0-16 2-16,-1-6 7 16,-15 4-11-16,-3-2 3 15,-8 5-1-15,-4 5-2 16,0 8 7-16,0 1-6 16,0 4 33-16,0 0-26 15,0 0-2-15,-11 18-3 16,-1 4-8-16,4-3 0 15,8-6 3-15,0-1 0 16,0-7 1-16,0-4-4 0,0-1 2 16,0 0-5-16,0 0 9 15,0 0-6-15,11 0 6 16,1-9-2-16,3-5 4 16,-3 1-3-16,-1-1-2 15,-3 2 9-15,-8 6-7 16,0 6 4-16,0 0 2 15,0 0-5-15,0 0 6 16,0 0-8-16,-5 5 0 16,-5 8-1-16,6-3 1 0,-3-1-10 15,2-5 17 1,5-3-14-16,0 2 8 0,0-3-4 16,0 0-12-16,0 0 11 15,0 0 1-15,16 0 3 16,6-8-4-16,-6-11 12 15,-1 1-4-15,-12 5-3 16,-3 0 7-16,0 6-6 16,0 5 6-16,0 2 7 15,-3 0 1-15,-17 2-16 16,-3 23-1-16,-3 7-3 16,8 3 8-16,6-7-13 15,8-10 17-15,4-6-16 16,0-8 6-16,4-4-1 15,26 0 3-15,5-18 0 0,2-8 14 16,-2-9-10-16,-8 4 7 16,-20 2-11-16,-3 8 16 15,-4 2-12-15,0 11 15 16,0 2 4-16,-23 6 21 16,-11 0-25-16,-5 6-12 15,-5 21-14-15,5 4 17 16,5 0-16-16,15-8 14 15,10-7-13-15,9-11 5 16,0-5-5-16,0 0-3 16,16 0 8-16,11 0-4 15,-1 0 10-15,1-8-7 0,-8-1 10 16,-3 4-13 0,-5 1 5-16,-11 0-2 0,0 4 1 15,0-5 0-15,0 5 7 16,0 0-2-16,-20 0-10 15,-6 0 12-15,3 0-14 16,-4 0 12-16,13 0-13 16,5 0 2-16,9 0 0 15,0 0-7-15,0 0-75 16,9 0-20-16,21 0 21 16,12 0-90-16,-1 0-147 15</inkml:trace>
  <inkml:trace contextRef="#ctx0" brushRef="#br0" timeOffset="-193218.409">5897 15942 636 0,'0'0'111'0,"0"0"-86"0,0 0 9 15,0 0-34-15,0 0 0 16,0 0 0-16,0 0 20 15,181 0-15-15,-132 0 2 16,-3 0-1-16,-1 0-12 16,-6 0-8-16,-13 0-71 15,-14 0-126-15,-12 0-135 16</inkml:trace>
  <inkml:trace contextRef="#ctx0" brushRef="#br0" timeOffset="-192765.415">6025 15942 379 0,'0'0'215'16,"0"0"-209"-16,0 0 11 16,0 0 3-16,0 0 24 15,0 0-4-15,21 80-17 16,-21-46-20-16,0 6 6 15,0 6-7-15,0 2-2 16,0 10 3-16,0 5-2 16,0 5-1-16,0 0 3 0,0 2-5 15,0-4 4 1,0-3-3-16,0-5 5 0,0-8-8 16,0-6 1-16,0 0 3 15,0-5-3-15,0-2 6 16,0-5-8-16,0-2 12 15,-3-2-14-15,-1-6 14 16,0-4-10-16,4 1 4 16,-3-2-1-16,3-4 3 15,0-4-3-15,0-4 3 16,0-5 5-16,0 0 14 16,0 0-8-16,0 0 15 15,0 0-15-15,0 0 20 16,0 0-17-16,-4-5-17 15,-4-3-74-15,0 3-65 0,-7 0-235 16</inkml:trace>
  <inkml:trace contextRef="#ctx0" brushRef="#br0" timeOffset="-192552.66">5731 17161 242 0,'0'0'752'16,"0"0"-672"-16,0 0 17 15,258 0-27-15,-185 0-37 0,-4 0-32 16,0 4-2-16,-5-1 0 16,-2 6-109-16,-13 1-174 15,-19-10-388-15</inkml:trace>
  <inkml:trace contextRef="#ctx0" brushRef="#br0" timeOffset="-191842.548">6524 16642 22 0,'0'0'714'0,"0"0"-704"16,0 0 1-16,-4-107-3 15,4 89-5-15,0 7 2 16,0 11-3-16,0 0 20 16,0 0 8-16,0 6-14 15,0 17-16-15,-3 13 30 0,-3 8-10 16,3 4-13-1,-1-2 12-15,4-1-3 0,0-9 8 16,-3-6-23 0,-1-16 17-16,4-5-15 0,-3-4 18 15,-6-5-18-15,5 0 24 16,-15 0 25-16,1 0-20 16,-8-6-27-16,-3-6 2 15,12 8-5-15,4-2 0 16,6 6 3-16,7 0-5 15,0 0 0-15,0 0-8 16,0 0-5-16,23 0 0 16,14 6-16-16,6 2-61 15,-1-5-81-15,-8-3-67 16,-2 0-337-16</inkml:trace>
  <inkml:trace contextRef="#ctx0" brushRef="#br0" timeOffset="-191055.026">6725 16651 637 0,'0'0'140'16,"0"0"-108"-16,0 0 13 16,0 0-15-16,0 0-30 15,0 0 25-15,30-36 5 16,-30 32 6-16,0-2 9 0,0 6 0 15,0 0-6 1,0 0-17-16,0 0 8 0,0 0-24 16,0 0 7-16,0 0-13 15,0 0 14-15,-7 0-14 16,-7 10 2-16,-2 4-4 16,-3 8 2-16,3 4-7 15,5 2 14-15,11-2-11 16,0-3 9-16,0-5-10 15,4-4 4-15,22-2 1 16,6-8-1-16,2-2 1 16,-1-2-3-16,-1 0 6 15,2-6-9-15,-4-12 13 16,-11 1-13-16,-3 3 11 0,-9 5-8 16,-7 0 6-1,0 4 2-15,0 5 12 0,0 0 9 16,0 0 5-16,0 0-26 15,0 10-10-15,0 8-1 16,0 0 1-16,0-6 1 16,11-6 4-16,5-3 0 15,3-3 0-15,11 0-3 16,4 0 7-16,1-13 1 16,-5 1 2-16,-10 2-9 15,-9 6 10-15,1-1-9 16,-9 5 1-16,-3 0 0 15,0 0 1-15,0 0 2 0,8 0-6 16,7 5 6-16,5 9-5 16,3-6 6-16,0 0 3 15,-2-2-4-15,7-6-3 16,-1 3 1-16,3-3 0 16,0 0-1-16,0 0 3 15,2 0-12-15,5 0 14 16,6 0-12-16,-6 0 5 15,-5 0-3-15,-6 0 5 16,-3 0 0-16,-12 0-2 16,1 0 6-16,-5 0-9 15,-3 0 11-15,-1 9 11 16,1 1-12-16,8 4 3 0,-1 2-8 16,12-6-27-16,12-6-115 15,2-4-197-15</inkml:trace>
  <inkml:trace contextRef="#ctx0" brushRef="#br0" timeOffset="-189552.439">10061 17275 404 0,'0'0'64'16,"0"0"12"-16,0 0 9 0,0 0-47 16,0 0-16-16,0 0 0 15,73 10 9-15,-68-10-6 16,-1 0 29-16,-4-8 7 15,0 2 15-15,0 2-20 16,0 4 0-16,0 0-10 16,0 0 2-16,0 0-16 15,0 0-15-15,-4 0-11 16,-1 8 2-16,5-2-16 16,0 2 6-16,0-8 0 15,0 0 4-15,0 0 2 16,0 0-4-16,0 0 5 15,0-8 4-15,0 2-8 0,0-2 11 16,0 0-7-16,0 5-5 16,0 3 0-16,0 0-10 15,0 0-17-15,0 0-6 16,0 0 5-16,0 0 9 16,-4 0 19-16,-3 3-8 15,4 0 2-15,-1-3 12 16,4 0-11-16,0 0 11 15,0 0-2-15,0 0 6 16,0 0-4-16,0 0 1 16,0 0 1-16,0 0-16 15,0 0 12-15,0 0-9 0,0 0 6 16,0 0-4-16,0 0-5 16,0 0-30-16,0 0-108 15,-9 0-112-15</inkml:trace>
  <inkml:trace contextRef="#ctx0" brushRef="#br0" timeOffset="-187965.431">10077 14541 263 0,'0'0'229'0,"0"0"-136"15,0 0 17-15,0 0-73 16,0 0-24-16,0 0-4 0,-23-1-8 15,16 2 22 1,0 10 8-16,2 3-1 0,-2 3-4 16,0-3 75-16,3 3-84 15,4-2 10-15,0-3-16 16,0-1-10-16,0-3 3 16,4-6 2-16,15-2-8 15,-1 0 9-15,5-2-9 16,3-17 7-16,-10-2-4 15,-5-2 0-15,-2 4-1 16,-9 1 0-16,0 4 2 16,0 4-2-16,0 8 3 15,0-2 19-15,-4 4-12 0,-15 0-1 16,-4 22-9-16,-4 9-1 16,4 2 1-16,7 1 4 15,16-5 17-15,0-6-17 16,0-4 22-16,0-10-26 15,20-6 9-15,3-3-5 16,7 0 1-16,5-6-3 16,-5-17 0-16,-3-2-2 15,-8-4 9-15,-8 3-18 16,-7 4 18-16,-4 4-15 16,0 8 12-16,0 6-3 0,-11 4-2 15,-19 0 11 1,-6 13-12-16,-1 14 1 15,5-3-1-15,9 0 4 0,9-8 9 16,14-4 62-16,0-4-75 16,0-2 5-16,0-4-8 15,14-2 3-15,9 0 0 16,0 0-1-16,4-4 3 16,1-11-13-16,-6-6 14 15,1-1-7-15,-15-2-5 16,-4 1 4-16,-4 8 0 15,0 7 5-15,0 4 7 16,-12 4 5-16,-11 0 4 16,1 0-7-16,-6 17-18 15,1 2 16-15,10-1-15 16,4-2 12-16,10-2-7 16,3-10 3-16,0 2-5 0,0-6 5 15,3 0-21-15,17 0 21 16,-1-4-3-16,-1-11-6 15,-13 7 9-15,-1-7-1 16,-4 7-6-16,0 0 4 16,0 8-13-16,-9 0-26 15,-5 4-10-15,-2 23-104 16,5-2-121-16</inkml:trace>
  <inkml:trace contextRef="#ctx0" brushRef="#br0" timeOffset="-186981.927">10134 14748 94 0,'0'0'85'15,"0"0"-33"-15,0 0-4 16,0 0-38-16,0 0 7 16,-4 111-12-16,4-89 7 15,0 2 9-15,0 2 7 16,0-3 13-16,0 2-13 15,0 4-23-15,0 0-4 0,-3 3-2 16,-1 4-6-16,4-5-19 16,-3 1-10-16,-1-1-15 15,4-3 33-15,-5 3 14 16,5-3 1-16,0 2 6 16,0-5-3-16,0 4 1 15,0 1 7-15,0-6-7 16,0 6 3-16,0 0-1 15,0 2 1-15,0-1-4 16,0 1 1-16,0 0-6 16,0-2 8-16,0 2-7 15,0-1-5-15,0 0 7 0,0 0-15 16,0 1 10 0,0-5 5-16,0 0-17 0,0 0-4 15,0-1 12-15,0 5-9 16,0-8 8-16,0 4 12 15,0-1-4-15,0-2 4 16,0 2 0-16,0-4-3 16,0 4 3-16,0-5 2 15,0 0-2-15,0 1 1 16,0 4 19-16,0-8-3 16,0 8 4-16,0-3-4 15,0 3 6-15,0 5-16 16,0-3-7-16,0 7 0 0,0-4 1 15,0-2-2 1,0 1 2-16,0-3-2 0,0-4 4 16,0 4-1-16,0-6-1 15,0 5 5-15,0 0 7 16,12 6 8-16,-1-4 8 16,-2 7-20-16,1-3 2 15,-1 4-11-15,-9 0 0 16,0 4 0-16,0-4-6 15,0 2-26-15,0-2-23 16,0 0 34-16,0 0 12 16,0 0-4-16,0-2-19 15,0-1-14-15</inkml:trace>
  <inkml:trace contextRef="#ctx0" brushRef="#br0" timeOffset="-185318.078">4964 15986 375 0,'0'0'231'0,"0"0"-194"15,0 0 19-15,0 0-22 16,0 0-26-16,0 0 11 0,-4 0-6 15,4 0 10-15,0 0-21 16,0 0 1-16,0 0-2 16,0 0-2-16,0 0 0 15,-4 12-6-15,1 12 5 16,-1 8 4-16,-1 1-8 16,5 4 12-16,0 3-11 15,0-4 11-15,0 4-11 16,0 0 5-16,0 4 0 15,0 3-1-15,0 5 2 16,0-7-4-16,0-1 4 16,0-2-7-16,0-13 8 15,5-7-4-15,-1-2-2 16,-1 1 4-16,-3-8 0 0,0 5 0 16,0-3 0-16,0-2 1 15,0 4-4-15,0-3 8 16,0 4-9-16,0 0 5 15,0 3-1-15,0 2 0 16,0 3-8-16,0 2-11 16,0 2-57-16,0-1 3 15,0 0-13-15,0-7-37 16,0 2 50-16,0-2 11 16,0-4 23-16,4 0-12 0</inkml:trace>
  <inkml:trace contextRef="#ctx0" brushRef="#br0" timeOffset="-182910.438">13414 12661 63 0,'0'0'100'0,"0"0"-53"16,0 0-26-16,0 0 9 16,0 0 161-16,0 0-163 15,23 68 39-15,-15-56-58 16,-4 3 30-16,-1 0-11 16,-3 3 0-16,0 4-10 15,0 3-14-15,0 7 12 16,0 2-9-16,-12 4-10 0,-2 4 11 15,5 4-13 1,-2 0 9-16,8 4-7 0,-4 6 3 16,2 3 0-16,1-1-1 15,-7 2 5-15,8-3-12 16,-6-5 16-16,2 1-14 16,0 1 13-16,-2-1-12 15,-2 5 5-15,-1 2 0 16,5 4-1-16,-4 5-1 15,2 0-1-15,2 0-18 16,4-4 18-16,-1-2-3 16,1-7 1-16,-3-2 8 0,3-2-5 15,3 1 2 1,0 3 0-16,0-4-3 0,-4 6 8 16,1 1-13-16,-4 2 20 15,-2 3-21-15,2 7 14 16,-4 1-8-16,-1 6 3 15,1 1 0-15,2-4-2 16,2-4-5-16,4 1 7 16,3 0-2-16,0-4-6 15,0 6 16-15,0-2-16 16,0-4 9-16,0 3-4 16,0-6 3-16,7-2-14 15,-7-1-10-15,3-1 2 16,-3 0 9-16,0-2-19 0,0 3 27 15,0-4-8 1,9-4 11-16,2-2-4 16,5 2 4-16,1-4 2 0,3 3-5 15,3 1-31-15,-4-1-26 16,-3 6 1-16,-5-3-2 16,-8 0 32-16,-3 1-1 15,4-7-6-15,1-3 22 16,2-3 12-16,0 4-49 15</inkml:trace>
  <inkml:trace contextRef="#ctx0" brushRef="#br0" timeOffset="-182775.504">13399 17124 38 0,'0'0'138'16,"0"0"-37"-16,0 0 5 16,0 0-94-16,0 0-11 15,0 0 0-15,0-27-1 16,-8 23-26-16,-3-1-43 15,7 1 3-15</inkml:trace>
  <inkml:trace contextRef="#ctx0" brushRef="#br0" timeOffset="-182191.516">13399 17124 419 0,'-92'-68'171'16,"92"74"-168"-16,0 6 25 15,11-2 13-15,17-1-25 16,-6-4 9-16,-3-1-21 16,0-4 14-16,-8 0-13 0,5 0 20 15,-4 0 26-15,-5-9-2 16,-3-5 5-16,-4-3-26 16,0 3-6-16,0 4 6 15,0 2-2-15,-11 4 1 16,-5 1 22-16,-3 3-17 15,5 0-13-15,-6 0-14 16,4 0 2-16,6 3-13 16,1 5 14-16,9-2-14 15,0 2 13-15,0-4-13 16,0 0 9-16,16-2-3 16,7-2 0-16,3 0 0 15,-3 0 0-15,0-2 2 16,-3-10-3-16,-9-6 6 15,-11 0-6-15,0 0 7 0,0 4-1 16,-4 2 2-16,-19 12 0 16,-7 0 6-16,-5 0-8 15,4 4-5-15,1 18-8 16,14 0-4-16,16-8-90 16,0-14-199-16,0 0-260 15</inkml:trace>
  <inkml:trace contextRef="#ctx0" brushRef="#br0" timeOffset="-181133.662">13452 12785 204 0,'0'0'250'16,"0"0"-125"-16,0 0-38 15,0 0-23-15,0 0-46 16,0 0 38-16,0 0-41 15,-76 4 13-15,73-2-10 0,-2 3 29 16,1 1-22-16,0 1-11 16,-6 9 8-16,1 5 0 15,2 1 23-15,7 1-30 16,0-6 1-16,0-6-12 16,16-8 2-16,17-3-3 15,6 0-3-15,7-20 5 16,-8-10-4-16,-5-9-2 15,-13-1 8-15,-20 3-15 16,0 2 11-16,0 9-13 0,-15 3 17 16,-16 12-11-1,-7 9 8-15,-8 2 3 0,0 5-7 16,0 20 9 0,9 8-9-16,5 1 2 0,18-5 36 15,14-3-19-15,0-5 3 16,0-7-19-16,37-7-3 15,13-7 4-15,8 0-1 16,3 0 0-16,0-17 4 16,-15-8-13-16,-12-3 7 15,-15-2-2-15,-19 2-10 16,0 2 11-16,-8 4 0 16,-29 6 1-16,-9 6-1 15,-4 6 5-15,4 4 5 16,9 0-2-16,14 22-16 15,14 8-1-15,9 4-39 16,12-3-124-16,45-12-298 0</inkml:trace>
  <inkml:trace contextRef="#ctx0" brushRef="#br0" timeOffset="-178962.503">10253 17295 317 0,'0'0'224'16,"0"0"-168"-16,0 0-19 0,0 0 40 15,0 0-30-15,0 0-8 16,-20-14 4-16,20 10-4 16,0 4 17-16,0 0-14 15,0 0 35-15,-3 0-33 16,-5 0 3-16,1 0-24 16,-1 4 3-16,0 8-26 15,1 1 0-15,-1-2-1 16,8-7 5-16,0-4-5 15,0 0 2-15,0 0 2 16,0 0 3-16,0-10-5 16,8-8 2-16,-4 0 1 15,-4-3 6-15,0 2-7 0,0 2 18 16,-20 4-15 0,-10 9 20-16,-5 4-8 0,8 0 31 15,-3 0-38-15,7 8-11 16,13 10-1-16,6 0 0 15,4-7-1-15,0-5-24 16,14-1 24-16,25-5-17 16,-2 0 19-16,-1 0-51 15,-6-5-45-15,-14-8-89 16,-16 5-289-16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0:49:47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4182 2490 89 0,'0'0'78'0,"0"0"-17"15,0 0 9-15,0 0-15 16,0 0 7-16,0 0-18 16,0 0-10-16,9-12-9 15,-6 10 12-15,1 0-24 16,-1-3-12-16,4-1 3 15,-1 1 0-15,1-1 29 16,-4 0 23-16,1-4-8 0,-1-2-37 16,3 2 33-16,-3 2-3 15,1 2-1-15,-4-2-15 16,3 2 18-16,-3 0 1 16,0 3-17-16,0 2 23 15,0 1-39-15,0 0 22 16,0 0-18-16,0 0 13 15,0 12-28-15,0 27 3 16,0 18-6-16,0 17 6 16,0 13 3-16,0 1-1 15,0-6-7-15,0-6 12 16,0-14-18-16,0-12 8 16,0-11 0-16,0-11-1 0,0-12 5 15,0-6-12-15,0-8-7 16,0-2 4-16,0 0-41 15,0-6 0-15,0-22-111 16,-16-13-200-16</inkml:trace>
  <inkml:trace contextRef="#ctx0" brushRef="#br0" timeOffset="232.818">4132 2424 940 0,'0'0'19'16,"0"0"56"-16,0 0-19 0,0 0-28 15,0 0-28-15,0 0 2 16,82-16-2-16,-22 10 11 16,5-2-14-16,-5 2 11 15,6 2-16-15,-3 2-14 16,-4 2-72-16,-22 0-89 15,-21 14-126-15</inkml:trace>
  <inkml:trace contextRef="#ctx0" brushRef="#br0" timeOffset="434.745">3915 3054 522 0,'0'0'335'15,"0"0"-276"-15,0 0 86 16,207-15-64-16,-158 5-30 16,1 2-29-16,-1 4-18 15,1 3-8-15,-1 1 1 16,-3 0-74-16,0 0-184 16,-12 0-216-16</inkml:trace>
  <inkml:trace contextRef="#ctx0" brushRef="#br0" timeOffset="666.139">5257 2795 1130 0,'0'0'19'15,"0"0"-15"-15,0 0 13 16,0 0-2-16,0 0-3 16,202-32-24-16,-130 26 1 15,1 1-68-15,-8 4-197 16,-15-1-346-16</inkml:trace>
  <inkml:trace contextRef="#ctx0" brushRef="#br0" timeOffset="833.536">5379 2956 882 0,'0'0'245'15,"0"0"-226"-15,0 0-20 16,0 0 2-16,0 0 29 16,207-11-28-16,-104-2-4 15,-1-2-25-15,1-1-259 16</inkml:trace>
  <inkml:trace contextRef="#ctx0" brushRef="#br0" timeOffset="1470.946">7019 2741 163 0,'0'0'333'0,"0"0"-331"16,0 0 1-16,0 0-1 15,0 0 22-15,0 0 2 16,-11 0-9-16,11 0-6 0,0 0 61 16,0 0-4-16,-3 0-42 15,-6 0-26-15,-2 0-124 16,-1 0-380-16</inkml:trace>
  <inkml:trace contextRef="#ctx0" brushRef="#br0" timeOffset="1683.87">7019 2741 527 0</inkml:trace>
  <inkml:trace contextRef="#ctx0" brushRef="#br0" timeOffset="2211.759">7019 2741 527 0,'-92'68'96'0,"92"-68"-62"0,0 0 21 0,0 0 0 0,0 0-24 15,0 0 28-15,0-13 13 16,16-16-23-16,10-11-18 16,1-5-26-16,3 2 6 15,-7 8-3-15,-3 8-7 0,-5 10 5 16,-7 9-3 0,-5 4-3-16,-3 4-1 0,9 0 1 15,1 26-11-15,6 10 11 16,-1 6 8-16,-3 0 23 15,2-9-26-15,2-8 15 16,3-8-19-16,-8-9 7 16,5-8 0-16,0 0-4 15,5-4 11-15,11-24-15 16,2-10 26-16,8-6-20 16,-8 2-2-16,-4 12 2 15,-11 9 6-15,-10 15-8 16,-5 6-3-16,-4 0 1 15,3 17 0-15,11 10-4 16,2 6 4-16,7 1 19 16,0-10-11-16,-3-8-9 15,3-6 5-15,3-6 0 0,-6-4-2 16,3 0-1-16,3 0-3 16,8-21 11-16,12-8-20 15,0-8 20-15,-6 2-18 16,-8-2 13-16,-9 11-12 15,-5 8 8-15,-9 12-2 16,-9 6 0-16,0 0 0 16,0 21-5-16,0 12 10 15,0 7-13-15,0-2 20 16,0-5-18-16,0-10 6 0,0-4-6 16,10-8-62-16,20-10-56 15,2-1-137-15,-2-1-338 16</inkml:trace>
  <inkml:trace contextRef="#ctx0" brushRef="#br0" timeOffset="2684.357">8648 2802 518 0,'0'0'330'0,"0"0"-324"0,0 0 0 15,0 0 34-15,0 0 7 16,0 0-8-16,41-67-12 16,-29 27 13-16,-1-3-11 15,-2-7 21-15,-2 2-25 16,-4 7 25-16,4 6-31 15,-1 11-5-15,1 10-6 16,3 8 3-16,-1 2-11 16,5 4 0-16,9 0-7 15,7 0 12-15,9 0-17 0,-5 6 21 16,1 6-16 0,-8 3 7-16,-4 2-2 0,-9 10 1 15,-9 4 1-15,-5 12 12 16,0 4-7-16,0-2 30 15,0-1-24-15,4-10 12 16,10-6-18-16,5-6-1 16,4-6-3-16,-3-8 0 15,3-4-2-15,7-4-60 16,0-2-6-16,5-30-64 16,-5-14-162-16</inkml:trace>
  <inkml:trace contextRef="#ctx0" brushRef="#br0" timeOffset="2999.589">9361 2117 896 0,'0'0'226'16,"0"0"-221"-16,0 0 18 15,0 0-13-15,0 0 6 16,0 0-9-16,156-46-8 15,-144 46 1-15,-8 0-5 16,-4 0 5-16,0 17 1 16,0 10 21-16,0 9 10 15,-23 2 27-15,0-1-34 16,10-11 12-16,6-11-31 16,7-5 6-16,0-1-12 0,16-3 0 15,21-2 0-15,9-4 7 16,4 0-19-16,3 0-27 15,-7-4-116-15,-7-6-276 16</inkml:trace>
  <inkml:trace contextRef="#ctx0" brushRef="#br0" timeOffset="12167.363">15195 3513 664 0,'0'0'63'0,"0"0"-37"16,0 0 26-16,0 0-1 16,0 0 15-16,0 0-36 15,0 0 14-15,0 0-31 16,-11-11 4-16,11 11-3 15,0 0 2-15,0 0-11 0,0 0 2 16,0 0-14-16,0 0 14 16,0 0-14-16,0 0 1 15,23 0-1-15,21 0 10 16,18 0-3-16,4 0 0 16,10 0 0-16,0 0-1 15,3 5 4-15,1-1-11 16,-4 2 16-16,-7 0-14 15,-3 0 14-15,-10-1-12 16,3-1 4-16,1-1 0 16,12-2-1-16,11-1 3 15,9 0-8-15,11 0 15 16,1 0-14-16,2 0 14 16,4 0-14-16,-6 0 5 0,-1-1 0 15,-7-1-2-15,-10 2 2 16,3 0-2-16,-6 0 8 15,2 0-15-15,-9 0 18 16,0 0-18-16,-4 0 19 16,1 0-17-16,3 0 9 15,4 0-3-15,8 0 1 16,8 0 0-16,-1 0-3 16,8 0 11-16,6 0-16 15,6 0 18-15,11 0-16 16,3 0 8-16,-2-1-2 15,-5-2 0-15,1-1 0 16,-1 0-3-16,3 0 8 0,8 0-14 16,-4 0 19-16,-2 2-17 15,-1-2 14-15,-8 0-11 16,-1 0 4-16,11 1-2 16,-3 1-2-16,8-2 5 15,5 3-7-15,2-5 12 16,-2 2-14-16,-1-2 16 15,-4 2-15-15,-4 0 10 16,-1 2-4-16,-6 0 1 16,-6 2 0-16,-1 0-2 15,-12 0 5-15,-4-2-7 16,-7-2 8-16,-9 1 2 16,2-3-6-16,-2 3 11 0,2-5-5 15,-5 2 10-15,-8 0-4 16,-12 2-9-16,-21 0-4 15,-12 1 9-15,-11 3-12 16,-6 0 14-16,3 0-8 16,-6 0 5-16,0-1-14 15,-7-3-18-15,0-7-213 16,-7-2-412-16</inkml:trace>
  <inkml:trace contextRef="#ctx0" brushRef="#br0" timeOffset="13639.571">15184 3467 323 0,'0'0'131'0,"0"0"-31"16,0 0-43-16,0 0 9 15,0 0-26-15,0 0 40 16,-19 31 6-16,12-14-18 0,1-3-11 16,6 2-23-1,0 0 2-15,0-2-36 16,0-1 13-16,0-6-9 0,0-3 8 16,13-4-8-16,1 0 5 15,2 0-6-15,7-7 2 16,3-14 12-16,-6-1-16 15,-6-6 6-15,-9 5 0 16,-5 9-6-16,0 1 7 16,0 5-7-16,0 6 2 15,0 2 19-15,-19 0 17 16,-8 0-29-16,-3 6-10 16,-5 15 7-16,5 0-15 15,7-1 19-15,10-7-13 16,10 0 7-16,3-7-7 0,0-2 2 15,0-2 0-15,16-2-3 16,7 0 10-16,3 0-6 16,1-6 5-16,-4-9 1 15,-4-2-2-15,-8 1-1 16,-8 1-2-16,-3 8-2 16,0 4 7-16,0 3-6 15,0 0 10-15,0 0-5 16,-3 0-2-16,-17 8 5 15,-6 7-18-15,8 1 13 16,2-2-10-16,9-6 6 16,7-2 0-16,0-6-1 15,0 0 5-15,0 0-14 0,0 0 22 16,0 0-13-16,0 0 7 16,0 0-12-16,0 0 6 15,0-9-1-15,0 1 0 16,0-1 2-16,0 3-4 15,0 4-7-15,0 2-1 16,-16 0-68-16,9 8-10 16,7 5-212-16</inkml:trace>
  <inkml:trace contextRef="#ctx0" brushRef="#br0" timeOffset="14997.444">14792 4091 280 0,'0'0'170'0,"0"0"-132"16,0 0 2-16,0 0-8 16,0 0 24-16,0 0 0 15,0 0-11-15,-62 112-14 16,62-80-3-16,0-2 5 16,0 0-25-16,0-8 25 15,3-5-31-15,13-10 15 16,-2-6-15-16,9-1 10 0,0 0-1 15,4-25 8-15,8-13 3 16,-8-6-21-16,-4-6 5 16,-13 2-2-16,-10 3-8 15,0 4-22-15,-3 3-6 16,-40 5 0-16,-1 13 14 16,-5 13 18-16,-13 7 0 15,5 14 6-15,-1 32-1 16,13 9-10-16,22 8-2 15,23-3 1-15,0-6-112 16,53-14-219-16</inkml:trace>
  <inkml:trace contextRef="#ctx0" brushRef="#br0" timeOffset="18923.107">15934 3448 150 0,'0'0'95'15,"0"0"-27"-15,0 0 7 16,0 0 36-16,0 0-29 15,0 0 4-15,0 0-42 16,0-3 0-16,0 1-1 16,0 0 5-16,0 2 22 15,0 0-19-15,0 0 6 0,0 0-25 16,0 0 12-16,0 0-27 16,0-2 5-16,0 2-15 15,0 0 11-15,0 0-5 16,0 0-1-16,0 0 9 15,0 0-21-15,0 13-1 16,-7 12 1-16,-5 5-6 16,1-2 6-16,4-4-45 15,4-1-69-15,3-13-143 16,0-3-273-16</inkml:trace>
  <inkml:trace contextRef="#ctx0" brushRef="#br0" timeOffset="19865.035">16670 3475 351 0,'0'0'51'0,"0"0"-10"0,0 0 16 16,0 0 1-16,0 0-27 16,0 0 60-16,0-4-40 15,0 4 4-15,0 0-6 16,-3 0 21-16,-1 8-27 16,-3 14-1-16,-2 4-14 15,2 4-27-15,3 1 1 16,4-4-2-16,0-1-59 15,0-8-118-15,0-8-218 16</inkml:trace>
  <inkml:trace contextRef="#ctx0" brushRef="#br0" timeOffset="20537.554">17666 3411 176 0,'0'0'152'0,"0"0"-64"16,0 0-5-16,0 0 8 15,0 0-10-15,0 0-34 16,0 0 16-16,0 0 4 16,0 0 25-16,0 0-28 15,0 0 5-15,0 0-33 16,0 0-5-16,0 0-29 15,0 6-2-15,0 14-5 0,0 10 5 16,0 8-4-16,0-1-4 16,0 5-16-16,0-5-87 15,0-5-71-15,0-9-141 16</inkml:trace>
  <inkml:trace contextRef="#ctx0" brushRef="#br0" timeOffset="21181.532">18375 3411 212 0,'0'0'73'0,"0"0"-31"15,0 0 6-15,0 0 5 16,0 0 6-16,0 0 47 15,0 0-12-15,0 0-37 16,0 0-15-16,0 0 26 16,0 18-17-16,0 5-10 15,0 6-41-15,0 3-1 16,0-6-126-16,0-2-222 16</inkml:trace>
  <inkml:trace contextRef="#ctx0" brushRef="#br0" timeOffset="21959.903">19382 3389 709 0,'0'0'172'16,"0"0"-132"-16,0 0 44 16,0 0-48-16,0 0-36 15,0 0-7-15,-11 65 7 16,11-27 0-16,0-1-8 16,0-1 6-16,0-2-98 15,0-6-69-15,0-4-304 16</inkml:trace>
  <inkml:trace contextRef="#ctx0" brushRef="#br0" timeOffset="22574.657">20270 3414 178 0,'0'0'131'0,"0"0"-84"15,0 0-5-15,0 0 27 16,0 0 22-16,0 0-7 15,26-19 10-15,-26 19-20 16,0 0 32-16,0 0-17 16,0 0-52-16,0 0-15 0,0 1-21 15,0 17 2 1,0 11 0-16,0 3-6 16,0 4-39-16,0-2-119 0,0-8-170 15</inkml:trace>
  <inkml:trace contextRef="#ctx0" brushRef="#br0" timeOffset="23190.504">21236 3385 583 0,'0'0'157'15,"0"0"-92"-15,0 0 20 16,0 0-30-16,0 0-26 0,0 0-22 15,0-7-6-15,0 7 3 16,0 0-1-16,0 17-3 16,0 9 4-16,0 7 15 15,-4 4-13-15,-1 1-12 16,1 2 6-16,4-4-157 16,0-6-139-16</inkml:trace>
  <inkml:trace contextRef="#ctx0" brushRef="#br0" timeOffset="23751.535">21860 3374 167 0,'0'0'193'0,"0"0"-108"16,0 0-17-16,0 0-11 15,0 0 28-15,0 0-32 0,23-11 12 16,-23 11-7-16,0 0 31 16,0 11-22-16,0 16 8 15,0 11-30-15,0 4-36 16,0 2-9-16,0-2-1 15,12-2-36-15,3-8-241 16,4-9-372-16</inkml:trace>
  <inkml:trace contextRef="#ctx0" brushRef="#br0" timeOffset="24708.604">22681 3304 214 0,'0'0'190'0,"0"0"-93"16,0 0-5-16,0 0 15 15,0 0-58-15,0 0 15 16,0 0 13-16,0 0 2 0,0 0-24 15,0 0-12-15,0 0 8 16,0 0-32-16,-4 0 25 16,-1 10-22-16,-2 10 11 15,-4 15-28-15,-1 5 24 16,12 2-15-16,0-2-14 16,0-4 0-16,3-11-73 15,24-6-119-15,1-15-643 16</inkml:trace>
  <inkml:trace contextRef="#ctx0" brushRef="#br0" timeOffset="29277.638">15218 5909 288 0,'0'0'120'16,"0"0"-68"-16,0 0 30 15,0 0-30-15,0 0 4 16,0 0-2-16,0 0-17 0,0 0 14 15,0 0 11-15,0 0 22 16,0 0-42-16,0 0-13 16,0 0-11-16,0 0 1 15,0 7-5-15,0 13-13 16,0 16-1-16,0 6 4 16,-7 8 2-16,-2 0-3 15,2-3 8-15,3-2-9 16,1-7 0-16,3-10-2 15,-4-9 0-15,4-7-2 16,0-9-17-16,0-3-69 16,0 0-109-16,0 0-48 15,-5-24-107-15</inkml:trace>
  <inkml:trace contextRef="#ctx0" brushRef="#br0" timeOffset="29517.15">15007 5863 655 0,'0'0'260'0,"0"0"-201"16,0 0 13-16,0 0 1 15,0 0-14-15,0 0-28 16,214-35-24-16,-164 30-4 15,-4 3 6-15,-4 2-18 0,-12 0-28 16,-7 0-48-16,-16 8-169 16,-7 10-121-16</inkml:trace>
  <inkml:trace contextRef="#ctx0" brushRef="#br0" timeOffset="29710.281">14917 6356 229 0,'0'0'554'0,"0"0"-413"16,0 0-11-16,0 0-22 15,221-2-55-15,-168-4-18 16,-3 0-29-16,-4 0-2 16,-4 4-4-16,-1 2-78 15,-11 0-118-15,-14 0-349 16</inkml:trace>
  <inkml:trace contextRef="#ctx0" brushRef="#br0" timeOffset="29914.071">15802 6102 1069 0,'0'0'60'0,"0"0"-60"16,0 0-3-16,0 0-5 16,0 0 7-16,0 0-46 15,201-5-157-15,-162 1-239 16</inkml:trace>
  <inkml:trace contextRef="#ctx0" brushRef="#br0" timeOffset="30104.545">15766 6256 1001 0,'0'0'172'0,"0"0"-170"16,0 0 34-16,0 0 11 16,0 0-26-16,221 0-14 15,-166 0-6-15,2 0-2 16,-8 0-131-16,-15 0-378 15</inkml:trace>
  <inkml:trace contextRef="#ctx0" brushRef="#br0" timeOffset="32667.507">16674 6172 256 0,'0'0'30'0,"0"0"63"15,0 0 0-15,0 0-9 16,0 0-11-16,0 0 1 0,0 18-5 15,0-16-19-15,0-2 12 16,0 0-11-16,0 0 7 16,5 0-18-16,-2 0-6 15,8-19 3-15,5-14-35 16,3-14 5-16,-1-7-1 16,2-1-9-16,-4-1 8 15,-6 9-10-15,-6 11 4 16,1 12 1-16,-1 10-1 15,-4 10 5-15,0 4-10 16,0 0 6-16,0 18-7 16,7 20 3-16,8 10 2 15,3 2 4-15,2-4 1 16,-1-3-3-16,4-11 1 0,-3-8-2 16,-1-10 8-16,-5-7-11 15,-1-2 10-15,-3-5-12 16,6 0 14-16,-2-12-9 15,6-18 2-15,-8-6 2 16,-1 0 4-16,-4 1-4 16,-2 9-3-16,-5 7 7 15,4 7-7-15,-4 7 5 16,0 5 11-16,0 0-8 16,0 5-8-16,0 20-14 15,7 12 14-15,0 4-3 16,5-2 10-16,-1-6-6 15,1-8 2-15,2-7-1 0,-5-5 4 16,-2-12-6-16,9-1 0 16,7 0 0-16,11-14 0 15,8-20 0-15,2-11-2 16,8-5-4-16,-19 2-2 16,-10 8 16-16,-12 10-14 15,-2 12 14-15,-9 15-8 16,0 3 29-16,0 0 11 15,0 25-27-15,0 17-8 16,-13 8-10-16,3 3 8 16,6-9-7-16,4-11-44 15,0-6-41-15,0-14-204 0,18-13-482 16</inkml:trace>
  <inkml:trace contextRef="#ctx0" brushRef="#br0" timeOffset="33164.528">17685 6114 700 0,'0'0'33'0,"0"0"-14"15,0 0 25-15,0 0-28 16,0 0 25-16,0 0-8 16,-12 122 5-16,12-86-6 15,0 1 21-15,0-4-38 16,0-3 1-16,0-5 4 15,0-8 0-15,0-6 0 16,0-7-17-16,0-4 21 16,0 0-2-16,0 0 29 0,0 0-12 15,0-12-14-15,-14-1-9 16,-6 6-16-16,8 2 16 16,9 4 3-16,-1 1 27 15,4 0-37-15,0 0-9 16,0 0-13-16,0 0 8 15,0 0-8-15,4 0 8 16,15 0-2-16,4 0-27 16,3 0-25-16,5 0-52 15,-5-13-164-15,-6-1-432 16</inkml:trace>
  <inkml:trace contextRef="#ctx0" brushRef="#br0" timeOffset="34355.469">18124 6244 618 0,'0'0'101'0,"0"0"-44"0,0 0 26 15,0 0 1-15,0 0-33 16,0 0 1-16,0-24-8 16,7-4-9-16,9-10 7 15,-2-6 2-15,2-5-3 16,4-2-28-16,-6-2 29 16,2 7-35-16,-9 7 16 15,0 8-19-15,-2 9 14 16,-5 8-10-16,0 6-7 15,0 6 2-15,0 2 1 16,0 0-8-16,4 0 4 16,-1 0-1-16,1 0-6 15,12 0-6-15,3 0 5 0,8 0 8 16,-4 0 0-16,-2 0-2 16,2 0-5-16,-11 0 10 15,-1 6-6-15,-2 8 1 16,-6 7-2-16,1 12 7 15,-4 7-3-15,0 4 16 16,0 5-6-16,0-5 12 16,0-6-19-16,7-5 15 15,9-6-12-15,0-5 0 16,-6-4-6-16,6-6 5 16,-5-4-5-16,-4-2-11 15,5-5-33-15,-1 2-37 16,5-3-33-16,3 0-86 15,-5-8-117-15</inkml:trace>
  <inkml:trace contextRef="#ctx0" brushRef="#br0" timeOffset="34737.526">18669 6123 492 0,'0'0'252'16,"0"0"-195"-16,0 0 40 15,0 0-2-15,0 0-13 16,0 0-52-16,7 97 15 16,-7-64-33-16,0 0 22 0,0-3-15 15,0-4-2-15,0-5-9 16,0-10-4-16,0-4 4 16,0-6-7-16,0-1 12 15,0 0-4-15,0 0 45 16,0 0-17-16,-27-8-30 15,1 1-7-15,3 0 1 16,12 7 3-16,6 0 2 16,5 0-4-16,0 0-2 15,0 0-2-15,0 0-23 16,9 0 25-16,14 0-6 16,3 4 5-16,1-1-1 15,-4-3 1-15,3 0-5 0,1 0-54 16,-4-20-72-1,-4-7-166-15,-4-7-413 0</inkml:trace>
  <inkml:trace contextRef="#ctx0" brushRef="#br0" timeOffset="35143.659">18841 5378 921 0,'0'0'158'0,"0"0"-136"15,0 0 15-15,0 0-36 16,0 0-2-16,0 0-1 15,37-6 2-15,-25 6 2 16,-5 0 3-16,2 1 0 16,-6 4-2-16,-3-1 12 15,0 4-14-15,0 6 23 16,0 8 7-16,-12 6 1 16,-14 0-16-16,-1 0 3 15,4-6 13-15,12-6-22 16,8-5 5-16,3-6-11 0,0-1-8 15,0 1-1-15,14-4-13 16,21-1-61-16,6 0-33 16,2 0-201-16</inkml:trace>
  <inkml:trace contextRef="#ctx0" brushRef="#br0" timeOffset="35884.851">19451 5881 249 0,'0'0'430'0,"0"0"-377"16,0 0-22-16,0 0 37 15,0 0-15-15,0 0-8 16,-13-20-1-16,13 20 27 16,0 0-22-16,-3 0 0 15,-1 0-19-15,1 0 9 16,3 0-11-16,0 24-16 16,0 13-10-16,0 8 6 15,0 8-6-15,0-4 4 16,16-4-12-16,-6-11-6 15,1-10-33-15,5-12-24 16,-4-8-58-16,-8-4-134 0,-4 0-145 16</inkml:trace>
  <inkml:trace contextRef="#ctx0" brushRef="#br0" timeOffset="36053.579">19180 6066 406 0,'0'0'484'0,"0"0"-365"15,0 0-70-15,0 0 12 16,0 0 46-16,228 0-39 16,-159-2-11-16,-12-1-38 0,-11 3-19 15,0 0 0-15,-7 0-60 16,-13 0-204-16</inkml:trace>
  <inkml:trace contextRef="#ctx0" brushRef="#br0" timeOffset="37466.383">20240 6082 366 0,'0'0'219'16,"0"0"-88"-16,0 0-39 16,0 0-34-16,0 0-2 15,0 0-12-15,-23 24 3 16,23-24-26-16,0 0 14 15,0-14-14-15,7-18 10 0,21-14-13 16,-1-9-1-16,-1 1-4 16,-3 2-11-16,-5 8 1 15,-2 13 5-15,-9 10-8 16,2 11 2-16,-9 8-3 16,0 2 4-16,0 0-6 15,0 24 1-15,0 14 2 16,3 6 0-16,1-2 6 15,3-7-10-15,2-14 9 16,-2-7-7-16,0-7 4 0,5-7-1 16,-1 0-1-1,12-4 0-15,3-21 9 0,10-9-8 16,-6-1 16-16,0-2-13 16,-7 7 9-16,-7 10-11 15,-6 13-2-15,-6 2 4 16,-4 5-4-16,0 0 7 15,0 6 1-15,0 18-8 16,0 7 2-16,0-2-5 16,9-3 9-16,1-8-9 15,-3-8 6-15,2-5-6 16,2-5 3-16,1 0-4 16,11 0 2-16,4-17 4 15,3-9-3-15,0-6 7 16,-3 0-6-16,-4 2 3 15,-11 8-2-15,-1 7 2 0,-11 9-2 16,0 5 2-16,0 1 15 16,0 0 15-16,0 30-30 15,0 12 3-15,-20 8-1 16,6 0-10-16,10-8 4 16,-1-9-52-16,5-11-33 15,0-12-7-15,0-10-159 16,23 0-333-16</inkml:trace>
  <inkml:trace contextRef="#ctx0" brushRef="#br0" timeOffset="37770.132">21101 5905 406 0,'0'0'112'15,"0"0"23"-15,0 0-21 16,0 0-30-16,0 0-10 16,0 0-8-16,73 34-39 15,-73-24 29-15,0 4-11 16,0 8-10-16,0 4 19 16,-11 2-46-16,-1-1 31 15,5-3-36-15,7-8 16 0,0-6-14 16,0-3 0-1,0-2-4-15,23-3 1 0,3-2-2 16,8 0-33-16,-2 0-80 16,-6-8-195-16</inkml:trace>
  <inkml:trace contextRef="#ctx0" brushRef="#br0" timeOffset="38209.87">21681 6016 375 0,'0'0'639'16,"0"0"-623"-16,0 0-9 16,0 0-14-16,57-113 12 15,-38 75-5-15,-3-4 5 16,-5 3 17-16,-11 2 2 15,3 8-14-15,-3 8 41 16,0 9-4-16,0 4-2 16,4 4-43-16,-4 4 1 15,0 0 3-15,0 0-6 16,0 0 0-16,0 0-7 16,5 0-3-16,-1 0-7 15,6 0 15-15,-1 4 4 16,-2 5 10-16,4 3-12 15,-7 7 5-15,4 3 2 0,-8 8 7 16,0 4 9-16,0 5-3 16,0 0 4-16,0-4-20 15,0-6 17-15,0-4-21 16,4-7 0-16,7-4-7 16,8-9-31-16,-3-2-57 15,10-3-28-15,-6-3-180 16</inkml:trace>
  <inkml:trace contextRef="#ctx0" brushRef="#br0" timeOffset="38519.464">22143 5811 724 0,'0'0'62'16,"0"0"-1"-16,0 0 33 15,0 0-28-15,0 0-26 16,0 0 8-16,87 64-39 16,-82-46 13-16,-5 2-11 15,0 3 15-15,0 4-1 16,-5-2 6-16,-9 1 2 16,1-2-13-16,10-5 0 15,3-3-16-15,0-1 16 0,0-6-19 16,0 0 5-1,12-5-6-15,6-4-6 0,8 0-6 16,3 0-94-16,-8-1-66 16,2-15-691-16</inkml:trace>
  <inkml:trace contextRef="#ctx0" brushRef="#br0" timeOffset="39491.498">22071 5248 816 0,'0'0'188'0,"0"0"-154"0,0 0 33 15,0 0-59-15,0 0-8 16,0 0-27-16,19-9 24 16,-5 9 3-16,-2 0 0 15,-4 0-2-15,-5 0 5 16,-3 0 3-16,0 0 0 15,0 4 21-15,0 10-21 16,0 5 16-16,0 5-12 16,-14-2 9-16,-2 4 8 15,0-1 1-15,13-6-10 0,3-1-15 16,0-6 14-16,0-6-16 16,23-2-1-16,10-2 3 15,-1-2-5-15,2 0 2 16,-4 0-25-16,-4 0-71 15,-6 0-169-15,-11-8-471 16</inkml:trace>
  <inkml:trace contextRef="#ctx0" brushRef="#br0" timeOffset="42335.467">15432 3521 213 0,'0'0'214'0,"0"0"-99"16,0 0-26-16,0 0-13 15,0 0-15-15,0 0-20 0,0 0 16 16,-23 0 2-16,23 0-14 16,0 0-22-16,0 0 14 15,0 0-19-15,0 0 3 16,0 0-5-16,0 0-1 15,-4 0 6-15,-1 0-14 16,1 0 15-16,4 0-16 16,0 0 7-16,0 0-12 15,0 0 5-15,0-2-6 16,0 2 0-16,0-4-4 16,39 0-1-16,14 0 3 15,9-1 4-15,2 1-4 16,-2 2 11-16,-9 1-15 15,-3 1 6-15,-17-3 0 16,-10 3 0-16,-7 0 1 16,-9-1-4-16,-3 1 8 15,-4 0-1-15,0 0-4 0,0 0 24 16,0 0-6-16,0 0 3 16,0 0-21-16,0 0-13 15,0 0-69-15,0-2-209 16</inkml:trace>
  <inkml:trace contextRef="#ctx0" brushRef="#br0" timeOffset="43145.041">15973 3541 20 0,'0'0'384'0,"0"0"-296"16,0 0 21-16,0 0-24 16,0 0-52-16,0 0 8 15,-26 0 0-15,26 0 3 16,0 0-15-16,0-2 4 15,10 1-28-15,17-2 30 16,8 3 19-16,6 0-29 0,8 0 6 16,6 0-20-16,5-1 23 15,6-2-19-15,3 1 11 16,-2 2-21-16,-5-2 13 16,-9 2-18-16,-11 0 1 15,-4 0-1-15,-15 0 5 16,-4 0-13-16,-12 0 17 15,-7 0-18-15,0 0 2 16,0 0-27-16,0 0-74 16,0 8-95-16,0-1-6 15</inkml:trace>
  <inkml:trace contextRef="#ctx0" brushRef="#br0" timeOffset="43917.384">16759 3557 368 0,'0'0'132'0,"0"0"-31"16,0 0-32-16,0 0-23 15,0 0-18-15,0 0 16 16,-4-2-1-16,4-1-2 0,0 3-3 16,0 0-20-16,19 0-4 15,22 0 21-15,17-1 27 16,15-1-47-16,3 2-5 16,7 0-8-16,6 0 0 15,-10 0-4-15,1 0 7 16,-8-3-11-16,-10-1 12 15,-16 1-10-15,-19 3 7 16,-17 0-6-16,-10 0 3 16,4 0-1-16,-4 0-1 15,0 0-78-15,0 0-118 16,0 0-340-16</inkml:trace>
  <inkml:trace contextRef="#ctx0" brushRef="#br0" timeOffset="49665.744">15534 3501 389 0,'0'0'78'0,"0"0"13"15,0 0-8-15,0 0-40 16,0 0-18-16,0 0-11 15,0 0 9-15,-15 37-2 0,15-36-16 16,0 1 3-16,0-2-8 16,0 0 12-16,8 0 4 15,7 0 7-15,0-7-8 16,-4-2 5-16,1-3-4 16,-4 4-1-16,-5 1 10 15,-3 1-18-15,0 6 58 16,0 0 17-16,0 0-29 15,0 0-30-15,-19 0-13 16,1 10-10-16,2 3 2 16,5-3-4-16,3-4 5 15,8-2-6-15,0-4 6 0,0 0-7 16,0 0 3-16,0 0 1 16,8 0 3-16,7-4-2 15,-3-4 5-15,-5 0-2 16,0 4-1-16,-3 0-2 15,-4 2 2-15,0 2-3 16,0 0-7-16,5 0-32 16,6 0-74-16,15 0-121 15,9 6 69-15,6 0-358 16</inkml:trace>
  <inkml:trace contextRef="#ctx0" brushRef="#br0" timeOffset="50716.74">16290 3523 82 0,'0'0'494'0,"0"0"-391"15,0 0-52-15,0 0-19 16,0 0 7-16,0 0-27 15,-23 23 12-15,23-20-8 16,0-3 2-16,0 0 5 16,0 0-2-16,0 0-5 15,0 0-10-15,0 0 11 16,0 0-13-16,7-8 0 16,-4 2-3-16,1 2 7 15,-4 2-5-15,0 2 1 16,0 0 1-16,0 0 14 15,0 0 17-15,-7 0-22 16,-7 9-10-16,-2-1-1 0,9-2 2 16,7-1-4-1,0-5 2-15,0 0 1 0,0 0-4 16,3 0-1-16,24 0-2 16,3 0-1-16,3-8 8 15,3-6-8-15,-10 2-16 16,-6-2 5-16,-13 1-2 15,-7 5 17-15,0-3 0 16,0 3 3-16,0 4 25 16,-23 4 1-16,-4 0 3 15,1 0-24-15,-8 6-3 16,11 12-3-16,4 2-4 0,19-2 1 16,0-3-25-16,3-2-50 15,43-9-96-15,7-4-62 16</inkml:trace>
  <inkml:trace contextRef="#ctx0" brushRef="#br0" timeOffset="51585.507">17178 3565 447 0,'0'0'183'0,"0"0"-129"15,0 0 1-15,0 0-25 16,0 0-15-16,0 0-12 0,-4 0-2 16,4 0-1-16,0 0 0 15,0 0-2-15,0 0 2 16,11 0 2-16,8-4 3 16,1-5-1-16,-4-1-3 15,-2 2-2-15,-11-1-3 16,1 3 4-16,-4 0 9 15,0 2 24-15,0 2 14 16,0 0 8-16,-7 2 27 16,-13 0-21-16,-3 0-37 15,2 0-22-15,-7 10 6 16,14 4-6-16,1-5 0 0,13-5-2 16,0 0 0-16,0-4-1 15,0 0-17-15,20 0 5 16,6 0-9-16,4 0 16 15,6-7-21-15,-6-7 3 16,-7 2-12-16,-7 0 5 16,-6 3 18-16,-10 5 13 15,0 0 2-15,0 4 9 16,-3 0 21-16,-17 0-23 16,-3 1-9-16,16 12-98 15,7 0-71-15,0-3-326 16</inkml:trace>
  <inkml:trace contextRef="#ctx0" brushRef="#br0" timeOffset="52223.437">18220 3549 467 0,'0'0'26'0,"0"0"36"16,0 0 41-16,0 0-37 15,0 0-2-15,0 0 10 16,0 0 6-16,0-8-41 16,0 8-18-16,0 0-20 15,0 0-1-15,0 0 2 16,0 0 0-16,0-3-2 15,3-8 0-15,11-1 5 16,2-5-4-16,-5 4 7 16,-6-1-5-16,-5 4 10 15,0 3-10-15,0 4 33 16,-9 3 0-16,-14 0-23 0,0 0-13 16,0 8-9-16,13 8-26 15,6 1-78-15,4-2-38 16,0-3-119-16</inkml:trace>
  <inkml:trace contextRef="#ctx0" brushRef="#br0" timeOffset="52496.372">18706 3529 499 0,'0'0'278'0,"0"0"-203"16,0 0 48-16,0 0-14 15,0 0-81-15,0 0-15 16,-3 0-13-16,3 0 0 15,0 0 0-15,0 0-111 16,0 0-218-16</inkml:trace>
  <inkml:trace contextRef="#ctx0" brushRef="#br0" timeOffset="53543.359">23142 5561 672 0,'0'0'288'16,"0"0"-209"-16,0 0-31 16,0 0-40-16,0 0-8 15,0 0 8-15,0 0-8 16,4 74 20-16,-4-32-7 15,0 3-5-15,0 4-6 16,0 1-2-16,0-6 7 16,0-4-14-16,0-9-1 15,0-6-40-15,-9-7-181 16,-5-8-104-16</inkml:trace>
  <inkml:trace contextRef="#ctx0" brushRef="#br0" timeOffset="53718.401">22935 5881 776 0,'0'0'306'0,"0"0"-250"15,0 0 9-15,0 0 13 16,0 0-61-16,238-18-2 16,-185 18-13-16,3 0-4 15,-1 0-71-15,-5 10-120 16,-10 1-451-16</inkml:trace>
  <inkml:trace contextRef="#ctx0" brushRef="#br0" timeOffset="53893.196">23832 5867 712 0,'0'0'449'0,"0"0"-449"15,0 0-6-15,0 0 4 16,0 0-44-16,0 0-7 16,106 5-144-16,-86 1-139 15</inkml:trace>
  <inkml:trace contextRef="#ctx0" brushRef="#br0" timeOffset="54052.803">24149 5889 1076 0,'0'0'0'0,"0"0"-14"16,0 0-142-16,0 0-130 16</inkml:trace>
  <inkml:trace contextRef="#ctx0" brushRef="#br0" timeOffset="54209.094">24641 5835 1079 0,'0'0'370'16,"0"0"-359"-16,0 0-11 16,0 0-12-16,0 0-113 15,0 0-34-15,194-14-149 16</inkml:trace>
  <inkml:trace contextRef="#ctx0" brushRef="#br0" timeOffset="54533.312">25789 5547 1123 0,'0'0'123'0,"0"0"-81"15,0 0 12-15,0 0-52 16,0 0-2-16,0 0-8 15,0 112 3-15,3-62 5 16,-3 0-13-16,0-4-78 0,0-9 6 16,0-4-87-16,0-15-66 15,0-6-221-15</inkml:trace>
  <inkml:trace contextRef="#ctx0" brushRef="#br0" timeOffset="54691.323">25690 5759 924 0,'0'0'293'0,"0"0"-191"16,0 0-27-16,0 0-15 15,0 0-29-15,0 0-13 16,258-23-18-16,-155 18-8 16,8 1-111-16,-1-2-267 0</inkml:trace>
  <inkml:trace contextRef="#ctx0" brushRef="#br0" timeOffset="56168.206">26601 5811 496 0,'0'0'164'0,"0"0"-101"16,0 0-13-16,0 0 13 16,0 0-17-16,0 0-1 15,83-80-1-15,-64 53 5 16,-3-9-26-16,7-8-9 15,4-7-3-15,3-8-6 16,0 9-6-16,-4 14 3 16,-6 12 7-16,-8 14-7 15,-8 10 11-15,-1 0-2 16,4 20-11-16,6 22 0 0,-3 12 3 16,6-3 3-1,-5-6-1-15,1-10-7 0,2-16 8 16,-1-6-7-1,-6-9 3-15,3-4 1 0,6 0 0 16,7-13-2-16,4-15 14 16,3-8-3-16,-3-4-2 15,4-4-5-15,-8 4-1 16,-5 10 0-16,-6 12-4 16,-4 10 2-16,-8 8 0 15,0 0 6-15,0 22-8 16,0 14-1-16,0 6 1 15,0-2 6-15,0-8 0 16,0-10-11-16,0-5 9 0,0-9-4 16,8-8 0-16,19 0-10 15,10-15 3-15,13-18-3 16,-1-10 8-16,-6-2 4 16,-10-2-2-16,-6 5 0 15,-11 10 10-15,-4 14-3 16,-12 8 11-16,0 10 21 15,0 2-8-15,0 30-18 16,-19 18-9-16,-4 10-8 16,10 1 2-16,13-10-52 15,0-8-52-15,16-15-123 16,14-14-350-16</inkml:trace>
  <inkml:trace contextRef="#ctx0" brushRef="#br0" timeOffset="57152.459">27644 5970 506 0,'0'0'200'0,"0"0"-145"16,0 0-16-16,0 0-28 15,0 0-9-15,0 0 6 16,9-89-5-16,5 53 6 16,2 2-6-16,-3 1 15 15,-6 3-17-15,0 11 14 16,-4 3 15-16,1 7-1 0,1 8-7 16,-5 1-3-16,0 0 23 15,0 10-33-15,0 16-4 16,4 2-2-16,3 0-4 15,0-4 1-15,2-7 0 16,1-8-2-16,-3-7 5 16,9-2-3-16,7 0 3 15,7-24 7-15,9-4-10 16,-9-4 3-16,-3 0-3 16,-4 1 0-16,-7 12-1 15,-6 5 2-15,-6 7 5 16,-4 7 14-16,0 0 29 15,0 8-34-15,0 19-7 0,-11 9-6 16,-1 0-3-16,12-5 1 16,0-1-50-16,0-16-249 15</inkml:trace>
  <inkml:trace contextRef="#ctx0" brushRef="#br0" timeOffset="58290.358">28518 5853 481 0,'0'0'246'0,"0"0"-138"15,0 0-7-15,0 0-30 16,0 0-59-16,0 0 20 16,7-108 7-16,13 66-4 15,-4-2 0-15,3-6-4 16,-1-3-1-16,-6 0-9 15,-5-2-1-15,-7 3-14 16,0 6 28-16,0 12-15 16,0 11 20-16,0 14-20 15,0 4-1-15,0 4-10 0,0 1-6 16,0 0-4-16,0 0-7 16,0 0 8-1,0 0-11-15,4 0 12 0,12 0-6 16,10 0 2-16,-3 0 4 15,4 0 0-15,-1 0 0 16,1 7 0-16,-1 4-5 16,-3 4 11-16,-3 8-14 15,-4 7 12-15,-2 6-9 16,-5 8 5-16,-6 4 0 16,-3 1 4-16,0-2-2 15,0-3 9-15,0-3-11 16,0-7 9-16,0-6-4 15,0-4-8-15,7-4 9 16,-3-4-10-16,5-8 4 0,-2-2-11 16,0-2-36-16,5-2-105 15,-1-2-14-15,5 0-134 16</inkml:trace>
  <inkml:trace contextRef="#ctx0" brushRef="#br0" timeOffset="58796.414">29095 5842 843 0,'0'0'136'0,"0"0"-57"15,0 0-39-15,0 0-27 16,0 0-12-16,0 0 5 16,40-79-2-16,-27 57-4 15,1 3 11-15,-5 8 3 16,-6 7 25-16,1 1-10 16,-4 3-1-16,0 0-9 15,0 0-19-15,0 7-8 16,3 13 6-16,1 2-5 15,-4 0 14-15,5-6-8 0,-1-2 1 16,-1-8 0 0,4-4-1-16,6-2 3 0,5 0-4 15,13-8 4-15,3-16 4 16,5-4-3-16,-5 0-4 16,-12 3 4-16,-6 7 3 15,-9 7-5-15,-3 7 14 16,-4 4 19-16,0 0-14 15,0 0-1-15,0 15-15 16,0 10-2-16,0 3 1 16,0-4-6-16,0-5-14 15,0-8-84-15,0-9-13 16,0-2-190-16</inkml:trace>
  <inkml:trace contextRef="#ctx0" brushRef="#br0" timeOffset="59341.428">29323 4791 791 0,'0'0'217'16,"0"0"-134"-16,0 0-17 15,0 0-25-15,0 0-20 16,0 0-21-16,-30-3 0 16,33 3-3-16,17 0 3 15,3 0 26-15,-5 6-10 16,1 3 14-16,-7-3-28 16,-5 1 8-16,-3 0-9 0,-4-2 8 15,0 5-8-15,0 0 8 16,0 6-1-16,0 2-4 15,-11 4 5-15,-8 3-4 16,0 0 9-16,8 0-11 16,2-6 6-16,9-2-9 15,0-4 5-15,0-6-5 16,35-1 2-16,6-2-2 16,9-4 0-16,4 0-4 15,-4 0-58-15,-4 2-57 16,-19-1-185-16</inkml:trace>
  <inkml:trace contextRef="#ctx0" brushRef="#br0" timeOffset="62037.343">15336 8097 199 0,'0'0'203'0,"0"0"-44"15,0 0-25-15,0 0-74 16,0 0-15-16,0 0 10 16,0 0-4-16,0 38-6 15,0-38-10-15,4 0 14 16,-4 0-18-16,0 0 0 15,0 0-21-15,0 0 9 16,0 0-9-16,0 0 4 16,0 0-11-16,0 0 0 0,0 8-5 15,0 14 11-15,0 8-10 16,0 14 2-16,0 9 14 16,0 2-15-16,0 8 3 15,3-1-1-15,1-4-1 16,5-10-2-16,1-8 6 15,3-17-13-15,-6-6 3 16,0-11-5-16,0-6-34 16,-2 0-60-16,-1-4-59 15,-1-25 33-15,1-11-257 16</inkml:trace>
  <inkml:trace contextRef="#ctx0" brushRef="#br0" timeOffset="62309.6">15278 8061 622 0,'0'0'138'16,"0"0"-109"-16,0 0 45 15,0 0 57-15,0 0-59 16,0 0-6-16,0-16-25 15,9 16 1-15,17 0 3 16,17 0-8-16,10 0-21 0,3-2-12 16,10 0-4-16,-9-1-1 15,-12 1-19-15,-2 2-110 16,-20 0-85-16,-20 0-216 16</inkml:trace>
  <inkml:trace contextRef="#ctx0" brushRef="#br0" timeOffset="62516.272">15096 8560 792 0,'0'0'117'16,"0"0"-11"-16,0 0 7 0,0 0-4 15,0 0-36-15,0 0-36 16,115 27-23-16,-85-21-13 15,-4-3-1-15,8 1-11 16,5 2-52-16,0-2-114 16,-9-4-223-16</inkml:trace>
  <inkml:trace contextRef="#ctx0" brushRef="#br0" timeOffset="62725.373">15885 8366 1042 0,'0'0'140'16,"0"0"-137"-16,0 0 8 16,0 0-5-16,0 0-6 15,198-20-16-15,-136 20-52 16,-6 0-193-16,-13 0-215 15</inkml:trace>
  <inkml:trace contextRef="#ctx0" brushRef="#br0" timeOffset="62882.229">15966 8499 420 0,'0'0'686'0,"0"0"-652"0,0 0-29 16,0 0 4-16,0 0 11 15,0 0-12-15,278 8-8 16,-179-5-45-16,-11-3-286 16</inkml:trace>
  <inkml:trace contextRef="#ctx0" brushRef="#br0" timeOffset="63554.326">17624 7893 726 0,'0'0'117'16,"0"0"10"-16,0 0 9 16,0 0-66-16,0 0-2 15,0 0-30-15,-11-5-20 16,11 5-5-16,7 0-9 15,28 0 4-15,15 0-7 16,10 0 3-16,2 0-2 16,-5 0-4-16,-4 0-12 15,-7 0-64-15,-13 0-18 16,-13 0-125-16,-20 0-83 16</inkml:trace>
  <inkml:trace contextRef="#ctx0" brushRef="#br0" timeOffset="63931.706">17627 7963 703 0,'0'0'92'0,"0"0"-13"16,0 0 121-16,0 0-105 15,0 0-34-15,0 0-31 16,-67 2-30-16,70-2 1 16,17 6-1-16,10 2 1 15,0 4 20-15,4 4-19 16,-3 1 3-16,-1 0-2 15,-7 3-6-15,-3 4 1 16,-13 0-6-16,-7 3 7 0,0 5-12 16,-12-1 11-16,-18 1 4 15,-8 0 7 1,-4 2-9-16,8 1 29 0,-1-4-16 16,12 0 5-16,12-5-2 15,11-2-11-15,0-5-4 16,34 0 9-16,24-7-18 15,6-5 16-15,-2 2-7 16,-5-7 4-16,-11-2 1 16,-13 0-5-16,-3 0-1 15,-1 0 0-15,1 0-26 16,0 0-53-16,0-5-92 16,-4-8-343-16</inkml:trace>
  <inkml:trace contextRef="#ctx0" brushRef="#br0" timeOffset="66066.281">18642 8390 294 0,'0'0'98'0,"0"0"-17"16,0 0 23-16,0 0-40 16,0 0-42-16,0 0-12 15,0 0 21-15,7 16 19 16,-7-16 23-16,0 0 62 15,4-6-54-15,8-18-37 16,-1-9-43-16,5-7 1 16,3-6-2-16,-4-2-2 15,0-2-4-15,-7 9-38 16,4 11 30-16,-9 13 14 16,1 11 0-16,-4 6 3 15,4 0-6-15,3 10-5 16,5 22 8-16,-1 12 15 0,5 2 10 15,-1-5-5-15,-4-5-12 16,1-9 12-16,-1-9-17 16,-4-5 13-16,2-7-13 15,-2-6 3-15,9 0-3 16,-2-13 0-16,9-15 2 16,0-7-3-16,0-2-4 15,-7-2 1-15,-2 8 1 16,-5 7-11-16,-5 11 10 15,-4 6 2-15,0 7 6 16,0 0 8-16,0 0-8 0,0 21-6 16,3 10 0-1,8 1 30-15,-2-5-31 0,1-7 3 16,3-13 4-16,1-3-1 16,12-4-5-16,6 0 2 15,9-27-3-15,1-6 3 16,-3-5-6-16,-9 2-3 15,-10 8 2-15,-10 8-9 16,-6 10 10-16,-1 8 6 16,-3 2-3-16,0 10 0 15,0 28-12-15,0 12 11 16,0 11-4-16,4-4 5 16,35-8-154-16,3-11-492 15</inkml:trace>
  <inkml:trace contextRef="#ctx0" brushRef="#br0" timeOffset="66916.901">17438 9216 389 0,'0'0'183'0,"0"0"-112"16,0 0 19-1,0 0-4-15,0 0-13 0,0 0 9 16,-6 0-22-16,6 0-6 16,0 0-22-16,0 0-13 15,0-4-1-15,0-20-8 16,16-8-6-16,7-11 3 15,-3-2-11-15,-10 2 11 16,-1 3-10-16,-5 10 9 16,-4 7-7-16,0 12 2 15,0 8 0-15,0 3 16 16,0 0-6-16,0 14 2 16,0 25-10-16,0 9 9 0,0 2-2 15,0-1 2 1,10-10-2-16,3-6 12 0,-3-11-13 15,-2-8-4-15,0-6-10 16,-1-6 14-16,-3-2-18 16,8 0-60-16,3 0-17 15,0-12-72-15,-4-16-177 16</inkml:trace>
  <inkml:trace contextRef="#ctx0" brushRef="#br0" timeOffset="67114.934">17517 8819 926 0,'0'0'235'16,"0"0"-201"-16,0 0 58 0,0 0-48 16,0 0-31-16,0 0-6 15,-3-6-5-15,3 6-4 16,0 0-29-16,3 0-28 15,17 0-88-15,-6 0-219 16</inkml:trace>
  <inkml:trace contextRef="#ctx0" brushRef="#br0" timeOffset="67366.315">17818 9047 653 0,'0'0'444'0,"0"0"-423"16,0 0-8-16,0 0 63 16,0 0-67-16,0 0 0 15,89-4-9-15,-75 3-4 16,-2 1-56-16,-5 0-14 15,-3 0-141-15,-4 0-165 16</inkml:trace>
  <inkml:trace contextRef="#ctx0" brushRef="#br0" timeOffset="67535.288">17818 9047 662 0,'16'127'323'0,"-16"-127"-283"15,0 0 38-15,19 0-25 16,15 0-33-16,5 0-20 16,-5 0 0-16,-1 0-36 15,-1 0-140-15,-9 0-138 16</inkml:trace>
  <inkml:trace contextRef="#ctx0" brushRef="#br0" timeOffset="67927.735">18296 8871 925 0,'0'0'83'0,"0"0"-75"16,0 0 66-16,0 0-63 15,0 0-5-15,0 0-4 16,0 60 5-16,0-25-4 15,0 2-2-15,0 3 12 16,0 3-13-16,0-5 0 16,0-6 4-16,0-8-3 0,0-5 0 15,0-11 4-15,0-3-3 16,-9-5 8-16,-5 0 10 16,-6 0-8-16,4 0-8 15,6 0 39-15,3 0-10 16,7 0-16-16,0 0 16 15,0 0-25-15,0 0-8 16,30 0 4-16,16-5-5 16,3-3 1-16,-3-3 0 15,-5 1-1-15,-6-6-96 16,-8-2-74-16,-20-7-299 16</inkml:trace>
  <inkml:trace contextRef="#ctx0" brushRef="#br0" timeOffset="68903.251">17758 7596 409 0,'0'0'161'0,"0"0"-57"0,0 0-24 16,0 0-14-16,0 0 198 16,0 0-255-16,-9 1-6 15,9-1 3-15,0 0 19 16,0 0-12-16,0 0 49 15,0-7-16-15,0-16-26 16,12-9-17-16,15-4-5 16,0-2 2-16,-1 2-1 15,-3 6 0-15,-3 7-31 16,-10 10 26-16,-6 9 1 16,-4 2 1-16,0 2-8 0,0 0 4 15,0 21-16-15,0 6 24 16,0 1-3-16,0-4 6 15,0-5 1-15,9-8-2 16,-2-5 5-16,0-3-6 16,5-3-2-16,8 0 7 15,3-9-6-15,7-15 0 16,3-4-14-16,-10 0-17 16,-3 4 15-16,-13 6 16 15,-4 10 0-15,-3 4 6 16,0 4 16-16,0 0-2 15,0 12-20-15,0 20-12 16,0 11 10-16,0 6-1 0,0-5-16 16,20-6-159-1,19-13-362-15</inkml:trace>
  <inkml:trace contextRef="#ctx0" brushRef="#br0" timeOffset="70086.245">19398 8608 352 0,'0'0'189'0,"0"0"-156"15,0 0-25-15,0 0 19 16,0 0-23-16,102-122 8 16,-88 87 19-16,-1 4-16 15,-3-1 10-15,-4 1 3 16,-3 3 9-16,1 5-34 16,-4 5 27-16,0 5-7 15,0 10 87-15,0 3-46 16,0 0-29-16,0 0-18 15,0 10-17-15,0 14-3 16,0 10 3-16,3 2 13 16,1 0-13-16,5-4 13 0,-6-10-12 15,4-8 3 1,0-4 1-16,2-6-5 0,-5-4 0 16,3 0-14-16,5 0-76 15,-1-8-52-15,0-18-86 16</inkml:trace>
  <inkml:trace contextRef="#ctx0" brushRef="#br0" timeOffset="70250.563">19587 8143 758 0,'0'0'280'0,"0"0"-249"15,0 0-12-15,0 0-3 16,0 0-16-16,0 0-2 15,16-4-6-15,7 4-76 16,-4 0-161-16</inkml:trace>
  <inkml:trace contextRef="#ctx0" brushRef="#br0" timeOffset="71331.255">20316 8351 716 0,'0'0'243'0,"0"0"-222"16,0 0 72-16,0 0-41 16,0 0-35-16,0 0-17 15,-7-9 14-15,7-11-14 16,0-10 10-16,0-13 14 16,7-5-20-16,9-8 11 15,-6-1-11-15,-1 1 17 16,-5 6-17-16,-4 11 8 15,0 6-8-15,0 14-4 16,0 9 3-16,0 6-1 0,0 4 7 16,0 0-7-1,0 0-4-15,0 1-13 0,7 18 13 16,16 1-4-16,3 1 6 16,1 2-1-16,-4-2 1 15,0 4-2-15,-4 3 7 16,-5 2-10-16,-5 8 11 15,-9 4-7-15,0-1 6 16,0-1 2-16,0 0 5 16,0-10 3-16,0-4-3 15,0-6-11-15,0-8-2 16,0 0 9-16,0-2-17 16,0-4-24-16,14-2-73 15,2-4-168-15,-5 0-386 0</inkml:trace>
  <inkml:trace contextRef="#ctx0" brushRef="#br0" timeOffset="71784.409">20721 8440 529 0,'0'0'165'0,"0"0"-165"16,0 0 0-16,0 0 13 16,0 0-4-16,0 0-3 15,10 0 29-15,-10 0 21 0,0 0 21 16,0 0 36-16,4-2-49 16,8-12-31-16,-1-6-14 15,5-2-5-15,-5-3 19 16,1 1-18-16,-5 4 17 15,0 3-25-15,-2 4 3 16,-1 9-6-16,-4 3 13 16,0 1-1-16,0 0-8 15,0 0-3-15,0 0 0 16,0 18-10-16,0 10 10 16,0 5 7-16,0 2-7 0,0-3 7 15,7-6-4 1,5-6-1-16,-1-6-3 0,0-5-2 15,-3-3 0-15,0-6-2 16,-1 0-6-16,5 0-73 16,2-6-9-16,2-21-80 15,-4-9-322-15</inkml:trace>
  <inkml:trace contextRef="#ctx0" brushRef="#br0" timeOffset="72290.325">20896 7574 473 0,'0'0'246'0,"0"0"-182"16,0 0 61-16,0 0 15 0,0 0-92 16,0 0-22-1,-39-11-13-15,39 11-4 0,0 0-9 16,0 0 1-16,0 0-3 15,9 0 6-15,2 6-7 16,1 4 7-16,-2 1-6 16,-6-1 5-16,0 0-4 15,-1 2 1-15,-3-1 0 16,0 6-1-16,0 1 6 16,-11 2 17-16,-4-1 19 15,-3 4-8-15,6-3-13 16,4-2 5-16,8-4-20 15,0-2-4-15,0-2 0 16,11-3-1-16,24-2 0 16,3-3-1-16,8-2-33 0,3 0-63 15,-6 0-50 1,-13 0-268-16</inkml:trace>
  <inkml:trace contextRef="#ctx0" brushRef="#br0" timeOffset="74931.242">15313 8644 276 0,'0'0'76'0,"0"0"-56"16,0 0 53-16,0 0 24 15,0 0-58-15,0 0-10 16,0-13 28-16,0 8-27 16,0 3 6-16,0 0 8 15,0 0 25-15,0 0-27 16,0-2 19-16,0 3-28 16,0-2-10-16,0 1-12 0,0 0 2 15,-3 2 13-15,3 0-12 16,0 0 1-16,0 0-14 15,0-2 14-15,0-1-13 16,0 2 8-16,0 0-10 16,0-2 0-16,3 3-6 15,13 0 5-15,5 0-2 16,-1 0 6-16,6 0-7 16,6 0 9-16,9 0-9 15,17 0 11-15,6 0-12 16,9 0 6-16,-8-2-1 15,-8-5 0-15,-18 0 0 16,-20 1-1-16,-8 6 3 16,-11 0 1-16,0 0 10 15,0 0 11-15,0 0-24 0,-20 0-37 16,-3 0-232-16,13 0-398 16</inkml:trace>
  <inkml:trace contextRef="#ctx0" brushRef="#br0" timeOffset="78536.9">14641 7020 210 0,'0'0'192'15,"0"0"-131"-15,0 0 82 16,0 0-47-16,0 0-46 16,0 0-34-16,0-9 10 15,0 9-17-15,0 0-9 16,0 5 0-16,0 21 0 16,-10 9 0-16,6 6 14 15,-3 8 12-15,2 1-19 16,1 8 9-16,4 5-16 15,0 6 0-15,0 5 0 16,0 1 5-16,0-3-12 16,0-1 14-16,0-4-8 0,0 1 4 15,0-2-5-15,0 5 4 16,0 3-2-16,0 0 0 16,0 4 0-16,0 0-5 15,0 3 10-15,0 3-7 16,0-2 4-16,0-3-2 15,0-4 4-15,-3-2-6 16,3-1 2-16,-4-2 0 16,-8 5 8-16,1-3-5 15,-8 2 19-15,-8-2-2 16,0 0 24-16,1-4-19 16,-1-4 3-16,11 1-15 0,6-3-3 15,6-2-1 1,-1-3-8-16,5 2 1 0,0-5 5 15,0-6-7-15,0-4 1 16,-7-7 6-16,-4-10 2 16,2-2 19-16,2-7-11 15,4-8-8-15,3-5-1 16,0-2-6-16,0-3 10 16,0 0-5-16,0 0 14 15,0 0-21-15,0 0 8 16,0 0-4-16,0 0-5 15,0 0 1-15,0 0 0 16,0 0 0-16,0 1-2 16,0 4-2-16,0-1 8 0,0 4-11 15,23-2 6-15,3 2-16 16,4-2 1-16,1 0 2 16,7-2 4-16,1-2-9 15,6-2 15-15,4 0-5 16,10 0 7-16,1 0 2 15,9-8-3-15,3-2 3 16,1 0 0-16,-1 4 1 16,1-2 0-16,-1 6-1 15,-3-3 4-15,-9 4 9 16,2 1-10-16,-2 0-1 0,-3 0 1 16,9-3 2-1,2 3-4-15,9-2 0 0,18 1 30 16,15 1 82-16,12-2-87 15,9 2-23-15,5-4-6 16,2 3 0-16,0-2 0 16,-13-3-19-16,-15 0 10 15,-11-4-9-15,-10 2 3 16,-13-1 12-16,-4 3 11 16,-3 4-14-16,-5-5 18 15,8 5-18-15,1-1 14 16,12 3-6-16,2-1 1 15,4-2-3-15,5 0 1 16,3-3-5-16,-3 0 7 16,-1 0-3-16,-5 0-3 0,-1 4 12 15,-10 2-12 1,-3 0 7-16,-7 0-1 0,-3 0 0 16,-1 0 1-16,-1 0-5 15,9 0 10-15,3 0-9 16,5 0 6-16,-1-4 4 15,3-3-4-15,2 0 0 16,-2 0-2-16,-7 2 2 16,3-1 8-16,3 1-8 15,1 2 6-15,2 0-3 16,-6 2-8-16,-6-2 6 16,-4 1-4-16,3 1 1 0,1-2-1 15,3 2 8 1,4-3-2-16,3-3-6 0,2 0 4 15,1 0-9-15,-1-1 11 16,-5 5-10-16,-4-4 6 16,-7 3-3-16,-9 0 1 15,-2 1 0-15,-1 0-1 16,0-1 5-16,1 0-11 16,-1-2 15-16,8 0-16 15,-1 2 16-15,8-2-11 16,1 2 3-16,-1 0 0 15,4 0 0-15,2 0 2 16,-7 0-4-16,1-3 4 0,-3 4-5 16,-3-2 8-1,-6-4-8-15,-5 3 7 0,-11-4-7 16,-5 2 4-16,-12-2-1 16,-4-2 4-16,-13-2-3 15,-1-4 34-15,2-4-27 16,-8-5 4-16,6 0-8 15,-5-2-5-15,-1 1 2 16,1-4-1-16,-1 0 0 16,2-4 0-16,-1-6-2 15,0-4 4-15,-1-7-6 16,-3-3 8-16,0-5-8 0,0-7 1 16,0-3 2-1,0 1-10-15,0 0-9 0,0 2 11 16,-16-3-15-16,2 3 23 15,-5 2 1-15,-1 4-4 16,9 2 8-16,3 4 2 16,4 0-6-16,4-5 0 15,0-3-1-15,0-2-10 16,0-2 6-16,9 3-11 16,2 4 8-16,-8-1 16 15,-3 5-6-15,0 0 2 16,0-2 25-16,0 2-25 15,-3 2 10-15,-8-1-7 16,2 0-3-16,9 1-8 16,0 5 8-16,0 6-6 15,0 6 7-15,0 3-8 0,0 4 6 16,0-1-3-16,12 1 1 16,-1 1 0-16,1-2-2 15,-1 0 7-15,-4-4-13 16,2-4 14-16,-2 0-12 15,-3 0 11-15,-4 1-9 16,0 7 3-16,0 6 0 16,0 5-2-16,0 6 6 15,-4 5-2-15,-3 2 2 16,-2 6-2-16,-1 0 4 16,6-1-10-16,-8 0 4 0,5 2 0 15,3-2-1-15,-3 3 0 16,-2 0 1-16,-1 0-21 15,-6 0 19-15,-7 0-20 16,-7 0 20-16,-13 14-10 16,-3 0 2-16,-3 2 2 15,3-2 3-15,1 0 3 16,-4 1-5-16,-6-3 3 16,-2-3 3-16,-8 4-5 15,-2-3 6-15,-9 0-5 16,-2 0 4-16,-5 0 1 15,0 0 0-15,-13 0 0 16,-8 2-2-16,-2-2 0 0,-9 2-3 16,1-1 9-1,-1 2-8-15,6 1 4 0,1-2 0 16,5-1-11-16,1 2-2 16,-1-1 11-16,-1-4 2 15,-3-2-4-15,8-2 10 16,11-2-9-16,12-2 9 15,7 0-12-15,9 0 5 16,-6 0 1-16,-6 0 0 16,5 0 1-16,-6 0-2 15,-5 0 5-15,2 0-10 16,-3-3 10-16,-8-1-8 16,-2-1 8-16,-3 1-6 15,0 0 2-15,2 2 0 0,-2 2-2 16,-3 0 4-16,3 0-7 15,2 0 10-15,1 0-12 16,6 0 0-16,-5 0 3 16,-4 0-15-16,-4 0 10 15,-7 0-7-15,-3 8 7 16,4-1 6-16,-6-2 3 16,9 2-7-16,7 0 14 15,9-3-13-15,7 1 13 16,14-5-10-16,5 0 3 15,0 0 0-15,8 0-3 16,-9-7 6-16,1 1-7 16,-3 1 11-16,-6 2-15 0,1 1 16 15,-2 1-14-15,5 1 6 16,2 0 0-16,-2-3 0 16,9 2 1-16,0 1-4 15,-6 0 7-15,3 0-11 16,3 0 14-16,-1 0-13 15,5 0 9-15,3 0-6 16,3 0 3-16,-2 0 0 16,-1 0-1-16,0 0 3 15,-8 0-7-15,-2 0 10 16,-10 0-10-16,3 0 4 16,-6 1-4-16,3 9-8 0,6-4 12 15,11-2-1 1,10-2-1-16,9-2 1 0,7 0-8 15,3-6-8-15,6-7-48 16,2 0 43-16,5 5 9 16,3 4-12-16,4 2-59 15,-5 2-26-15,-2 0-280 16</inkml:trace>
  <inkml:trace contextRef="#ctx0" brushRef="#br0" timeOffset="80690.053">22414 9268 336 0,'0'0'114'15,"0"0"-42"-15,0 0 40 16,0 0-38-16,0 0-43 15,0 0 15-15,0 0 22 16,-4-38-38-16,4 36 16 16,0 2-15-16,0 0 14 0,0 0-35 15,0 0 28-15,0 0-11 16,0 0-3-16,-12 0-5 16,-22 12-10-16,-15 22-9 15,-20 14 6-15,-7 15-12 16,-9 6 12-16,5 6-11 15,0 1 12-15,8-2-3 16,10-4-3-16,9-12-1 16,12-11 0-16,9-15 2 15,15-12-7-15,4-10 5 16,13-10-19-16,0 0-118 16,30-20-76-16,29-17-77 0</inkml:trace>
  <inkml:trace contextRef="#ctx0" brushRef="#br0" timeOffset="80862.401">22338 9499 985 0,'0'0'141'0,"0"0"-132"16,-158 119-5-16,86-52 60 15,-1 10-51-15,1-6-12 16,11 0-1-16,12-12-59 15,15-15-168-15,11-14-609 16</inkml:trace>
  <inkml:trace contextRef="#ctx0" brushRef="#br0" timeOffset="106496.068">5170 12791 25 0,'0'0'0'16,"0"0"4"-16,0 0 79 15,0 0 0-15,0 0-37 0,0 0 20 16,0 0-34-16,-35 0-32 15,28 2-8-15,0 1-17 16,2-3 8-16,-2 1 13 16,-1-1 4-16,5 0 2 15,-1 2 23-15,-1-2 18 16,5 0-8-16,-3 0 18 16,3 0-26-16,-4 0-25 15,0 0-2-15,-3 0-9 16,-1 0 6-16,1 0-27 15,-1 4 13-15,0-1 1 16,4-1 15-16,-3 1-1 16,-5 4 0-16,5-2 1 15,-4 4-6-15,-5-2-9 16,0 4-76-16,2-2 15 0,-2 0 26 16,5-1 37-16,3-2 6 15,0-1 8-15,-2 2 2 16,1 1 6-16,2-2-3 15,0 4-4-15,-2-2 5 16,-2 2-5-16,4 1-2 16,-5 1-6-16,1 1-5 15,2 1 12-15,-5-3 1 16,-2 4 7-16,0-1-7 16,6-1 2-16,-1-2-2 15,2-1-1-15,6 2 7 16,-4-1-7-16,7 0 1 0,-4 3 8 15,-8-2-3-15,5 2 14 16,-6 0-9-16,6 0 10 16,4 1 12-16,-1 2-29 15,-5 3 8-15,-1 2-12 16,3 0 3-16,-2 0-3 16,5-1-2-16,-3-1 1 15,-5 0 2-15,5-2 4 16,0 1-3-16,-9 4 9 15,-4-2-1-15,3 2 7 16,-3 3-15-16,11-2-4 16,6 0 2-16,-4 0 0 15,0-3-2-15,-2-2 11 0,2 3-16 16,0-1 9-16,3-1-2 16,4 2 6-16,-5 0 23 15,5 0-24-15,0 2 16 16,-4 0-10-16,4 0-11 15,-3 0 3-15,-1 2 4 16,4-4 2-16,-3 2-6 16,3 0 3-16,0-1-2 15,-4 2 9-15,4 0-11 16,0 0-2-16,0-3 0 16,0 1 3-16,0 1-6 15,0 2 11-15,0-1-9 0,0 2 2 16,0 1 0-16,0-4 4 15,11 2 2-15,1-1 8 16,2-2-12-16,-1 1 3 16,4-2-2-16,6 3 0 15,-3-2-2-15,-1 4 7 16,-3-4-9-16,-2 4 14 16,2-1-12-16,-2 4-1 15,-5-4 3-15,5 2 1 16,-1 0-8-16,-3-2 7 15,6 0-8-15,-5 0 9 16,-6-4-2-16,-1 2 8 16,-1-2 30-16,4 0-11 15,9 3-21-15,-5-4-7 16,5-1 3-16,0 0-5 0,-6-1 2 16,10 1 1-16,-10 2 1 15,10 1-1-15,-1 4 6 16,4-4 3-16,-3 4 5 15,-6-1-13-15,2-4 14 16,-2 2-16-16,6-4 11 16,-1-2-8-16,-3 2 3 15,7-3-6-15,-9 0 5 16,5 2 1-16,1-2-8 16,-2 2 11-16,-2 3-8 15,7 0 2-15,-4-4-3 16,4 0 5-16,4 4-3 0,-4-5 4 15,7 2-3-15,-4 4 1 16,1-2 13-16,3 2-9 16,2-2 74-16,-2 1-67 15,0 0-5-15,-4-2-10 16,1-1 4-16,-1-3-4 16,3-2 2-16,-8 0 7 15,2-1-4-15,-4 1 8 16,8-1-14-16,-1-1 7 15,-3-2-5-15,4 2 8 16,-1-2-9-16,6 3 4 16,-5-4-6-16,3 1 2 15,0-2-2-15,2 1 3 0,-2-1-6 16,0-4 10 0,0 3-7-16,2 1 1 0,-6-4-2 15,1 4 4-15,-1-2-3 16,1 1 0-16,0-2 1 15,6 5-4-15,-1-6 8 16,-2 0-11-16,0 2 13 16,5-2-12-16,-1 0 11 15,0 1-8-15,-2-5 2 16,-2 1 0-16,-4 2-1 16,4-1 3-16,0 0-6 15,-1-2 9-15,4 0-9 16,-3 0 8-16,0 0-7 15,6 0 6-15,-3 0-4 0,3 0 1 16,-3 0 0-16,-3 0-2 16,6 0 10-16,-3 0-12 15,1 0 8-15,1 0-7 16,-5 0 7-16,1-2-5 16,-5-3 1-16,2 4 0 15,-1-4 0-15,-4 5 2 16,-5-4-9-16,1 4 14 15,0-4-11-15,4 2 11 16,0-2-12-16,4 2 8 16,0 0-4-16,-1-2 1 15,4-1 0-15,-3 5-5 16,5-4 12-16,-6 1-17 0,1 0 17 16,3 1-13-16,0-7 6 15,2 5-1-15,1 0-16 16,-3-2-1-16,0-2 16 15,-1 1-11-15,-8 0 10 16,2-3 5-16,3 2-13 16,3 0 19-16,-3-2-13 15,4-1 5-15,-3 4 0 16,-4-3-2-16,3 2 2 16,-3 0 0-16,0 0 2 15,0 2-7-15,-3-4 10 16,3 2-9-16,-6-5 8 0,3 3-4 15,3 1 0 1,-4 1 0-16,1-5-2 0,-2 7 6 16,5-8-12-16,0 2 15 15,3-2-13-15,1-4 11 16,4 4-10-16,0-2 1 16,-5 2-1-16,1 1-6 15,-1-4-4-15,1 1 15 16,-1 5-5-16,-3-8-1 15,4 2 9-15,-8 3-6 16,1 1 2-16,-4-5 0 16,-2 4 1-16,5-4 0 15,-3 0-3-15,2 0 6 16,1 0 3-16,4-3-4 0,0 2-2 16,0-1 4-16,-3-3-2 15,3-1-2-15,-6 2 2 16,3-3 5-16,-4-2-3 15,-2 4 12-15,-2-4 0 16,4 4 0-16,-5 0-15 16,-1-1 8-16,-1 1-8 15,2 0 2-15,-2-1 1 16,-2 1-3-16,0-1-1 16,5 2 6-16,-5 2-8 15,4-5 7-15,-2-2-8 0,1 1 6 16,6-2-6-16,-2 0 0 15,2-1 3-15,0 0 0 16,-2 3 1-16,-1 0-4 16,-3 2 6-16,-1-2-8 15,-2 0 10-15,-3-1-5 16,3 1 0-16,2-1 0 16,-2-4-2-16,-4 1 2 15,5-3-1-15,-3 0 4 16,2 1-12-16,0-2-1 15,2 3 4-15,-2 0-33 16,0 0 34-16,-4 4-3 16,1-4 8-16,1 3-16 15,-5 2 16-15,0-1-3 16,0 0 6-16,0-3-10 0,0 0 14 16,0-2-12-16,4 0 5 15,-1-4-12-15,-3 1-35 16,0 2 26-16,0 1-7 15,0 1 15-15,-3 1 6 16,-13 0 14-16,5-3-12 16,-5 2 9-16,1-1-8 15,0-2-5-15,-1 0-12 16,6 0 4-16,-6-5-6 16,0 5 18-16,2-4-14 15,-6 5 19-15,-3 0-10 16,-3 0 5-16,3 4-20 0,0-5 24 15,0 2-2-15,-4-2-20 16,4 2 4-16,-3 4 9 16,-1 2 6-16,1 3 8 15,-1 2 3-15,1 0-3 16,3 3-4-16,0 0-5 16,0-1 2-16,3 0-9 15,-3-2-6-15,-3 0 12 16,-1-2 4-16,1 2-8 15,-1-3 12-15,1-2-9 16,-1 0 1-16,0 2-5 16,-4 1 10-16,8 2-2 0,-4-3 0 15,4-1 1-15,5 0-3 16,-5-1-5-16,0 0-9 16,-3 1-41-16,-6 2 33 15,-2-2 8-15,1 6 8 16,-3 0 10-16,6 1 2 15,-3 0-5-15,-3 2-10 16,-1-2-48-16,-5 2 16 16,3 0 44-16,2 4-9 15,-2 2 9-15,5 1-7 16,-5 4-9-16,2-1 15 16,-5 2 3-16,-1 1 11 15,3-2-9-15,-3 3 57 0,1-2-44 16,-1-1 36-1,-1 2-31-15,2 0 1 0,-4 2-10 16,0-1-10-16,3 2 40 16,2 0-33-16,-1 0 5 15,3 0-13-15,-2 0 12 16,-1 0-9-16,-4 0 13 16,-4 0-13-16,8 2-4 15,1 4 1-15,2-5 0 16,6 5 8-16,-3-3-5 15,3 1-2-15,-1-1 1 16,-5 4 0-16,6-1 0 16,-3-2 0-16,3 1-2 15,6 1 2-15,-5-1-6 16,2-1 11-16,4-2-8 0,-1 2 5 16,1 0-7-1,-8 0 9-15,-1 0-6 0,-3 0 0 16,0-2 2-16,-1 0-7 15,1 2 11-15,0 0-6 16,0 0 0-16,3 2 0 16,5-3-6-16,3 2 3 15,1-1-8-15,3 0 6 16,0 0-13-16,0 0 10 16,-4 2 1-16,1 0-8 15,-4 2 9-15,3 0 10 16,1 0-8-16,-3 2 4 0,3 0-1 15,-1 0-7 1,1 0-5-16,-4 0-13 0,7 0 0 16,-7 1 11-16,-2-1-25 15,11 2 24-15,-8-3 16 16,12 3-1-16,1-2 1 16,-4-1 0-16,10-2-1 15,-10 4 3-15,-3-4-3 16,0 3 1-16,-3 5-5 15,-1-1-40-15,-7 4-31 16,-4 4-84-16</inkml:trace>
  <inkml:trace contextRef="#ctx0" brushRef="#br0" timeOffset="108472.366">6738 14039 375 0,'0'0'80'16,"0"0"-80"-16,0 0 0 16,0 0-3-16,0 0 7 15,0 0-1-15,0 0-2 16,33 12 27-16,-33-12 13 15,4 0 38-15,-1-3 10 16,-3-6-26-16,0-2-10 0,0-1-27 16,0 3 7-16,0 0-2 15,0 5 45 1,-10 3-31-16,-3 1 28 0,3 0-53 16,3 0-8-16,7 11-12 15,0 7-65-15,3-1-135 16,47-8-87-16</inkml:trace>
  <inkml:trace contextRef="#ctx0" brushRef="#br0" timeOffset="116253.167">6752 14015 95 0,'0'0'54'0,"0"0"-10"15,0 0-25-15,0 0-15 16,0 0-3-16,0 0 0 0,0 0 3 16,0 0 0-16,0 0 32 15,0 0-11-15,0 0 34 16,0 0-28-16,0-3-4 15,0 3 25-15,0 0-7 16,0 0 10-16,0 0-19 16,0-1 30-16,0 1-25 15,0 0-11-15,0 0-6 16,0 0-8-16,0 0 2 16,0 0-3-16,0 0 3 15,0 0-16-15,0 0 2 16,0 0 1-16,0 0-8 15,0 0 6-15,0-3-3 16,0 2 0-16,0-2 0 0,0 1 0 16,0-2 0-16,0 0-5 15,19-1 10-15,4-4-9 16,4 0 8-16,-1 0-5 16,1-1 1-16,-1-1-1 15,1 3-1-15,1-3 4 16,-6 1-9-16,1 2 12 15,0 2-11-15,-4-2 11 16,0 2-11-16,1 0 7 16,-6-2-1-16,2 2 0 15,3-2 0-15,-1-1-1 16,10 2 2-16,-1 0-9 16,3-2 12-16,4-3-12 15,-3 2 1-15,3-3-4 16,5 0 0-16,-5 3 4 0,8-4 2 15,-8 2-2-15,5-1 0 16,-2 0 13-16,2 1-13 16,1 1 2-16,-8 2 4 15,-2 0-13-15,-3 0 11 16,-1 0-5-16,4 0 1 16,6-1 6-16,-3 0-1 15,-3-1-6-15,2 1 7 16,-2 2-1-16,-3-2-5 15,-1 0 6-15,1 2-11 16,-1-3-2-16,1 2-8 0,0 1-6 16,-4 0 20-1,3 2-16-15,-6-2 8 0,3 0-19 16,0 0 7-16,0 0 2 16,0-2 4-16,0-3-2 15,0 2 11-15,-1 1 6 16,5-2-5-16,-4 2 7 15,7-3 8-15,-3 2-7 16,-4-1-11-16,3 2 11 16,-3-1-5-16,-3 3-8 15,-1-1-15-15,-5 3 2 16,-1-4 26-16,1 2 8 0,2-2 5 16,3-2-9-16,1 4 11 15,1-6-8-15,2 4 12 16,3-1-11-16,-3-1-3 15,6 2-1-15,-12 0 2 16,3 4-3-16,-4 0 6 16,-2 2-4-16,-5 2 3 15,-2-2 30-15,-4 0-1 16,1 4-11-16,5-1 2 16,-9 1-19-16,0 0 0 15,0 0-1-15,0 0-8 16,0 0 4-16,0 0-12 15,0 0-15-15,0 4-9 16,0-1 13-16,0 4-194 16</inkml:trace>
  <inkml:trace contextRef="#ctx0" brushRef="#br0" timeOffset="120562.444">7229 13812 122 0,'0'0'176'15,"0"0"-149"-15,0 0 36 16,0 0-23-16,0 0-18 16,0 0 15-16,0 0 24 15,0 0 5-15,0 0-20 0,0 0 17 16,0 2-47 0,0 0 7-16,0 0-17 0,0 0 2 15,-3 4-7-15,3 2 0 16,0-2 19-16,0 1-1 15,0 0 15-15,0-3-34 16,0-2 24-16,0 2-19 16,0-4 13-16,0 0-15 15,0 0 4-15,0 0 146 16,0 0-145-16,3 0-12 16,-3 0 8-16,0 0 11 15,0-4-8-15,0 2 23 16,0 0-25-16,0 2 6 15,0 0 9-15,-3 0-1 16,-2 0-19-16,1 0 4 0,4 0-10 16,0 0-2-16,0 0 2 15,0 0-51-15,0 0-49 16,0 0-70-16,9 0-64 16,5 0-203-16</inkml:trace>
  <inkml:trace contextRef="#ctx0" brushRef="#br0" timeOffset="121592.972">7543 13772 5 0,'0'0'43'0,"0"0"-17"16,0 0 16-16,0 0 8 16,0 0-10-16,0 0 12 15,0-2 13-15,0 2 7 16,0 0-2-16,0 0-1 15,0-2-18-15,0 2-13 16,0 0 17-16,0 0-29 0,0-2 6 16,0 2-26-16,0-8 20 15,0 3-15-15,3-1 8 16,4 3-12-16,-7 3 1 16,0 0-1-16,0 0-3 15,0 0 22-15,0 0 12 16,0 0 21-16,0 0-27 15,0 0-2-15,0 0-30 16,0 0 17-16,0 0-3 16,0 0 1-16,0 0-1 15,0 0-8-15,0 0-12 16,0 2 15-16,0 1-18 0,0 0 8 16,0-2 1-16,0-1-13 15,0 0-8 1,4 0 1-16,3 0 14 0,5 0-1 15,-1 0 14-15,-2 0-3 16,-6-4 2-16,-3-1 4 16,0 2-4-16,0 3 14 15,0-1-7-15,0 1 1 16,0 0-7-16,-3 0-6 16,-1 0-2-16,4 4-54 15,0 12-94-15,0-4-38 16,18-4-214-16</inkml:trace>
  <inkml:trace contextRef="#ctx0" brushRef="#br0" timeOffset="122178.209">7900 13646 182 0,'0'0'120'16,"0"0"-101"-16,0 0 43 15,0 0 18-15,0 0 8 16,0 0 12-16,0 0-34 0,-4 0-36 15,1 3-6 1,3 7 35-16,0 0-15 0,0 1-3 16,0-7-38-16,0-2 20 15,0-2-17-15,0 0 9 16,0 0-7-16,7 0 4 16,-4 0 23-16,1 0-6 15,-4-9 3-15,0 4-21 16,0 2 23-16,0 2-17 15,0 1 21-15,0 0-9 16,0 0-6-16,0 0-23 16,-7 0-10-16,3 0-6 15,4 0-42-15,0 4-31 16,0-3-204-16,7-1-158 0</inkml:trace>
  <inkml:trace contextRef="#ctx0" brushRef="#br0" timeOffset="122684.015">8289 13529 374 0,'0'0'367'15,"0"0"-362"-15,0 0 11 16,0 0-7-16,0 0 1 15,0 0-7-15,-7 18 4 16,7-18 0-16,0 0 14 16,0 0 24-16,0 0-3 15,0 0 12-15,0 0-33 0,0-4 18 16,0-4-30-16,0 4 10 16,0 2-15-16,0 2 22 15,0 0 10-15,0 0-13 16,0 0 3-16,-4 0-25 15,-8 0 5-15,1 0 1 16,3 2-14-16,4 0 6 16,4-2 0-16,0 0-5 15,0 0-13-15,0 0-26 16,0 0-80-16,23 0 17 16,0 0-149-16</inkml:trace>
  <inkml:trace contextRef="#ctx0" brushRef="#br0" timeOffset="123153.01">8549 13431 309 0,'0'0'444'0,"0"0"-397"16,0 0-42-16,0 0 40 0,0 0-35 16,0 0 4-16,-9 24 2 15,9-24-6-15,0 0 2 16,0 0-11-16,4 0 14 15,8 0-13-15,-1 0 7 16,1 0-6-16,-5-6 14 16,-3 0-6-16,-4 0 15 15,0 0 13-15,0 2-17 16,0 4 10-16,0 0-5 16,0 0 22-16,0 0-32 15,0 0-14-15,-11 0 2 16,4 2-9-16,-2 2 4 15,9 0-2-15,0-4-2 0,0 0-19 16,0 0-8-16,0 2-66 16,0-2-80-16,13 0-100 15</inkml:trace>
  <inkml:trace contextRef="#ctx0" brushRef="#br0" timeOffset="123600.857">8777 13333 977 0,'0'0'39'0,"0"0"-39"0,0 0-3 15,0 0-36-15,0 0-36 16,0 0 74-16,23 0 2 15,-7 0-11-15,2 0 14 16,-2-6-8-16,-6 1-3 16,-4 4 7-16,-6-1 2 15,0 2 2-15,0 0 39 16,0 0 29-16,0 0 10 16,0 0-47-16,0 0 6 15,0 0-37-15,0 0 17 16,0 3-21-16,0 0 5 15,0-3-5-15,0 0-4 16,0 0 0-16,0 0-5 0,0 0 9 16,0 0-24-16,0 0 22 15,0 0-10-15,0 0 11 16,0 0-9-16,0 0-8 16,0 0 0-16,0 0-32 15,0 2-32-15,0 5-66 16,0 2 47-16,0-1-226 15</inkml:trace>
  <inkml:trace contextRef="#ctx0" brushRef="#br0" timeOffset="124933.5">6874 14069 505 0,'0'0'119'0,"0"0"-69"16,0 0-6-16,0 0-36 15,0 0-8-15,0 0-8 16,16-8-100-16,-6 2-53 16,6-1-101-16</inkml:trace>
  <inkml:trace contextRef="#ctx0" brushRef="#br0" timeOffset="125075.085">6874 14069 252 0,'161'-61'221'16,"-158"60"-196"-16,1-2-7 16,3 1-18-16,5-3-33 15,8-2-76-15</inkml:trace>
  <inkml:trace contextRef="#ctx0" brushRef="#br0" timeOffset="125241.975">7320 13877 326 0,'0'0'129'16,"0"0"-126"-16,0 0-6 15,0 0-42-15,0 0-99 16</inkml:trace>
  <inkml:trace contextRef="#ctx0" brushRef="#br0" timeOffset="125405.581">7599 13772 383 0,'0'0'130'16,"0"0"-115"0,0 0-15-16,0 0-8 0,0 0-63 15,0 0-109-15</inkml:trace>
  <inkml:trace contextRef="#ctx0" brushRef="#br0" timeOffset="125575.042">7916 13668 524 0,'0'0'114'0,"0"0"-114"0,0 0-1 16,0 0-50-16,0 0 18 16,0 0-120-16,102-21-93 15</inkml:trace>
  <inkml:trace contextRef="#ctx0" brushRef="#br0" timeOffset="125728.976">8346 13575 299 0,'0'0'32'0,"0"0"-32"16,0 0-4-16,0 0 3 0,0 0-103 15</inkml:trace>
  <inkml:trace contextRef="#ctx0" brushRef="#br0" timeOffset="129837.916">6778 13946 119 0,'0'0'49'15,"0"0"-5"-15,0 0 2 0,0 0-3 16,0 0 24-16,0 0-40 16,0 0 6-16,36-22-19 15,-33 20-9-15,1 2-5 16,-1 0 2-16,-3-4 4 16,4 0-2-16,5 0 26 15,-2-2-1-15,3 0 4 16,3-1-30-16,3 0-2 15,-2 0-1-15,5-2 0 16,1 1-2-16,-6-2 7 16,2 1-4-16,-5 1 1 15,4-1 11-15,-2-1-12 16,1 2 23-16,-2 2-10 0,-1 0-11 16,1 1-3-1,-1-1 1-15,1-5-3 0,6 5 5 16,-2-2-7-16,0-1 8 15,-2 1-6-15,2 1 7 16,3-1-9-16,-8-2 4 16,8-1 0-16,1 3 0 15,-6-2 0-15,6 3 10 16,-5 0-8-16,0 2 4 16,1-1-3-16,-6-1-4 15,6-1 2-15,0 2-2 16,2-2 1-16,5 1 0 15,0-4 0-15,0 5 1 16,0-1-7-16,-4 1 12 0,-5 1-12 16,6 0 2-16,-1-4 1 15,4 1 1-15,4-2 2 16,3 0 0-16,-4-2-3 16,3 2 1-16,-3-2-1 15,1 2-1-15,-4 0 3 16,-6 0-3-16,3 2 0 15,-4 0-1-15,3-2 2 16,-1 0 3-16,8 0-1 16,3-4 3-16,1 0-8 15,0-2 5-15,-4-1-2 16,1 4-24-16,-8 0 8 16,-3 4 4-16,-2 0 6 0,2 2 9 15,4-4 0 1,-6 2-4-16,2-4 8 0,3 2-3 15,-1-3 2-15,5-2-1 16,4-1 4-16,1-1 1 16,-2 0 10-16,1 2-16 15,-4 0 3-15,0 1 3 16,0 2-11-16,-5 1 10 16,5-2-5-16,0 2 0 15,0-1 0-15,0-2 0 16,0 5-1-16,0-2 0 15,-4 4 1-15,-1-2-9 0,-2 2 12 16,0 0-8-16,-2 2 5 16,-2 0-4-16,2 0 3 15,2-3 0-15,0 4 0 16,-5-1 1-16,-4 0-4 16,2 2 6-16,-2 0-3 15,-7 2 1-15,3 2 33 16,-3 0-15-16,0 0 0 15,4 0-19-15,5-5-2 16,-2 4 0-16,3-4 2 16,3-1-2-16,3 3 5 15,-9-1-5-15,-4 1 4 16,-3 3 2-16,0 0-3 0,0 0 7 16,0 0-8-16,0 0-62 15,0 0-74-15,0 0-72 16</inkml:trace>
  <inkml:trace contextRef="#ctx0" brushRef="#br0" timeOffset="131326.405">7148 13730 241 0,'0'0'150'0,"0"0"-114"0,0 0 7 16,0 0-11-16,0 0-31 16,0 0 31-16,9-4-4 15,-9 4-5-15,0 0 11 16,0 0-16-16,0 0-18 16,7 0 5-16,0 10-5 15,9 1 0-15,-9 4 0 16,5-1 7-16,-1 0-8 15,-7 2 2-15,4-4-1 16,-4 0 13-16,-4-2-10 16,0 0 12-16,0-4-11 15,4-2 1-15,-4 0-2 16,0-4-3-16,0 0 0 0,0 0-9 16,0 0-94-16,0-4-86 15</inkml:trace>
  <inkml:trace contextRef="#ctx0" brushRef="#br0" timeOffset="131711.9">7451 13632 483 0,'0'0'209'0,"0"0"-153"16,0 0-9-16,0 0-13 15,0 0-20-15,0 0 12 16,3-6 5-16,-3 6 1 16,0 0 20-16,0 0-39 15,0 0 6-15,7 0-18 16,6 3-2-16,1 9 2 15,5 5 0-15,-3-2 0 16,-5-1 4-16,-2 2-5 16,-2-3 2-16,-4-3 2 15,-3-2 1-15,0-2-10 16,0 0 4-16,0 0-4 16,0-5-41-16,4 4-29 0,-1-3-36 15,1-2-56-15,1 0-190 16</inkml:trace>
  <inkml:trace contextRef="#ctx0" brushRef="#br0" timeOffset="132064.943">7735 13533 369 0,'0'0'349'0,"0"0"-278"0,0 0 14 15,0 0-44-15,0 0-41 16,0 0 0-16,23 4 16 16,-10 5-10-16,-3-2 17 15,-1 1-14-15,-2 4 34 16,-3 1-22-16,-1 1-2 15,1 4-7-15,1 0-8 16,-5-1-4-16,0 2 5 16,0-4-13-16,0-3 8 15,4-2-9-15,-4-5-54 16,7-3-41-16,0-2-29 0,2 0-115 16,-2-7-118-16</inkml:trace>
  <inkml:trace contextRef="#ctx0" brushRef="#br0" timeOffset="132232.731">7735 13533 248 0</inkml:trace>
  <inkml:trace contextRef="#ctx0" brushRef="#br0" timeOffset="132404.975">7735 13533 248 0,'253'-88'251'0,"-253"88"-232"0,0 0 24 0,0 0-2 0,4 0 22 15,-1 0 11-15,4 8-46 16,6 4 17-16,1 4-24 16,2 0 21-16,-4 2-31 15,-1-2 10-15,-4 0-18 16,2-4 16-16,-6-2-18 15,-3-2 12-15,0 1-9 16,0-4-2-16,0 1-4 16,0 2-99-16,0-5-56 15,0-3-257-15</inkml:trace>
  <inkml:trace contextRef="#ctx0" brushRef="#br0" timeOffset="132724.557">8224 13321 107 0,'0'0'546'0,"0"0"-493"0,0 0-52 16,0 0 40-1,0 0 0-15,0 0 4 0,46 44-6 16,-34-26 3-16,-5 2-19 16,-3-1-8-16,4 4 3 15,-4-3-6-15,-4-4-8 16,0 0-4-16,0-4 0 16,0-6 0-16,0 0-28 15,0-4-72-15,4-2 13 16,-1 0-138-16,-3-2-168 15</inkml:trace>
  <inkml:trace contextRef="#ctx0" brushRef="#br0" timeOffset="133007.002">8454 13180 469 0,'0'0'287'0,"0"0"-272"16,0 0-11-16,0 0-4 15,0 0 8-15,0 0 0 16,40 82-3-16,-27-55 20 16,-3-4-16-16,-1-2 5 15,-5-5-7-15,-1-1-6 16,1-8-1-16,-4-1-1 0,3-5-13 15,1-1-65 1,1 0-59-16,-5-6-190 0</inkml:trace>
  <inkml:trace contextRef="#ctx0" brushRef="#br0" timeOffset="133188.95">8648 13022 646 0,'0'0'326'16,"0"0"-319"-16,0 0 18 16,0 0 58-16,0 0-44 15,122 126-21-15,-92-80-2 16,-3 4-13-16,-11-1-6 16,-16-3-53-16,0-14-287 0</inkml:trace>
  <inkml:trace contextRef="#ctx0" brushRef="#br0" timeOffset="185011.65">23229 8035 702 0,'0'0'96'16,"0"0"73"-16,0 0-50 15,0 0-79-15,0 0-17 16,0 0 2-16,0 0-15 0,-14-6 3 16,28 6 11-16,25 0 25 15,14 0-36-15,13 0-3 16,13 0-10-16,4 0 0 15,-1-5-29-15,-12 2-61 16,-11-1-37-16,-26 0-223 16</inkml:trace>
  <inkml:trace contextRef="#ctx0" brushRef="#br0" timeOffset="185208.077">23035 8251 29 0,'0'0'673'0,"0"0"-628"16,0 0-3-1,0 0 102-15,0 0-62 0,201-32-33 16,-139 26-30-16,-9 6-19 16,-3 0-1-16,-4 0-60 15,-7 0-130-15,-9 0-123 16</inkml:trace>
  <inkml:trace contextRef="#ctx0" brushRef="#br0" timeOffset="185554.858">23480 7816 753 0,'0'0'164'15,"0"0"-68"-15,0 0 2 16,0 0-79-16,0 0-12 16,0 0-7-16,-17 47 11 15,54-25-10-15,12-3 4 16,1 2-2-16,-1-2-5 16,-6 4 2-16,-17 1 0 15,-13 6-1-15,-13 0 2 16,0 1-2-16,-39-2 5 15,-14-4 0-15,-13-2 4 16,-6-3 31-16,8-6 2 0,6 0-18 16,12-2-10-16,19-5-13 15,13 5 0-15,14-5-48 16,0-3-52-16,41-2-198 16</inkml:trace>
  <inkml:trace contextRef="#ctx0" brushRef="#br0" timeOffset="186256.474">25819 7700 597 0,'0'0'89'16,"0"0"-17"-16,0 0 26 16,0 0-45-16,0 0-14 15,0 0 30-15,-13 61-1 16,13-19-31-16,0 4 1 16,0 4-1-16,0 4-15 15,-14 1-4-15,-2-4-11 16,-3-3-14-16,8-10 2 15,4-8-38-15,7-10-26 16,0-10-122-16,0-10-134 16</inkml:trace>
  <inkml:trace contextRef="#ctx0" brushRef="#br0" timeOffset="186469.569">25559 7776 915 0,'0'0'98'16,"0"0"-80"-16,0 0 70 15,0 0-29-15,270-23-26 16,-185 23-2-16,-9 0-28 16,-15 0-3-16,-19 0-11 0,-12 11-46 15,-18 3-40-15,-12 5-177 16,0 0-140-16</inkml:trace>
  <inkml:trace contextRef="#ctx0" brushRef="#br0" timeOffset="186649.578">25311 8283 738 0,'0'0'243'0,"0"0"-110"16,195 0-17-16,-100 0-26 15,-3-8-56-15,-19 7-15 16,-17 1-19-16,-10 0-8 0,-19 0-98 16,-8 11-86-16,-8 0-269 15</inkml:trace>
  <inkml:trace contextRef="#ctx0" brushRef="#br0" timeOffset="186957.168">26760 7936 1079 0,'0'0'124'16,"0"0"-79"-16,0 0 32 15,0 0-67-15,0 0-8 16,0 0 0-16,217-8-4 16,-151 8-30-16,-10 0-70 15,-13 0-37-15,-17 7-217 16</inkml:trace>
  <inkml:trace contextRef="#ctx0" brushRef="#br0" timeOffset="187121.191">26638 8191 1018 0,'0'0'163'15,"0"0"-139"-15,207-16 69 16,-101 6-49-16,5 4-44 15,-1 4-13-15,-14 2-55 16,-20 0-211-16</inkml:trace>
  <inkml:trace contextRef="#ctx0" brushRef="#br0" timeOffset="188349.639">28759 7059 623 0,'0'0'61'16,"0"0"10"-16,0 0 40 0,0 0 2 15,0 0-34-15,0 0-33 16,0 0-18-16,-112-71-21 15,98 80-4-15,-9 24-3 16,0 14 0-16,0 14-5 16,13 16 10-16,10 17-7 15,0 14 6-15,0 18 6 16,14 9-8-16,-2 5 6 16,-1 0-8-16,-11-5 1 15,0-9-2-15,0-5 4 16,-16-7-3-16,-18-12 1 15,1-9 22-15,-10-13-17 0,4-14-5 16,2-12 3 0,-5-6-4-16,-8-8 33 0,-3-6-20 15,-4-8 33-15,8-7-22 16,6-16 9-16,13-3-27 16,11-7 3-16,6-20-9 15,13-3-48-15,0 4-66 16,23 6-22-16,23 4-286 15</inkml:trace>
  <inkml:trace contextRef="#ctx0" brushRef="#br0" timeOffset="189767.573">29056 8197 238 0,'0'0'504'0,"0"0"-426"16,0 0 12-16,0 0 20 15,0 0-66-15,0 0-27 16,7-44 19-16,2 15-15 16,1-13-1-16,-1-2 5 15,2-6-9-15,-4-2 1 16,2 1-12-16,-2 2-4 16,-7 10 6-16,7 8-10 0,2 12 6 15,1 6 6 1,6 5-7-16,2 4 0 0,1 4-2 15,1 0-8-15,-4 4 4 16,7 19 4-16,-9 4 23 16,2 3-12-16,-5 2-2 15,-8 7-5-15,2 1 5 16,-5 1-5-16,4 4 3 16,-1-5 5-16,8-7 0 15,5-2-3-15,0-12-5 16,2-2-4-16,1-7 5 15,4-6-10-15,4-4-30 16,3 0-48-16,5-31-11 16,-8-14-168-16,-4-7-211 0</inkml:trace>
  <inkml:trace contextRef="#ctx0" brushRef="#br0" timeOffset="190063.603">29514 7488 583 0,'0'0'218'0,"0"0"-164"16,0 0 61-16,0 0-17 15,0 0-47-15,209-16-31 16,-170 16 1-16,-13 9-8 16,-6-1 10-16,-13 2-17 15,-7 2 16-15,0 5 15 0,-7 5 4 16,-29 2-18-16,3-1-5 15,3 2-1-15,7-5-5 16,10-1-4-16,13-4-3 16,0-1-6-16,0-1 7 15,36-5-12-15,4 1-20 16,6-1-30-16,9-2-90 16,-14-2-190-16</inkml:trace>
  <inkml:trace contextRef="#ctx0" brushRef="#br0" timeOffset="190467.036">30487 8205 971 0,'0'0'96'0,"0"0"-67"15,0 0 21-15,0 0 7 16,0 0-35-16,0 0-5 16,106-30-16-16,-83 2-1 0,-9-6-11 15,-1-4-15 1,-13-6 3-16,0-1-4 0,-4 6 9 15,-38 2 17-15,-8 9 0 16,-3 10 2-16,3 14 1 16,8 4 5-16,5 17 1 15,9 20-5-15,13 10-6 16,15 5 3-16,0-4-2 16,4-6-16-16,30-9-89 15,4-12-120-15,-4-15-10 16,-2-6-139-16</inkml:trace>
  <inkml:trace contextRef="#ctx0" brushRef="#br0" timeOffset="191170.166">30616 7411 779 0,'0'0'158'0,"0"0"-128"16,0 145 40-16,14-73-13 16,22 10-18-16,1 7-4 15,5 0-12-15,-6-5-15 16,-3-13-8-16,-6-17 5 16,-8-20 3-16,-8-16 32 15,1-8-1-15,-5-6-27 0,-3-4 4 16,3 0-12-16,5-14 16 15,4-20 16-15,2-14-32 16,1-4-4-16,1-2 3 16,-1 6-7-16,-5 12-15 15,-5 13 17-15,-2 18-4 16,0 5 6-16,2 7-11 16,9 28 1-16,5 9 4 15,0 3 12-15,0-3-3 16,-4-5-1-16,1-11 10 15,-6-10-9-15,5-10 10 16,-3-8-10-16,7 0 11 0,11-12 1 16,5-19-11-1,-2-9-2-15,-2-3 5 0,-8 0-8 16,-13 3 6-16,-2 7-5 16,-5 10 2-16,-3 12-2 15,-4 6 0-15,0 5 7 16,0 0-7-16,4 26 5 15,1 9-5-15,5-2 5 16,6-7 4-16,-1-7-6 16,8-10 1-16,7-7-4 15,5-2 2-15,11-2 5 16,7-23-6-16,0-5-1 16,-3-7 7-16,-11 1-13 15,-9 2 16-15,-11 7-15 16,-5 6 6-16,-14 11-1 0,0 5 3 15,0 5-1 1,0 11-2-16,0 25-2 0,-10 12-2 16,10 10 4-16,0-1-1 15,19-3-112-15,25-10-103 16,11-16-627-16</inkml:trace>
  <inkml:trace contextRef="#ctx0" brushRef="#br0" timeOffset="194854.574">24904 6579 356 0,'0'0'287'15,"0"0"-146"-15,0 0-139 16,0 0-2-16,0 0 7 16,0 0-14-16,0 0 9 15,0-22-7-15,-9 22 10 0,6 0 23 16,-1 8 8-16,1 0-13 15,3 3 28-15,-4 4-40 16,4 14 12-16,0 9 13 16,0 12-14-16,0 13-16 15,0 12 9-15,0 9-13 16,0 6 1-16,4 4-3 16,6 5 3-16,-1 4-8 15,-2-3 15-15,-3 0-15 16,3-5 13-16,2 2-12 15,-2-2 6-15,0 2-4 16,5-2 2-16,-8-5 0 0,3-2-5 16,0-3 10-16,5-1-13 15,-5 0 16-15,2-6-15 16,-2-3 14-16,-7-8-12 16,0-3 5-16,0-6 0 15,0-2-2-15,0-3 5 16,0-1-9-16,0-1 15 15,0 0-11-15,7-4 7 16,2-5-4-16,2-7 2 16,0-2-3-16,-3-3 0 15,-1 0 4-15,-7 2 9 16,0 0-4-16,0-1 25 16,0 0-25-16,0 0 8 15,-7-6-13-15,-5-2 21 16,5-3-16-16,3-8 4 0,4-4-5 15,0-4-8-15,0-4 7 16,0 0-5-16,11 0 19 16,16-4-7-16,-1-7 13 15,6 2-26-15,-2 0 6 16,0 4-7-16,5 3 1 16,-1 0-4-16,5 2 6 15,10 0-14-15,12-2 11 16,11-1-6-16,4-2-12 15,13 1-1-15,1-2 5 16,5 0-1-16,1 0 3 16,-8 0 2-16,-1-1 8 0,1-1 3 15,-4 2-12-15,8 2 18 16,-4 0-14-16,2-2 2 16,11 1 5-16,5-2-4 15,16-4 4-15,11 0-2 16,8-1 8-16,8 5-15 15,0-2 18-15,-4 5-16 16,3 2 11-16,1 2-8 16,-4 0-20-16,-14 0-17 15,-18 0 3-15,-17 0 22 16,-8 2 10-16,-8 0 12 16,-4 0 10-16,3-2 3 15,10 0 15-15,10 0-16 0,10 0-6 16,6-12-9-1,4 0-2-15,-9 2-2 0,1 0 9 16,-8 6-16-16,-1-2 16 16,3 4-15-16,-6 2 14 15,-13 0-12-15,-1 0 5 16,-5 0 0-16,-4 0-1 16,7 0 5-16,2 0-12 15,-2 2 19-15,6 2-17 16,-3 0 14-16,3-2-15 15,-1 1 11-15,8-3-4 16,-6 0 0-16,2 0 0 0,-13 0-4 16,-3 0 10-1,-10 0-17-15,-4 0 22 0,-9 0-17 16,-7-9 13-16,-9 1-6 16,-7 0 7-16,-10 0 11 15,3 0 13-15,-4-2-18 16,4 0-10-16,4 0 4 15,-1-2-9-15,8 0 6 16,1 0-10-16,-1 0 1 16,1-2 4-16,-8-2 0 15,-4-3-9-15,-6-3 7 16,-1-4-4-16,-3-3-2 16,-10-3 1-16,4-3 6 0,-7 1-12 15,4-2 7-15,8 2 6 16,-1 0 0-16,5 0-4 15,1 0 7-15,6-4-11 16,-3 1 16-16,-1 1-12 16,1 0 10-16,-6-4-12 15,5-2 5-15,1-4-4 16,-1-2 4-16,-5 2 1 16,6-3-2-16,-4 4 6 15,-9-1-12-15,3 2 16 16,-4 0-12-16,-6-2 9 15,0-4-4-15,0 0-1 16,0-4 0-16,0 0 0 16,0-1 0-16,7-2-7 0,0 5 6 15,2 1-4-15,-6 5 7 16,1 7-6-16,-1-1 3 16,1 1 0-16,-1 2 1 15,3-2 0-15,-3 4-3 16,8-7 10-16,-4 3-18 15,-2-1 0-15,-5 0 11 16,0 6-12-16,0 0 11 16,-9 3-3-16,-17 4 1 15,-4-1 2-15,0 1-2 16,3 0-4-16,8-4 14 16,-4 3-12-16,3 0 12 15,6 2-14-15,-5 3 7 0,-1 6 0 16,1 5-1-16,-8-2 4 15,1 3-9-15,3 1 13 16,0-6-9-16,3 2 13 16,3-2-15-16,1 0 11 15,-4-3-6-15,6-2 2 16,-2 3-1-16,-10 4 3 16,3-2-1-16,-4 4 0 15,4-4-2-15,0 2 10 16,7-2-9-16,-2 0 7 15,-1 0-9-15,3 2 0 16,2 0 5-16,-2 2-4 0,0 4 7 16,-7 2-5-16,-3 0-1 15,-1 2 5-15,-3 0-11 16,0 1 6-16,-5 2-6 16,-3-1 2-16,-8-2 1 15,-7 4-5-15,-9-2 10 16,-10 2-13-16,-4 0 16 15,-7 0-11-15,-6 0 10 16,3 0-7-16,-10 3 0 16,-12 3 0-16,-10 3 0 15,-15 1 4-15,-12-2-9 16,-11 1 10-16,-1-4-10 16,5-2 10-16,10 0-9 0,13-3 4 15,11 0 0-15,11 0 0 16,12 0 4-16,-1 0-8 15,4-9 12-15,2 1-13 16,-5-3 9-16,6 3-8 16,6 0 1-16,-2 4-3 15,9-1 6-15,-4 2-6 16,1 0 4-16,-6 3-11 16,-7 0 13-16,-7 0-8 15,-4 0 0-15,4 5 13 16,7 1-11-16,9 2 6 15,7-2 0-15,4 0-1 16,3 0-4-16,-4-4 3 0,1 4-20 16,-12-1 20-16,-1 0-24 15,-10 3 17-15,-4-2-19 16,0 2 25-16,0 1-4 16,9-3 7-16,1 0-2 15,13-1 6-15,4-1-13 16,-1 2 18-16,0-4-16 15,8 2 17-15,1 2-19 16,-1 0 13-16,-1 2-7 16,-1 2 3-16,-14-2 0 15,5 2-1-15,0 0 5 16,0-1-14-16,3 3 16 16,4-3-12-16,5-3 8 15,15 1-4-15,3-6 1 0,7-1 1 16,13 0-2-1,-1 0 4-15,8 0-6 0,-4 0 13 16,-8 0-15-16,-2 0 14 16,-10 0-14-16,1 0 6 15,-1 0 0-15,3 0 2 16,1 0 0-16,2 0 5 16,5 0-2-16,14 0-3 15,13 0 6-15,5 0-16 16,19 6-30-16,54 3-191 15,29-6-325-15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0:54:12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3079 203 0,'0'0'0'0,"0"0"-112"0,0 0 56 15,0 0 56-15,0 0 3 16,0 0 25-16,0 0-27 15,0 0-2-15,7 17-1 16,-7-17 2-16,0 0 29 16,0 2 42-16,0-2 6 15,0 0 13-15,0 0-11 16,0 0-34-16,0 0 35 16,0 0 0-16,0 0-37 15,0 0-11-15,0 0-11 16,0 0 2-16,0 0-20 0,0 0 4 15,0 0-3-15,0 0-2 16,0 0 0-16,0 0 8 16,0 0 6-16,-3 0 7 15,-1 0 36-15,1 0-19 16,-1 0 12-16,-3 0-15 16,2 0-22-16,-6 0-11 15,4 0-2-15,-9 0 0 16,-3 0-2-16,-4 4 0 15,0 7 0-15,-4-3-10 16,8 3 20-16,1-3-20 16,-5 4 20-16,0-1-18 0,0 2 11 15,0 5-6 1,-3 1 3-16,-5 0 0 0,0 6-1 16,-3-4 3-1,0 2-11-15,6-1 18 0,2 0-17 16,3-3 15-16,-4 4-10 15,1-1 3-15,-1-2-3 16,4-1 3-16,-4 4 0 16,-3 1-4-16,4 0 14 15,-4-2-19-15,1 0 18 16,8 0-17-16,-2 0 10 16,4 3-3-16,3-2 1 15,2-1 0-15,-2 3-2 16,-4 0 8-16,1 4-16 15,1 1 20-15,-5 4-18 16,-3 0 13-16,-3 2-8 0,-1-2 3 16,-3 2 0-16,3 0-1 15,-6 0 3-15,10 0-7 16,-1 0 12-16,1-1-13 16,-4-1 17-16,-9 0-19 15,2-2 8-15,5 7 0 16,2-6 0-16,10 2 1 15,2 1-3-15,3-5 3 16,2-1-9-16,-1-1 16 16,-2 1-13-16,2-3 10 15,-9 5-6-15,3 3 1 0,-3 1 0 16,4 2 0-16,0-1 2 16,4 3 0-16,-1-1 5 15,6 6-6-15,1 1 8 16,2 0-14-16,3 2 10 15,-3-4-5-15,2-2 0 16,-2-2 0-16,3-3 0 16,4-4 7-16,-7-1 3 15,7 0-1-15,0-2 11 16,0 1-17-16,0-1 4 16,0 2-7-16,11 4 1 15,1 0-2-15,-5 2 3 16,-3 4 7-16,-1 0-6 15,-3 2 12-15,0 0-12 0,0-1 7 16,0-1-8-16,0-2 3 16,4-3-3-16,-4 0-2 15,0 0 0-15,4-4 8 16,4 1-12-16,-1 2 9 16,1-1-4-16,0-2 4 15,-1-1-7-15,-3 2 2 16,0-5 0-16,-4 3-2 15,5 1 5-15,-5-2 5 16,0 3-6-16,0 1 7 16,0-2-6-16,0-1 2 15,0-2-1-15,0 3-4 16,10-1 0-16,-2-1 0 0,4 3-2 16,-1-5 10-16,1 3-15 15,-1 1 14-15,1-4-6 16,-5 4 7-16,9-6-12 15,-2 5 4-15,-2-2 0 16,3-1-1-16,-3-2 6 16,-1 3-12-16,5-1 15 15,3 3-15-15,11 2 17 16,0 0-18-16,9 4 11 16,-9-4-3-16,-7 0 0 15,4 0 3-15,-1-3-6 16,4-2 10-16,2 1-17 0,-2 1 20 15,-3-1-15-15,-1 0 10 16,4-1-7-16,-3 5 2 16,-1-1 0-16,6 1-2 15,-5-1 5-15,-1-2-7 16,4-1 13-16,-3-2-14 16,3 1 13-16,5-1-14 15,-8-2 7-15,6 2-1 16,-1 0 0-16,-2 2 3 15,8 0-6-15,-3 0 10 16,-1-2-15-16,1 3 17 16,2-2-16-16,2 1 14 15,-2 0-12-15,-2 0 5 16,-1-1 0-16,0-1-1 16,5 0 4-16,0 0-9 0,-6 2 15 15,4 0-14-15,-1 1 14 16,1-4-17-16,2 0 9 15,0 4-1-15,-2-3 0 16,5 0 2-16,4-1-4 16,4-1 9-16,-1-2-11 15,4-1 11-15,-3 2-7 16,-1-3 5-16,1-2-6 16,-4 0 2-16,0-2-1 15,3 2 0-15,5-4 5 0,2 0-7 16,13 2 10-16,4-2-10 15,3 2 12-15,0 3-15 16,-4-1 5-16,-6-2 0 16,-1-3 0-16,-5 0 1 15,0-1-7-15,6-4 17 16,-4 2-21-16,-6-4 21 16,1-2-18-16,1 2 13 15,-1-1-6-15,0-2 0 16,1 1 0-16,-5-2-4 15,0-4 8-15,4 2-14 16,5 0 20-16,-2-2-16 16,2 4 12-16,-2-4-12 15,2 0 7-15,1 2-4 16,-1-2 3-16,4 2 0 0,-6-2-10 16,5 0 15-16,-4 2-15 15,-3-2 5-15,2 0 0 16,2 0-8-16,-2 0 7 15,-3 0-1-15,5 0 5 16,-9 0-1-16,3 0 3 16,-1 0-10-16,-2 0 20 15,0 0-16-15,-3 0 8 16,3 0-4-16,-4-4-7 16,4-4 8-16,-3 0-1 15,5 2 1-15,-2-2-6 16,0 0 14-16,0 0-17 0,0 0 21 15,0-2-20 1,2-1 16-16,-2-2-10 0,4-1 3 16,-1 0 0-16,-1 1-3 15,-2 1 9-15,-7 1-16 16,4-1 20-16,-4-3-16 16,3 1 15-16,1 0-7 15,-1 0-1-15,4 0 0 16,-3-1-1-16,3 4 2 15,-4-1-4-15,-6-2 13 16,-2 0-10-16,-2 0 3 16,-6 0 3-16,2-1-1 15,3 0-1-15,-3-1-5 16,-1-3 0-16,5 4 0 16,-6 1 7-16,6-2-8 0,-5-3 4 15,1 1 4-15,-1-4 2 16,3-2-14-16,2 2 5 15,3-4 0-15,-1 0 0 16,-2 2 2-16,3 0-8 16,-5-1 18-16,2 2-21 15,4-1 20-15,-3 0-21 16,-1-2 17-16,4-2-10 16,-3 0 3-16,3-1 0 15,-1 0-4-15,-4-4 7 0,4 3-15 16,0-4 24-16,-1 0-22 15,2-2 18-15,-1-2-16 16,0 0 5-16,-1 0 0 16,-2-2-3-16,-2 0 6 15,-1-1-1-15,-3 0 5 16,3-1-15-16,-10 3 20 16,8-3-18-16,-8 0 6 15,4-2 2-15,-3-3 0 16,1 0 1-16,-1-6 0 15,-1-1 1-15,1-4-7 16,-1 2 12-16,4 0-12 16,-3 0-1-16,-1 2 7 15,6-3-13-15,-2 4 10 16,0-2 2-16,-7 3 2 0,4 0-5 16,-8 0 11-16,-8 2-7 15,1-3 8-15,-5 0-3 16,-3 2-3-16,0-3 9 15,-4-2-3-15,0-1-8 16,5-1 0-16,-5 1 9 16,0-4-14-16,3 3 10 15,-3 2-1-15,4 0 2 16,-1-2 12-16,5 0-17 16,0-5 10-16,-4-5 2 0,-1-2-8 15,1 0 1 1,-4 2 1-16,0 2-9 0,0 6 11 15,0-1-14-15,-14-2 9 16,-6 0-5-16,-3 2 1 16,0 2 0-16,-3 1-3 15,-1 1 8-15,1-1-13 16,-1 2 16-16,-5-4-13 16,6 1 13-16,-1 1-15 15,-3 0 7-15,0-2-2 16,-9 0 0-16,0 2 1 15,2 0-8-15,-9 2 14 16,0 4-16-16,-3-3 20 16,-1-1-20-16,-3-2 12 15,4-3-1-15,-4 2 0 16,3 0-5-16,4 5 2 16,4 4-8-16,8 6 4 0,-5 0 6 15,2-2-7-15,-2 0-5 16,-3 0 5-16,-3 0-11 15,-10-5 14-15,2 5 2 16,-7-2 4-16,-2 2-11 16,-1 2 20-16,1 0-14 15,-4-2 12-15,3 0-13 16,1-1 9-16,2 5-4 16,7 2 4-16,-2 2-1 15,10 0-3-15,-1 2 9 0,8 2-20 16,0 2 16-1,3 2-10-15,-7 3 3 0,-8 5-3 16,-3 3-4-16,-7-2 1 16,-6 1 6-16,-6 4 4 15,-8-4-8-15,1 3 17 16,-10-4-21-16,-3-1 22 16,2 0-22-16,-5-1 16 15,-1 0-6-15,4 3 0 16,9 0 0-16,1 3-1 15,10 2 8-15,8 1-9 16,-1 2 11-16,8 3-17 16,-1 3 16-16,-2 2-16 0,-2 4 8 15,2 0-1 1,-6 0 0-16,6 0 2 0,-2 0-7 16,2 0 14-16,2 0-16 15,1-2 17-15,-3 2-13 16,2-1 6-16,-3-1-4 15,8 2 1-15,4-3 1 16,-1 3 0-16,1-1 4 16,-6 1-11-16,5 0 14 15,-10 0-13-15,7 0 13 16,-5 0-12-16,-6 0 5 16,2 6 0-16,-7 3-1 15,-7 2-3-15,4 3-2 16,-1 0 11-16,1 0-14 0,8 0 18 15,2-4-18-15,5-1 8 16,4 2 1-16,0-1-1 16,-2 0 1-16,-5 1-5 15,-2 2 6-15,-5-1-11 16,-2 2 20-16,-3 4-20 16,-4 0 10-16,-1 2-18 15,-4 2-29-15,9 0 41 16,-1 0 3-16,6-2 6 15,-2 0-12-15,0 3 18 16,0-2-15-16,5 2 15 16,-5 0-18-16,4 4 10 15,-1-1-1-15,10 5 0 16,-4 0 2-16,-2 7-7 16,-4 4 12-16,3 7-17 0,-3 5 20 15,-3 1-14-15,-3 8 11 16,-12 3-13-16,-8 11 6 15,-7 6 0-15,-10 10 0 16,-3 9-12-16,3 16-71 16,17 12-121-16,39 17 134 15,33 20 22-15,20 11-3 16,66 7-134-16</inkml:trace>
  <inkml:trace contextRef="#ctx0" brushRef="#br0" timeOffset="1722.988">7619 5266 205 0,'0'0'179'15,"0"0"-16"-15,0 0-78 16,0 0-60-16,0 0-12 16,0 0-8-16,0 0 4 15,-13 16 18-15,13-9 18 16,0 4-24-16,0 0 24 16,0 0 2-16,0 1-34 15,0 2-1-15,7-2-7 0,6-2 3 16,-6-4-3-16,5-2-9 15,-8-4 4-15,3 0-1 16,2 0-9-16,-6 0 10 16,8-10 20-16,-4-6-15 15,-2-6 26-15,-1 1-4 16,-4 2 1-16,0 6-17 16,0 7 24-16,0 6 4 15,-9 0-18-15,-5 0 4 16,1 27-24-16,6 7-1 15,7 4-7-15,0-6 5 16,23-16-104-16,27-14-118 16,-1-2-147-16</inkml:trace>
  <inkml:trace contextRef="#ctx0" brushRef="#br0" timeOffset="3060.725">7619 5373 137 0,'0'0'145'0,"0"0"-94"16,0 0 12-16,0 0-26 15,0 0-15-15,0 0-16 16,0-3 22-16,0 3-11 16,0 0 15-16,0 0 9 15,0-3 3-15,0 0-17 16,0-1-12-16,0-2 21 15,0-4-12-15,7-6 1 16,16-5-23-16,3-1 2 16,8-3-4-16,1-6 0 0,2 0 0 15,6-4 1 1,-1 1-5-16,-5-3 9 0,2 0-10 16,-2-1 10-16,2-4-9 15,4-1 7-15,3 0-5 16,7-4 2-16,0 3 0 15,4 5-2-15,1-3 5 16,-1 7-9-16,-4 1 12 16,-7 0-10-16,3-1 9 15,-3 2-8-15,-3-2 4 16,6 0-1-16,-5-5 0 16,2 3 0-16,0 1-1 15,0 2 5-15,-3 3-9 16,-1 4 10-16,-5 1-7 0,2 2 4 15,-2-1-4-15,2 2 2 16,2-4 0-16,1-1-2 16,4 1 5-16,-3-1-6 15,-6-1 6-15,6 2-4 16,-5-6 5-16,3 3-7 16,2-1 3-16,3-4 0 15,-4 1 0-15,-5-3 3 16,6 0-7-16,-10 1 10 15,6-3-13-15,-5 7 14 16,1-2-12-16,-1 1 8 16,-4 2-6-16,2 4 3 15,-2-2 0-15,-4 1-1 16,8 1 2-16,1-4-6 16,-1-1 10-16,5 1-12 0,-2-1 11 15,-2 6-8-15,-1-2 0 16,-4 5-3-16,5 0 4 15,-5 4 3-15,1-2-7 16,-1 3 14-16,-4-2-14 16,2-3 14-16,2 2-14 15,-3 1 10-15,-4-2-5 16,0 6 2-16,-12 1 0 16,5 3-1-16,-9 3 4 15,0-1-10-15,5 0 7 16,-5 1-47-16,2-1-100 15,-2-4-164-15</inkml:trace>
  <inkml:trace contextRef="#ctx0" brushRef="#br0" timeOffset="4855.624">7633 5416 18 0,'0'0'240'0,"0"0"-191"0,0 0 12 16,0 0 31-16,0 0 8 15,0 0-29-15,-23 0-24 16,23 0-10-16,0 0-22 15,0 0-1-15,0 0-11 16,0 0 13-16,0 0-14 16,9-6 5-16,21-4-6 15,7-4 18-15,9-5-11 16,0 4-6-16,3-5-2 16,1 2 4-16,-1-3-10 15,-3 4 14-15,4-3-13 16,-4 2 11-16,3-4-11 0,5-1 6 15,-1 2-2-15,5-2 1 16,-1 3 0-16,-1 0 0 16,3 0 1-16,-3 2-9 15,1-2 7-15,-2 4-1 16,-6 0-11-16,-5-2 12 16,2 2 0-16,-3-4 1 15,-1 2-1-15,-1 0 2 16,1-2-7-16,1 2 13 15,-1 0-11-15,3-1 9 16,-3 1-9-16,4-2 7 16,0-2-5-16,0 2 3 15,0 0-1-15,3-2 0 16,-3 1 2-16,-5 0-6 0,5 1 8 16,4 3-6-16,-1-2 6 15,1 1-7-15,-1 0 3 16,-3-2-2-16,0 3 0 15,-7 2-20-15,2-2 13 16,1 2-7-16,1-3 13 16,-3 1 1-16,6-1-3 15,0-2 5-15,4 2 0 16,-1 0-4-16,-3-2 4 16,0 4-4-16,4 0 7 15,-4-2-8-15,0 2 10 0,-5-2-7 16,-2 1 7-1,-6 0-5-15,-1 1 1 0,-2 1 0 16,-3 2-1-16,3-1 4 16,0 0-5-16,2 0 8 15,-2 0-12-15,3 0 8 16,3 0-3-16,1-1 0 16,-2 1-1-16,-1-1-2 15,-1-2 3-15,6-1-1 16,4 0 3-16,-3 0-9 15,6 1-1-15,0-2-2 16,-7 1-33-16,-2 2 23 16,-1 0-9-16,-6 2 23 15,0 0 5-15,5-2 2 16,-5 0-3-16,1-2 4 16,-1 2-4-16,1 0 6 0,0-2-7 15,-5 4 4-15,1-3-1 16,3 4 2-16,-4 0 4 15,-3 3-6-15,-3 1 5 16,-8 2-11-16,-5 1-14 16,-7 2-177-16,0 0-158 15</inkml:trace>
  <inkml:trace contextRef="#ctx0" brushRef="#br0" timeOffset="6540.931">8883 4349 0 0,'0'0'143'16,"0"0"-55"-16,0 0-7 15,0 0-21-15,0 0-25 16,0 0 24-16,0-7 3 16,0 7 18-16,0-1-23 15,0 1-7-15,0-2-8 16,0 2-11-16,0 0 10 16,0 0-22-16,0-3 12 0,0 2 3 15,0-2-23-15,0-1-11 16,-3-3 1-16,-1 1-2 15,1 2 5-15,3 0-11 16,0 2 14-16,0 0-10 16,0 2 5-16,0 0-4 15,0 0 4-15,0 0-1 16,0 0 4-16,0 0-2 16,0 0 8-16,-4 0-9 15,4 0 24-15,0 0-19 16,0 0 7-16,0 0-14 15,0 0-3-15,0 0-9 0,0 0 3 16,0 8 8-16,14 0 2 16,6 2-6-16,3 2 10 15,-7 0-2-15,1 0 0 16,-1 1 0-16,0-2-3 16,-2 1 0-16,2 0 0 15,0 1 2-15,-5-3-4 16,0 3 8-16,1-1-8 15,-1 0 8-15,-3-1-10 16,-1 1 9-16,1-2-7 16,4 1 2-16,-5 1 0 15,5 1-1-15,-1-1 2 16,1 0-7-16,-1 0 12 0,-4 0-9 16,2 2 8-16,-2-2-10 15,-4-2 7-15,1 2-2 16,0-2 0-16,1 1-3 15,-2-3-2-15,-3 3 6 16,4-1-8-16,-1 0 5 16,1 1-3-16,0-3 5 15,4 5-2-15,-1-1 0 16,-3-1 2-16,0 0 0 16,4 1 0-16,-4-2-5 15,-1 2 10-15,5-4-7 16,-5 0 6-16,6-2-8 0,-2 1 2 15,-3-3 2-15,-1-1 0 16,6 1 2-16,-6 0-6 16,1-1 10-16,3-1-12 15,-3-2 7-15,1 0-3 16,-2 0-4-16,1 0 4 16,0 0-1-16,-1 0-19 15,-3 0-101-15,0-15-90 16</inkml:trace>
  <inkml:trace contextRef="#ctx0" brushRef="#br0" timeOffset="7840.34">9239 4077 118 0,'0'0'156'16,"0"0"-72"-16,0 0-1 0,0 0 3 15,0 0 3-15,0 0-45 16,0 0-7-16,0 0 4 16,0 0-25-16,0 0 13 15,0-3-12-15,0 3 19 16,0 0-1-16,0 0 14 16,0 0-23-16,0 0-18 15,0 0 4-15,0 0-9 16,0 0 7-16,0 0-7 15,0 0-5-15,0 0 6 16,7 0-4-16,5 0 3 16,3 3 1-16,0 7-1 15,0-1 12-15,-3 2 1 0,-1-1-13 16,1 1 7 0,-5 2-8-16,5-1 4 0,-4-1-5 15,2 0-2-15,3 0 0 16,-6-1 1-16,5 3 0 15,-5-3 6-15,0 2-11 16,2-1 11-16,-5 0-7 16,-1 1 5-16,4-2-7 15,2 0 3-15,-2 0 0 16,0 0-2-16,0-2 7 16,2 2-10-16,-2-1 13 15,6 0-12-15,-6 1 10 0,3-2-12 16,-1 2 10-16,-2-1-4 15,-3-2 0-15,3 1 0 16,2 2-2-16,-2 0 7 16,0 0-10-16,2 2 11 15,-6 1-10-15,1-2 8 16,-1 3-6-16,1 1 2 16,-1-1 0-16,3 0 0 15,-3-2 1-15,1-1-5 16,-1 0 9-16,-3 0-8 15,4 0 10-15,-4-1-13 16,3 0 6-16,3-2 0 16,-3 1-2-16,1-2 6 15,-4-1-9-15,3 0 14 16,-3-2-16-16,4 2 14 0,-1-2-11 16,1 0 9-16,-4 0-7 15,0-1 2-15,5 0 0 16,-1 0-1-16,-4-3 2 15,0 0-9-15,0 0 5 16,0 0-89-16,0-3-166 16</inkml:trace>
  <inkml:trace contextRef="#ctx0" brushRef="#br0" timeOffset="8746.412">9136 4175 223 0,'0'0'56'0,"0"0"8"15,0 0-22-15,0 0-29 16,0 0-4-16,0 0-16 16,0 0 10-16,0 0-3 15,0 0 5-15,4 0 0 16,-4 0-5-16,0 0 4 15,0 0 6-15,0 0 33 16,0 0 56-16,0 0-32 16,0 0-17-16,0 0-14 15,0 0-5-15,0 0-4 16,0 0-12-16,0 14 0 16,0 10-15-16,-13 9 0 15,-1 5 0-15,-5-3-2 16,3 1 2-16,2-5-2 0,-2-1-7 15,9-10 3 1,3-3 2-16,4-7-22 0,0-10-2 16,0 0-63-16,0 0-43 15,4-20 13-15,14-4-143 16</inkml:trace>
  <inkml:trace contextRef="#ctx0" brushRef="#br0" timeOffset="9044.805">9239 4146 262 0,'0'0'109'0,"0"0"-90"16,0 0 44 0,0 0-29-16,0 0-2 0,0 0 50 15,0 8-17-15,0 6-2 16,0 7-29-16,0 5 5 15,0 4-16-15,-12 3-5 16,-3-2-14-16,3 1-1 16,1-2-1-16,-1-6-4 15,1-6 2-15,8-8-2 16,3-4 0-16,0-3-59 16,0-3-14-16,0 0-120 15,0-6 26-15,7-17 17 16</inkml:trace>
  <inkml:trace contextRef="#ctx0" brushRef="#br0" timeOffset="9283.36">9326 4198 109 0,'0'0'179'0,"0"0"-90"16,0 0 0-16,0 0-19 16,0 0-7-16,0 0 46 15,8 59-63-15,-8-21-22 16,-12 3-21-16,-11 1 3 15,-3-4-5-15,3-5 4 16,8-4-5-16,-1-5-4 16,6-9 1-16,10-4-12 15,0-10-23-15,0-1-80 0,0 0-41 16,7-18 110-16,16-9-22 16,7-8-46-16,-3-3 16 15</inkml:trace>
  <inkml:trace contextRef="#ctx0" brushRef="#br0" timeOffset="9467.743">9361 4328 87 0,'0'0'98'15,"0"0"9"-15,0 0-8 16,0 0-10-16,0 0-54 16,0 0 70-16,19 41-39 15,-19-1-38-15,-19 4-15 16,3-1-9-16,2-7 9 16,5-2-12-16,2-10 1 15,7-8 1-15,0-8-6 16,0-8-28-16,0 0-76 0,16-5-29 15,10-20 76-15,-3-5-49 16,4-2-3-16,-4-1 30 16</inkml:trace>
  <inkml:trace contextRef="#ctx0" brushRef="#br0" timeOffset="9594.985">9361 4328 42 0,'122'95'209'0,"-122"-95"-137"16,0 16 20-16,0 15 13 15,0 9-19-15,-3 0-78 16,-17-2 5-16,8-9 2 15,-2-2 8-15,10-12-22 16,4-10-1-16,0-5-38 16,0-3-263-16</inkml:trace>
  <inkml:trace contextRef="#ctx0" brushRef="#br0" timeOffset="10974.183">8323 2989 226 0,'0'0'177'0,"0"0"-114"15,0 0 52-15,0 0-34 16,0 0-40-16,0 0 0 16,0 0 13-16,0 0-16 0,0 0 20 15,0 0-27 1,0 17-4-16,-4 13-9 0,-6 5 8 16,2 7-3-1,8-1-21-15,0-5-2 0,0-6 7 16,22-6-13-16,9-11 6 15,3-11-1-15,5-2 1 16,-2-7 7-16,2-24-4 16,-5-10 6-16,-8-9-8 15,-6-4-1-15,-17-1 0 16,-3 7-22-16,0 4-6 16,-10 10-21-16,-26 10 35 15,-1 14-11-15,-5 10 6 16,3 0-12-16,5 24-9 0,0 14 7 15,11 10-14-15,15 7 4 16,8 1-77-16,0-4-108 16,12-10-114-16</inkml:trace>
  <inkml:trace contextRef="#ctx0" brushRef="#br0" timeOffset="11757.363">8526 2723 232 0,'0'0'125'0,"0"0"-7"16,0 0 28-16,-9 136-40 16,9-92-42-16,0 5-4 15,9 1 10-15,2 0-23 16,5 0 1-16,-2-2-27 16,5-2 13-16,1-4-34 15,-4-6 9-15,1-6-9 0,-1-6 0 16,-5-7 3-1,-2-8-1-15,-2-6 1 0,-4-3 3 16,10 0-7-16,-3-12 8 16,13-20 5-16,4-11-7 15,-1-3-3-15,-3 4-2 16,-7 12 0-16,-2 10 0 16,-8 11 6-16,-3 9-14 15,-3 0 10-15,7 4-5 16,0 23 5-16,9 5-2 15,0 3 8-15,-5-4-5 16,1-7 3-16,2-6-4 16,-1-8 7-16,-3-4-5 0,3-6-7 15,4 0 14 1,-1-6-11-16,7-18 2 0,4-4 5 16,-8-3-3-1,-4 8 0-15,0 5 2 0,-11 9 4 16,0 8-4-16,-4 1 3 15,0 0 16-15,0 4-22 16,0 14 0-16,8 3 0 16,3-2 13-16,-4-7-10 15,2-4-5-15,1-8-2 16,3 0 11-16,1 0-18 16,9-6 16-16,9-20 0 15,1-6-7-15,-2-4 7 16,-5 3-8-16,-14 6 1 0,-8 11 5 15,-4 10-2 1,0 6 11-16,0 0-10 0,0 22 1 16,0 16 1-16,0 6-14 15,0-2 4-15,14-14-134 16,18-20-210-16</inkml:trace>
  <inkml:trace contextRef="#ctx0" brushRef="#br0" timeOffset="13730.969">15794 1650 390 0,'0'0'253'16,"0"0"-171"-16,0 0-63 15,0 0 5-15,0 0-21 16,0 0 12-16,0 0-4 15,27-14 0-15,-27 14 21 16,0 0 68-16,0 0 149 16,0 0-249-16,0 0 15 15,0 0-4-15,0 0 24 16,0 0-31-16,0 6 12 16,0 21-8-16,0 11 16 15,-5 13 6-15,-13 11-22 0,-1 3-2 16,-4 1 1-16,3-2-14 15,13-8-28-15,7-8-52 16,0-10-12-16,0-15-30 16,0-18-121-16,11-5-171 15</inkml:trace>
  <inkml:trace contextRef="#ctx0" brushRef="#br0" timeOffset="13949.706">15565 1714 1043 0,'0'0'35'15,"0"0"-30"-15,0 0 2 16,0 0 49-16,237-43 1 16,-154 35-36-16,-7 2-5 15,-7 1-14-15,-13 5-4 16,-4 0-69-16,-19 0-15 15,-17 18-150-15,-16 4-175 16</inkml:trace>
  <inkml:trace contextRef="#ctx0" brushRef="#br0" timeOffset="14139.21">15405 2306 828 0,'0'0'165'0,"0"0"-106"15,0 0 34-15,0 0-25 16,0 0-16-16,244 18-21 16,-191-18-20-16,-12-3-11 15,-2 1-20-15,-12-1-72 16,-1 1-128-16,-10 0-349 16</inkml:trace>
  <inkml:trace contextRef="#ctx0" brushRef="#br0" timeOffset="14368.166">16564 1995 1151 0,'0'0'110'0,"0"0"-110"15,0 0-3-15,0 0-2 16,0 0 6-16,214-28-4 16,-161 26-75-16,-3 0-58 15,-4 0-191-15,-20-1-311 16</inkml:trace>
  <inkml:trace contextRef="#ctx0" brushRef="#br0" timeOffset="14540.792">16498 2207 862 0,'0'0'236'0,"0"0"-208"15,0 0 98-15,204-1-66 16,-124-14-9-16,-4 4-41 16,-4-2-10-16,1 1-9 15,-4-2-102-15,-9-1-173 16</inkml:trace>
  <inkml:trace contextRef="#ctx0" brushRef="#br0" timeOffset="16024.672">18685 1359 461 0,'0'0'206'0,"0"0"-134"16,0 0-25-1,0 0 39-15,0 0-20 0,0 0 8 16,0 0 7-16,-23-48-51 16,14 46 27-16,-2 2-4 15,-5 0-20-15,-3 0-20 16,-8 18-13-16,-3 24-2 15,4 21-12-15,10 19 11 16,12 14-12-16,4 13 11 16,0 10 0-16,20 18 1 15,3 7-34-15,-7 4-5 16,-9-5-11-16,-7-9-8 16,0-15 24-16,-7-13 11 15,-22-14 19-15,-1-18 7 0,-3-15 8 16,3-15-7-1,7-16 43-15,0-12-13 0,10-10 3 16,-1-6-12-16,-2 0-1 16,0-15-13-16,2-8-3 15,2-1-10-15,5 1-5 16,7 5 2-16,0 4-69 16,23 2-159-16,19-3-85 15</inkml:trace>
  <inkml:trace contextRef="#ctx0" brushRef="#br0" timeOffset="17053.832">19290 2195 403 0,'0'0'246'16,"0"0"-166"-16,0 0-18 16,0 0 37-16,0 0-27 15,0 0-6-15,16-6-18 16,-9-14-30-16,5-14 13 15,11-10-16-15,4-9 5 16,3-6-18-16,-7 5 8 16,0 3-8-16,-9 10-2 0,-2 10 3 15,-1 13-2 1,-6 10-2-16,2 6 2 0,4 2-5 16,5 0-8-16,7 0 11 15,0 4-7-15,0 12 7 16,0 6-4-16,-9 3 5 15,-2 1 0-15,-8 2 2 16,-4 6 24-16,0 2-10 16,0 4 25-16,0-1-10 15,0-6-11-15,0-3-19 16,7-5 0-16,5-8-1 16,8-9 0-16,-3-6-13 15,15-2-74-15,2-18 30 16,0-27-147-16,-8-7-348 0</inkml:trace>
  <inkml:trace contextRef="#ctx0" brushRef="#br0" timeOffset="17342.654">19930 1586 825 0,'0'0'291'16,"0"0"-291"-16,0 0 12 0,0 0-7 15,0 0 12 1,0 0 2-16,119-10 3 0,-116 10-6 16,-3 0-11-16,0 1 3 15,0 14 27-15,0 6 12 16,0 0 2-16,-7 2-36 16,0-4 14-16,4-1-26 15,3-4 0-15,0-2-1 16,3 1-9-16,34-4-17 15,13 1-45-15,12-5-55 16,-2-5-158-16,-2 0-420 16</inkml:trace>
  <inkml:trace contextRef="#ctx0" brushRef="#br0" timeOffset="17660.743">20586 1991 792 0,'0'0'335'0,"0"0"-332"16,0 0 13-16,0 0 1 15,0 0 8-15,195 60-24 16,-133-60 16-16,-2-6-15 16,-7-14 3-16,-10-9 4 15,-13-2-2-15,-11-3 14 16,-19-1-9-16,0 6 15 15,0 3-9-15,-37 5 16 16,-13 9-19-16,-4 11 4 16,-3 1-19-16,4 12-2 0,3 20-8 15,11 6-13 1,13 0 3-16,19-2-68 0,7-8 16 16,0-8-46-16,7-14-102 15,19-6-89-15</inkml:trace>
  <inkml:trace contextRef="#ctx0" brushRef="#br0" timeOffset="18382.861">20873 1327 663 0,'0'0'371'0,"0"0"-365"16,-23 118 14-16,23-49 16 15,4 7-2-15,38 4-6 16,4 5-6-16,0-9-15 16,-5-13 1-16,-6-16-9 15,-8-17 4-15,-8-16 6 16,-8-5-8-16,1-9 26 16,2 0-18-16,9-19 14 15,7-19 29-15,6-10-32 16,-6-4-7-16,-4 2-9 15,-6 9 1-15,-10 15-1 16,-1 13-8-16,-9 13 6 0,0 0-4 16,0 21-4-1,0 20-9-15,0 9 7 0,4-5 15 16,6-7-13-16,3-9 12 16,-3-14-10-16,6-6 10 15,-5-7-12-15,5-2 4 16,0 0 2-16,5-8-3 15,-2-10 7-15,4-5 5 16,-3 2-8-16,-4-2 12 16,-6 10-9-16,-6 4 1 15,-4 9-5-15,0 0 4 16,0 0 4-16,0 0-7 0,0 15-1 16,3 2-12-1,13 3 5-15,0-7 14 0,2-3-12 16,1-6 7-16,4-4-4 15,4 0-4-15,8 0 6 16,9-19-5-16,6-5 12 16,-4-3-8-16,-11-1 3 15,-8 1 10-15,-13 7-11 16,-5 7 12-16,-9 10-12 16,0 3 21-16,0 0 4 15,0 0-12-15,0 20-14 16,-4 10 3-16,-4 5-11 15,4-6 16-15,4-4-16 16,0-10 14-16,0 0-12 16,7-5 2-16,21-4-30 0,-1 0-23 15,7-2-26 1,-1-4-18-16,6 0-232 0</inkml:trace>
  <inkml:trace contextRef="#ctx0" brushRef="#br0" timeOffset="24846.19">15618 4885 250 0,'0'0'74'0,"0"0"-73"0,0 0 46 16,0 0-5-16,0 0-3 15,0 0-22-15,0 0-6 16,-15-4 2-16,15-4 12 16,0-2 4-16,0 0-7 15,0-1 25-15,0 1-33 16,0 1 15-16,0 0-7 15,0 1 23-15,0 0-5 16,0 4 14-16,0 2 31 16,0 2-19-16,0 0-1 15,0 0-29-15,0 0-2 16,0 19-32-16,-3 21 6 16,-2 16-6-16,-2 10 8 0,-1 0-6 15,5-2-3 1,-2-10-1-16,5-9 4 0,0-12-13 15,0-8-1-15,0-15-31 16,0-8-120-16,0-2-52 16,0-23-106-16</inkml:trace>
  <inkml:trace contextRef="#ctx0" brushRef="#br0" timeOffset="25065.662">15428 4824 748 0,'0'0'170'0,"0"0"-76"0,0 0-74 15,0 0-9-15,0 0-3 16,0 0 29-16,205-46-3 16,-136 36-27-16,-8 3-5 15,-15 5 6-15,-4 2-16 16,-15 0-33-16,-11 0-123 15,-16 0-123-15</inkml:trace>
  <inkml:trace contextRef="#ctx0" brushRef="#br0" timeOffset="25271.74">15455 5490 894 0,'0'0'189'0,"0"0"-122"16,0 0 42-16,0 0-73 16,201-54-10-16,-155 44-24 15,-5 6-2-15,-2 2-43 16,-5 2-99-16,1-3-145 16,-12-5-398-16</inkml:trace>
  <inkml:trace contextRef="#ctx0" brushRef="#br0" timeOffset="25453.873">16521 5055 1192 0,'0'0'202'16,"0"0"-202"-16,0 0-1 15,0 0-8-15,0 0 12 16,0 0-10-16,241-32-36 15,-191 32-88-15,-17 0-123 16,-13 0-324-16</inkml:trace>
  <inkml:trace contextRef="#ctx0" brushRef="#br0" timeOffset="25626.68">16339 5336 1103 0,'0'0'22'0,"0"0"-18"16,0 0 39-16,264-30 7 16,-162 12-45-16,-11 2-5 15,-3 1-52-15,-19 0-201 16,-9 1-535-16</inkml:trace>
  <inkml:trace contextRef="#ctx0" brushRef="#br0" timeOffset="27914.164">18596 4520 460 0,'0'0'256'16,"0"0"-188"-16,0 0 54 0,0 0-12 16,0 0-58-16,0 0-9 15,-19-27-15-15,15 26 5 16,1-2 21-16,-4 2-20 16,-2-2 13-16,-2 2-41 15,-5-1 19-15,6 2-25 16,-10 0 6-16,1 0-6 15,-8 16-4-15,-3 21-2 16,7 20-1-16,7 23 1 16,16 16 4-16,0 14-6 15,20 9 10-15,19 6-10 16,-9 1-9-16,-7-7-8 16,-9-4-13-16,-14-15 11 0,0-15 23 15,0-11-1-15,-18-12-1 16,-21-8 12-16,-3-8 0 15,1-10-4-15,-5-8 32 16,7-10 9-16,13-6-13 16,6-7-5-16,10-5-2 15,6 0-4-15,4 0-16 16,0 0-6-16,0-9-25 16,11-11-62-16,31-1-40 15,1-3-151-15,-3-3-333 16</inkml:trace>
  <inkml:trace contextRef="#ctx0" brushRef="#br0" timeOffset="28462.734">19355 4566 725 0,'0'0'113'0,"0"0"3"16,0 0 3-16,0 0-74 16,0 0-17-16,0 0 16 15,-95-14-18-15,75 14 11 16,-3 0-33-16,-3 5 4 16,-4 20-8-16,3 10-1 15,8 9-8-15,15 15 4 16,4 7-1-16,0 15 4 0,34 11-6 15,1 6 16 1,-5 11-19-16,-7 3 7 0,-16 0-1 16,-7-2-25-16,0-13 27 15,-17-13 0-15,-29-14 3 16,0-8 5-16,0-8-5 16,0-8 23-16,7-6-21 15,5-12 14-15,8-6-15 16,6-8 3-16,9-8-4 15,8-1-3-15,3-5-35 16,0 0-58-16,0 0-303 16</inkml:trace>
  <inkml:trace contextRef="#ctx0" brushRef="#br0" timeOffset="29820.664">20464 5186 323 0,'0'0'209'0,"0"0"-84"16,0 0-51-16,0 0-10 16,0 0 5-16,0 0 19 15,0-20-35-15,0 7-11 16,0-5-15-16,0-8-10 15,0-5-4-15,0-12-5 16,0-6 10-16,4-2-17 16,5 1 2-16,-2 3 8 15,5 7-17-15,2 10 10 16,2 6-4-16,-5 10 0 16,1 8 0-16,-1 2 0 15,1 4-8-15,-1 0 4 0,8 6 8 16,8 12-11-16,-4 4 14 15,-4 4-9-15,-1 2 5 16,-6 5-3-16,-8-4 10 16,-4 3-5-16,0 2 26 15,0 3-22-15,0-1 12 16,0-4-16-16,0-1-5 16,3-10 7-16,6-7-10 15,2-4 3-15,5-10-7 16,7 0-27-16,3-3-33 15,1-28-41-15,-4-13-183 16</inkml:trace>
  <inkml:trace contextRef="#ctx0" brushRef="#br0" timeOffset="30116.585">20834 4496 686 0,'0'0'245'15,"0"0"-215"-15,0 0 50 16,0 0-32-16,0 0-16 16,0 0-28-16,165-26 5 15,-150 40-3-15,-4 12 3 16,-7 7-6-16,-4 6 3 0,0 2 2 16,0-3-7-16,-11-3 17 15,-1-9-16 1,5-10 35-16,3-3-26 0,4-10-2 15,0-3-9-15,19 0-4 16,22 0 2-16,18-7-5 16,1-6-40-16,2 1-68 15,-9 6-190-15</inkml:trace>
  <inkml:trace contextRef="#ctx0" brushRef="#br0" timeOffset="30464.048">21807 5079 721 0,'0'0'132'15,"0"0"-54"-15,0 0 10 16,0 0-43-16,0 0-22 15,0 0 3-15,156 80-8 16,-137-80 15-16,1-14-7 16,-5-14 23-16,-4-11-31 15,-7-11-8-15,-4-1-9 16,0 1-1-16,-20 8 0 16,-21 8-10-16,-8 10 10 15,-1 13-18-15,-3 11 10 0,4 0 0 16,6 26 1-16,17 14-24 15,13 5 0-15,13-1-64 16,4-6-97-16,35-16-61 16</inkml:trace>
  <inkml:trace contextRef="#ctx0" brushRef="#br0" timeOffset="31184.368">21941 4353 362 0,'0'0'507'0,"0"0"-419"16,0 0-72-16,0 0-2 16,-5 132 7-16,14-60 12 15,9 9 40-15,-2 3-50 16,7 3 6-16,-4-5-23 15,8-12-5-15,-1-16-2 16,-3-18 10-16,4-14 4 16,-8-11-1-16,-5-11 16 0,9 0-26 15,0-15 20 1,9-23 2-16,-2-14-9 16,-7-2-15-16,0 0 9 0,-9 10-11 15,-1 14 10-15,-10 13 6 16,1 15-11-16,-4 2 25 15,0 6-28-15,3 26 2 16,13 12-4-16,4 3 4 16,-3-9-5-16,3-8 15 15,-4-13-22-15,3-8 21 16,-5-9-22-16,13 0 17 16,5-6-6-16,5-22 7 15,5-8 1-15,-1-3-8 16,-6 1 7-16,-8 11-10 15,-8 9 14-15,-5 7-16 0,-5 11 6 16,-5 0-2 0,3 8-13-16,0 22 12 0,5 2 2 15,8 1 0-15,-1-9 0 16,-1-10 9-16,1-6-20 16,4-7 20-16,0-1-20 15,11 0 22-15,5-21-8 16,-2-9-3-16,6-4 0 15,-13-1 1-15,-4 4 10 16,-3 4-12-16,-10 14 8 16,-6 7 13-16,-7 6-11 15,0 0 20-15,0 13-27 16,0 21 1-16,0 9 6 0,0-2-7 16,0-9-2-1,0-5 11-15,12-11-23 0,6-6-33 16,14-10-114-16,1 0-334 15</inkml:trace>
  <inkml:trace contextRef="#ctx0" brushRef="#br0" timeOffset="43798.488">8523 2377 353 0,'0'0'168'15,"0"0"-93"-15,0 0-34 16,0 0-28-16,0 0-10 0,0 0 0 16,0 0-3-1,0 5 0-15,0-5 1 0,0 0 11 16,0 0 20-16,0 0-9 16,0 2 1-16,0 0-16 15,0 0 4-15,0 2-9 16,0 2-3-16,0 2 1 15,0 6 0-15,0 2-1 16,0 0 2-16,0 3-5 16,0 2 8-16,0 1-7 15,0 1 5-15,0-3-6 16,0 0 3-16,3-2 0 0,1 0 0 16,-1-3 1-1,1 3-4-15,-4 0 7 0,3-1-9 16,1-2 10-16,-4 2-9 15,5-3 4-15,-1 0-5 16,-4 2-2-16,0 2 3 16,0 2 3-16,0 2-2 15,0 5-2-15,0 0 7 16,0 3-3-16,0 2 1 16,0 1-3-16,0 3-18 15,0 0-37-15,0 3-32 16,0 0-113-16</inkml:trace>
  <inkml:trace contextRef="#ctx0" brushRef="#br0" timeOffset="57959.272">2637 11115 167 0,'0'0'169'0,"0"0"-69"16,0 0 3-16,0 0-20 16,0 0-39-16,0 0 16 15,0 0-5-15,0 0 9 16,0 0-13-16,0 0-8 15,0 0-34-15,0 0 10 16,0 7-15-16,0 8-2 16,-7 10 2-16,4 2-4 15,-1 6 0-15,4 9 0 16,0-5-4-16,0-2 6 16,7-6-6-16,20-8 6 0,-4-13-4 15,0-8-21 1,7 0 4-16,-4-26 19 0,1-21 9 15,-4-9 12-15,-11-8-21 16,-8 0-1-16,-4 5-20 16,0 9-27-16,-4 12 20 15,-22 15 17-15,-1 10 11 16,4 12 23-16,-3 1 25 16,-6 23-48-16,5 25-69 15,1 9 17-15,6 5 21 16,13 0-1-16,7-10 26 15,0-12-45-15,11-16-81 16,21-22-31-16,-6-2 1 0</inkml:trace>
  <inkml:trace contextRef="#ctx0" brushRef="#br0" timeOffset="58732.742">2768 10528 519 0,'0'0'161'16,"0"0"-147"-16,0 0 38 0,0 0-19 16,0 0 43-16,18 129-12 15,-9-73 68-15,1 11-83 16,6 4-12-16,-1 9-10 15,4 1-17-15,4-4-2 16,-4-11-6-16,1-9 0 16,-2-20 2-16,1-8-4 15,-7-10 2-15,-4-10-2 16,-1-6 2-16,-4-3 0 16,2 0 5-16,-1 0-4 15,3-13 18-15,0-19-8 16,6-11-10-16,-3-6-2 15,2-1-2-15,-1 10-9 0,-2 11-6 16,-6 13 15 0,1 11 1-16,-4 5-3 0,0 0 3 15,4 16-11-15,3 14-2 16,5 13 13-16,2-2 5 16,-1-6-1-16,-6-7 0 15,5-8-3-15,-5-6-1 16,0-9 1-16,2-5 3 15,2 0-4-15,8 0 6 16,8-21-6-16,3-8 8 16,-4-6 2-16,-6 3-6 15,-8 7 4-15,-5 12-8 16,-7 9 7-16,0 4-7 16,0 0 26-16,0 0-26 0,0 4-14 15,4 15-5-15,6 4 19 16,6-3 10-16,0-9-8 15,2-4 4-15,1-7-5 16,11 0 2-16,9 0 1 16,0-21-4-16,-2-8 2 15,-7-1-2-15,-14 2 1 16,-3 4 3-16,-10 8 1 16,1 7-2-16,-4 9 11 15,0 0 7-15,0 0 3 16,0 5-24-16,0 19-13 15,0 6 2-15,0 1 11 16,14-4-2-16,14-8-11 16,2-6-78-16,7-5-21 15,6-8-210-15</inkml:trace>
  <inkml:trace contextRef="#ctx0" brushRef="#br0" timeOffset="58950.879">4452 10954 839 0,'0'0'138'15,"0"0"-124"-15,0 0 47 0,0 0-53 16,0 0-8-16,0 0-22 15,198 53-180-15,-175-43-116 16</inkml:trace>
  <inkml:trace contextRef="#ctx0" brushRef="#br0" timeOffset="59100.459">4316 11207 801 0,'0'0'406'0,"0"0"-403"15,0 0-3-15,0 0 17 0,198 7-8 16,-88-7-9 0,-6 0-97-16,-21-2-285 0</inkml:trace>
  <inkml:trace contextRef="#ctx0" brushRef="#br0" timeOffset="59850.066">5261 10976 778 0,'0'0'105'0,"0"0"-100"15,0 0 79-15,0 0-26 16,0 0-7-16,0 0-26 15,207 32 1-15,-170-32-18 16,2 0 9-16,-2-11-5 16,2-14 14-16,0-10-4 15,1-12-10-15,-4-6 10 16,-6-6-10-16,-7-6 11 0,-13 8-22 16,-4 1 7-16,-6 7-7 15,0 10-1-15,-23 6 0 16,-9 13 1-16,5 10 7 15,1 10 10-15,-11 0 1 16,-9 40-19-16,-16 33-2 16,-2 24-3-16,-1 28 4 15,3 22 2-15,5 11 12 16,1 9-10-16,2-4 0 16,8-16-3-16,0-24 2 15,11-31-6-15,9-26 9 16,15-26-9-16,4-19 8 15,2-10-8-15,5-11-14 16,0 0-2-16,-4 0-35 16,-3-14-47-16,0-13-206 0</inkml:trace>
  <inkml:trace contextRef="#ctx0" brushRef="#br0" timeOffset="61431.971">5448 11851 271 0,'0'0'210'15,"0"0"-140"-15,0 0 20 16,0 0-46-16,0 0-10 0,0 0-16 16,0 0-6-16,16-54 16 15,-12 26 33-15,-1-7 19 16,4-5-52-16,2-6-20 15,2-2-8-15,-4 2 5 16,9 4-3-16,-6 4 11 16,-1 8-1-16,2 5 27 15,-2 9 4-15,-6 9-32 16,1 5 1-16,-4 2 4 16,0 0 0-16,3 18-16 15,4 16 0-15,9 10 5 16,0 5 14-16,-2-1-11 15,2-2-1-15,-2-3 5 16,2-5-9-16,0-5 13 0,-9-8-12 16,4-8 19-16,-6-5-11 15,-1-8-3-15,-1-4-8 16,-3 0-2-16,0 0-3 16,0 0-29-16,0-12-11 15,0-12-21-15,0-8-165 16,-23-1 27-16,-7 3-117 15</inkml:trace>
  <inkml:trace contextRef="#ctx0" brushRef="#br0" timeOffset="61570.873">5510 11626 9 0,'0'0'547'0,"0"0"-402"15,0 0-24-15,0 0 41 16,0 0-80-16,0 0-59 16,-78 0 13-16,78 0-29 0,27 0-5 15,19 0 0-15,0 0-1 16,3 0-2-16,4 0-118 15,-17 0-257-15</inkml:trace>
  <inkml:trace contextRef="#ctx0" brushRef="#br0" timeOffset="62417.168">6218 11132 512 0,'0'0'228'16,"0"0"-206"-16,0 0 44 0,0 0-4 15,0 0-9-15,0 0-25 16,-4 36 4-16,20-36-25 15,-5 0 23-15,-2-9-8 16,-6-1 14-16,-3 2-8 16,0 2 6-16,0 2 3 15,0 4 7-15,0 0-15 16,0 0-20-16,0 0-9 16,-3 4-35-16,3 10-34 15,0 1-74-15,0-7-152 0</inkml:trace>
  <inkml:trace contextRef="#ctx0" brushRef="#br0" timeOffset="63059.672">6890 10968 491 0,'0'0'262'0,"0"0"-248"15,0 0 75-15,0 0 4 16,0 0-35-16,0 0-13 0,23 107-13 15,3-95-15-15,-3-4-11 16,-3-2 7-16,3-4-8 16,3-2 8-16,15 0-8 15,9-6 3-15,4-15-6 16,-4-7-1-16,-13-8 5 16,-2-4-4-16,-17-4-2 15,-9 0-12-15,-9 0 9 16,0 3 5-16,-5 4-6 15,-32 7 3-15,-9 10-4 16,3 9 5-16,2 11 6 16,2 0-6-16,2 21-8 15,9 17 4-15,14 9-2 16,10 8 6-16,4 0-24 16,0-1-13-16,15-6-15 0,8-8-9 15,3-6-30-15,-7-12-17 16,1-11-25-16,3-11-189 15</inkml:trace>
  <inkml:trace contextRef="#ctx0" brushRef="#br0" timeOffset="63794.487">7339 10293 665 0,'0'0'168'16,"0"0"-72"-16,0 0 23 16,0 0-101-16,0 0-15 15,0 0 14-15,13 96 35 16,-3-42 15-16,6 9-17 16,-9 9-10-16,0 9-29 15,-1 9 9-15,-3 1-16 16,1-3 2-16,-1-9-5 15,4-11-1-15,6-12 0 16,1-16 1-16,2-10-5 16,0-12 9-16,-9-8-12 15,-4-4 7-15,1-6-9 16,-4 0-23-16,0 0 0 0,0 0 4 16,0 0 0-1,0 0 7-15,0 0 11 0,0 0 2 16,0 2-11-16,0-2 13 15,0 2-8-15,0-2 12 16,3 0-8-16,3 0 9 16,-3 0-8-16,4 0 9 15,6 0 3-15,-3-4 11 16,10-12 11-16,3-6-14 16,0-10 16-16,3-12-16 15,1-8 14-15,-4-10-15 16,3-8 3-16,1-9-9 0,-1 1-2 15,-6-1 0 1,-6 11 0-16,-5 10 4 0,-2 12-6 16,0 14 13-16,-7 14-6 15,5 10 14-15,-5 8-6 16,0 0-10-16,0 0-5 16,0 14-4-16,4 25 4 15,6 12 6-15,6 14 20 16,7 1-20-16,4 2 8 15,-8-5-12-15,4-6 5 16,-5-5-4-16,1-8-2 16,1-6 0-16,-10-5 4 15,6-7-9-15,-9-6 8 16,2-5-8-16,-2-5-14 16,-3-5-23-16,-1-5-95 0,-3 0 11 15,0-9-104-15,-19-14-221 16</inkml:trace>
  <inkml:trace contextRef="#ctx0" brushRef="#br0" timeOffset="63956.428">7569 10972 871 0,'0'0'97'16,"0"0"-73"-16,0 0 122 15,0 0-44-15,0 0-28 0,212-29-34 16,-180 29-40-1,-2 0-14-15,-3 1-161 0,-8 9-341 16</inkml:trace>
  <inkml:trace contextRef="#ctx0" brushRef="#br0" timeOffset="70395.394">3218 14383 173 0,'0'0'308'16,"0"0"-238"-16,0 0 39 15,0 0-9-15,0 0-32 16,0 0 30-16,0 0-14 16,0 0-19-16,0 0-41 15,0 0-1-15,0 0-16 0,0 4-3 16,0 0-4-16,0 1 2 16,7-4 0-16,12 1-1 15,8-2 10-15,3 0-7 16,2-3 10-16,1-20-9 15,1-9 11-15,1-10 1 16,-8-8-5-16,-4-4-5 16,-13 0-5-16,-1 0 3 15,-9 6-1-15,0-1 3 16,0 9-4-16,0 4 19 16,-16 11-20-16,0 8 2 15,9 11 7-15,4 6 9 16,-4 0-10-16,-6 0-10 15,-10 23 0-15,-7 21-17 0,-3 21 15 16,-6 15 3 0,5 13-4-16,-5 15 3 0,6 9 0 15,-3 13 0-15,6 4 1 16,0-1-4-16,7-11 7 16,7-12-7-16,5-22 7 15,3-14-1-15,4-18-1 16,4-15-1-16,-3-9-1 15,3-14 1-15,-4-6-1 16,4-8 4-16,-4-2-1 0,4-2-3 16,0 0 12-1,-3 0-12-15,-6 0 0 0,-1-11-56 16,-6-4-60-16,5 1-88 16,2-5-320-16</inkml:trace>
  <inkml:trace contextRef="#ctx0" brushRef="#br0" timeOffset="73395.803">3435 15141 461 0,'0'0'208'0,"0"0"-200"0,0 0 45 16,0 0-38-16,0 0-14 15,0 0 24-15,0 0-5 16,0 0 3-16,0 0-8 15,0 0 4-15,0 0-3 16,0 0-1-16,0 0 31 16,0 0 12-16,0 0 3 15,0-12-18-15,0-12-24 16,0-10-12-16,0-10-9 16,11-11 2-16,1-4 0 15,2-2 0-15,6 6 0 16,-8 6 0-16,2 9 1 15,-1 9-2-15,-6 8 4 0,-4 9-3 16,1 7 0-16,-4 3 2 16,0 4-2-16,0 0 0 15,0 0 0-15,0 0 5 16,0 5-10-16,0 19 7 16,0 9-2-16,0 10 10 15,12 2-2-15,-1 5-8 16,-2-2 0-16,1-3 6 15,-3-1-6-15,2-6 1 16,-5-11 0-16,3-4 1 16,0-2 2-16,-2-5-8 15,-1-2 2-15,-4-4-22 0,0-2-59 16,0-8-82-16,0 0-14 16,-27 0-330-16</inkml:trace>
  <inkml:trace contextRef="#ctx0" brushRef="#br0" timeOffset="73468.771">3435 15141 352 0</inkml:trace>
  <inkml:trace contextRef="#ctx0" brushRef="#br0" timeOffset="73563.714">3435 15141 352 0,'-53'-112'421'0,"53"112"-349"0,0 0 78 0,0 0-59 0,27 0-43 16,3 0 7-16,3 0-29 15,3 0-14-15,-3 0-12 16,6 0-27-16,-5 0-72 0,-8 0-255 15</inkml:trace>
  <inkml:trace contextRef="#ctx0" brushRef="#br0" timeOffset="73987.557">3973 14315 613 0,'0'0'276'0,"0"0"-217"16,0 0 34-16,0 0-61 15,0 0-3-15,0 0 12 0,95 0 4 16,-45 0-31-1,0 0-2-15,-10 0-9 0,6 0-6 16,4 0-54-16,-11 0-17 16,-16 0-148-16,-16 8-99 15</inkml:trace>
  <inkml:trace contextRef="#ctx0" brushRef="#br0" timeOffset="74155.509">3950 14583 651 0,'0'0'346'16,"0"0"-329"-16,0 0 116 15,0 0-58-15,209 8-51 0,-137-8-10 16,10 5-14-16,-19 1 0 16,-4 6-86-16,-22-6-180 15</inkml:trace>
  <inkml:trace contextRef="#ctx0" brushRef="#br0" timeOffset="88078.16">5266 14337 75 0,'0'0'387'0,"0"0"-290"16,0 0-27-16,0 0-32 15,0 0-20-15,0 0 18 16,0 0 4-16,0 0 21 16,-9 45 13-16,6-31-12 0,-4-7-19 15,3 4 0-15,-1-2-22 16,5 0 4-16,-4-4-6 16,1-1-10-16,-1-2 3 15,4-2-11-15,0 0 20 16,0 0-17-16,0 0 14 15,0 0-6-15,0-7 17 16,0-27 1-16,11-10-9 16,17-11-14-16,-10-5-6 15,1-2-2-15,4 2-7 16,-3 8-11-16,-1 7-10 16,-8 18 21-16,-4 13-1 0,-7 8 9 15,9 6-2 1,1 0-14-16,10 27-1 0,10 13 17 15,0 9-5-15,2 3 11 16,-2-2-7-16,-4-6 4 16,-6-8-5-16,-1-9 3 15,-8-13-1-15,-4-5 0 16,-2-9 0-16,6 0-3 16,8-9 6-16,8-24-3 15,3-9 1-15,3-6 6 16,-4 4-7-16,-6 6-4 15,-6 10-7-15,-4 10-2 16,-10 14 12-16,-3 4-5 16,0 0 1-16,7 26 0 0,6 15 5 15,5 12 16-15,-3-7-8 16,5-4-6-16,-6-12-2 16,2-13 0-16,3-8 0 15,-3-9-1-15,11 0 8 16,6-26-2-16,10-15-4 15,-2-12 5-15,-2-1-4 16,-9 4-2-16,-7 1 1 16,-4 13-1-16,-8 13-2 15,-6 10 2-15,-5 13 1 16,0 0 16-16,0 27-5 16,0 23 3-16,0 12 12 15,0 4-4-15,0-2-10 0,7-8-13 16,9-9-1-1,10-16-42-15,1-12-52 0,0-19-228 16</inkml:trace>
  <inkml:trace contextRef="#ctx0" brushRef="#br0" timeOffset="88705.845">5201 14604 703 0,'0'0'78'16,"0"0"-33"-16,0 0 114 15,0 0-62-15,0 0-24 16,0 0-4-16,99 2-22 15,-60 2-5-15,10 0-12 0,11 0 6 16,16-2-13 0,13-2 4-16,17 0-25 15,9 0 5-15,7 0-3 0,0 0 0 16,-4 0-4-16,-15 0 0 16,-20 0 0-16,-14 0 2 15,-23 0-10-15,-23 0 14 16,-12 0-12-16,-8 0-17 15,-3 0-12-15,0-4-83 16,-7-2-157-16</inkml:trace>
  <inkml:trace contextRef="#ctx0" brushRef="#br0" timeOffset="89431.73">5418 15008 620 0,'0'0'202'15,"0"0"-83"-15,0 0 13 16,0 0-88-16,0 0-8 16,0 0-15-16,0-11 9 15,0 11-28-15,0 11 9 16,0 12-11-16,0 15 11 15,0 12 0-15,0-1-10 16,0 5 11-16,0-6-8 16,0 2-4-16,-9-6 6 0,6-6-9 15,3-4 3-15,0-8 0 16,0-5-1-16,0-6-35 16,0-11 1-16,0-2-30 15,0-2-65-15,16 0-73 16,0-20 38-16,1-16-152 15</inkml:trace>
  <inkml:trace contextRef="#ctx0" brushRef="#br0" timeOffset="89700.3">5643 14999 382 0,'0'0'420'0,"0"0"-298"16,0 0-49-16,0 0-13 15,0 128-26-15,0-79 1 16,0 1-23-16,0 0 7 16,0 3-16-16,0 1 2 15,0-10-5-15,0-3 0 16,0-7-3-16,0-9 6 16,0-8-6-16,0-9-2 15,0-3-9-15,0-5-56 16,0 0-54-16,0-17-41 15,0-11 26-15,0-11-159 16</inkml:trace>
  <inkml:trace contextRef="#ctx0" brushRef="#br0" timeOffset="89937.256">5193 15021 742 0,'0'0'122'0,"0"0"18"16,0 0 22-16,0 0-74 15,0 0 5-15,232 0-46 16,-166 0-17-16,-3-5-29 16,-4 1 1-16,-10 4-2 0,-8 0-21 15,1 0-49 1,-3 0-81-16,-5 4-75 0,-8 7-380 15</inkml:trace>
  <inkml:trace contextRef="#ctx0" brushRef="#br0" timeOffset="90735.287">6412 14877 459 0,'0'0'312'0,"0"0"-255"15,0 0 45-15,0 0-3 16,0 0-32-16,0 0-17 15,172-12-11-15,-140 12 1 16,-9 0 4-16,-9 0-22 16,-5 0-1-16,-9 7-19 15,0 8 31-15,0 7-13 16,0 6 16-16,-20 6-21 16,-6-1 8-16,6-8-14 15,8-5 2-15,12-8-9 16,0-4 6-16,0-2-8 0,19-6 3 15,17 0-2-15,4 0 0 16,3 0-2-16,-10 0-51 16,3 0-101-16,-10-4-174 15</inkml:trace>
  <inkml:trace contextRef="#ctx0" brushRef="#br0" timeOffset="157851.385">9655 14164 343 0,'0'0'3'16,"0"0"27"-16,0 0 76 0,0 0 40 15,0 0-138-15,0 0 62 16,0 0-1-16,0 0 9 16,-53-31 28-16,47 31-49 15,-1-2-9-15,4 2-27 16,-4 0 13-16,-2 0-23 15,5 0 20-15,-6 0-21 16,1 0 2-16,-5 2 2 16,-2 14-8-16,2 6-6 15,5 8 2-15,9 2-12 16,0-1 20-16,0-4-18 16,26-7 15-16,13-8-11 15,-5-6 4-15,8-6 0 16,-3 0-2-16,-5-24 7 15,-4-16 2-15,-11-9-4 0,-8-8 6 16,-11-5 0 0,0 2-9-16,0 3 1 0,-14 7-2 15,-16 10-6-15,-6 14-1 16,-1 9 6-16,5 17-6 16,-1 0 5-16,3 25-14 15,7 21 9-15,0 14-4 16,10 6 3-16,13-5-25 15,0-11-22-15,0-14-15 16,13-18-80-16,13-13 53 16,4-5-128-16,-3-19-48 15</inkml:trace>
  <inkml:trace contextRef="#ctx0" brushRef="#br0" timeOffset="158443.83">9688 13337 609 0,'0'0'158'0,"0"0"-141"15,0 0 26-15,0 0 1 16,39 165 60-16,-25-78-64 16,2 11-9-16,-5 6-18 15,-2 3 2-15,1-7-7 16,-6-7-6-16,1-18 1 0,-1-12 5 15,-4-11-9-15,0-14 7 16,0-8-6-16,0-11 5 16,0-8-7-16,0-7 2 15,0-4 0-15,0 0 1 16,0 0 2-16,7-6 15 16,-4-13-14-16,10-7 13 15,4-7-15-15,6-7 5 16,4-10-4-16,8-8-3 15,2-10 3-15,-1-7-1 16,-6-3-4-16,0-2 7 16,-11 4-9-16,-3 7 12 0,-9 13-13 15,0 16 13 1,-3 14-8-16,1 12 31 0,-1 10 9 16,-4 4-19-16,3 0-21 15,13 32-1-15,2 20 0 16,17 21 1-16,-1 13 3 15,-4 2 10-15,5 0-12 16,-8-7 4-16,-1-13 0 16,-3-12-3-16,-3-10 5 15,-6-6 3-15,-2-12-19 16,-1-6 23-16,-7-8-24 16,-4-7 11-16,5-7-2 15,-5 0-44-15,0 0-20 16,0-25 13-16,-35-9-218 15,-19-10 18-15,-11 0-142 0</inkml:trace>
  <inkml:trace contextRef="#ctx0" brushRef="#br0" timeOffset="158612.987">9952 14043 526 0,'0'0'191'16,"0"0"-169"-16,0 0 44 15,0 0 148-15,217-6-113 16,-144 3-32-16,-13 3-19 15,-10 0-35-15,-4 0-15 16,-11 0 1-16,2 0-6 16,-2 0-90-16,-8-7-124 0,-9-5-495 15</inkml:trace>
  <inkml:trace contextRef="#ctx0" brushRef="#br0" timeOffset="158783.235">10843 13954 1158 0,'0'0'216'16,"0"0"-200"-16,0 0-8 15,0 0-5-15,0 0 9 16,0 0-24-16,214 0-39 16,-164 4-78-16,-15 4-71 15,-24 3-183-15</inkml:trace>
  <inkml:trace contextRef="#ctx0" brushRef="#br0" timeOffset="158935.18">10866 14143 779 0,'0'0'288'16,"0"0"-270"-16,0 0 90 16,0 0-46-16,0 0-38 15,248 2-18-15,-186-2-12 16,-9 0-74-16,-14 0-249 15</inkml:trace>
  <inkml:trace contextRef="#ctx0" brushRef="#br0" timeOffset="164391.24">8358 6003 422 0,'0'0'289'16,"0"0"-262"-16,0 0-5 16,0 0 14-16,0 0-19 15,0 0-13-15,0 0 14 16,-12 17-1-16,12-17 52 0,0 0 12 15,0 0-16-15,0 0-35 16,0 0-4-16,0 0-16 16,0-3 3-16,0-19-2 15,0-12-4-15,0-10-5 16,12-8 4-16,-5 0 11 16,-3 0-16-16,-1 6 3 15,-3 8-1-15,0 8-4 16,5 7 2-16,-5 9 0 15,8 4 14-15,2 5-12 16,6-2-6-16,7 7 3 16,7 0-1-16,9 0-4 15,2 16 3-15,-2 3 3 16,-9 0-1-16,-7-1 0 0,-11 1 1 16,-5 2 2-16,-7 4-2 15,0 7 39-15,0 6-6 16,-7 2-2-16,-9 0-23 15,9-2-7-15,7-8 12 16,0-7-9-16,0-8-5 16,0-3 5-16,20-3-10 15,6-4-14-15,8-2-17 16,5-3-70-16,-9 0-49 16,-11-13-381-16</inkml:trace>
  <inkml:trace contextRef="#ctx0" brushRef="#br0" timeOffset="167802.847">8880 4261 149 0,'0'0'149'0,"0"0"-75"16,0 0-10-16,0 0-11 15,0 0-3-15,0 0 34 16,-4 0-37-16,4 0-37 0,0 0 7 16,0 0 5-16,-3 0 6 15,-1 0-19-15,4 0 15 16,0 0-7-16,0 0 17 15,0 0 0-15,0 0-2 16,0 0 16-16,0 0-14 16,0 0 13-16,0 0-29 15,0 0 2-15,0 0-17 16,0 0 14-16,0 0-13 16,0 0 3-16,0 0-7 15,0 0 0-15,0 2 9 16,0 2-6-16,0 2 9 15,0 0-10-15,0 0 13 0,0 1-14 16,4-1 12-16,3 3-8 16,0-1 0-16,2 0 1 15,-2-2-2-15,5 0 0 16,-1 1 0-16,1 0 4 16,-1 1-7-16,5 0 6 15,-9-2-4-15,3 1-1 16,3-3 3-16,-6 0-4 15,0 1 7-15,5-1-6 16,-5 2 2-16,6-2-1 16,-3 0 0-16,6 3-2 15,-5 0-1-15,1 2 1 0,-5-2 2 16,1-1-2 0,4 2 4-16,-5-2-7 0,0 1 7 15,2-3-8-15,-2-2 10 16,-4-1-7-16,6 2 0 15,-2-1 2-15,-3 2-1 16,3 2 3-16,2-2 3 16,-2 2-6-16,0-2 4 15,5 1-1-15,-5-1-2 16,-3 5 3-16,5-6-5 16,-2 6 3-16,-4-2-3 15,5 2 0-15,-5 0 7 0,2 1-8 16,2 1 3-16,-3-1 0 15,0 2 1-15,-1-2-5 16,-3 0 2-16,5 0 0 16,-5-2 0-16,0 0 5 15,4 2-12-15,-4 0 15 16,0-3-10-16,0 6 7 16,0-3-8-16,0 1 3 15,0-4 0-15,0-1 0 16,0-2 0-16,0 0-2 15,0 0 7-15,0 2-10 16,0 0 10-16,0-2-9 16,0 2 9-16,0-1-8 15,0-3 3-15,0 5 0 16,0-1 0-16,3 0 0 0,-3 0-5 16,0-1 13-16,0-2-14 15,4 4 12-15,-4-5-11 16,4-1 5-16,-1 1 0 15,-3 1 0-15,4-3 3 16,-4 0-6-16,0 0 8 16,0 0-4-16,0 0 1 15,0 0 2-15,0 0 1 16,0 0-3-16,0 0-1 16,0 0 3-16,0 0-1 15,0 0 0-15,0 0 7 16,0 0-9-16,0 0 15 0,0 0-12 15,0 0 10 1,0 0-4-16,0 0-1 0,0 0-7 16,0 0 1-16,0 0-5 15,0 0 9-15,0 0-13 16,0 0 13-16,0 0-10 16,0 0 4-16,0 0-1 15,0 0 0-15,0 0-1 16,0 0 1-16,0 0-4 15,0 0-2-15,0 0 7 16,0 0-6-16,0 0 3 16,0 0-2-16,0 0-2 15,0 0 3-15,0 0 2 16,0 0-7-16,0 0 4 16,0 0-17-16,0 0 20 0,0 0-12 15,0 0 13-15,0 0-8 16,0 0 8-16,0 0-5 15,0 0-4-15,0-8 3 16,0-11 2-16,0-4-1 16,0-6 10-16,0 2-10 15,0-3 9-15,0 3-9 16,0 1 5-16,0 0-3 16,-11 2 0-16,0 4 3 15,-5-1-5-15,1 3 13 16,-3 3-12-16,-2 1 9 0,4-1-10 15,1 4 7-15,0-2-2 16,3 4 0-16,1-2 0 16,4 4-2-16,-2-2 8 15,6 3-14-15,-1 3 16 16,-3-2-7-16,4 1 5 16,-6 1-1-16,5 2-1 15,1 0 5-15,-4-4-1 16,-2 4-6-16,-2-4 10 15,-1 3-10-15,1 0 3 16,4 0 0-16,-2 0-8 16,-1-2 6-16,1 0-3 15,2 0 1-15,0-4 0 16,0-1-1-16,-2 5 4 0,5-5 2 16,1 1-3-16,-1 2 2 15,1 2-2-15,3 0-5 16,-6 1 4-16,3 0-2 15,-1 0 0-15,1 0 3 16,-1 0-2-16,1 1 4 16,-6-3 3-16,5 4-5 15,1-4 9-15,-1 3-11 16,4 2 2-16,0-2-2 16,0 2-1-16,0 0 0 15,0 0 2-15,0 0-8 16,0 0 12-16,0 0-12 0,0 0 8 15,0 0-5-15,0 0 3 16,0 0 0-16,0 0 0 16,0 0 1-16,0 0-5 15,0 0 10-15,0 0-9 16,0 0 9-16,0 0-10 16,0 0 6-16,0 0-2 15,0-2 0-15,0 2 0 16,0 0-4-16,0 0 8 15,0 0-15-15,0 0 17 16,0 0-12-16,0 0 2 16,0 0 1-16,0 0-12 15,0 0 4-15,0 4 10 16,4 6-15-16,12 4 14 16,-2-2-14-16,5 2 15 0,1 1-4 15,3-2 0-15,-4-1 0 16,3 0 2-16,-3-3 1 15,-3 0 2-15,-5 1-3 16,1 0 5-16,-2 0-11 16,3 1 12-16,-3-2-7 15,3 2 5-15,-3-4-3 16,-2 1 2-16,0-2-1 16,-1 0-1-16,6 3 4 15,-6-4-6-15,0 5 9 16,2-2-11-16,-2 3 13 0,-4 1-11 15,5-3 7-15,-5 2-3 16,2 2 0-16,-1-1 1 16,-1 1-5-16,1-3 9 15,-4-1-9-15,4 2 10 16,-4-1-9-16,0 2 8 16,3-2-9-16,-3 0 5 15,0-1-1-15,0 2 0 16,0 1 1-16,0-1-2 15,0-1 5-15,0 1-4 16,0-1 6-16,5-1-9 16,-5-3 6-16,0-2-3 15,0-2 0-15,0-1 0 16,0-1 6-16,0 0-4 0,0 0 8 16,0 0-9-16,4 0 9 15,-4 0-9-15,0 0 3 16,0 0-3-16,0 0-1 15,0 0 0-15,0 0 4 16,0 1-7-16,0-1 7 16,0 0 4-16,0 0-8 15,0 0 2-15,0 0-2 16,0 3-2-16,0-3-7 16,0 0-9-16,0 0-1 15,0 0-54-15,0 0-1 16,0 0-97-16,0 0-439 0</inkml:trace>
  <inkml:trace contextRef="#ctx0" brushRef="#br0" timeOffset="171628.819">8240 4836 109 0,'0'0'101'15,"0"0"-68"-15,0 0 55 16,0 0-10-16,0 0-18 16,0 0 17-16,0 0-13 15,3 0-21-15,-3 0-25 16,0 0 23-16,0 0-11 0,0 0-8 15,0 0 7 1,0 0-3-16,0 0 2 0,0 0-24 16,0 0 9-16,0 0-5 15,0 0-8-15,0 0 1 16,0 0 5-16,0 0 4 16,0-2 4-16,0 0 5 15,0-2-4-15,0 0 7 16,0 0-14-16,0 0 17 15,0-1-22-15,0 4 9 16,0 0-7-16,-3 1 12 16,3 0 5-16,0-3-18 15,0 3 0-15,0 0 3 16,0 0-11-16,0 0 4 16,0 0-6-16,0 0-3 0,23 8 9 15,3 1 5-15,1 2 3 16,-1 3-2-16,-3 5-2 15,-3 0 0-15,-1 4 0 16,-8 0 1-16,5 4-2 16,-9-1-2-16,5 0-1 15,-1-2 0-15,-4-2 0 16,5-1 2-16,-8-7-7 16,3 3 10-16,-4-7-7 15,3-1 9-15,-3-3-8 16,1-5 5-16,3 3-5 15,-4-2 1-15,6 2 0 0,-5-2-2 16,-1 0 5-16,1 0-10 16,3-2 7-16,2 0-7 15,5 0-58-15,-2 0-85 16,-5 0-62-16</inkml:trace>
  <inkml:trace contextRef="#ctx0" brushRef="#br0" timeOffset="172567.046">7183 4351 527 0,'0'0'89'0,"0"0"-28"16,0 0-4-16,0 0 0 15,0 0-28-15,-3 105 21 16,3-82-31-16,0 0 12 15,0-5-9-15,19-4-13 0,-4-6-2 16,0-4 6 0,8-4-10-16,-8 0 2 0,16-14 19 15,0-19-6-15,-8-5 4 16,0-7-19-16,-13-6 1 16,-6 5-4-16,-4 5-3 15,0 5 2-15,0 13-24 16,-23 8 23-16,-4 9-3 15,-6 6 0-15,-3 3 5 16,-5 30-7-16,3 17-5 16,0 7 12-16,7 7-6 15,20-3 15-15,4-13-16 16,7-10 12-16,0-12-10 0,3-12-8 16,17-8-29-1,1-6-28-15,2 0 21 0,0-22 18 16,4-15-41-16,-8-13-137 15,4-7-41-15</inkml:trace>
  <inkml:trace contextRef="#ctx0" brushRef="#br0" timeOffset="173121.83">7375 3850 589 0,'0'0'104'16,"0"0"45"-16,0 0-6 0,0 0-97 15,0 0-39 1,0 0 0-16,0 134 62 0,0-58-12 16,0 3-8-16,0-3-44 15,0-2 9-15,0-6-8 16,0-8 1-16,0-7-3 16,0-13-4-16,0-12 0 15,0-10 7-15,0-10-15 16,0-8 6-16,3 0 0 15,11 0-24-15,6-10 20 16,3-15 6-16,0-2-7 16,0 4 7-16,-13 11-1 15,-4 6-6-15,-6 6 14 16,0 0-14-16,0 0 2 16,0 15-1-16,0 11-5 0,10 1 11 15,6-2 14-15,-5-9-12 16,8-8 15-16,-3-4-7 15,-2-4 10-15,6 0-19 16,-1 0 22-16,4-22-6 16,4-10 12-16,-4-8-21 15,-4-5-6-15,-12 0-2 16,-7 4 2-16,0 3-8 16,0 11-3-16,-26 10 8 15,-1 9-11-15,1 8 11 16,-3 0-8-16,8 18-12 15,2 14-1-15,6 0-10 0,13-3 22 16,0-12-20 0,4-9 27-16,35-2-22 0,7-4-4 15,0-2-130-15,-16 0-112 16</inkml:trace>
  <inkml:trace contextRef="#ctx0" brushRef="#br0" timeOffset="179529.357">1472 854 313 0,'0'0'108'16,"0"0"7"-16,0 0 2 0,0 0-84 16,0 0-5-16,0 0-17 15,0 0 16-15,49 0-16 16,-35 0 15-16,2 0 15 15,0 0-25-15,-2 0 249 16,-1 0-256-16,-6-2-16 16,0 0 14-16,-7 0-9 15,0 2 6-15,0 0 1 16,3-2 13-16,-3 0 11 16,0-2 8-16,0-4-13 15,-17 2 11-15,-10 0-34 16,-15 5 5-16,-4 1-1 0,0 0-10 15,0 5-2-15,16 11-2 16,7 2-2-16,23 8-22 16,0 4 20-16,3 0-10 15,43 6 20-15,7-3-21 16,6-4 15-16,-10 2-4 16,-8-2 4-16,-22 0 7 15,-15-3 2-15,-4-4-4 16,-4 0 9-16,-33-2 8 15,-9-3-10-15,0 0 19 16,-3-5-20-16,13-4 6 16,13-1-7-16,9-6 0 15,11-1-2-15,3 0-1 0,0 0 0 16,0 0-40-16,14-1-87 16,32-14-89-16,7-3 8 15</inkml:trace>
  <inkml:trace contextRef="#ctx0" brushRef="#br0" timeOffset="179694.38">1910 1024 725 0,'0'0'174'16,"0"0"-149"-16,0 0 64 15,0 0-80-15,0 0-5 0,0 0-4 16,176-22-85-1,-150 22-99-15,-15 3-194 16</inkml:trace>
  <inkml:trace contextRef="#ctx0" brushRef="#br0" timeOffset="179873.631">1914 1205 442 0,'0'0'250'0,"0"0"-216"15,0 0 133-15,0 0-50 16,0 0-75-16,205-30-40 16,-166 24-2-16,2 1-41 15,-6-1-148-15,6 3-41 16,-2-1-255-16</inkml:trace>
  <inkml:trace contextRef="#ctx0" brushRef="#br0" timeOffset="180204.319">2420 1183 356 0,'0'0'247'0,"0"0"-186"16,0 0 17-16,0 0 7 16,0 0 8-16,0 0 11 15,194 30-50-15,-148-52-21 16,-3-6-14-16,-6-4-17 16,-14-3 18-16,-11 3-20 15,-12 1 18-15,0 0-13 16,-12 3 29-16,-29 0-14 15,-12 8-7-15,-9 8 2 0,2 11 1 16,2 1-7-16,5 4 2 16,10 17-22-1,17 5 10-15,19 4 1 0,7-1-19 16,19-10 15-16,34-6-7 16,11-10 11-16,8-3-5 15,-3 0 10-15,-3 0-8 16,-13-6 3-16,-14-4-22 15,-16 1-61-15,-13 2-92 16,-10 5-253-16</inkml:trace>
  <inkml:trace contextRef="#ctx0" brushRef="#br0" timeOffset="180820.037">3237 1061 144 0,'0'0'75'16,"0"0"-51"-16,0 0 69 16,0 0-22-16,0 0-24 15,0 0 57-15,0 27 44 16,0-27 9-16,0-4 11 15,0-11-72-15,0-12-68 16,0-2 28-16,0-8-12 16,11-3-9-16,1-6-10 15,-1 0-23-15,-4 6 4 16,5 7 2-16,-1 14-7 0,1 6 7 16,-1 10-15-1,5 0 7-15,-6 3-6 0,10 0-4 16,-1 0-5-16,4 9 11 15,0 13 4-15,0 3 9 16,-3 7-5-16,-10 7 16 16,1 1-9-16,-6-2 1 15,-1 0-5-15,-4-9 0 16,3-6 15-16,4-5-20 16,13-9 7-16,-1-7-3 15,8-1-12-15,6-1 0 16,6 0-34-16,-2-1-70 15,-5-18-90-15,-5-3-603 16</inkml:trace>
  <inkml:trace contextRef="#ctx0" brushRef="#br0" timeOffset="187562.727">8968 4296 126 0,'0'0'113'0,"0"0"-56"16,0 0-7-16,0 0-6 15,0 0-24-15,0 0 2 16,0 0 18-16,0 0 36 16,0-5-9-16,0 5-5 0,0 0 5 15,0 0-36 1,0 0-1-16,0 0-14 0,0 0-6 15,0 0-8-15,0 0-4 16,0 0 2-16,0 0-11 16,0 0 8-16,7 0 6 15,13 4-13-15,3 14 19 16,3 5-18-16,1 8-14 16,-1 7-19-16,-6 2-21 15,3 4-11-15,-9 1-32 16,5-1-14-16,1-5 1 15,-4 0-143-15</inkml:trace>
  <inkml:trace contextRef="#ctx0" brushRef="#br0" timeOffset="187646.211">9246 4828 53 0,'0'0'79'0,"0"0"-56"16,0 0-23-16</inkml:trace>
  <inkml:trace contextRef="#ctx0" brushRef="#br0" timeOffset="191065.764">9586 5231 134 0,'0'0'126'0,"0"0"-46"16,0 0 7-16,0 0-22 15,0 0 18-15,0 0-8 16,0 8-32-16,0 1 1 0,0 3-5 16,-4 7 45-16,-3 8-39 15,2 5 11-15,1 3-37 16,4 1 18-16,0-3-20 15,0-3 4-15,0-8-5 16,16-5-6-16,7-4-10 16,11-9 7-16,-4-4 1 15,2 0-7-15,-2-22 22 16,-4-12-15-16,1-10 7 16,-8-8-11-16,4-4 2 15,-12 3-12-15,-11 3 15 16,0 6-18-16,0 6 16 15,-14 4-14-15,-18 8 6 16,-2 8 0-16,1 8 1 0,1 10 0 16,2 0 0-16,0 8 4 15,7 23-11-15,7 6 12 16,9 9-17-16,7-2 9 16,0 0-9-16,0-3-33 15,23-7-17-15,0-5-46 16,-4-10-37-16,-1-9-79 15,-2-10-115-15</inkml:trace>
  <inkml:trace contextRef="#ctx0" brushRef="#br0" timeOffset="191717.724">9807 4823 638 0,'0'0'95'0,"0"0"-74"16,0 0 19-16,0 0-40 15,0 0 54-15,0 0-34 16,-4 124 25-16,4-85 16 16,0 4-7-16,0 3-10 15,0 5-38-15,0 2 9 16,0 3-11-16,0 5-1 15,0-3 2-15,0-8-8 16,0-6 3-16,0-10-1 0,4-7 1 16,6-12 0-16,3-3-10 15,-6-6 21-15,5-4-23 16,-5 1 22-16,6-3-16 16,-3 0 12-16,1 0-3 15,5-3 3-15,-4-19-3 16,2-6 12-16,-1-10-13 15,-3-9 45-15,-3-6-17 16,2-1 15-16,-5 1-32 16,-1 10 13-16,1 10-24 15,3 9 3-15,-2 10 1 16,-1 8 0-16,-1 5-4 0,1 1 8 16,3-2-20-1,9 2 15-15,3 0-15 0,8 0 9 16,-4 0 0-16,0 0 1 15,-4 0-1-15,-5 8-4 16,6 3 10-16,-4 7-13 16,-2 3 18-16,-5 8-6 15,-6 7 0-15,-3 11 14 16,0 3-16-16,-3 0 9 16,-13-4-4-16,0-10-3 15,9-10-2-15,7-6 11 16,0-10-24-16,0-3 13 15,11-6-4-15,20-1-28 16,-1 0-48-16,1-6-58 0,-8-14-410 16</inkml:trace>
  <inkml:trace contextRef="#ctx0" brushRef="#br0" timeOffset="192661.791">9014 4315 5 0,'0'0'5'0,"0"0"-5"15,0 0-10-15</inkml:trace>
  <inkml:trace contextRef="#ctx0" brushRef="#br0" timeOffset="199391.676">11981 14141 366 0,'0'0'419'0,"0"0"-392"15,0 0 12-15,0 0 57 16,0 0-89-16,0 0 14 16,0 0-19-16,0-4 14 0,0-2-7 15,0-1 19 1,0 2 9-16,3 0-8 0,-3-2-3 15,4 1-23-15,3-4 5 16,5-3-2-16,8-4-10 16,3-5 11-16,3-5-10 15,1-7 3-15,3-4 0 16,-4-6-4-16,-3-5 8 16,-3 4-9-16,-6-1 14 15,-2 4-18-15,-1 5 15 16,-6 7-12-16,2 9 6 15,0 9 0-15,1 6-1 16,11 6-2-16,4 0 0 16,4 1-7-16,4 22-3 15,-1 4 26-15,-3 4-16 16,-8 5 7-16,-8-2 1 0,-11 2-1 16,0-2 3-16,0-4 16 15,-11-6-17-15,-15-4 29 16,6-2-23-16,-3-7 17 15,8-5-16-15,7-4 4 16,5-2-16-16,3 0 2 16,0 0-3-16,0 0-7 15,0 0-32-15,0 0-55 16,11 7 19-16,15 2-119 16,1 0-71-16</inkml:trace>
  <inkml:trace contextRef="#ctx0" brushRef="#br0" timeOffset="199589.661">12793 14055 717 0,'0'0'340'0,"0"0"-296"16,0 0-2-16,0 0 30 15,0 0-68-15,0 0-7 16,10 0 13-16,-10 0-20 15,6 0-7-15,-3 6-51 16,1-5-58-16,-1 2-180 16</inkml:trace>
  <inkml:trace contextRef="#ctx0" brushRef="#br0" timeOffset="200012.708">13162 13974 483 0,'0'0'170'16,"0"0"-100"-16,0 0-1 0,0 0-34 15,0 0-1-15,0 0 15 16,142 97-17-16,-116-97 12 15,-3 0-20-15,-3-6 12 16,6-22-31-16,-3-7 6 16,-5-10-8-16,-9-2-6 15,-9 1-13-15,0 6-4 16,-32 0 14-16,-9 9 0 16,-5 12-2-16,-3 5 16 15,10 14 4-15,2 0-5 16,7 12-5-16,7 22-2 15,7 8-5-15,12 2 5 16,4-2-13-16,0-6 12 16,7-8-65-16,20-12-18 15,-4-10 20-15,3-6 31 0,4-3-28 16,2-28-61-16,2-11-89 16</inkml:trace>
  <inkml:trace contextRef="#ctx0" brushRef="#br0" timeOffset="200426.299">13509 13327 473 0,'0'0'257'15,"0"0"-181"-15,0 0 64 16,0 0-84-16,0 0-53 16,0 116 44-16,12-43-33 15,-1 8 7-15,9 6 1 0,-1 3-5 16,-1 0-7-16,1-8-1 15,1-12-10-15,-8-17 9 16,2-21-7-16,2-14 6 16,-5-13 1-16,8-5-2 15,4-5 5-15,4-30 15 16,-1-10-22-16,-3-10 18 16,0-1-21-16,-3 0 8 15,-6 8 3-15,-2 10-20 16,-5 14 9-16,-3 14-1 15,-1 7 0-15,3 3-1 16,1 19 0-16,0 19 2 16,5 10 20-16,-8 2-13 15,3-2 12-15,2-6-17 16,5-9 7-16,2-13-10 0,7-6 0 16,7-14-1-1,3 0-20-15,6 0-20 0,-2-28-96 16,-5-3-200-16</inkml:trace>
  <inkml:trace contextRef="#ctx0" brushRef="#br0" timeOffset="201188.606">10820 15368 738 0,'0'0'219'16,"0"0"-170"-16,0 0-5 16,0 0-4-16,0 0-16 0,0 0 46 15,92-6-27 1,-62 4-12-16,2-2-25 0,-5-2-5 16,-4 6-2-16,0 0-15 15,0 0-50-15,-9 0-52 16,-5 0-165-16,-9 6-328 15</inkml:trace>
  <inkml:trace contextRef="#ctx0" brushRef="#br0" timeOffset="201355.406">10790 15552 639 0,'0'0'383'15,"0"0"-279"-15,0 0-104 16,0 0 77-16,0 0-2 0,241-5-18 15,-179-4-43-15,-6 9-14 16,-13 0-1-16,-10 0-63 16,-13 0-147-16,-17 0-518 15</inkml:trace>
  <inkml:trace contextRef="#ctx0" brushRef="#br0" timeOffset="204631.895">11885 15574 235 0,'0'0'226'0,"0"0"-159"16,0 0 6-16,0 0 5 15,0 0-38-15,0 0 9 16,0 0 42-16,0 0 1 16,11-9-11-16,-11-4-53 15,0-5 12-15,0-9-29 16,0-7-2-16,9-6-9 16,-2-7 0-16,3-2 0 0,-1 3 9 15,2 7-18-15,1 9 18 16,-1-1-8-16,5 13 5 15,-2 4-8-15,2 1 2 16,3 8 0-16,1 1-2 16,-3 4 2-16,3 0-9 15,3 17 12-15,-4 11-14 16,-5 3 22-16,-5 8-10 16,-5-1 3-16,-4 1 5 15,0-2 3-15,0-3 5 16,0-4 2-16,0-2-12 15,3-9 11-15,13-8-7 16,7-1-21-16,0-6 16 0,0-2-12 16,-1-2 5-16,-3 0-19 15,4 0-45-15,-7-2-134 16,-5-12-366-16</inkml:trace>
  <inkml:trace contextRef="#ctx0" brushRef="#br0" timeOffset="205051.717">12667 15423 456 0,'0'0'226'0,"0"0"-145"15,0 0 20-15,0 0-1 16,0 0-46-16,0 0-24 16,30 101 10-16,-14-91-39 15,-2-6 26-15,-1-4-25 16,1 0 20-16,2 0-22 16,3-14 26-16,1-12-22 15,-6-10-1-15,-5-2-3 16,-9-2 2-16,0 4-10 15,0 4 17-15,-13 0-20 16,-20 10 17-16,-6 8-15 16,2 9 7-16,1 5 2 15,6 5-4-15,7 23-1 0,11 2 3 16,8 5-27-16,4-2 8 16,0-7-60-16,16-3-43 15,7-13-39-15,0-7-108 16,-9-3-80-16</inkml:trace>
  <inkml:trace contextRef="#ctx0" brushRef="#br0" timeOffset="205649.865">12789 14818 843 0,'0'0'48'16,"0"0"-31"-16,0 0 68 16,43 121-60-16,-33-71 43 15,-3 4-45-15,-7 8 17 16,0 5-28-16,0 1 15 16,0-6-19-16,0-8 6 15,0-14-14-15,13-7 2 16,6-12-2-16,8-3 14 15,-1-6-25-15,1-9 22 16,10-3-13-16,2 0 9 0,-2-3-8 16,2-13 1-1,-9 2 0-15,-11 4 0 0,-3 6 3 16,-12 4-15-16,-4 0 26 16,0 0-8-16,0 0-6 15,3 4 18-15,1 14-11 16,-1 4 10-16,6-8-13 15,5 0-4-15,-1-10 2 16,1 0 10-16,5-4-7 16,4 0 4-16,4-14 3 15,-1-11-9-15,-6-8-3 16,-1-3 0-16,-12-6-1 16,-7 0-1-16,0-2-13 15,-26-2 6-15,-24 5-1 0,-12 7 6 16,6 11-12-16,3 14 7 15,7 9 10-15,19 0-1 16,11 28 0-16,16 7 8 16,0 2-18-16,16-6 21 15,34-9-22-15,15-9 14 16,2-8-6-16,-1-5-88 16,-9 0-100-16,-11 0-394 15</inkml:trace>
  <inkml:trace contextRef="#ctx0" brushRef="#br0" timeOffset="206144.638">13944 15374 614 0,'0'0'366'0,"0"0"-365"15,0 0 55-15,0 0-40 16,0 0 4-16,7 103-15 15,20-90 4-15,5-1-2 16,1-2-4-16,-3-10 18 16,2 0-19-16,2 0 66 15,-4 0-44-15,0-26 10 16,2-6-32-16,-2-8 1 16,-11-6-3-16,-12-2-8 15,-7 0-24-15,0 2-5 16,-30 6 18-16,-28 6-4 15,-6 11 18-15,-5 9-10 16,7 14 10-16,13 4-2 16,12 29 6-16,10 19-4 0,15-2-2 15,12 2-21-15,0-2-71 16,19-10 3-16,17-9-30 16,-3-12-193-16</inkml:trace>
  <inkml:trace contextRef="#ctx0" brushRef="#br0" timeOffset="206728.666">14188 14789 753 0,'0'0'145'15,"0"0"-136"-15,0 0 89 16,0 0-48-16,50 126-25 16,-34-79 35-16,-6 2-32 15,3 5 16-15,-6 0-24 16,0 0 26-16,-4-1-41 16,6-9 9-16,-2-2-12 15,0-8 2-15,6-1-4 16,5-12 7-16,5 2-16 15,5-10 18-15,2-3-7 16,3-6 6-16,-2-4-7 16,4 0 0-16,-5-6 8 0,4-15 15 15,-3-12-15-15,-13-1-1 16,2-12 3-16,-8-1-15 16,-8 6 18-16,-4-5-24 15,0 7 14-15,0 10-7 16,0 4 3-16,0 8 0 15,3 12-2-15,1 5 1 16,4 0-10-16,3 0 2 16,0 4 6-16,-2 14 3 15,-2 4-4-15,-7 2 7 0,0 6-3 16,0 4 15 0,0 5-15-16,0 5 34 0,-4-8-24 15,4 4 24-15,0-9-29 16,0-8 16-16,34-6-17 15,12-11-1-15,3-6-3 16,1 0-29-16,-4 0-83 16,-7-19-183-16,-16-4-752 15</inkml:trace>
  <inkml:trace contextRef="#ctx0" brushRef="#br0" timeOffset="208919.873">7840 5382 273 0,'0'0'41'0,"0"0"-35"0,0 0-2 15,0 0 16-15,0 0 26 16,0 0 14-16,0 0 57 15,0 0-18-15,-66-6-76 16,63 6-23-16,-1 0-9 16,4 0-8-16,0 0-58 15,0 0 7-15,0 0-5 16,0 0 17-16,0 0 25 16,-9 0 28-16,6 0 2 15,-4 0-91-15,-6 0-6 16</inkml:trace>
  <inkml:trace contextRef="#ctx0" brushRef="#br0" timeOffset="210956.248">7840 5382 156 0,'-126'-6'202'0,"126"6"-154"16,0 0-34-16,-5 0 11 16,1 0-18-16,1 0 32 15,3 0 30-15,0 0 0 16,0 0-2-16,0 2-49 15,-4-2 9-15,4 0-22 16,0 0 7-16,0 0-3 16,0 0-8-16,0 0 0 15,0 0 8-15,0 0 19 16,0 0-9-16,0 0-4 16,4 0-5-16,3 0 4 0,5 0-13 15,2 0 24-15,6 0-23 16,-4 0 9-16,-2 0-7 15,9-5-2-15,0-1-2 16,0-2 9-16,3-3-20 16,-6 1 22-16,-1 0-19 15,1-1 15-15,-3 1-11 16,-1 3 4-16,0 0-2 16,-2 3 1-16,-1 3 2 15,-3 1-6-15,3-3 10 16,1 3-14-16,2 0 18 15,0-3-14-15,2 3 7 16,1-6-3-16,-3 2 1 0,7-1 0 16,-4 2-1-1,-1-1 3-15,-2-4-10 0,3 1 16 16,-4 0-10-16,1 0 11 16,-6 2-12-16,3-1 3 15,-3-3 0-15,3 4-2 16,1-2 5-16,2 1-9 15,-1 4 17-15,0-3-18 16,-3 3 16-16,-1-4-13 16,1 1 7-16,2-1-3 15,2 0 1-15,0 2 1 16,-2-2 6-16,2 0-7 16,-2 2 32-16,-1-1-11 15,-6 3 8-15,2-3-28 0,-2 4 1 16,0-5-3-16,9 3 0 15,-2-1 0-15,2-2 5 16,3 0-11-16,1 0 17 16,-6 0-15-16,2 0 11 15,-6 5-12-15,3-5 8 16,-3 1-3-16,-1 3 3 16,2-2 2-16,-1 0-5 15,3 2 10-15,3-2-6 16,1-2-1-16,-1 0 0 15,4 0 6-15,-10 1-13 16,6 0 4-16,-5 4 0 16,-2-4 0-16,-2 3 4 0,-4 0-6 15,1 0 10-15,8 0-5 16,-1-2 5-16,1 0-12 16,-1-2 9-16,5 0-7 15,-2 0 2-15,-2 3 0 16,-1 1 0-16,-2-1 3 15,-2-1-9-15,3 2 12 16,-1-2-11-16,2 0 15 16,5 0-14-16,-2-2 4 15,2 0-1-15,0 0 1 16,-6 2 0-16,3-1-4 16,-10 4 13-16,4-2-15 0,-3 2 17 15,-4 1-19-15,4-2 13 16,4-2-6-16,-1 0 1 15,9-3 0-15,-5 0 0 16,1-2 3-16,-1 3-12 16,-4 3 18-16,2-1-16 15,-2 1 16-15,-4-1-14 16,5 0 5-16,0-2 0 16,-4 5-3-16,3-3 6 15,2 0-11-15,-2 1 21 16,0 0-21-16,0 1 16 15,2-1-12-15,-6 2 5 16,-3-1-1-16,0 2 1 0,0 0 0 16,0-3 6-16,0 3 1 15,0 0 0-15,0-4-6 16,4 2 8-16,0-2-3 16,-4 3-12-16,0-2 5 15,3 2 0-15,-3-2-1 16,0 2 6-16,5-2-15 15,-5 1 21-15,4-2-16 16,-1 1 16-16,5-2-21 16,-5 3 10-16,1-1-1 15,-4 3 0-15,0 0 1 16,0 0 0-16,0 0 6 16,0 0-1-16,0 0-1 15,0 0-1-15,0 0 2 0,0 0-8 16,0 0 3-16,-11 5-2 15,-5 0 2-15,5 2 0 16,-4 2-8-16,4-4 19 16,-9 5-23-16,1-1 22 15,0-1-16-15,4 0 6 16,-4-1-1-16,8 1 1 16,-1 1 0-16,-2-3-2 15,1 1 7-15,-2 2-12 16,0-1 14-16,-4 2-13 15,-1 0 12-15,1 0-11 16,1 0 5-16,-1 0 0 16,3-4-2-16,2 2 5 0,-2-1-9 15,5-1 16 1,-5 1-19-16,0-1 19 0,2 0-15 16,-2 0 5-16,-3 2 0 15,1 2 0-15,-1-3 1 16,-4 4-7-16,0-1 15 15,-7 2-19-15,3 2 20 16,-5 0-17-16,6-1 13 16,3-1-9-16,0-3 3 15,9-1 0-15,-2 0-2 16,5 0 7-16,-5-2-14 16,-3 5 18-16,-4-2-13 0,-4 4 10 15,-3-2-11-15,4 0 6 16,-5 0-1-16,0 3 0 15,4 0 0-15,1-2-4 16,-1 2 13-16,8-5-21 16,-4-1 24-16,5-1-20 15,-5 4 14-15,3-1-10 16,-6 0 4-16,-1-2 0 16,1 0-3-16,3 0 6 15,0-2-14-15,3 2 23 16,1-2-20-16,-4 0 18 15,9 0-19-15,-6 0 10 16,1 0-1-16,3 0 0 0,5-2 2 16,-5 0-8-16,9 0 15 15,-3-2-19-15,1 0 23 16,5 0-22-16,1 0 17 16,3-2-12-16,0 0 4 15,0 0 0-15,0 0-1 16,0 0-12-16,0 0 12 15,16-4-68-15,10-12-36 16,8-6-231-16</inkml:trace>
  <inkml:trace contextRef="#ctx0" brushRef="#br0" timeOffset="-212159.069">9308 4514 251 0,'0'0'309'16,"0"0"-263"-16,0 0-46 15,0 0 0-15,0 0-101 16,0 0-36-16,0 0-23 16</inkml:trace>
  <inkml:trace contextRef="#ctx0" brushRef="#br0" timeOffset="-211078.238">8560 3727 319 0,'0'0'51'0,"0"0"-21"15,0 0 72-15,0 0 6 16,0 0-10-16,0 0 0 16,3 0-5-16,-3 0 23 15,0 0-62-15,0 0 0 0,0 0-38 16,0 0 3 0,-3-1-9-16,-17 1-1 0,-3 0 3 15,-3 0-3-15,-1 0-18 16,1 0 10-16,6 12-7 15,10 2 4-15,10 1-2 16,0 4-2-16,0 1 0 16,26 3 1-16,24 4-6 15,-1 1 4-15,1 1 10 16,-11 0-11-16,-13 3 0 16,-15-2 7-16,-11 0-10 15,0-4 10-15,-20-4 1 16,-17-3 9-16,-2-6 21 15,-1-3-26-15,1-7 41 16,5-3-26-16,2 0 36 0,14-3-31 16,6-8 11-1,12 1-25-15,0-2-10 0,0 2-9 16,20-1-31-16,17 4-9 16,9 3-57-16,3 4 4 15,-10 0-173-15,-5 0-361 16</inkml:trace>
  <inkml:trace contextRef="#ctx0" brushRef="#br0" timeOffset="-210186.108">9078 4467 178 0,'0'0'17'0,"0"0"-12"15,0 0-10-15,0 0 1 16,0 0 0-16,0 0-9 15</inkml:trace>
  <inkml:trace contextRef="#ctx0" brushRef="#br0" timeOffset="-206518.359">1479 2404 392 0,'0'0'163'0,"0"0"-17"16,0 0-72-16,0 0-18 15,0 0-30-15,0 0 13 16,0-6 16-16,0 6-24 16,0 0 31-16,0 0-36 0,0 0 22 15,0 0-32-15,0 0 24 16,0 0-15-16,0 0 12 15,-4 0-3-15,-22 0-16 16,-13 0-3-16,-4-4-5 16,-1 4-5-16,5 0 7 15,0 0-24-15,9 0 10 16,4 8-7-16,6 9 1 16,20 2-6-16,0 9-1 15,0 2-23-15,32 2 25 16,5 4 4-16,9 1-3 15,-3 1 22-15,6 2-16 16,-15-2 6-16,-11-3-3 16,-16-6 3-16,-7-3 0 15,-37-1 21-15,-13-4-20 0,-8-3 32 16,14-4-30-16,8-4 6 16,3-7-4-16,10-3 6 15,3 0-6-15,10 0-4 16,10 0-1-16,0 0-14 15,0 0-29-15,44-10-70 16,18-9 29-16,33-4-73 16,-3-2-93-16,2 0-377 15</inkml:trace>
  <inkml:trace contextRef="#ctx0" brushRef="#br0" timeOffset="-206353.113">1887 2604 658 0,'0'0'198'0,"0"0"-125"16,0 0-32-16,0 0-18 16,0 0-22-16,0 0 9 15,145-20-7-15,-111 18-6 16,0 2-96-16,-11 0-35 16,-11 0-159-16</inkml:trace>
  <inkml:trace contextRef="#ctx0" brushRef="#br0" timeOffset="-206198.171">1838 2805 416 0,'0'0'166'15,"0"0"-134"-15,0 0 47 16,0 0 8-16,0 0-22 16,0 0 22-16,205-28-67 15,-155 16-20-15,-8-1-82 16,4 5-179-16</inkml:trace>
  <inkml:trace contextRef="#ctx0" brushRef="#br0" timeOffset="-205821.835">2439 2759 659 0,'0'0'97'15,"0"0"-93"-15,0 0 31 16,0-124 3-16,7 81-31 16,13 3 22-16,-1 4-28 15,-3 4 18-15,-5 14-14 16,-4 6 8-16,5 4-12 16,-1 8 2-16,5 0-6 15,3 0 2-15,4 0-14 16,0 12 28-16,-9 10-13 15,2 12 13-15,-9 3 25 16,-3 7 11-16,1 0-4 16,-1-1-2-16,-4-2-21 15,7-12 23-15,-4-6-44 0,4-7 6 16,6-8 2-16,-6-5-15 16,5 0 6-16,6-3-38 15,5 0-56-15,4-9-94 16,4-14-104-16</inkml:trace>
  <inkml:trace contextRef="#ctx0" brushRef="#br0" timeOffset="-205502.83">3073 2729 549 0,'0'0'204'0,"0"0"-166"16,0 0 98-16,0 0-71 15,0 0-19-15,0 0-3 16,155 40-18-16,-128-40 16 16,5-4-33-16,-6-16 20 15,-3-10-17-15,-3-6 5 16,-13-2-16-16,-7 1-1 16,0 7 0-16,-7 7-10 15,-32 4 4-15,-7 11-2 16,3 8 3-16,-1 0-20 15,5 27 17-15,13 10-41 0,13 10-27 16,13-3-58 0,0-10-42-16,9-12-94 0,25-16 71 15,5-6 13-15</inkml:trace>
  <inkml:trace contextRef="#ctx0" brushRef="#br0" timeOffset="-204973.125">3370 2029 144 0,'0'0'639'16,"0"0"-575"-16,0 0-47 16,-11 116-15-16,8-34 86 0,3 7-21 15,0 5-10-15,0-2-4 16,7-7-39-16,12-15-14 15,4-20 0-15,-2-18 10 16,-1-19-16-16,3-4 17 16,3-9-16-16,1 0 15 15,-1-22-3-15,6-13-7 16,-9 0 0-16,-9 5-4 16,-5 12 3-16,-9 11-8 15,0 7 18-15,0 0-5 16,0 0-4-16,0 13 0 15,0 12-13-15,7 4 13 16,9-3 14-16,2-8-13 0,8-8-2 16,1-1 7-16,5-9-13 15,1 0 14-15,10-13 14 16,3-22-15-16,-5-7 18 16,-10-4-24-16,-16-2 0 15,-15 2 0-15,0 3 6 16,0 4-11-16,-41 11 12 15,-14 10-6-15,-2 14 8 16,-3 4-14-16,5 8 5 16,6 26-10-16,19 5-2 15,19 0-9-15,11 0 15 16,7-14-55-16,46-7 8 0,9-10-130 16,-5-8-46-16</inkml:trace>
  <inkml:trace contextRef="#ctx0" brushRef="#br0" timeOffset="-200097.248">9380 4786 229 0,'0'0'102'0,"0"0"-61"16,0 0-19-16,0 0 8 15,0 0 25-15,0 0-2 16,0 0 2-16,-12-2-12 16,9 2 12-16,3 0-30 0,0 0 5 15,0 0-22 1,0 0 9-16,-4 0-1 0,4 0 0 16,-4 0-2-16,-1 0-5 15,2 0 27-15,-4 0-14 16,-1 0 11-16,0 0-24 15,1 2 24-15,3 3-15 16,-3-4 8-16,2 1-3 16,1 1-8-16,4-3 7 15,0 0-17-15,0 0 17 16,0 0-18-16,0 0 1 16,0 0 0-16,20 0 6 15,10-11-2-15,12-3 2 16,4-5 0-16,7-4-8 0,4 0 1 15,-8 2 6 1,-6 5-15-16,-13 5 15 0,-7 2-17 16,-14 7 8-16,-2 0-1 15,-4 2 0-15,1 0 5 16,-1 0-12-16,-3 0 16 16,0 0-7-16,0 0 2 15,0 0 20-15,0 0-15 16,0 0 14-16,0 0-13 15,0 0 9-15,0 0-3 16,0 0-11-16,-3 0 6 16,-11 2-3-16,-9 4-7 15,-9 6 5-15,-5 2-12 0,-2 4 6 16,2-2 0-16,-2 0 0 16,12-4 3-16,4-3-8 15,13-3 13-15,1-4-20 16,5-2 23-16,4 0-22 15,0 0 13-15,0 0-6 16,9-6-14-16,18-9 16 16,6-3-2-16,-3 2 8 15,2 4-13-15,-2 0 18 16,-7 4-18-16,4 3-23 16,-8 4-67-16,-8 1-405 15</inkml:trace>
  <inkml:trace contextRef="#ctx0" brushRef="#br0" timeOffset="-190431.194">16873 7854 541 0,'0'0'167'16,"0"0"-122"-16,0 0 86 16,0 0-42-16,0 0-22 15,0 0-11-15,0 0-3 16,-42-36-28-16,35 32 39 15,2 4-29-15,5 0 3 16,-4 0-8-16,4 0-8 0,0 0-11 16,0 0 5-16,0 0-27 15,0-4 24-15,43 0-25 16,29-5 22-16,20-4-15 16,7 1 5-16,0 4-3 15,-12 5-7-15,-22 3-82 16,-19 0-25-16,-26 15-99 15,-20 8-86-15</inkml:trace>
  <inkml:trace contextRef="#ctx0" brushRef="#br0" timeOffset="-190261.282">16782 8105 744 0,'0'0'109'15,"0"0"-6"-15,0 0 21 0,0 0-22 16,0 0-17-16,263-31-31 15,-183 20-42-15,-15 9-7 16,-15 2-5-16,-10 0-55 16,-13 13-121-16,-15-1-314 15</inkml:trace>
  <inkml:trace contextRef="#ctx0" brushRef="#br0" timeOffset="-189064.294">18863 7171 419 0,'0'0'222'16,"0"0"-122"-16,0 0-1 15,0 0 25-15,0 0-45 16,0 0-42-16,-42-61 28 15,28 55-55-15,-2 2 31 16,0 1-26-16,2 3 20 16,-13 0-27-16,-4 27-6 15,-3 30-4-15,7 20 2 16,11 26-12-16,16 15 24 16,0 13-21-16,0 12 17 0,23 7-16 15,0-2-3 1,-7-8-38-16,-16-12 11 0,0-17 6 15,0-17 30-15,-31-19 4 16,-10-16-10-16,-9-17 16 16,1-11 20-16,3-13 4 15,7-9 17-15,9-4-14 16,7-5-24-16,7 0-8 16,12 0 4-16,4 0-14 15,0 0-21-15,36-6-42 16,13-4-54-16,8 0-160 15</inkml:trace>
  <inkml:trace contextRef="#ctx0" brushRef="#br0" timeOffset="-188286.048">19999 7225 269 0,'0'0'57'15,"0"0"26"-15,0 0 30 16,0 0 9-16,0 0-51 15,0 0-30-15,-102-61 34 16,79 56-6-16,-8 0 5 16,5 5-38-16,-1 0 21 15,1 0-20-15,-1 0-27 16,4 0-9-16,-3 21 10 16,3 11-19-16,10 12 18 15,6 18-16-15,7 14 6 16,0 18 0-16,15 13 0 0,16 14 6 15,-1 15-15-15,-7-1 20 16,-12 1-19-16,-11-9 19 16,0-9-22-16,0-13 11 15,-18-13 0-15,-28-17 0 16,-8-19 0-16,-7-12 30 16,-1-12 8-16,6-12 36 15,10-4-52-15,9-8 3 16,14-4-19-16,7-4-12 15,16 0-1-15,0 0-94 16,46 0-70-16,19 0-210 16</inkml:trace>
  <inkml:trace contextRef="#ctx0" brushRef="#br0" timeOffset="-186931.316">20880 8074 351 0,'0'0'404'0,"0"0"-357"15,0 0 48-15,0 0 1 16,0 0-34-16,0 0-58 0,0 0 13 16,81-133 19-16,-59 74 0 15,6-5-11-15,-7-1-14 16,7-4-11-16,-10 1 12 15,2 8-23-15,-8 7 22 16,-1 16-21-16,-4 10 20 16,2 16-13-16,1 5 3 15,-3 6-2-15,13 0-1 16,6 0 4-16,13 13-7 16,7 11 12-16,0 0 8 15,-5 0-10-15,-9 4 1 16,-18 3-3-16,-14 3 1 15,0 6 13-15,0 4 8 0,-11 0 6 16,-8 0-20-16,-1-2 14 16,13-6-24-16,7-4 26 15,0-6-25-15,0-6 4 16,0-4-5-16,0-6 0 16,14-6-1-16,9-4-41 15,6 0-1-15,1-23-38 16,-4-15-21-16,1-10-163 15,-11-8-48-15</inkml:trace>
  <inkml:trace contextRef="#ctx0" brushRef="#br0" timeOffset="-186647.276">21540 7277 404 0,'0'0'96'0,"0"0"112"15,0 0-86-15,0 0-19 16,0 0-35-16,0 0 11 15,198-86-47-15,-149 83 3 16,-10 3-32-16,-12 0 8 16,-16 11-9-16,-11 11 2 15,0 6 35-15,-23 8-10 16,-18 3 13-16,-5 0-35 16,3-5 30-16,13-3-33 15,11-10 31-15,8-3-30 16,11-6-3-16,0-3-1 15,18-4-1-15,28-1 0 16,9 1-17-16,-2-1-36 16,-12 0-95-16,-10-4-189 0</inkml:trace>
  <inkml:trace contextRef="#ctx0" brushRef="#br0" timeOffset="-186338.48">22306 7877 1070 0,'0'0'154'0,"0"0"-106"15,0 0 31-15,0 0-71 16,0 0-8-16,0 0-45 16,-14 0-88-16,14 0-94 15,-13 0-693-15</inkml:trace>
  <inkml:trace contextRef="#ctx0" brushRef="#br0" timeOffset="-182604.216">23070 7850 414 0,'0'0'229'0,"0"0"-158"15,0 0-8-15,0 0-28 16,0 0-14-16,0 0 29 0,0 0-17 16,49 14 8-16,-18-20-19 15,2-20 27-15,17-13-40 16,5-14 0-16,-2-7-7 16,-4-4 2-16,-15 0-8 15,-18 1-1-15,-13 3 1 16,-3 5-9-16,0 9 4 15,-26 9-28-15,-13 11 30 16,5 14 7-16,-1 12 4 16,1 0 4-16,-5 46 1 15,-10 30-8-15,-8 34 0 16,-8 29 44-16,-3 27-2 16,-1 19 3-16,-10 21-43 0,-17 12 0 15,-8-17-1-15,-2-22 6 16,10-39-8-16,36-46 11 15,21-32 5-15,20-30-4 16,15-17 7-16,4-15-18 16,0-18 31-16,0-26-32 15,16-10-3-15,0-1-26 16,-2 11-72-16,-7 11-126 16,6 8-446-16</inkml:trace>
  <inkml:trace contextRef="#ctx0" brushRef="#br0" timeOffset="-181703.549">23245 8449 349 0,'0'0'136'16,"0"0"-35"-16,0 0 22 15,0 0-77-15,0 0-1 16,0 0 7-16,37 17 33 16,-14-47-26-16,13-12-31 15,-6-10 7-15,3-7-18 16,3-5 10-16,-6-2-24 0,-4 4-6 16,-3 6 4-16,-7 14-1 15,-9 14 1-15,0 16 1 16,-7 12 9-16,0 1-8 15,0 38 6-15,0 15-6 16,0 12 25-16,0 6-24 16,4-1 8-16,8-8-11 15,2-8 4-15,2-13-5 16,0-16-3-16,-5-11-2 16,1-9-30-16,-8-6-5 15,-4-1-59-15,0-25 24 16,0-4-107-16,-23-2 12 15,-16 4 103-15,5 6-8 16,-8 5 75-16,5 7 110 16,1 9 48-16,10 1-80 15,12 0 34-15,8 0-43 0,6 0-41 16,0 0-23-16,32 0 7 16,18 5-7-16,10 0-5 15,2-4-19-15,-9-1-240 16</inkml:trace>
  <inkml:trace contextRef="#ctx0" brushRef="#br0" timeOffset="-177797.464">24384 7756 360 0,'0'0'80'15,"0"0"45"-15,0 0 16 16,0 0-93-16,0 0 17 16,0 0-10-16,0 0 29 15,0-7-35-15,0 7 1 16,-3-2-16-16,3 2-10 15,-4 0-10-15,-3 0-9 0,-2 9-8 16,2 17 8 0,4 6-9-16,3 1 14 0,0-8-15 15,3-3 5-15,27-9 0 16,6-13-2-16,1 0 5 16,5-7-11-16,4-21 14 15,-9-12-13-15,-1-6-7 16,-13-6 3-16,-16 0-17 15,-7 3 19-15,0 12-8 16,0 7 6-16,-34 11 9 16,-8 11-18-16,-8 8 15 15,1 11-5-15,-8 27 1 16,2 10 10-16,15 8-4 16,13 1 2-16,15-2 1 0,12-6 0 15,0-14-16-15,3-10-84 16,29-16 2-16,5-9-16 15,-1-1-86-15,-3-29-20 16</inkml:trace>
  <inkml:trace contextRef="#ctx0" brushRef="#br0" timeOffset="-177128.364">24713 7053 233 0,'0'0'433'0,"0"0"-328"0,0 0-56 16,0 0-21-16,0 0 14 15,0 0 43-15,0 106-14 16,0-52 4-16,-12 7-42 16,5 3 2-16,0 11 17 15,7 1-40-15,0 2 8 16,0-7-16-16,0-6 4 15,0-14-8-15,3-6 0 16,8-14-1-16,-8-7 4 16,3-8-10-16,1-8 16 15,-7-5-15-15,3-3 20 16,-3 0-24-16,0 0 11 0,4 0-2 16,-4 0 1-1,0 0 0-15,0 0 0 0,0 0-4 16,0 0-4-16,0 0-2 15,9 0 5-15,-2 0-15 16,3 0 17-16,6 0 2 16,0-13 0-16,2-8 1 15,8-10 0-15,3-13-5 16,1-12 4-16,3-14-3 16,-3-10-4-16,2-8 1 15,-5 5-9-15,-13 12-14 16,-2 12 11-16,-5 21 19 15,-3 15-3-15,0 11 8 0,1 11-3 16,-5 1-1 0,0 3-1-16,0 28 14 0,0 13-6 15,0 11 34-15,0 2-6 16,3 5-8-16,4 2-25 16,-3 3 2-16,5-5 8 15,-6 1-21-15,-3-9 18 16,0-8-18-16,0-9 9 15,0-6-2-15,4-12-11 16,-1-5-21-16,5-7-19 16,0-7-13-16,-1 0-39 15,1-7-113-15,-8-19-135 16</inkml:trace>
  <inkml:trace contextRef="#ctx0" brushRef="#br0" timeOffset="-176978.481">24895 7724 638 0,'0'0'219'16,"0"0"-157"-16,0 0 67 15,0 0-73-15,225-18-46 16,-167 18-20-16,-12 0-123 16,-19 0-601-16</inkml:trace>
  <inkml:trace contextRef="#ctx0" brushRef="#br0" timeOffset="-175803.343">17243 11107 767 0,'0'0'237'15,"0"0"-214"-15,0 0 43 16,0 0-56-16,0 0-7 16,0 0 6-16,239-25-10 15,-170 19 1-15,-11 3-2 16,-5 3-6-16,-10 0-111 15,-22 0-140-15</inkml:trace>
  <inkml:trace contextRef="#ctx0" brushRef="#br0" timeOffset="-175638.507">17339 11296 826 0,'0'0'296'15,"0"0"-278"-15,0 0-18 16,0 0-1-16,235-43-3 16,-150 39-62-16,-13 2-141 15,-19-2-342-15</inkml:trace>
  <inkml:trace contextRef="#ctx0" brushRef="#br0" timeOffset="-175193.969">18421 10353 749 0,'0'0'119'16,"0"0"-112"-16,0 0 51 0,0 0-22 16,0 0-19-16,-184 153 4 15,177-77 3-15,7 11 6 16,0 12-27-16,4 7 5 16,26 7-1-16,-2-3-11 15,-10-6 10-15,-6-8-12 16,-8-15 6-16,-4-13 0 15,0-14-3-15,0-11 6 16,-27-10 22-16,-3-5-7 16,-9-4 11-16,-3-2-16 15,-4 0 19-15,9-4-29 16,-2 3 4-16,12-7-7 16,8-2-2-16,12-6 0 0,7-5-35 15,0-1-43-15,46 0-108 16,14-26-67-16</inkml:trace>
  <inkml:trace contextRef="#ctx0" brushRef="#br0" timeOffset="-174712.55">19108 10361 596 0,'0'0'158'16,"0"0"-125"-16,0 0 45 15,0 0 11-15,0 0-48 16,0 0-34-16,-112 30-5 16,98 3 3-16,5 6 1 15,9 11-5-15,0 11 17 0,0 9-18 16,9 12 3 0,21 6-3-16,-7 6 4 0,0 5-13 15,-16-1 12-15,-7-4-8 16,0-10-17-16,0-11 22 15,-30-11-5-15,0-10 5 16,-2-10 3-16,-1-8 3 16,-1-6 4-16,-1-5-5 15,5-2-4-15,-1-5 8 16,5 0-18-16,6-6-2 16,13 1-40-16,7-6-97 15,0-5-135-15</inkml:trace>
  <inkml:trace contextRef="#ctx0" brushRef="#br0" timeOffset="-173332.508">19973 10982 149 0,'0'0'87'0,"0"0"1"16,0 0 43-16,0 0-18 15,0 0-12-15,0 0-36 16,0 0 3-16,0 43 12 16,0-43-3-16,0 0-6 15,0 0-27-15,0 0 2 16,0 0-30-16,0-17 24 16,16-13-20-16,3-11-13 15,8-15-1-15,-4-7 0 16,-6-5 1-16,-1 2 1 15,-5 4-12-15,-2 9 14 16,-6 13-18-16,-3 12 11 16,4 10-4-16,-1 10 1 0,1 7-1 15,12 1 0-15,3 0-20 16,11 0 14-16,0 7 13 16,2 5-17-16,-11 2 18 15,-1 3-12-15,-1 2 5 16,-12 6-2-16,-1 7-1 15,-6 1 6-15,0 6 12 16,0-4-11-16,0 1 25 16,0-7-25-16,0-5 11 15,0-2-11-15,0-6-8 16,0-6 4-16,3-4-12 16,11-6-41-16,6 0-26 0,-1-11-119 15,-5-24-95-15</inkml:trace>
  <inkml:trace contextRef="#ctx0" brushRef="#br0" timeOffset="-173027.204">20496 10218 730 0,'0'0'118'0,"0"0"-39"16,0 0-43-16,0 0-16 15,0 0 26-15,0 0-4 16,172 16-28-16,-142-1-3 0,-7 1-10 16,-13 1 13-16,-10 4-2 15,0 2-10-15,0 2 27 16,0 0 3-16,-23 0 26 16,0-5-30-16,0-2 7 15,13-4-21-15,6-5-6 16,4-3-8-16,0-3-13 15,20 1-11-15,20-4-94 16,6 0-43-16,-3 0-465 16</inkml:trace>
  <inkml:trace contextRef="#ctx0" brushRef="#br0" timeOffset="-172771.436">21147 10896 921 0,'0'0'293'0,"0"0"-208"16,0 0 14-16,0 0-47 15,0 0-31-15,0 0-18 16,0 0-6-16,0 0-90 16,0 0-147-16,0 0-324 0</inkml:trace>
  <inkml:trace contextRef="#ctx0" brushRef="#br0" timeOffset="-170602.309">21764 10925 446 0,'0'0'177'0,"0"0"-93"15,0 0-23-15,0 0-9 16,0 0-18-16,0 0 40 16,0 0 5-16,0 0-22 15,0 0 6-15,0 0-21 16,0-11 30-16,0-7-38 15,6-12-29-15,4-14-2 16,10-10-5-16,3-7 3 16,-5 0-2-16,1 5 1 15,-3 8-10-15,-5 12 9 16,-3 15 1-16,-4 10-2 0,-4 11 5 16,3 0-6-16,1 19-22 15,3 23 23-15,9 13-1 16,-4 1 6-16,3-3 4 15,0-12-2-15,0-9-3 16,-3-14 3-16,-1-12 3 16,5-6-6-16,7 0 7 15,10-24-2-15,10-18-4 0,-1-8-3 16,-8-2 7 0,-8 3-13-16,-3 9 12 0,-16 13-12 15,2 12 12-15,-9 11-5 16,0 4 3-16,0 16 9 15,0 22-13-15,0 15 0 16,0 0 7-16,4-6 0 16,15-13-10-16,4-12 10 15,4-12-13-15,10-10 9 16,9-4-3-16,10-28 0 16,-1-10-2-16,-5-9 2 15,-17 4-9-15,-10 3 6 16,-12 10 6-16,-2 9-10 15,-9 14 16-15,0 10-6 16,0 1 29-16,0 18-22 0,0 20-10 16,-9 14 2-16,2 2-8 15,7-1 6-15,0-7-9 16,0-8-145-16,7-12-78 16,5-16-587-16</inkml:trace>
  <inkml:trace contextRef="#ctx0" brushRef="#br0" timeOffset="-170113.255">21543 11073 607 0,'0'0'205'0,"0"0"-191"15,0 0 95-15,0 0-30 0,0 0-10 16,0 0-9 0,-60-2-8-16,60 0 14 0,0 2-31 15,0-2 7-15,46 0-37 16,37-2 42-16,29 2-6 16,20-2-5-16,24 0-12 15,2 4-14-15,1-3-8 16,-2 3 7-16,-24 0-13 15,-22 0 5-15,-35 0-2 16,-26 0-11-16,-20 0 9 16,-18 0-15-16,-8 0-1 15,-4 0-19-15,0 0-40 16,0 0-92-16,-4 0-368 16</inkml:trace>
  <inkml:trace contextRef="#ctx0" brushRef="#br0" timeOffset="-169061.039">21761 11530 482 0,'0'0'275'0,"0"0"-203"15,0 0 6-15,0 0-28 16,0 0 1-16,0 0-20 0,0 113 4 16,0-66-34-16,0 6 22 15,0-3-22-15,-4-9 3 16,1-4 2-16,-1-11-9 16,4-8 4-16,0-11-2 15,0-7-49-15,0 0-153 16,11-13 27-16,8-25-259 15</inkml:trace>
  <inkml:trace contextRef="#ctx0" brushRef="#br0" timeOffset="-168860.354">21895 11440 488 0,'0'0'239'0,"0"0"-208"0,0 0 75 16,0 0-9-16,30 147-40 15,-26-100-44-15,-4 8 1 16,0-5-9-16,0-6-9 16,0-11 10-16,0-8-12 15,0-13-39-15,0-8-122 16,-4-4-42-16,-3-4-204 16</inkml:trace>
  <inkml:trace contextRef="#ctx0" brushRef="#br0" timeOffset="-168646.83">21559 11462 708 0,'0'0'143'16,"0"0"-130"-16,0 0 152 15,0 0-80-15,237-12-44 16,-157 6-23-16,-8 6-6 15,-11 0-12-15,-7 0-10 16,-13 0-77-16,-14 0-206 16,-15 9-277-16</inkml:trace>
  <inkml:trace contextRef="#ctx0" brushRef="#br0" timeOffset="-164723.981">6101 15096 343 0,'0'0'240'16,"0"0"-139"-16,0 0-30 15,0 0-23-15,0 0-15 16,0 0 32-16,0-3-16 0,0 3-2 16,0 0-18-16,0 9 11 15,0 12-18-15,0 15 20 16,0 9-26-16,0 9 0 16,0 4 11-16,0 5-13 15,0-2-7-15,3-7-1 16,1-4-8-16,-4-10 8 15,0-9-10-15,0-13 8 16,0-13-5-16,0-5 2 16,0 0-1-16,0 0 4 15,0-20-4-15,0-14-19 16,0-10-68-16,-11-2 16 16,-1-2-121-16,1 2-82 0</inkml:trace>
  <inkml:trace contextRef="#ctx0" brushRef="#br0" timeOffset="-164311.469">6204 15075 461 0,'0'0'121'0,"0"0"-46"16,0 0 9-16,0 0-48 15,0 0 3-15,0 0 4 16,132 34 23-16,-128-16-20 15,-4-4-15-15,0-1-20 0,0 1-10 16,0 0 5 0,0-3-5-16,-22 1 4 0,-6 5 0 15,2-7-4-15,-1 1 2 16,13-2 3-16,5-3 3 16,9-2-9-16,0 0 0 15,13 6-18-15,29 1 16 16,2 6 4-16,6 5 37 15,-8 8 9-15,1 1-10 16,-10 5 26-16,-6-1-6 16,-8-7-4-16,-3-2-37 15,-5-8 8-15,1-1-19 16,-5-7 4-16,-3-2-4 16,-1-2-9-16,1-6 3 0,1 0-14 15,-1 0-37-15,3 0-75 16,-7 0-31-16,0-14-261 15</inkml:trace>
  <inkml:trace contextRef="#ctx0" brushRef="#br0" timeOffset="-161522.876">7613 5482 17 0,'0'0'124'16,"0"0"-77"-16,0 0-15 0,0 0-26 15,0 0-6-15,0 0 4 16,0 0-9-16,6 2-1 16,-6 6-49-16</inkml:trace>
  <inkml:trace contextRef="#ctx0" brushRef="#br0" timeOffset="-161123.397">7613 5482 174 0</inkml:trace>
  <inkml:trace contextRef="#ctx0" brushRef="#br0" timeOffset="-160148.504">7613 5482 174 0,'-30'-44'101'0,"30"48"-74"0,0 8 7 0,-7 4 19 0,-5 2-21 16,1 4-7-16,4 2-5 15,-2-2 19-15,6 3-12 16,-4-3-12-16,0-1 6 16,-6 3-20-16,6 3 13 15,-9 1-11-15,-3 4-3 16,-4 6 0-16,-4 0 0 0,1 4-1 16,-4 0-5-1,3 2 6-15,4 1 0 0,0-1-5 16,0 0 5-16,-3 1-2 15,-1-1 0-15,0 4-2 16,1-3-8-16,-1 4-4 16,-4-4 3-16,1-1-18 15,-4 0 20-15,-1-3 11 16,8-3 144-16,0-5-141 16,4 3-3-16,6-5 1 15,-6 3 3-15,-9 6-2 16,-2 0 20-16,1-2 46 0,-3 1-42 15,10-3 8-15,-4 0-13 16,7 2 4-16,-4 2-23 16,1 3-1-16,-6-4 1 15,5 1 0-15,1-1 2 16,3-6 5-16,0 3-6 16,0-1 2-16,5 1-6 15,-1-1 2-15,-1 5-2 16,-3 3-2-16,0-1-7 15,-3 2 5-15,-4-2 2 16,-4-2-5-16,6 0-4 16,-6-4-1-16,8-1-9 15,-1-5 21-15,-3-1-3 0,10-2-2 16,-3-6 8 0,4 2-4-16,3-4 2 0,2-2 0 15,2 1 0-15,4 0 0 16,-2-2-2-16,1 0 6 15,2 0-7-15,-4 1 8 16,-1 0-3-16,1 3 4 16,-5-1 0-16,4-2 0 15,1 0-5-15,4-7 13 16,7-2-13-16,-3-6 5 16,3-1-3-16,0-1 1 15,-6 0-3-15,6 4 1 16,-7 5 0-16,-3 1-2 15,-6 2 0-15,-4 2 4 0,10-2-4 16,1 2 4-16,-2-3 0 16,4-3-1-16,4-3-5 15,3-4 2-15,0-1-1 16,0 0 1-16,0 0 0 16,0 0 8-16,0 0-8 15,-6 7 12-15,-4 5-4 16,-10 5-6-16,1 1-2 15,1 1-2-15,2-5 2 16,9-4 0-16,2-6-1 16,1-4 4-16,4 0-4 15,0 0 2-15,0 0 6 16,0 0-3-16,0 0 6 16,0 0 18-16,-10 6-11 0,-3 4-17 15,6-2-6-15,0 1 3 16,-2-3 3-16,9-4-5 15,0-2-2-15,0 0-55 16,0 0-6-16,0 0-56 16,0 0-195-16</inkml:trace>
  <inkml:trace contextRef="#ctx0" brushRef="#br0" timeOffset="-159226.643">5501 6713 559 0,'0'0'179'16,"0"0"-75"-16,0 0 24 15,0 0-100-15,0 0-14 0,0 0-1 16,0 26-8-1,4 13 52-15,1 15-31 0,-1 12-14 16,-1 8-4-16,1-2-9 16,-1-6 5-16,1-12-6 15,-4-18 2-15,3-14 0 16,3-11-1-16,-3-11-20 16,-3-12 7-16,0-34 3 15,0-20-74-15,0-15-36 16,0-1 40-16,0 5 39 15,-16 11 30-15,2 12 11 16,2 12 1-16,8 10 7 16,4 10 22-16,0 8 36 15,0 3-40-15,37 6-24 16,18 4 2-16,-2 1-3 0,4 0 13 16,-11 7 18-16,-13 5 10 15,-10-4 16-15,-10 0-12 16,-10 1-14-16,-3-3 21 15,0 0-14-15,0 2 8 16,0 5-19-16,-30 1-11 16,4 2-13-16,-6 2-1 15,2 1-4-15,7-3 10 16,3-1-12-16,6 5 7 16,14 5-6-16,0 5-2 15,0 2 4-15,23 2-1 16,14-2 2-16,9-2 3 15,0-2 11-15,-7 4 12 0,-9-1-14 16,-7-4 36-16,-9-3-38 16,-1-6 5-16,-3-3-14 15,-6-4-2-15,1-5-6 16,-5-1-114-16,0-5-158 16,-5-3-624-16</inkml:trace>
  <inkml:trace contextRef="#ctx0" brushRef="#br0" timeOffset="-152611.529">22345 11459 667 0,'0'0'105'0,"0"0"-29"0,0 0 63 16,0 0-69-16,0 0-49 15,0 0 15-15,0-23-23 16,0 23 0-16,0 0-9 16,7 0 2-16,2 10 19 15,-2 16 35-15,3 10 20 16,3 6-52-16,-3 8 8 16,-1 6-30-16,2 0 4 0,-8-1-10 15,-3-10 0 1,0-10-1-16,0-10 3 0,0-6-7 15,0-9 1-15,0-3 4 16,0-6-25-16,0-1 15 16,-10 0-38-16,-3-10-47 15,3-18 17-15,-3-9-60 16,6-6-77-16,0-9-121 16</inkml:trace>
  <inkml:trace contextRef="#ctx0" brushRef="#br0" timeOffset="-152235.019">22391 11412 382 0,'0'0'340'0,"0"0"-232"16,0 0 81-1,0 0-96-15,228-66-50 0,-152 66-6 16,-4 0 4-16,-17 0-21 16,-18 10-8-16,-17 6 5 15,-20 4-15-15,0 4 19 16,-23 4 6-16,-34 2-7 15,-12-3-12-15,-12 2 2 16,10-3-9-16,6-6-1 16,15-3 3-16,20-9-1 15,14-1-3-15,16-7 8 16,0 0-14-16,39 4 21 0,28 4-14 16,9 5 24-1,6 0 14-15,-10 8-20 0,-12 1-11 16,-14 3 13-16,-15 4-18 15,-16 0 12-15,-8 0-10 16,-7-2 27-16,0 0-31 16,0-6 0-16,0 0-4 15,0-7-59-15,0-6-82 16,0-8-163-16,0 0-544 16</inkml:trace>
  <inkml:trace contextRef="#ctx0" brushRef="#br0" timeOffset="-148072.439">23084 11191 406 0,'0'0'288'0,"0"0"-214"0,0 0 48 16,0 0-4-16,0 0-55 15,0 0-13-15,0 0 1 16,0-9 20-16,0 9-32 15,0-1-10-15,0 1-15 16,0-2-5-16,0 2-9 16,0-3 1-16,9 2-6 15,5 1 2-15,-2 0 2 16,3 0 2-16,-3 0-5 16,-1 0-1-16,-3 0 3 15,-8 0-8-15,0 14 6 16,0 6 4-16,0 6 0 0,-28 4 5 15,-2-2 3-15,4-2 11 16,6-3-3-16,13-6-9 16,7-3-6-16,0-4-1 15,0-3 0-15,27-3 0 16,11-4 9-16,0 0-9 16,-3 0 0-16,-8 0-3 15,-13 0-67-15,-2 0-97 16,-12 0-215-16</inkml:trace>
  <inkml:trace contextRef="#ctx0" brushRef="#br0" timeOffset="-146720.621">23634 10824 499 0,'0'0'379'16,"0"0"-254"-16,0 0-13 15,0 0-39-15,0 0-28 16,0 0-11-16,0 0-27 15,-32 52 11-15,32-52-7 16,13 0 4-16,10 0-6 16,0 0 0-16,-9-10 2 15,-5 2-11-15,-9 0 7 16,0 4-7-16,0 1-20 16,-9 0-102-16,-14 0-235 15</inkml:trace>
  <inkml:trace contextRef="#ctx0" brushRef="#br0" timeOffset="-143805.583">24289 10744 249 0,'0'0'122'15,"0"0"-112"-15,0 0 78 16,0 0 42-16,0 0-60 15,0 0-18-15,0 0-5 16,0 0 13-16,0 0 17 16,0 0 12-16,0 0-33 15,0 0 1-15,0 0-31 16,0 0 16-16,0 0 14 16,0 0 6-16,0 0-23 15,12-24-5-15,8-16 2 0,6-16-36 16,1-12 2-16,-4-1 1 15,-9 0-6-15,-5 2 1 16,-2 10-5-16,-4 12-16 16,1 13 18-16,1 15 2 15,-1 10-2-15,-1 7 5 16,4 0-17-16,6 7-2 16,4 19 6-16,10 9 9 15,8 1 7-15,2 1-7 16,-1 0 4-16,-6-5-2 15,-7-3 2-15,-4 2 0 16,-12 1 0-16,-7 1 2 16,0 1-3-16,0-3 7 0,0 4-7 15,0-6 2-15,0-4 2 16,4-6 9-16,8-7-10 16,2-1-2-16,2-7 5 15,0-2-14-15,2-2-10 16,5 0-90-16,-4 0-18 15,-3 0-176-15</inkml:trace>
  <inkml:trace contextRef="#ctx0" brushRef="#br0" timeOffset="-142336.243">25175 10632 82 0,'0'0'16'16,"0"0"-8"-16,0 0 2 15,0 0 82-15,0 0-45 16,0 0 26-16,30-35 35 16,-26 34-3-16,-4 1 7 15,0 0-11-15,0 0 6 0,0 0 14 16,0 0-39-16,0 11-61 15,-11 15-9-15,2 4 3 16,6 3 6-16,3-1-7 16,0-4 3-16,26-8-6 15,17-7-9-15,3-12 10 16,7-1-10-16,3-8 11 16,-6-23-12-16,-4-13-2 15,-16-4-3-15,-18-5-11 16,-12 0-5-16,0 7 12 15,0 4 8-15,-39 6-5 16,-1 12 2-16,-15 10-7 16,5 12 9-16,6 2-15 0,2 24 10 15,6 16-8 1,13 8 7-16,13 7-23 0,10-4-48 16,0-1-84-16,3-11-40 15,17-11-243-15</inkml:trace>
  <inkml:trace contextRef="#ctx0" brushRef="#br0" timeOffset="-141774.302">25513 9954 656 0,'0'0'150'0,"0"0"-123"16,0 0 46-16,0 134 43 16,0-62-54-16,0 6-23 15,0 5 3-15,0-1-25 16,0-4 12-16,16 3-19 16,3-11-1-16,-5-10-5 15,9-9-2-15,0-20-1 16,0-11-1-16,-3-14 6 15,10-6 1-15,2-4 18 16,1-28-12-16,1-14 18 16,-8-10-24-16,3-6 13 15,-8-5-16-15,-5 5-3 0,-4 4 0 16,-8 6-1-16,-4 16 0 16,3 14 4-16,-3 12 0 15,0 10-2-15,7 0-2 16,9 0-7-16,7 14 0 15,7 11 6-15,4 4 1 16,-2 3-4-16,-9-4 9 16,-5 2-9-16,-6 0 8 15,-5 1 2-15,-7 0-6 16,0 5 14-16,0 3 5 0,0-1 6 16,0-4 3-1,0-6-15-15,0-6-5 0,0-9-6 16,19-2-4-16,4-7 0 15,7-4 2-15,4 0-46 16,5 0-64-16,-5-8-107 16,-3-12-478-16</inkml:trace>
  <inkml:trace contextRef="#ctx0" brushRef="#br0" timeOffset="-141323.421">26868 10663 689 0,'0'0'251'0,"0"0"-178"16,0 0-8-16,0 0-14 16,-32 111-34-16,51-98 11 15,13-6-11-15,-2-5 0 16,4-2-13-16,5-2 14 16,-6-22 2-16,6-14-20 0,-9-6 0 15,-7-7-52-15,-8 1 15 16,-15 2 3-16,0 6 2 15,-11 7 7-15,-39 10 22 16,-3 12 1-16,-9 10 2 16,13 3 6-16,3 18-4 15,16 18-4-15,16 4 4 16,14 4-8-16,0-3-37 16,0-9-68-16,21-8-47 15,7-14-22-15,2-10-29 16,-7 0 6-16</inkml:trace>
  <inkml:trace contextRef="#ctx0" brushRef="#br0" timeOffset="-140766.592">27119 9824 744 0,'0'0'259'0,"0"0"-182"15,0 0-40-15,0 0-24 16,-30 154 37-16,17-54-2 16,3 15 15-16,-6 11-33 15,5-2-15-15,8-14-10 16,3-19-5-16,0-28-2 16,3-19 2-16,31-21 0 15,5-15 1-15,7-8-5 0,-2-10-2 16,2-22 6-16,-11-8-10 15,-12-3 2-15,-12 5-5 16,-11 11 13-16,0 9 2 16,0 12 24-16,0 6 13 15,0 0-6-15,0 14-8 16,0 19-23-16,0 9 12 16,0 0-14-16,0-9 12 15,16-9-11-15,11-8 6 16,3-10 0-16,3-6 0 15,6 0 0-15,4-14-5 16,-3-18 10-16,-1-12-12 16,-9-4 4-16,-14-2-4 0,-16-3-7 15,0 1-4-15,-16-2 6 16,-40-1 5-16,-10 10-4 16,-3 13 2-16,9 17 4 15,3 15 19-15,15 17-16 16,15 20-5-16,27 7-5 15,0-2 4-15,46-15-14 16,38-9-9-16,15-13-49 16,0-5-96-16,-7-6-234 15</inkml:trace>
  <inkml:trace contextRef="#ctx0" brushRef="#br0" timeOffset="-131393.342">18828 12166 238 0,'0'0'170'0,"0"0"-117"16,0 0 12-16,0 0 6 16,0 0-38-16,0 0-27 15,0 0 13-15,0-14 13 16,0 14 7-16,0 0-2 0,0 0 10 16,0 0-18-1,0 0 7-15,0 0 21 0,0 0 1 16,0 0 0-16,0 0-23 15,0 0-7-15,0 0-9 16,0 0-12-16,0 0 2 16,-7 1-7-16,-12 14-4 15,4 3 3-15,3 5-6 16,5 7 9-16,3-3-8 16,4 3 2-16,0-4 2 15,0-2 0-15,15-6 0 16,4-5 0-16,8-7-1 15,-1-6-2-15,1 0 6 16,1-2-4-16,2-21 3 16,-3-5 6-16,-8-5-7 0,-8 0 8 15,-11-1 6-15,0 1-13 16,0 2 12-16,-11 5-14 16,-21 4 7-16,-1 7-5 15,-6 9 10-15,2 6-11 16,-6 0-2-16,13 18-7 15,7 13 0-15,16 3-10 16,7 2-25-16,11-2-44 16,38-4-133-16,4-8-45 15</inkml:trace>
  <inkml:trace contextRef="#ctx0" brushRef="#br0" timeOffset="-129931.69">19168 9647 538 0,'0'0'151'0,"0"0"-73"16,0 0-3-16,0 0 0 15,0 0-38-15,0 0 17 16,0-4-25-16,0 12-10 0,0 16 39 16,0 8-30-16,0 6-1 15,0 4-21-15,-4 8 15 16,1 5-11-16,3 2 10 16,-4-2-20-16,1-8 5 15,-1-8-2-15,4-15-3 16,-5-12 0-16,5-7 2 15,0-5 0-15,0-3 2 16,0-26 1-16,0-14-5 16,0-7-27-16,0-5 12 15,0 3 4-15,0-1 0 16,0 3-7-16,0 5 6 0,0 7 8 16,9 7 1-16,5 11 4 15,2 5-5-15,3 5 8 16,11 4-4-16,0 1 3 15,6 5-5-15,1 0 4 16,-7 0 0-16,2 0-2 16,-15 0 1-16,-4 11-8 15,-10 1 14-15,-3 2-12 16,0 4 10-16,-7 0-3 16,-23 2 1-16,-5-2 5 15,1 1-2-15,2-6-6 16,6 1 10-16,-1-1-7 15,13-2 1-15,11 3 0 16,3 1-7-16,0 3 6 16,3 6 1-16,31-1 18 0,5 2 2 15,-2-2 10-15,-2-6-10 16,-8-3 6-16,-1-1-19 16,-6-5 2-16,-6 1-13 15,-7-3 1-15,-2 6-1 16,-5-2-63-16,0-2-129 15,0-3-684-15</inkml:trace>
  <inkml:trace contextRef="#ctx0" brushRef="#br0" timeOffset="-128626.769">28060 11021 91 0,'0'0'0'0,"0"0"-88"16</inkml:trace>
  <inkml:trace contextRef="#ctx0" brushRef="#br0" timeOffset="-127308.547">17983 12274 238 0,'0'0'162'0,"0"0"-103"0,0 0 102 16,0 0-66-16,0 0-22 15,0 0 3-15,-27-16-18 16,24 16-1-16,-3 0-26 15,3 0 13-15,-4 0-15 16,0 0-13-16,-6 0-16 16,-6 16 3-16,-3 6 2 15,-1 6-7-15,8 6 4 16,4-1 2-16,11 0-3 16,0-4 0-16,0-10-2 15,26-8 5-15,15-10-9 16,5-1 9-16,0-6-7 15,0-19 6-15,-9-10-4 16,-8-2 2-16,-15-7-1 0,-14-3 0 16,0 1-1-16,0 5 0 15,-30 11-5-15,-9 9 2 16,-5 10 1-16,1 11 2 16,1 0-12-16,8 25-5 15,11 12-7-15,11 12-28 16,12 5-72-16,0-4-3 15,0-10-175-15</inkml:trace>
  <inkml:trace contextRef="#ctx0" brushRef="#br0" timeOffset="-126201.516">18085 9669 374 0,'0'0'282'0,"0"0"-175"15,0 0-1-15,0 0-50 16,0 0-39-16,0 0-17 15,7-7 1-15,25 2 5 16,2 1-3-16,-4 4 1 16,-7 0-2-16,-7 0-4 15,-9 0 3-15,-7 4-5 16,0 13 8-16,0 2 7 16,-7 6 12-16,-20 4-9 15,-12 2 15-15,2 3 3 16,-5 0 8-16,3 0-20 15,12-1-8-15,13-2-12 0,11-7 10 16,3-6-8-16,0-5-2 16,7-6 5-16,19-6 0 15,8-1 10-15,-2 0-15 16,-11 0 0-16,2-8-11 16,-4-5-49-16,-3-1-116 15,-5-2-65-15,-8-2-214 16</inkml:trace>
  <inkml:trace contextRef="#ctx0" brushRef="#br0" timeOffset="-125954.583">18382 9659 561 0,'0'0'194'0,"0"0"-169"15,0 0 73-15,0 0 34 16,-33 137-86-16,17-91 3 16,2-1-19-16,8 0-23 15,3-7-4-15,3-8-2 16,0-12-1-16,0-6 0 16,0-8-48-16,0-4-123 15,0 0-76-15,12-22-159 16</inkml:trace>
  <inkml:trace contextRef="#ctx0" brushRef="#br0" timeOffset="-125752.757">18485 9631 100 0,'0'0'599'16,"0"0"-542"-16,0 0 22 15,0 0 56-15,0 120-24 16,0-68-64-16,-11-1-43 15,4-4 7-15,-2-6-6 16,6-7-8-16,3-11 3 16,0-8-11-16,0-9-84 15,0-6-133-15,0-6-52 16</inkml:trace>
  <inkml:trace contextRef="#ctx0" brushRef="#br0" timeOffset="-125566.581">18283 9647 693 0,'0'0'131'15,"0"0"-71"-15,0 0 7 16,0 0 20-16,0 0-12 16,0 0-43-16,264 0-27 15,-195-2-5-15,-13 0-45 16,-17 0-282-16</inkml:trace>
  <inkml:trace contextRef="#ctx0" brushRef="#br0" timeOffset="-124348.322">17715 14343 376 0,'0'0'368'16,"0"0"-284"-16,0 0 96 15,0 0-81-15,0 0-46 16,0 0 2-16,0-2 15 15,0 0-45-15,4 2-1 16,8-2-6-16,15-6-15 0,10 2 2 16,13-2-2-16,3 1-5 15,-4-4 2-15,-3 5-45 16,-7-2-86-16,-12 4-36 16,-20 0-257-16</inkml:trace>
  <inkml:trace contextRef="#ctx0" brushRef="#br0" timeOffset="-124157.694">17597 14674 779 0,'0'0'297'0,"0"0"-180"15,0 0 24-15,207-41-63 16,-154 26-56-16,-7 7-22 15,-5 0-3-15,-6 3-74 16,-15 1-131-16,-17 0-475 16</inkml:trace>
  <inkml:trace contextRef="#ctx0" brushRef="#br0" timeOffset="-70937.228">15504 7483 397 0,'0'0'180'0,"0"0"-76"16,0 0-21-16,0 0 5 15,0 0-28-15,0 0 13 16,0 0-2-16,0 0-25 16,0-14-17-16,0 14-8 15,0 0 14-15,0 0-20 16,0 0 9-16,0 0-24 15,0 26 0-15,0 17 8 0,0 19 30 16,-3 12-24-16,-6 2-11 16,2 2-3-1,3-7 1-15,4-9-6 0,0-10 10 16,0-8-11-16,0-10-16 16,0-6-12-16,0-11-33 15,0-4 2-15,0-9-83 16,0-4-48-16,0 0-168 15</inkml:trace>
  <inkml:trace contextRef="#ctx0" brushRef="#br0" timeOffset="-70703.944">15251 7550 558 0,'0'0'197'0,"0"0"-59"15,0 0 11-15,211-12-95 16,-169 12-43-16,-8 0-6 16,-4 0-5-16,-3 4-54 15,-8 6-152-15,-12-1-42 16</inkml:trace>
  <inkml:trace contextRef="#ctx0" brushRef="#br0" timeOffset="-70516.822">15241 8126 1128 0,'0'0'36'15,"0"0"-14"-15,260-40 34 16,-147 29-56-16,2 5-25 16,-19 2-186-16,-24 4-611 15</inkml:trace>
  <inkml:trace contextRef="#ctx0" brushRef="#br0" timeOffset="-69406.619">16069 10816 693 0,'0'0'15'0,"0"0"-8"0,0 0-5 15,-9 145 14-15,5-91-10 16,1 6 11-16,-8 2-9 16,-5 0 11-16,0-4-11 15,-1-8-8-15,4-7 22 16,6-11-15-16,7-8-5 15,0-11-2-15,0-9-51 16,0-4-97-16,0 0-195 16</inkml:trace>
  <inkml:trace contextRef="#ctx0" brushRef="#br0" timeOffset="-69199.253">15816 10921 243 0,'0'0'391'0,"0"0"-322"16,0 0 8-16,0 0 88 15,221-111-43-15,-143 97-93 16,-15 8-12-16,3 6-17 16,-13 0 0-16,0 0-22 15,-7 6-102-15,-7 5-109 16,-13 2-265-16</inkml:trace>
  <inkml:trace contextRef="#ctx0" brushRef="#br0" timeOffset="-68998.011">15862 11430 831 0,'0'0'227'0,"0"0"-141"16,0 0 25-16,256-18-59 16,-199 13-29-16,-8 5-23 0,4 0-14 15,-14 0-136 1,-9 12-285-16</inkml:trace>
  <inkml:trace contextRef="#ctx0" brushRef="#br0" timeOffset="-67735.477">16728 14122 583 0,'0'0'227'16,"0"0"-195"-16,0 0 7 16,0 0-39-16,0 0 8 15,0 0-8-15,0 0 1 16,0 137 16-16,0-81-9 15,0 2 10-15,-3 5-18 16,-6-2 8-16,2-5-8 0,3-9-1 16,4-7-42-16,0-12-30 15,0-6 5 1,0-10-156-16,-8-10-117 0</inkml:trace>
  <inkml:trace contextRef="#ctx0" brushRef="#br0" timeOffset="-67474.194">16422 14101 779 0,'0'0'183'0,"0"0"-108"0,0 0 10 15,0 0-47-15,0 0-3 16,0 0 1-16,184-39-35 16,-146 39-1-16,0 0-7 15,0 0-25-15,-7 12-34 16,-8 7-54-16,-8 3-108 16,-15 4-168-16</inkml:trace>
  <inkml:trace contextRef="#ctx0" brushRef="#br0" timeOffset="-67283.06">16415 14766 574 0,'0'0'522'16,"0"0"-409"-16,202 0-12 15,-114-14-21-15,-11-4-36 16,-9 2-27-16,-11 6-16 15,-11 0-1-15,-12 3-68 16,-15 7-79-16,-19 0-233 16</inkml:trace>
  <inkml:trace contextRef="#ctx0" brushRef="#br0" timeOffset="-54771.083">16488 14084 66 0,'0'0'137'0,"0"0"-121"15,0 0 14-15,0 0 78 16,0 0-48-16,0 0 8 16,0 0 6-16,0 0 3 15,0-7-10-15,0 7-26 16,0 0-4-16,0 0-6 15,0 0 2-15,0 0-19 16,0-3 11-16,0 3 4 16,0-2 4-16,0 1 8 15,0-4-15-15,-4 0-10 16,4 1-16-16,0-1 5 16,0 1-1-16,0 4-3 0,0-4-1 15,0 3-1-15,0-3-4 16,27-5 2-16,22 3 2 15,8 3-3-15,8-3-1 16,4 3 10-16,-12-1-11 16,-7 4 9-16,-20-4-5 15,-11 4 2-15,-12-2 0 16,-3 2 4-16,-4 0 16 16,0 0 24-16,5 0-18 15,-5 0-1-15,0 0-20 16,0 0-1-16,0 0-2 15,0 0-4-15,0 0-20 16,0 0-71-16,14 0-116 0,2 0-29 16,4 0-132-16</inkml:trace>
  <inkml:trace contextRef="#ctx0" brushRef="#br0" timeOffset="-38113.817">18798 14364 384 0,'0'0'181'16,"0"0"-95"-16,0 0-48 16,0 0-5-16,0 0 7 15,0 0 17-15,0 0-20 16,0-121-22-16,4 83 10 15,8-2-16-15,-1-6-6 16,5-1 4-16,-1 9-14 16,3 11 10-16,-6 9-5 15,-4 7 4-15,-1 10 5 0,5 1 16 16,-1 0-22 0,12 25 10-16,8 16 31 0,0-1 13 15,-1 1-31-15,-7-1-11 16,-4-11-12-16,-5-8-1 15,-5-10 3-15,-2-5 0 16,-3-6 4-16,-1 0-4 16,10-2 5-16,1-22 2 15,5-10 31-15,4-6-35 16,-3 4 1-16,3 7-7 16,0 10 0-16,-9 9 0 15,2 6-9-15,-6 4 8 16,10 0-7-16,6 11 7 15,1 14 2-15,1-1 17 0,-7-3-17 16,-5-7 0-16,0-1-1 16,-5-9 5-16,5-4-12 15,3 0 13-15,11 0-16 16,16-12 20-16,0-14-20 16,7-4 8-16,-12 0-1 15,-13 7 0-15,-10 11 3 16,-9 8 0-16,-9 4-6 15,0 0 1-15,3 20 10 16,8 17 17-16,1 7 7 16,-1 2-13-16,8-2-16 15,1-10-3-15,10-6-66 16,-3-10-127-16,-4-12-306 0</inkml:trace>
  <inkml:trace contextRef="#ctx0" brushRef="#br0" timeOffset="-37633.557">18745 14426 738 0,'0'0'134'0,"0"0"-5"16,0 0-45-16,0 0-35 16,0 0-38-16,0 0-2 15,83 14 65-15,-10-7-14 16,22-1-11-16,20-4-18 16,18 1 16-16,24-3-36 0,2 0 8 15,-5 0-17-15,-17 0-4 16,-26 0 1-16,-24 0-4 15,-25 0-10-15,-22 0-9 16,-17 0-2-16,-7 0-22 16,-3 0-19-16,-13 0-86 15,0 0-249-15</inkml:trace>
  <inkml:trace contextRef="#ctx0" brushRef="#br0" timeOffset="-37081.849">18791 14909 524 0,'0'0'278'16,"0"0"-224"-16,0 0 49 16,0 0-20-16,0 0-36 15,0 0-8-15,0-16-24 16,0 20 18-16,0 26-9 15,0 9 33-15,0 10-18 16,0 1-32-16,-12-2-4 0,5-2-2 16,7-12-2-16,0-5-27 15,0-11-2-15,0-9-43 16,0-9 0-16,23 0-87 16,3-6 16-16,1-29-60 15,-4-10-72-15</inkml:trace>
  <inkml:trace contextRef="#ctx0" brushRef="#br0" timeOffset="-36896.39">18791 14909 338 0,'141'-143'303'15,"-141"143"-198"-15,0 0 19 0,4 27-36 16,3 17-27 0,-3 18 5-16,-1 7-44 0,2 2-10 15,-5-1-8-15,0-6-8 16,0-10 0-16,0-13-18 15,0-16-29-15,0-10-56 16,0-15-66-16,0 0-120 16,0-18-127-16</inkml:trace>
  <inkml:trace contextRef="#ctx0" brushRef="#br0" timeOffset="-36673.492">18626 14802 733 0,'0'0'223'0,"0"0"-150"15,0 0 2-15,0 0 31 16,195 5-11-16,-122-5-35 16,-8 0-29-16,-8-9-25 15,-8 5-6-15,-3 0-9 16,-7 4-46-16,-5-1-92 15,-11-4-70-15,-7 4-331 16</inkml:trace>
  <inkml:trace contextRef="#ctx0" brushRef="#br0" timeOffset="-36091.188">19279 14871 395 0,'0'0'258'0,"0"0"-155"16,0 0-3-16,0 0-27 15,0 0-30-15,0 141 9 16,0-88 6-16,4-3-45 0,3-2 11 15,-4-6-23 1,-3-7 4-16,0-12 0 0,0-6-2 16,0-11-5-16,0-6 7 15,0 0-2-15,0-20-3 16,0-24-19-16,0-15 8 16,0-11 5-16,0-2 3 15,6 2 3-15,17 7-1 16,7 16 1-16,3 13 18 15,-3 16-15-15,6 8 12 16,-6 10-8-16,3 0 3 16,-1 18-9-16,-2 9 0 15,-10 8-1-15,-13-3 2 16,-7 4-4-16,0-8 9 16,0 2-10-16,-11-4 8 0,-21 0-4 15,2-2 1-15,0-2 0 16,4 0 21-16,13 2-2 15,10-4-1-15,3 0-18 16,0-3-3-16,23-4 8 16,16-3-8-16,-6-1 4 15,1-5 0-15,-11-4-3 16,-4 0-3-16,-6 0 3 16,-10 0-49-16,1-17-35 15,-4-6-260-15</inkml:trace>
  <inkml:trace contextRef="#ctx0" brushRef="#br0" timeOffset="-35734.639">19847 14640 825 0,'0'0'304'16,"0"0"-283"-16,0 0-15 15,0 0 24-15,0 0-22 16,0 0-5-16,19-1 0 16,-19 1 24-16,4 0-16 0,-4 1 2 15,0 3 14 1,0 4-13-16,0 4 9 16,0 3-21-16,0 4 21 15,0 10-23-15,0-4 19 0,-11 3-5 16,-1 3 11-16,8-9-9 15,4-4-14-15,0-4-2 16,0-11 9-16,4 3-16 16,19-3 10-16,0-3-6 15,11 0-25-15,5 0-82 16,-2-3-75-16,-2-6-660 16</inkml:trace>
  <inkml:trace contextRef="#ctx0" brushRef="#br0" timeOffset="-34275.011">21476 13593 445 0,'0'0'115'16,"0"0"14"-16,0 0-26 16,0 0-36-16,0 0-20 15,0 0-16-15,-28-4 12 16,24 4-9-16,4 0 12 15,-3 0-23-15,-1 0-7 0,4 0 1 16,-3 0-14-16,-10 0 9 16,-1 0-10-16,-9 19-3 15,0 10 7-15,4 14-9 16,12 16 6-16,7 14-3 16,0 19 9-16,14 8-3 15,25 15-6-15,3 5 3 16,-1 2-6-16,-6 1-8 15,-12-7-5-15,-12-8-20 16,-11-15 35-16,0-6 0 16,0-9 1-16,-4-13 19 15,-22-9-11-15,-1-16 24 16,1-8-14-16,3-9 22 0,3-15-28 16,10-5 14-1,1-3-8-15,5 0 15 0,1 0-22 16,-1 0-11-16,1-6-6 15,-3-4-42-15,6 6-6 16,0 0-64-16,0 4-101 16,13 0-169-16</inkml:trace>
  <inkml:trace contextRef="#ctx0" brushRef="#br0" timeOffset="-33839.803">21434 15712 717 0,'0'0'260'0,"0"0"-143"15,0 0-49-15,0 0 0 16,0 0-54-16,0 0-10 16,0 6-4-16,0 13 0 15,7-2 9-15,9-5-2 16,3-3 16-16,2-7-23 16,8-2 19-16,4 0-19 0,-3-18 15 15,0-10 1-15,-1-4-4 16,-15-8-1-16,-11-1-9 15,-3 2 3-15,0 3 3 16,-17 5-11-16,-19 9 3 16,3 9-2-16,-6 13-3 15,9 0-2-15,3 11-8 16,4 25-21-16,20 11-29 16,3-3-52-16,0-8-146 15,7-14-244-15</inkml:trace>
  <inkml:trace contextRef="#ctx0" brushRef="#br0" timeOffset="-33035.415">21547 12909 729 0,'0'0'135'0,"0"0"-92"16,0 0-24-16,0 0-13 0,0 0 1 15,0 0 26-15,85 32-23 16,-66-21 0-16,-5-1-7 15,-1 2-1-15,-13 4 5 16,0 4 3-16,0 3 10 16,0 4 18-16,-27 4-8 15,1 5-16-15,-1-5 7 16,4 1-4-16,4-6 5 16,6-2-11-16,13-6 11 15,0-5-21-15,0-6 0 16,0-1-1-16,23-6-4 15,13 0-29-15,1 0-44 0,-7-6-118 16,-2-18-119-16</inkml:trace>
  <inkml:trace contextRef="#ctx0" brushRef="#br0" timeOffset="-32817.119">21810 12950 747 0,'0'0'170'15,"0"0"-118"-15,0 0-9 16,0 0 28-16,31 110 4 16,-26-50-33-16,-5 4-7 15,0-1-31-15,0-9-8 16,0-10 9-16,0-14-10 0,0-14-25 16,0-10-27-1,3-6-47-15,12-10-102 0,4-26 35 16,0-12-204-16</inkml:trace>
  <inkml:trace contextRef="#ctx0" brushRef="#br0" timeOffset="-32645.128">21968 12982 435 0,'0'0'237'16,"0"0"-136"-16,0 0-19 16,0 0-35-16,0 0-17 15,0 108 98-15,0-50-100 16,0-2-15-16,0-6-11 0,0-7-2 15,0-13-1-15,0-14-73 16,3-12-112-16,5-4-45 16,-1-25-154-16</inkml:trace>
  <inkml:trace contextRef="#ctx0" brushRef="#br0" timeOffset="-32469.855">21770 12902 780 0,'0'0'58'16,"0"0"64"-16,0 0-26 15,0 0-43-15,232 16-45 16,-156-15-6-16,3 2-2 16,-6-2-161-16,-11-1-391 0</inkml:trace>
  <inkml:trace contextRef="#ctx0" brushRef="#br0" timeOffset="-31312.827">22935 13609 481 0,'0'0'184'15,"0"0"-112"-15,0 0 28 16,0 0-35-16,0 0-20 15,0 0 22-15,-23-6-21 0,13 6-22 16,-2 2-23-16,1 16 13 16,4 11-11-16,-6 10 4 15,10 23 2-15,3 19-1 16,0 19 14-16,0 13-21 16,30 11 4-16,-4 4 1 15,1 3-12-15,-11-9 1 16,-13-14-2-16,-3-11-4 15,0-17 9-15,0-8 2 16,-15-10 0-16,0-12 8 16,-4-10-7-16,3-14 14 15,2-11-13-15,2-9 7 16,-3-6-7-16,-1 0 10 16,-3 0-6-16,5 0 0 15,5 0-6-15,2-3-8 0,7 3-27 16,0 0-88-16,0 0-167 15</inkml:trace>
  <inkml:trace contextRef="#ctx0" brushRef="#br0" timeOffset="-30928.621">22997 15530 481 0,'0'0'156'16,"0"0"-123"-16,0 0 39 15,0 0-35-15,107 113-7 16,-77-105-15-16,-4-4 6 15,1-4 24-15,5-10 29 16,-6-20-9-16,1-11-10 16,-11-12-21-16,-13-6-7 15,-3 1 25-15,0 2-43 16,-23 10 2-16,-12 2-11 16,1 18 0-16,0 12 2 0,3 14-2 15,1 0-6-15,7 31-26 16,12 13-10-16,11 4-99 15,0-2-123-15</inkml:trace>
  <inkml:trace contextRef="#ctx0" brushRef="#br0" timeOffset="-29970.21">23236 13074 525 0,'0'0'140'0,"0"0"4"0,-7 112-34 16,4-59-45-16,3 1-22 16,0-2-18-16,0-6-4 15,0-10-19-15,0-14-2 16,0-10 5-16,0-8-10 15,0-4 3-15,7-16-53 16,5-24-7-16,-5-17-66 16,0-2 34-16,2-1 10 15,-2-1-7-15,-7 5-41 16,4 2 81-16,-1 4 50 16,6 8 1-16,5 6 137 0,6 8 55 15,3 5-84-15,3 8-32 16,4 6 6-16,13 6-71 15,-4 3 9-15,-2 0-13 16,-2 0 10-16,-14 0-3 16,-1 9-2-16,-11 5-8 15,-9 7 0-15,0 2 7 16,0 6-1-16,-29 5 14 16,-11 0-16-16,-6 0 6 15,-4-4-13-15,8-4 0 16,12-3 2-16,14-3-1 15,12-5-4-15,4 3 6 0,4 0-8 16,38-1 8 0,8-2 14-16,-1 0 13 0,-3-4 7 15,-12-1-15-15,1-2-20 16,-8 1-3-16,-4 3-32 16,-9-4-75-16,-9-5-423 15</inkml:trace>
  <inkml:trace contextRef="#ctx0" brushRef="#br0" timeOffset="-28227.236">24390 14476 456 0,'0'0'189'16,"0"0"-119"-16,0 0 2 15,0 0-25-15,0 0 1 16,0 0 50-16,0 0-25 16,26-30-6-16,-15-8-39 15,-4-11 11-15,-2-5-28 0,2-6 7 16,-7-4-12 0,4 2 0-16,-4 5-6 0,0 11 3 15,0 14-2-15,7 10 2 16,5 4-2-16,-1 8 5 15,1 6-12-15,-1 2 4 16,-4 2-6-16,9 0-5 16,0 0 6-16,-2 13 5 15,2 4 4-15,3 5-11 16,-5 2 18-16,-1 5-12 16,-6 4 6-16,-4 6-4 15,-3 1 1-15,0 4 0 16,0-2 2-16,0-7 1 15,0 2 11-15,4-11-12 16,8-3 16-16,-5-6-17 16,6-9 1-16,-3-3-2 0,3-5-2 15,1 0-19-15,-2 0-30 16,-1-9 11-16,-8-12-126 16,-3-8-231-16</inkml:trace>
  <inkml:trace contextRef="#ctx0" brushRef="#br0" timeOffset="-27612.544">24782 13627 493 0,'0'0'301'0,"0"0"-180"0,0 0-49 15,0 0-18-15,0 0-31 16,0 0 15-16,83-16-26 16,-60 16 0-16,-7 0-11 15,-2 0 0-15,-10 3-1 16,-4 2 6-16,0 2-7 16,0 4 4-16,0 4 8 15,-4 1-7-15,-22 2 13 16,-1-2-13-16,4-4-1 15,13 0-3-15,1-11 1 16,9 4-4-16,0-1-1 16,0-1 2-16,9 2-1 0,21 0-1 15,0 2 8 1,0 5-3-16,-11 3 2 0,-6 2-1 16,-10 3 22-16,-3 1 13 15,0 6 16-15,-12-6-24 16,-18-2 0-16,3-5-21 15,1-6-1-15,10-4-5 16,9-2-2-16,7-2 0 16,0 0-1-16,0 0-31 15,0 0-60-15,0 0-29 16,26 0-139-16,8 0-108 16</inkml:trace>
  <inkml:trace contextRef="#ctx0" brushRef="#br0" timeOffset="-27192.381">25327 14368 641 0,'0'0'162'0,"0"0"-108"15,0 0 36-15,0 0-41 16,0 0-18-16,0 0 7 0,83 85-12 16,-53-85-20-16,2 0 24 15,5-6-13-15,2-22 35 16,-9-9-35-16,-7-8-8 15,-19-7-2-15,-4 6-9 16,0-2 2-16,-43 12-12 16,-1 9 9-16,-11 13-10 15,-1 11 10-15,3 3-8 16,10 16 3-16,10 22-22 16,17 8 12-16,16 2-31 15,0-2-83-15,3-8-30 16,29-13-122-16,-2-16-204 0</inkml:trace>
  <inkml:trace contextRef="#ctx0" brushRef="#br0" timeOffset="-26727.256">25541 13690 758 0,'0'0'84'0,"0"0"-75"16,0 0 97-16,18 174 3 16,1-94-52-16,1 9-27 0,3-1 24 15,-9-4-32 1,5-10-11-16,1-12 12 16,-4-16-7-16,-2-15 7 0,2-13-21 15,-6-14 11-15,-1-4-9 16,5 0 5-16,2-26-8 15,11-20 24-15,-1-13-12 16,4-7-8-16,-3 1-5 16,-1 11-17-16,-6 14 16 15,-4 17-3-15,-6 9-5 16,-1 11 14-16,2 3-10 16,8 7-7-16,1 20 12 15,-2 14 2-15,-3 4 4 16,-7 2 12-16,-3 0-16 15,-5-12 16-15,3-3-11 0,-3-5 14 16,7-6-20 0,-3-8 3-16,8-3-4 0,-1-4-3 15,8 0-3-15,8-6-59 16,12 0-41-16,2 0-98 16,5-11-208-16</inkml:trace>
  <inkml:trace contextRef="#ctx0" brushRef="#br0" timeOffset="-26387.649">26703 14341 797 0,'0'0'175'16,"0"0"-121"-16,0 0 19 15,57 105-46-15,-31-93-17 16,3-8-2-16,-3-4 3 16,-3 0 15-16,4-19 4 15,-4-15 18-15,-6-7-32 16,-4-11-7-16,-13 5-2 16,0 0-11-16,-13 8 4 15,-24 11-9-15,-5 10-6 16,-8 14-3-16,4 4 16 0,6 16-25 15,1 20-1-15,23 4-10 16,16 1 0-16,0 1-120 16,16-13-77-16,17-14-221 15</inkml:trace>
  <inkml:trace contextRef="#ctx0" brushRef="#br0" timeOffset="-25833.251">26974 13565 822 0,'0'0'238'0,"0"0"-192"16,0 0-30-16,-60 165 17 0,60-81-5 15,0 14 29-15,0 6-22 16,0 1-17-16,0-15-17 15,17-20-1-15,6-22 0 16,4-19 0-16,5-18-2 16,1-11 5-16,10 0-2 15,6-17 2-15,1-16 3 16,-4-3-6-16,-12 5-4 16,-19 10-14-16,-7 11 18 15,-8 8 3-15,0 2 9 16,0 0 18-16,0 16-19 15,0 14 6-15,3 7-1 0,9-2 6 16,-1-13-17-16,9-4 4 16,3-8-7-16,3-6-2 15,4-4 4-15,0 0-2 16,9-18 4-16,0-14 1 16,-9-7-5-16,-7-5-2 15,-12-5-10-15,-11 1-8 16,0-2 7-16,-20 1 9 15,-29 8 2-15,-4 9-3 16,-4 14 10-16,4 15-1 16,7 3 0-16,11 16-1 15,17 12-5-15,18 3-1 16,0-12-10-16,30-3-3 0,39-11-18 16,18-5-37-16,-2 0-92 15,-9-5-490-15</inkml:trace>
  <inkml:trace contextRef="#ctx0" brushRef="#br0" timeOffset="-1510.177">23229 12665 360 0,'0'0'62'16,"0"0"-60"-1,0 0 63-15,0 0-10 0,0 0-30 16,0 0-7-16,0 0 6 15,0 0 9-15,-106 14-27 16,90-10-6-16,2 4-6 16,-6 4-24-16,1 4 1 15,0 4 12-15,-1 6-9 16,-1 2 3-16,-2 4 9 16,0 1-28-16,-4-1-8 15,4 0 8-15,-3-1 22 16,10 2 20-16,0-1 4 15,5 4-3-15,8-1 0 16,-1 0 0-16,4 5-1 0,0 4 0 16,0 2-28-16,-9 3-20 15,-1-1-28-15,-10-2 56 16,-6-6 20-16,-4-6 0 16,-2-3 40-16,2-8 2 15,0-2-24-15,7-3 3 16,10-3 14-16,6 2-8 15,4-2 0-15,3 3-16 16,-4 5 36-16,1 2-27 16,-1 3-18-16,-1 3 1 15,-2 1-3-15,7 2-4 0,-7 4-2 16,-2 2-14 0,2 2-1-16,-13-2 7 0,3 0-9 15,-6-3 23-15,3-2 3 16,1-2 23-16,3 1-12 15,9-6 5-15,3 2 1 16,4 2-12-16,-3 1-4 16,3 0-4-16,-7-1-7 15,1 3-2-15,-4-3 9 16,6 2 3-16,1 0 7 16,3-1 30-16,0 4-7 15,0-1-30-15,0 4-3 16,7-6 0-16,9 2-2 15,-9 0-1-15,3 0-16 0,3 1 17 16,-3-2 1-16,-6 2-3 16,5 1 4-16,-9-2-6 15,0 0 5-15,0 1 2 16,0-6-2-16,0 1 3 16,7 2 1-16,-4-3 0 15,10 1 11-15,-3-1-1 16,10-4-9-16,-1 5-1 15,8-4-3-15,-4 2-3 16,-9 2-4-16,2 3-14 16,-13 0 16-16,-3 1 3 15,0-4 2-15,0 3 1 16,0-9 56-16,0-2-19 0,0-2-1 16,0-4-30-1,0-5 0-15,20 4-6 0,3 1 7 16,0-4 8-16,0 4 11 15,-9 0 5-15,2 0-2 16,3 4 9-16,-5-5-13 16,9 2 12-16,4-5-13 15,5-2-1-15,5-7 2 16,12 4 2-16,1-5-21 16,0 0-7-16,-1 2 0 15,1-2 3-15,-8 5-7 16,1-6 9-16,-6 7-5 0,2-2 2 15,-2-2 4-15,2 2 9 16,-2 1 10-16,5-6-7 16,4 0-12-16,4-3 1 15,-1 0-6-15,8 0 1 16,-2 0 1-16,-2 0-5 16,0 0 2-16,0 0 0 15,-4 0 0-15,1 0 0 16,0 0-2-16,-1-4 4 15,-3-2-2-15,0 1 1 16,-4-3-2-16,-1 2 2 16,5-2-2-16,-3-1 1 15,-1 5 0-15,4-9-1 0,-2 3 4 16,-1 2-6 0,-1-2 6-16,-8 1-6 0,1 0 5 15,2-3-3-15,-1 2 2 16,4-5-1-16,6 0 0 15,4-5 1-15,3-2 0 16,5-4 1-16,-1 4-4 16,-4-5 5-16,-7 5-5 15,-4 3 2-15,-8-2 0 16,5 2-2-16,-5-1 4 16,-4-1-4-16,5 3 5 15,-1 0-5-15,-8 2 5 0,10 2-5 16,-6 1 4-1,0-4-4-15,9 2 0 0,-2 3 2 16,2-7 0-16,3 2-3 16,-5 0 2-16,-1-1 1 15,1-3-1-15,-2-4-2 16,-1 3 0-16,-8-6 3 16,8 2-3-16,-6 3 3 15,-7 1 0-15,2 0 0 16,-7 5 3-16,4-2-6 15,-1 1 6-15,-1-4-5 16,1 0 4-16,4-6-4 16,0 6 2-16,0-4 0 15,0-1 0-15,0 4-3 16,-3-1 3-16,3 4-4 0,-5-2 3 16,5 0-9-16,-4-1 9 15,-3 5-6-15,2 0 7 16,1-3-4-16,1 2-1 15,6-5-5-15,1-2-5 16,-4 1 13-16,-4-2 2 16,-3-1-5-16,-5-3 10 15,-4 2-3-15,-4-3 4 16,3-1-2-16,-3-5-4 16,1 0-2-16,3 0 1 15,-4 1 1-15,3 0-3 16,-6 1 5-16,3 2-7 15,1 0 8-15,-4 1-4 16,3-2 1-16,-3-1-1 0,7 0 1 16,-3-7-8-16,1-1 3 15,-1-1-1-15,-4-4 2 16,0 3-7-16,0 4 6 16,-9 2-4-16,-9 4 5 15,-1 0 2-15,-4-1 2 16,3 5 6-16,1 0-2 15,-4 2 7-15,1-2-11 16,-9 2 0-16,-3-1-4 16,0 2 4-16,-1-1-4 15,1-5-3-15,3 6 3 16,4-3 4-16,-3-1-3 16,3 5 3-16,1-1 0 15,-4-1 0-15,3 3-1 0,-5 2 0 16,2 0-31-16,0 1 11 15,-12 0 15-15,-11 4 0 16,-13 0 6-16,-6 2 4 16,-8 0-4-16,1 0 2 15,6-1 0-15,16 2 27 16,8-1-11-16,10 3 1 16,0 1-19-16,6 7 1 15,2-2-2-15,-4 5 1 16,1 4 0-16,-8 0-17 15,-8 0-4-15,-3 0-17 0,0 0-2 16,0 0 17 0,-5 0 3-16,5 0 19 0,-7 0-1 15,-6 0 2-15,-3 0 0 16,0-4 11-16,2 0-7 16,-2 1 18-16,4 3-14 15,4 0 3-15,3 0 5 16,5 0-14-16,11 0-3 15,4 0 3-15,8-2-4 16,4-2 0-16,3-2-3 16,-4-1-6-16,-1 5-8 15,1-2 3-15,-3 2 1 16,-7 0 14-16,-5 2-3 0,-8 0 4 16,-3 0 4-16,-5 0 2 15,-2 0-6-15,7 0 0 16,-2 0-3-16,11 2 1 15,5-2-1-15,5 0-2 16,2 2 3-16,-1 0-23 16,-6 6-63-16,2 7-91 15,-9 5-78-15</inkml:trace>
  <inkml:trace contextRef="#ctx0" brushRef="#br0" timeOffset="93068.113">7659 5276 400 0,'0'0'19'0,"0"0"15"16,0 0 92-16,0 0-71 15,0 0-17-15,0 0 2 16,0 0-26-16,-49 38-8 16,42-23 90-16,7 2-59 15,0-2-30-15,0 4 9 16,3-3-13-16,20-2 8 15,0-4-10-15,-7-7 7 0,2-3 0 16,1 0 9-16,1-1 13 16,-4-15 8-16,-9-4-3 15,-4 0-14-15,-3-2 4 16,0 1-21-16,0 4 7 16,-23 3-10-16,-10 1-2 15,-3 13 1-15,-1 0 0 16,2 0-5-16,1 14 1 15,4 10 2-15,7 5 2 16,7 3 4-16,9 4 4 16,7-2 10-16,0-4-6 15,7-2 0-15,23-8-9 16,6-5-2-16,10-8 3 0,3-7-1 16,11 0 7-16,-7-4-9 15,-3-20 8-15,-11-6-8 16,-20-1 8-16,-15-2-9 15,-4 3-11-15,0 4 10 16,-30 8 1-16,-13 8 0 16,-3 10-1-16,-3 0 0 15,-8 14 2-15,-1 18-2 16,8 6 4-16,20 0 17 16,20-4-8-16,10-6-3 15,14-6-7-15,48-4 6 16,14-6 0-16,-4-9-2 15,-3-3 2-15,-19 0-7 16,-20-11 11-16,-14-9-11 0,-16 0 11 16,0-4 2-16,-20 0-4 15,-29 3 4-15,-13 10-9 16,2 7 7-16,-2 4 4 16,5 10-16-16,18 18-1 15,32 10-2-15,7 4-5 16,92 0-93-16,41-9-18 15,5-18-434-15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1:10:50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3228 13433 459 0,'0'0'121'0,"0"0"-118"16,0 0 46-16,0 0 20 15,0 0-12-15,0 0 24 0,0 0 9 16,-44-18-44 0,39 18-9-16,1 0-2 0,-10 0-12 15,-2 1-10-15,-7 16-10 16,-7 9-2-16,0 6-1 16,-2 8 7-16,-1 2 5 15,-6 3-2-15,9 1 5 16,-4-2-3-16,2 1-3 15,2 2-6-15,3-3 9 16,1-2-11-16,3 5 11 16,0 0-3-16,9 6-7 15,-6 5 2-15,8-2-3 16,1 2-1-16,-1-2 6 16,8 2 11-16,1 2 0 0,-1 1-2 15,1 1-5-15,-6 0-3 16,2 7 6-16,3-8 0 15,4 2-1-15,0-4-4 16,0-3 0-16,7 1-7 16,20 3 1-16,5-2-2 15,1 4-2-15,6 1 2 16,2-3 0-16,-2-5 0 16,3 1 2-16,3-3-2 15,-3-8-9-15,1 4 7 16,-1 1-2-16,2-2 3 15,-5 1-3-15,0-5 4 0,-5-4 0 16,-4-2-1 0,5 2 1-16,-1 0 0 15,-1 2-4-15,10 0 3 0,-4 3-2 16,-6-1-10-16,10-2-2 16,-13 6 3-16,0-4 12 15,2-4-1-15,-11-3 1 16,11-8 0-16,-2-1-4 15,3 3 4-15,3-9 3 16,-3 1-3-16,3-5-6 16,4-4 3-16,3-1-5 15,3 1 4-15,0-6-4 16,3 0 5-16,-3 2 2 0,11-4 1 16,3 2 0-1,2-4 5-15,4-1-4 0,-6 2-1 16,-4-5 0-16,13 0 0 15,-3 0 2-15,-3 0-3 16,15 0 2-16,-2-5-2 16,11-6 1-16,5 1 0 15,-4 6 0-15,3-4-2 16,-15 6 2-16,-4 2 1 16,1 0-1-16,-11 0-1 15,-2 0 0-15,2 0-4 16,-9 0 4-16,0 0-2 15,5 0 2-15,2 0-6 16,6 0 2-16,1 0-2 16,6 0 4-16,-1-12-3 0,6 2-1 15,2-7 0-15,-4 3 1 16,0 1-6-16,-7 3 4 16,-9 6 7-16,-14 4-1 15,-4 0-6-15,-5 0 6 16,2-4 1-16,0 4 0 15,-2-13-1-15,9 0-1 16,0-11-3-16,-3-2 1 16,-3-7 2-16,-1-1 3 15,-9 2 4-15,1-5-3 16,0-1 2-16,-4-1-3 16,3-2 1-16,-4 1-1 0,1 3 0 15,-4-7 0-15,-4 0 1 16,4-2 2-16,0-2 7 15,-5-1-4-15,5 3-5 16,-10 2 0-16,-3-5 0 16,-1 6-1-16,-9 0 0 15,0-7 1-15,0-1 2 16,-12-12 3-16,-18-10 7 16,-4 2-7-16,-9 1 3 15,-3-1-5-15,-10 6-3 16,1 4 4-16,6-6-5 15,-5 1-1-15,5 2 1 16,-4 0 0-16,-4 0 0 0,-5 2 2 16,6-1 1-1,-10 4-3-15,6 0 1 0,-5 3-5 16,-1 2 4-16,3 4 0 16,-6 4 3-16,3 4 0 15,-1 1 3-15,-11 4 5 16,11 0 2-16,-6 2 5 15,1 2 5-15,3-1-6 16,3 3-11-16,10 2-5 16,3 1-1-16,0 0 0 15,-2 4-2-15,2 0 0 16,-4 0 0-16,1 2 1 16,-3 4 1-16,-5-3 1 15,-1 6 7-15,-8-2-2 0,-6 1 9 16,-6 0-13-16,2 0 1 15,-6 0 1-15,3 3-1 16,-3-4 6-16,1-1-5 16,1 3-1-16,11 0 16 15,-16 5-9-15,0 4-1 16,-10 4-9-16,-8 2 0 16,11 0 0-16,-2 0 2 15,2 4 3-15,5 8 1 16,-1 5 0-16,-4-2-5 15,0 8 15-15,-6 0-14 16,3 7 3-16,3 1-3 16,3 2-2-16,4 6 0 0,16 2-3 15,9 9-5-15,12 7-41 16,25 3-37-16,30-4-50 16,0-12-72-16,49-12-450 15</inkml:trace>
  <inkml:trace contextRef="#ctx0" brushRef="#br0" timeOffset="3298.552">3637 17267 1069 0,'0'0'61'16,"0"0"-48"-16,0 0 4 15,0 0-13-15,0 0-4 16,0 0-10-16,0 0 10 16,26-40 2-16,-6 14 5 15,-4-14 4-15,-6-1-2 0,-3 5-9 16,-7 4-3 0,0 10-1-16,0 12 4 0,0 7 0 15,0 3 0-15,-14 0 16 16,-9 23-16-16,0 25-16 15,4 19 11-15,8 9 1 16,11-1 8-16,0-2-4 16,7-15 0-16,27-18-1 15,1-9 1-15,6-22 0 16,5-9-8-16,0 0 1 16,3-24 6-16,-3-14-4 15,-12-8-10-15,-11 6-20 16,-11 6-9-16,-12 16 27 15,0 7 13-15,0 11 4 0,0 0 34 16,0 0-3-16,0 23-23 16,0 13 3-16,0 4-11 15,11 4 12-15,16-7-4 16,19-6-1-16,0-9-4 16,0-7-2-16,-4-11 1 15,-19-4-1-15,0 0-1 16,-5-19 1-16,1-16-1 15,-6-15 0-15,-13-6-3 16,0 1 1-16,-27 5-11 16,-19 6 13-16,4 13 0 15,-11 14 10-15,10 7 8 16,6 10 12-16,2 0 8 0,24 14-38 16,11 26-1-16,0 4-13 15,0 2 7-15,11-6-2 16,38-22 6-16,-3-6-6 15,7-12-12-15,0 0 5 16,-17-22 10-16,-3-10 6 16,-3-8 0-16,-10 10 2 15,-4 5-4-15,-6 10 2 16,-6 15 0-16,1 0 1 16,-1 0-1-16,-1 26-2 15,8 11 2-15,1 7 8 0,2-5 1 16,2-7-4-16,0-14-4 15,-2-10-1-15,-1-8 0 16,-3 0-11-16,13-14-6 16,0-19 8-16,0-10-5 15,-3 3-15-15,-10 6-12 16,-10 15 9-16,4 11 12 16,-4 8 20-16,0 0 36 15,9 27-24-15,1 9-12 16,6 3 30-16,-5 3-6 15,5-17-15-15,-6-6-2 16,10-12-2-16,-4-7-3 16,3 0-2-16,4-18 0 15,-5-15-2-15,-2-14-1 0,-13-5-15 16,-3 9 10 0,0 5-7-16,0 15 9 0,0 11 5 15,4 6 2-15,12 6-1 16,7 6 0-16,7 20-6 15,9 10 6-15,-6 12 10 16,-2-8-5-16,-12 2-3 16,-19-8-1-16,0-6 3 15,0-10 6-15,0-6 1 16,0-7 8-16,-4-5-3 16,-3 0 8-16,-5 0-12 15,-7-13-12-15,11 3-2 16,1-2 0-16,7-2-1 15,0 0 3-15,0-2-10 0,23 2 5 16,7-9 3-16,1 0-2 16,-1-6-5-16,-11-13-12 15,0-3 1-15,-8-11 5 16,1-7 6-16,-8-1 3 16,-4 3 5-16,0 2 1 15,0 11 0-15,-4 19 3 16,-11 18 12-16,7 11 46 15,1 0-32-15,2 40-29 16,5 23-3-16,0 16 0 16,23 11 3-16,27 3 14 15,8-7-13-15,-5-12-1 16,-3-16 1-16,-8-22-1 0,-12-18 1 16,-3-14-1-1,-4-4 0-15,0-12 2 0,3-20 2 16,-3-8 4-16,-7-4-1 15,-12 9-2-15,-4 12-3 16,0 9 1-16,0 14 5 16,0 0 26-16,3 0-3 15,4 32-15-15,6 8-12 16,4 13-3-16,6-8 3 16,9-5 0-16,-5-9-4 0,-4-13 2 15,3-8 0 1,-8-7-1-16,1-3-1 0,1-3-1 15,-1-25 1-15,-8-13 3 16,-8-3-2-16,-3-6 2 16,0 6-3-16,-10 4-6 15,-24 10 4-15,-8 12 4 16,3 12 5-16,2 6 6 16,1 0 3-16,6 19-16 15,7 16-1-15,16 5-5 16,7 0 4-16,0-8-7 15,11-6 5-15,15-16 1 16,6-5-2-16,2-5-23 16,-1-5 12-16,6-17 12 0,-5-10 1 15,-2 0 2-15,-6 6 1 16,-12 5 0-16,-1 12-7 16,-6 7 7-16,-4 2-2 15,6 2 0-15,5 24-8 16,9 14 10-16,7 0 1 15,2-8-1-15,-5-6 2 16,-4-8-2-16,0-9 0 16,-5-6-1-16,8-3-1 15,2 0-13-15,-5-22 2 16,4-8-2-16,-13-2 6 16,-2 6 9-16,-1 3 0 15,-7 15 2-15,-4 3-1 16,0 5 21-16,0 0 34 0,3 8-29 15,2 16-23-15,6 10-4 16,9 2 0-16,6-9 1 16,1-10-1-16,-1-7 0 15,1-10 0-15,8 0 0 16,2-18-3-16,2-26 1 16,-5-18 2-16,-4-9-9 15,-14-10-5-15,-13 0 4 16,-3-5-9-16,0 6 14 15,-30 4 4-15,-16 6-1 16,-3 24 2-16,15 20 25 16,15 22 23-16,11 4 4 15,8 48-32-15,0 24-20 0,4 27-7 16,30 7 7-16,15 10 0 16,13-7 0-16,-5-15 0 15,-1-29-22-15,-6-24-21 16,-11-28 35-16,-6-13-3 15,-1 0-16-15,-11-31 19 16,-1-18 6-16,-11 4-4 16,-9-4 3-16,0 17-1 15,0 14 4-15,0 14 0 16,0 4 33-16,0 0 5 16,7 26-18-16,16 10-20 15,14 6 0-15,9-4-1 16,7-14-3-16,9-12-11 0,-2-7-98 15,-2-5-26-15,-20-13-203 16</inkml:trace>
  <inkml:trace contextRef="#ctx0" brushRef="#br0" timeOffset="3495.891">6035 17004 1095 0,'0'0'325'16,"0"0"-318"-16,0 0-7 16,0 0-14-16,211 4 14 15,-71-22 7-15,-6 4-7 0,-24-2-53 16,-22 2-81-16,-31 8-45 16,-34 2-407-16</inkml:trace>
  <inkml:trace contextRef="#ctx0" brushRef="#br0" timeOffset="3764.709">4636 16931 199 0,'0'0'674'16,"0"0"-587"-16,0 0 25 16,0 0-49-16,0 0-52 15,0 0-5-15,43-17 11 16,33 5 43-16,26 2-24 16,13 5-35-16,14-1-1 15,4 6-71-15,-21-2-288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1:01:00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3999 2091 552 0,'0'0'300'0,"0"0"-182"16,0 0 55-16,0 0-143 15,0 0-30-15,0 0 4 16,0 138 9-16,0-97-12 16,0 1 20-16,0-6 17 15,0-2 3-15,0-2-28 16,0 0 12-16,0 2-18 16,0 2 4-16,0 5-11 15,0 3 7-15,-3 6-15 16,3 0 6-16,0 0-7 0,0-7-78 15,0-8-11 1,0-5-18-16,14-12-94 0,-5-12-24 16,-6-6-281-16</inkml:trace>
  <inkml:trace contextRef="#ctx0" brushRef="#br0" timeOffset="227.394">3801 2157 469 0,'0'0'357'0,"0"0"-333"15,0 0-10-15,0 0 127 16,225-36-60-16,-129 34-56 16,-4 2 4-16,-9 0-25 15,-18 0-2-15,-5 0-2 16,-17 8-10-16,-13 14-108 15,-27 6-140-15,-3 8-216 16</inkml:trace>
  <inkml:trace contextRef="#ctx0" brushRef="#br0" timeOffset="414.729">3839 3029 1045 0,'0'0'200'0,"0"0"-195"0,0 0 102 16,0 0-33-16,194-26-53 16,-132 17-21-16,2 3-2 15,1 3-2-15,1 3-119 16,-13 3-102-16,-11 8-286 16</inkml:trace>
  <inkml:trace contextRef="#ctx0" brushRef="#br0" timeOffset="618.731">5174 2632 1277 0,'0'0'0'0,"0"0"-5"16,0 0-14-16,0 0 14 15,0 0 4-15,271-1-42 16,-195 1-75-16,-20 1-236 16</inkml:trace>
  <inkml:trace contextRef="#ctx0" brushRef="#br0" timeOffset="788.686">5193 2882 1203 0,'0'0'42'0,"0"0"-28"0,0 0-14 16,206-13 24-16,-95-1-23 15,6 0-1-15,1 0-47 16,-10 2-228-16,-21 2-619 16</inkml:trace>
  <inkml:trace contextRef="#ctx0" brushRef="#br0" timeOffset="2334.002">7583 2584 170 0,'0'0'416'0,"0"0"-359"0,0 0-12 15,39-114-6-15,-16 70-36 16,0 0-6-16,0 2 2 16,0 8-16-16,-9 10-22 15,2 9 33-15,-12 12 5 16,-1 3-9-16,-3 0 3 15,7 15 7-15,2 18 4 16,2 5 20-16,-4 0 65 16,5 4 78-16,-1-8-112 15,1-10-9-15,4-5-34 0,-2-12-12 16,2-5 7 0,7-2-14-16,4 0 11 0,3-26-9 15,0-7 6-15,2-11-2 16,-15 8-9-16,-1 9 10 15,-5 10 0-15,-11 13 0 16,5 4 3-16,-5 0-1 16,0 15-4-16,7 12 9 15,4 10 18-15,5-3 2 16,3-10-18-16,8-6-7 16,-1-8 2-16,1-6-4 15,3-4 4-15,5-2-11 16,3-23 14-16,-3-6-6 0,-5-1 2 15,-7-2-6-15,-9 8-8 16,-5 4 11-16,-5 10-1 16,-4 8 2-16,0 4 5 15,0 0 1-15,0 2-1 16,0 28 2-16,0 5-8 16,0 8 7-16,19-6 2 15,4-8-9-15,0-2-28 16,4-8-78-16,-10-7-219 15</inkml:trace>
  <inkml:trace contextRef="#ctx0" brushRef="#br0" timeOffset="2730.888">7560 2898 245 0,'0'0'841'0,"0"0"-807"15,0 0-5-15,0 0 6 0,0 0-11 16,0 0-10-16,-72 5-12 16,72-5-2-16,42 0 0 15,24 0 37-15,20 0 44 16,33 0-47-16,29 0-5 16,24 0-13-16,16-2-16 15,13-4 0-15,-6 0 0 16,-17 0-43-16,-29 5-46 15,-34 1-57-15,-39 0-35 16,-41 0-165-16</inkml:trace>
  <inkml:trace contextRef="#ctx0" brushRef="#br0" timeOffset="3267.231">7751 3369 783 0,'0'0'107'16,"0"0"-73"-16,0 0 38 0,0 0-54 16,0 0 44-16,-7 154-43 15,4-93-5-15,3-2-11 16,0-3-2-16,0-7-1 15,0-13-1-15,0-13 0 16,0-9-55-16,17-14-42 16,-1-1-51-16,0-37 52 15,2-15-182-15</inkml:trace>
  <inkml:trace contextRef="#ctx0" brushRef="#br0" timeOffset="3440.793">7919 3334 529 0,'0'0'102'16,"0"0"1"-16,4 139-37 16,-4-78 26-16,0 4-44 15,3 5-22-15,-3-4-22 16,0-12-8-16,0-15-13 16,0-17-73-16,0-18-25 15,0-4-229-15</inkml:trace>
  <inkml:trace contextRef="#ctx0" brushRef="#br0" timeOffset="3650.447">7679 3409 388 0,'0'0'302'15,"0"0"-261"-15,0 0 54 16,0 0 56-16,0 0-62 15,210 10 12-15,-137-10-60 16,-6 0-22-16,-5-2-14 16,-9 2-10-16,-3 0-67 15,-15 8-150-15,-17 10-282 16</inkml:trace>
  <inkml:trace contextRef="#ctx0" brushRef="#br0" timeOffset="4277.782">8468 3457 576 0,'0'0'134'0,"0"0"-89"16,0 110 48-16,0-58-38 16,0 2-21-16,0-1-28 15,0-9-1-15,0-10-4 16,0-17-1-16,0-6 0 15,0-11 0-15,0 0 12 16,0-20 6-16,0-22-4 16,0-19-14-16,0-7-11 15,0-2 4-15,0 1 7 16,0 8-2-16,26 7 2 16,13 13 14-16,0 15 14 0,-5 13 3 15,-4 10-23 1,-4 3 5-16,-3 6-11 15,-7 21 4-15,-9 5-2 0,-7 1-3 16,0 4 3-16,0-1-3 16,-26-4 0-16,-11-4 7 15,-2-4-5-15,9-8 3 16,7-2 17-16,7-7-19 16,16 4 3-16,0-1-6 15,0 7-2-15,16 0-3 16,21 5 4-16,9-4-1 15,-4 0 4-15,1-6 6 16,-13-4-8-16,-7-2 1 16,-13 1 2-16,-1-6-8 15,-5-1-37-15,-4 0-166 0,0 0-286 16</inkml:trace>
  <inkml:trace contextRef="#ctx0" brushRef="#br0" timeOffset="4586.581">8979 3069 820 0,'0'0'48'0,"0"0"-43"15,0 0 1-15,0 0 89 0,0 0-55 16,0 0 16-16,88 57-22 15,-88-39-5-15,0 4-14 16,0 2-2-16,0 2 11 16,0 0-23-16,-3-2 6 15,-2-6-3-15,5-6 6 16,0-6-8-16,0-1 4 16,0-3-6-16,0-1-6 15,23 2-1-15,8-3-41 16,6 0-109-16,-6 0-304 15</inkml:trace>
  <inkml:trace contextRef="#ctx0" brushRef="#br0" timeOffset="5326.677">10311 1935 615 0,'0'0'89'0,"0"0"-45"16,0 0 39-16,0 0-14 15,0 0-23-15,0 0 3 16,-115 0-17-16,85 4-18 16,3 14 24-16,4 14-29 15,0 17 18-15,14 20-21 16,9 23 8-16,0 21 3 16,16 21-14-16,27 15 4 15,-2 7 0-15,-10-2-14 16,-20-13 0-16,-11-17 3 0,0-18 1 15,-46-15-1-15,-7-17 5 16,3-20-1-16,8-14 20 16,12-12 12-16,7-12 6 15,12-7-34-15,2-6 4 16,6-3 0-16,3 0-16 16,0 0-14-16,0 0-38 15,0 0-16-15,0 0-153 16,0 0-100-16</inkml:trace>
  <inkml:trace contextRef="#ctx0" brushRef="#br0" timeOffset="5709.572">10279 4203 779 0,'0'0'276'16,"0"0"-273"-16,0 0-2 0,0 0 20 15,0 0-21-15,0 0 14 16,157 26-14-16,-107-57 15 15,-4-13-4-15,-12-12-5 16,-18-1 6-16,-16-2-5 16,0 3-7-16,-20 6 6 15,-29 10-13-15,-5 16 15 16,-7 14-2-16,-3 10 4 16,2 12-10-16,9 33-13 15,14 9-25-15,32 0-73 16,7-5-131-16,16-12-132 15</inkml:trace>
  <inkml:trace contextRef="#ctx0" brushRef="#br0" timeOffset="6472.702">10302 1294 492 0,'0'0'255'15,"0"0"-185"-15,0 0 10 16,0 0-69-16,0 0-10 16,0 0 1-16,248 0 5 0,-179 0-14 15,-16 0 9-15,-18 7-9 16,-21 11-19-16,-14 7 5 15,0 4 21-15,-44 6 46 16,-11 1 27-16,-8 2-12 16,9-4-4-16,0-2-33 15,13-6 14-15,18-4-15 16,11-8 12-16,12-3-29 16,0-5-1-16,26-1-5 15,17-3-5-15,10-2 3 16,-4 0-14-16,4 0-45 15,2 0-110-15,-18-14-94 16</inkml:trace>
  <inkml:trace contextRef="#ctx0" brushRef="#br0" timeOffset="6704.334">10932 1319 767 0,'0'0'52'0,"0"0"-46"16,0 0 136-16,0 0-55 16,0 0-26-16,26 147-50 15,-26-97 0-15,0-4-11 16,0-4 0-16,0-8 0 16,0-8-4-16,0-8-10 15,0-12-104-15,0-6-125 0,0-14-268 16</inkml:trace>
  <inkml:trace contextRef="#ctx0" brushRef="#br0" timeOffset="6879.504">11096 1277 880 0,'0'0'113'0,"0"0"-90"15,0 0-21-15,0 0 28 16,0 135 9-16,0-88-39 15,0-3 0-15,0-3 0 16,0-9-30-16,0-10-79 16,0-14-91-16,0-8-244 0</inkml:trace>
  <inkml:trace contextRef="#ctx0" brushRef="#br0" timeOffset="7057.514">10767 1338 1004 0,'0'0'76'16,"0"0"-75"-16,0 0-1 15,0 0 51-15,260-36-3 16,-164 30-41-16,-10 6-7 16,-9 0-7-16,-23 0-222 15,-20 0-578-15</inkml:trace>
  <inkml:trace contextRef="#ctx0" brushRef="#br0" timeOffset="8356.573">12021 2708 567 0,'0'0'178'16,"0"0"-99"-16,0 0 16 16,0 0-84-16,0 0 36 15,66-148 4-15,-54 92 6 16,-5-4-31-16,-3-7-20 15,-1 6 8-15,-3 2-14 16,4 14 18-16,1 10 7 16,-1 15 35-16,-1 11-47 15,1 2-6-15,3 4-7 16,5 0-7-16,8 1 4 16,6 1-1-16,1 1-1 15,3 0 7-15,0 0-9 0,-3 0 9 16,-4 0-6-16,-4 6-3 15,-7 11-2-15,-1 8 5 16,-11 8 4-16,0 11 18 16,0 3-4-16,0-1 17 15,-16-4-31-15,9-8 13 16,0-10-7-16,7-5-6 16,0-10 0-16,0-1-2 15,0-6 1-15,19-2-7 16,11 0-25-16,0 0-41 15,4-24-8-15,-11-8-106 16,-11-6-387-16</inkml:trace>
  <inkml:trace contextRef="#ctx0" brushRef="#br0" timeOffset="8836.667">12694 1680 479 0,'0'0'334'0,"0"0"-212"15,0 0-48-15,0 0-44 16,0 0-18-16,0 0-9 0,0 22-3 15,0 6 14-15,0 5 15 16,-7-2-9-16,7 3-5 16,0-5 9-16,0-8-17 15,0-4 21-15,0-11-28 16,3-6 6-16,11 0-6 16,6 0 0-16,3-6 0 15,0-20 11-15,-4-9-2 16,-5-1-4-16,-1 2-2 15,-10 8 3-15,1 9-6 16,-4 10 5-16,0 3 15 16,0 4 3-16,0 0-5 15,0 30-18-15,0 18 0 0,0 15 8 16,0 9 1-16,0 7 6 16,0 2-10-16,0-9-10 15,3-10-29-15,6-15-57 16,-2-22-8-16,0-10-248 15</inkml:trace>
  <inkml:trace contextRef="#ctx0" brushRef="#br0" timeOffset="9241.466">11919 2746 566 0,'0'0'341'15,"0"0"-245"-15,0 0-37 16,0 0 6-16,0 0-44 16,0 0 7-16,-14 0-9 0,21 0-12 15,32 0 3-15,28 0 29 16,25 0 40-16,19 0-28 16,15 0-14-16,-4 0-34 15,-4 0 1-15,-15 0-4 16,-16 5-1-16,-11-1-20 15,-7 0-59-15,-4-4-65 16,-8 0-173-16,-22 0-307 16</inkml:trace>
  <inkml:trace contextRef="#ctx0" brushRef="#br0" timeOffset="9735.664">12403 3048 479 0,'0'0'288'16,"0"0"-212"-16,0 0 29 15,0 0-13-15,0 0-41 16,0 0-39-16,0-2 15 15,0 4-22-15,0 16 8 16,0 8-6-16,0 5 48 16,0 4-30-16,0-3-8 15,0-3-2-15,20-6-11 0,6-5 5 16,1-5-1-16,3-8-11 16,5-5 10-16,-1 0-9 15,0-9 6-15,1-18 0 16,-5-8-1-16,-7-6 3 15,-3 1-6-15,-13 2 5 16,5 7-4-16,-12 7 3 16,0 11 12-16,0 7-1 15,0 6 32-15,0 0-26 16,0 9-21-16,0 30-4 16,0 15 3-16,-9 18-4 15,-5 6 10-15,2-3-8 0,8-9 5 16,1-12-4-1,3-19-49-15,0-10-36 0,0-12-50 16,16-13-239-16</inkml:trace>
  <inkml:trace contextRef="#ctx0" brushRef="#br0" timeOffset="10471.759">13895 1788 695 0,'0'0'255'0,"0"0"-201"16,0 0 30-16,0 0-40 15,0 0-29-15,0 0 0 16,0-12-7-16,0 12 31 15,0 0-11-15,0 0 18 16,0 0-9-16,0 0 2 16,0 0-26-16,0 11-13 15,-16 29-5-15,-2 24-4 0,-1 39 2 16,-4 33 14-16,3 26-12 16,-6 26 11-16,-8 13-12 15,-8 0-21-15,-8-13-65 16,-8-20-4-16,-2-24 65 15,-6-30 31-15,13-22 47 16,16-25-4-16,10-20-14 16,15-14 37-16,5-12-55 15,7-11 2-15,0-9-11 16,0-1 1-16,0 0 3 16,0 0-2-16,0-3-8 15,0-9-3-15,3-5 1 0,8 2-73 16,1 2-42-1,3 4-150-15,-10 4-469 0</inkml:trace>
  <inkml:trace contextRef="#ctx0" brushRef="#br0" timeOffset="10873.183">13746 3888 718 0,'0'0'174'0,"0"0"-157"15,0 0 10-15,0 0 21 16,0 0-38-16,0 0 8 16,136 25-11-16,-97-65 30 15,-9-12-26-15,-7-2 13 16,-10 0-13-16,-13 4-7 16,0 8 4-16,0 10-3 0,-32 10 5 15,-2 10-8 1,4 12 17-16,-5 0-19 0,5 24-4 15,7 18-42-15,12 8-69 16,11-1-91-16,0-12-119 16</inkml:trace>
  <inkml:trace contextRef="#ctx0" brushRef="#br0" timeOffset="11836.733">14063 1083 478 0,'0'0'150'16,"0"0"-89"-16,0 0-35 16,0 0-20-16,0 0-6 0,0 0 0 15,26 40 41 1,-19-5 49-16,2 14 67 0,-5 13-87 16,-4 10-40-16,0 7-25 15,0-3 0-15,0-10-5 16,0-14 0-16,0-16-1 15,0-15-1-15,0-10 0 16,0-11-29-16,0 0-37 16,7-28 17-16,-4-20-8 15,1-10-52-15,-4-8 72 16,0-3 29-16,0 2 3 16,0 3-5-16,0 5-11 0,0 13 2 15,0 10 21 1,0 12 41-16,3 8 3 0,29 3-8 15,9 8 3-15,5 0-8 16,12 5-15-16,-5 0-14 16,-3 0 17-16,-13 0-1 15,-10 0 11-15,-15 10-24 16,-5 4 13-16,-7 5-2 16,0 5 4-16,-14 2 7 15,-32 4-13-15,-12 2-10 16,-3-2 3-16,5-2-2 15,1-2-3-15,25-4 23 16,10 0-13-16,20 0 5 16,0 3-14-16,39-1-1 15,18 2 0-15,12-2 5 0,-7-3 10 16,-6 2-2-16,-13-1 7 16,-13 0-19-16,-7 0 5 15,-12 2-8-15,-3 4-46 16,-8-6-90-16,4-6-621 15</inkml:trace>
  <inkml:trace contextRef="#ctx0" brushRef="#br0" timeOffset="12682.85">15473 2581 384 0,'0'0'114'16,"0"0"11"-16,0 0-19 16,38 101-38-16,-22-68 6 15,2-7 5-15,2-2-40 0,3-6-10 16,3-7-25-16,1-10 7 16,4-1-7-16,7-12 10 15,-5-20 24-15,3-12-23 16,-17-6 1-16,-12-5 4 15,-7 5 9-15,0 2-21 16,-19 2-8-16,-19 9-4 16,3 12 0-16,-2 15-15 15,-2 10 15-15,-3 4-15 16,1 27-36-16,9 17 2 16,11 3-67-16,21-1-27 15,0-12-162-15</inkml:trace>
  <inkml:trace contextRef="#ctx0" brushRef="#br0" timeOffset="13247.963">15775 1860 301 0,'0'0'534'0,"0"0"-432"15,0 0-101-15,0 0 15 16,0 119 25-16,0-37 22 16,0 20-24-16,7 11-22 0,5-3-15 15,-1-10-2 1,0-17 6-16,1-20-13 0,-5-16 14 16,9-18-11-16,-5-12 9 15,1-11-9-15,2-6 4 16,2 0-3-16,11-12-1 15,-1-13-2-15,4-2 1 16,-10 6-3-16,-8 12 8 16,-12 9 0-16,0 0 6 15,0 0 7-15,0 26-11 16,0 6 6-16,0 2 10 16,14-6 4-16,9-8-22 0,-3-9 21 15,3-5-17 1,-4-6 16-16,1 0-3 0,6-13 30 15,1-17-8-15,-4-8-14 16,0-8-25-16,-13-2 1 16,-10 2-3-16,0-1-10 15,0 3 9-15,-39 8 6 16,2 9-7-16,-2 14 8 16,13 9 36-16,3 4 16 15,9 8-53-15,5 18-3 16,9 2-29-16,0 0 16 15,23-12-10-15,32-10-6 16,12-6-89-16,2 0-39 16,-7-13-380-16</inkml:trace>
  <inkml:trace contextRef="#ctx0" brushRef="#br0" timeOffset="35007.562">17593 2544 483 0,'0'0'302'0,"0"0"-149"15,0 0-89-15,0 0-12 16,0 0-27-16,0 0-9 16,0 0 0-16,0 0-9 15,0 0 10-15,16 0 21 16,-1 0-4-16,7 0 16 15,1 0-37-15,13 0-9 0,5 0-4 16,1 0-76-16,0 7-43 16,-15 0-268-16</inkml:trace>
  <inkml:trace contextRef="#ctx0" brushRef="#br0" timeOffset="35166.428">17593 2785 1044 0,'0'0'153'16,"0"0"-143"-16,0 0 5 15,202-2 5-15,-121-4-20 0,-1 2-61 16,-11 4-81 0,-25 0-513-16</inkml:trace>
  <inkml:trace contextRef="#ctx0" brushRef="#br0" timeOffset="36795.676">19244 2492 325 0,'0'0'158'0,"0"0"-25"16,0 0-24-16,0 0-28 0,0 0 5 16,0 0-16-16,-7 2-15 15,7-18-2-15,0-10-36 16,0-7 3-16,19-10-11 15,4-6-7-15,4-1-2 16,-1 0 0-16,-3 11 0 16,-7 13-2-16,-9 13 1 15,-3 13 0-15,3 0-8 16,2 14-8-16,5 25 9 16,2 5 8-16,0 6 0 15,-6-8 2-15,1-11-2 16,-2-8 4-16,1-9-4 15,3-4 0-15,-3-10 0 16,3 0 1-16,4 0 3 16,6-22-2-16,13-9 9 0,1-13-1 15,2-5-2-15,-9 0-8 16,0 10 0-16,-11 8-2 16,-3 18-1-16,-12 8 1 15,-4 5 0-15,0 0 1 16,0 24-10-16,0 13 11 15,0 1 3-15,0-4 14 16,0-11-13-16,7-8-1 16,5-7-2-16,-1-4 2 15,8-4-3-15,4 0 0 16,11-4-2-16,9-20 4 16,-1-11-4-16,4-6-1 0,-16-2 3 15,-3 4 1 1,-17 14 5-16,-1 15-4 0,-9 10 9 15,0 0 16-15,0 12-20 16,0 25-7-16,0 10-6 16,-4 8 6-16,4-7-1 15,0-10 0-15,0-7-21 16,0-8-63-16,0-7-129 16,11-5-130-16</inkml:trace>
  <inkml:trace contextRef="#ctx0" brushRef="#br0" timeOffset="37172.292">18959 2788 778 0,'0'0'131'0,"0"0"-28"0,0 0-29 16,0 0-49-16,0 0-7 15,0 0 29-15,41 0-47 16,37 0 20-16,35-5 22 15,21-7 1-15,18-2-13 16,0-2-19-16,-3 2-8 16,-11 2-3-16,-9 4-8 15,-3 5-61-15,-8 3-34 16,-12 0-75-16,-14 0-96 16,-23 0-335-16</inkml:trace>
  <inkml:trace contextRef="#ctx0" brushRef="#br0" timeOffset="37661.761">19230 3288 562 0,'0'0'172'0,"0"0"-76"16,0 0-11-16,0 0-38 15,0 0-35-15,0 0-8 16,0 40 8-16,0 1 26 15,0 9-5-15,0 4-18 16,0-2-12-16,-16-4-2 0,9-6-1 16,3-8 0-16,4-10-39 15,0-13-178-15,4-11 35 16,22-7-269-16</inkml:trace>
  <inkml:trace contextRef="#ctx0" brushRef="#br0" timeOffset="37887.215">19454 3134 487 0,'0'0'219'0,"0"0"-199"16,0 164 34-16,0-88 13 0,4 2-1 16,3-1-29-16,-2-10-13 15,-5-8-17-15,4-15-3 16,-4-16-3-16,3-16-2 15,1-12-17-15,-1-7-98 16,-3-30 38-16,0-13-5 16,0-6-106-16,-26 1-133 15</inkml:trace>
  <inkml:trace contextRef="#ctx0" brushRef="#br0" timeOffset="38059.556">19088 3240 489 0,'0'0'234'0,"0"0"-190"0,0 0 6 16,0 0 16-16,0 0 23 16,221 8 13-16,-118-14-55 15,-4-6-6-15,-14 1-31 16,-9 1-10-16,-16 1-10 16,-10 3-102-16,-15 6-242 15</inkml:trace>
  <inkml:trace contextRef="#ctx0" brushRef="#br0" timeOffset="39331.548">19969 3703 66 0,'0'0'571'0,"0"0"-463"16,0 0 22-16,0 0 28 16,0 0-70-16,0 0-41 15,0-30-8-15,0 12-30 16,0 4-6-16,0 7-1 16,0 7 2-16,-3 0 6 15,-1 0-10-15,-5 0-2 16,2 0-11-16,0 0 6 15,-2 1 1-15,6 3 1 16,-1-4 0-16,4 2 5 0,0-2-1 16,0 0 3-16,0 2-3 15,-3 0 2-15,-1 1-2 16,0-2 4-16,1-1-4 16,3 0 1-16,0 2 0 15,0-2 1-15,0 0 1 16,0 2 1-16,0-2-2 15,0 0 6-15,0 0 0 16,0 0-3-16,0 0 7 16,0 0 8-16,0 0 0 15,-5-5 0-15,1-16-2 16,4-14-17-16,0-6-7 0,0-9 4 16,0-5 2-16,0-2-2 15,0-1 0-15,0 3-8 16,0 5 4-16,0 14 5 15,0 10 2-15,0 10-1 16,0 12 1-16,0 4-2 16,0 0 1-16,0 0-8 15,0 0 1-15,0 0-9 16,0 0 3-16,0 0 3 16,0 4 10-16,0 0 1 15,0-4-1-15,0 0 2 16,0 0-1-16,0 0 4 15,0 0 4-15,0 0 4 16,0 0-4-16,0 0 7 0,0 0-11 16,0 0 2-16,0 2-5 15,0-2 0-15,0 0 2 16,0 2-5-16,0-2 2 16,0 0 0-16,0 0-1 15,0 7 1-15,0 4-5 16,0 13-2-16,0 12 5 15,0 17 1-15,4 11-3 16,4 6 4-16,0 4-1 16,-1-6 1-16,5-4-1 15,-1-12-1-15,5-10-7 16,-6-14 9-16,-1-11-7 16,-2-10 7-16,-7-7 0 0,4 0 0 15,-4-6 16 1,0-23-1-16,0-16-4 0,0-9-7 15,0-6-4-15,0 0-11 16,0-2-13-16,-7 0-5 16,3 8 1-16,4 4-8 15,0 10 23-15,0 8 6 16,18 5-2-16,24 5 7 16,8 6 0-16,-4 4-4 15,3 6 3-15,1 6-3 16,-11 0-3-16,-9 0 4 15,-7 8-4-15,-9 14-1 0,-9 4 9 16,-5 2-4-16,0 0 5 16,-16 0 0-1,-26 0 6-15,1-5 1 0,-1-4-1 16,3-2-2-16,9-6-3 16,7 0-1-16,7-7 1 15,9-1-2-15,7 0 1 16,0 3 0-16,0 4-9 15,35 4 5-15,6 6 4 16,8 2 4-16,1 6 7 16,-4 4 13-16,-7 0-7 15,-6-2 13-15,-6-4 1 16,-4-3-11-16,-4-8-10 16,-3-1-6-16,-5-5-4 15,-4-6-2-15,-2-3-52 0,-1 0-61 16,-4-20-202-16</inkml:trace>
  <inkml:trace contextRef="#ctx0" brushRef="#br0" timeOffset="39664.072">20606 2895 749 0,'0'0'237'0,"0"0"-164"0,0 0-33 16,0 0-26-16,0 0-14 15,0 0 1-15,65 12 0 16,-58 4 2-16,0 5 6 16,-7 2-1-16,0 8 7 15,0-3 9-15,-14 3 2 16,-5-2 11-16,3-5 8 15,12-7-29-15,4-4-9 16,0-3-2-16,7-8-5 16,32-2 6-16,4 0-3 15,6-4-3-15,4-14-64 16,-3-2-109-16,-13-7-410 16</inkml:trace>
  <inkml:trace contextRef="#ctx0" brushRef="#br0" timeOffset="40948.82">22067 1857 734 0,'0'0'106'0,"0"0"22"0,0 0-17 15,0 0-61-15,0 0-21 16,0 0-4-16,-81-37 11 15,66 37-14-15,-11 8-15 16,-17 28-7-16,-6 27 0 16,-13 25 3-16,12 24 2 15,13 18-4-15,18 11 5 16,19 2-3-16,0-3-3 0,0-8-1 16,19-12-18-1,8-15-12-15,-11-22 4 0,-9-12 24 16,-7-12 1-16,0-9 2 15,-13-6 2-15,-20-8 12 16,-6-8 9-16,5-5 2 16,1-7-11-16,-3-3-7 15,13-7 0-15,9 0-2 16,5-4-4-16,9-2-1 16,0 2-46-16,0 2-35 15,0 4-69-15,0 1-90 16,20 8-12-16</inkml:trace>
  <inkml:trace contextRef="#ctx0" brushRef="#br0" timeOffset="41232.698">21796 3906 624 0,'0'0'186'0,"0"0"-133"15,0 0 50-15,0 0-34 16,0 0-22-16,0 0-12 16,106-70-10-16,-79 26-14 15,-11-2 2-15,-16-5-5 0,0 7 8 16,0 4-4-16,-16 13-7 16,-7 6-5-16,-4 10-13 15,1 11 12-15,3 0-14 16,-7 30-16-16,7 5-30 15,10 1-125-15,13-10-120 16</inkml:trace>
  <inkml:trace contextRef="#ctx0" brushRef="#br0" timeOffset="41946.854">22428 1169 830 0,'0'0'109'0,"0"0"-10"16,0 0-50-16,0 0-39 16,0 0-10-16,0 0-22 15,16-12 4-15,10 12 12 16,-3 0 3-16,0 0 0 16,-10 4-10-16,-10 10 12 15,-3 5-3-15,0 6 4 16,-9 8 0-16,-24 6 19 15,-6-1 7-15,5-2 7 16,4-3-1-16,11-8-11 16,15-3-1-16,4-4-15 15,0-1-4-15,0-5-1 0,27-6-9 16,6-5-21 0,10-1-16-16,3 0-45 0,0-19-93 15,0-12-63-15,-9-9-241 16</inkml:trace>
  <inkml:trace contextRef="#ctx0" brushRef="#br0" timeOffset="42143.005">22826 1107 614 0,'0'0'206'0,"0"0"-157"16,0 0 66-16,0 0-29 15,0 152-49-15,-4-96-17 16,-8 0-14-16,1-6-5 15,-1-9 2-15,5-14-3 16,3-13-2-16,4-7-14 0,0-7-50 16,0-2-115-16,0-29 24 15,18-10-488-15</inkml:trace>
  <inkml:trace contextRef="#ctx0" brushRef="#br0" timeOffset="42322.433">22951 1152 289 0,'0'0'475'16,"0"0"-454"-16,0 0 63 16,0 130-16-16,0-80-37 0,0-6-1 15,0-4-13 1,0-11-15-16,0-8-2 0,0-10 0 16,0-8-78-1,0-3-83-15,0-13-59 0,0-21-121 16</inkml:trace>
  <inkml:trace contextRef="#ctx0" brushRef="#br0" timeOffset="42485.776">22661 1127 667 0,'0'0'80'0,"0"0"-41"15,0 0 9-15,0 0 40 16,0 0-32-16,267 14-28 15,-183-14-25-15,-8 0-3 0,-7 0-90 16,-11 0-187-16</inkml:trace>
  <inkml:trace contextRef="#ctx0" brushRef="#br0" timeOffset="44165.2">23341 2138 726 0,'0'0'129'0,"0"0"-25"15,0 0-57-15,0 0-31 16,0 0-11-16,0 0 40 16,7 122-5-16,-4-62-27 0,-3 4-7 15,0-2-1 1,0 2-5-16,0-10 1 0,0-5-1 16,0-13 0-16,-7-12-1 15,7-12-5-15,0-12-17 16,0 0-18-16,0-31-10 15,0-16 9-15,0-14-2 16,0-5 20-16,0-8-7 16,0-6-8-16,7 0 24 15,6 7-14-15,1 17 29 16,5 14 30-16,1 19 43 16,3 15-25-16,7 5 3 15,12 3-30-15,11 4-10 16,7 20-9-16,-5 3 1 15,-14 7-2-15,-9-2 2 16,-22 0 0-16,-10-5-3 16,0 1 3-16,-16-1 2 0,-24-1 5 15,-10-4 9-15,-8 6-10 16,5-4 13-16,7-2-1 16,12 1-8-16,15 2-5 15,15-2-3-15,4-4-4 16,11 0 0-16,38-3 3 15,10-5 21-15,-3-1-12 16,-3-3 13-16,-10-4-18 16,-17 1-3-16,-6-4-2 15,-13 0-3-15,-7 0-61 16,0 0-5-16,0-20-110 0,0-5-364 16</inkml:trace>
  <inkml:trace contextRef="#ctx0" brushRef="#br0" timeOffset="44602.276">24004 1598 738 0,'0'0'100'0,"0"0"39"15,0 0-40-15,0 0-61 16,0 0-14-16,0 0-8 0,7 36 11 16,-11 0 1-16,-8 2-1 15,5-2-10-15,7-6-10 16,0-10 0-16,0-6-6 16,0-6 3-16,7-5-1 15,9-3 0-15,0 0 0 16,-2-3 1-16,9-19 0 15,-3-6 0-15,-1-4-4 16,0-2 0-16,-8 5-1 16,-4 10-2-16,2 9 3 15,-9 6 3-15,0 4 11 16,0 0-2-16,0 25-12 0,0 20-1 16,0 20 1-16,0 11 12 15,0 6-10-15,0 2-2 16,0-3-1-16,0-6-94 15,0-19-79-15,0-21-208 16</inkml:trace>
  <inkml:trace contextRef="#ctx0" brushRef="#br0" timeOffset="44988.702">23295 2785 107 0,'0'0'620'0,"0"0"-533"15,0 0-35-15,0 0 68 0,0 0-9 16,198 14-48-16,-92-14 22 16,16 0-30-16,3 0-18 15,-2 0-24-15,-16 0-12 16,-16 0-1-16,-14 0-32 15,-20 0-82-15,-20 0-34 16,-24 2-238-16</inkml:trace>
  <inkml:trace contextRef="#ctx0" brushRef="#br0" timeOffset="45487.428">23747 3113 414 0,'0'0'353'15,"0"0"-284"-15,0 0 48 16,0 0 3-16,0 0-74 15,0 0-23-15,6-9-8 16,-6 28-8-16,0 10 4 16,0 9 25-16,0 0-14 15,0 4-15-15,0-3-5 16,21-6-1-16,2-6-1 0,9-14-1 16,-2-8-8-16,3-5 2 15,6-2-5-15,-1-26 12 16,0-15 7-16,-4-8 8 15,-7-2-8-15,-8 1-3 16,-7 10 6-16,-4 9-3 16,-8 14 4-16,0 11 3 15,0 8 14-15,0 0-1 16,0 27-20-16,0 26-7 16,-8 20 0-16,0 9 1 15,4-2 1-15,4-3 0 16,0-8-2-16,0-13-2 15,0-14-59-15,20-22-89 16,-1-17-176-16,0-3-367 0</inkml:trace>
  <inkml:trace contextRef="#ctx0" brushRef="#br0" timeOffset="46012.261">25247 2510 669 0,'0'0'262'15,"0"0"-195"-15,0 0-51 16,0 0-5-16,0 0-2 16,0 0 0-16,-46 114-7 15,64-93 3-15,5-9-2 16,4-8 10-16,5-4 2 15,5-4 6-15,5-25-12 16,8-11 1-16,-4-6-4 0,-13-2-6 16,-13 2 4-16,-20 4-2 15,0 6 2-15,-11 4-3 16,-35 8 19-16,-12 12-7 16,-2 12-3-16,-2 2-10 15,2 36-7-15,10 10-9 16,11 8-12-16,16 0-52 15,20-10-70-15,3-10-5 16,0-16-122-16,35-17 95 16,2-3 126-16,2-23 44 15,2-15-96-15</inkml:trace>
  <inkml:trace contextRef="#ctx0" brushRef="#br0" timeOffset="46537.479">25506 1873 175 0,'0'0'138'0,"0"0"24"16,0 0 88-16,0-103-51 16,-4 103-57-16,1 43-113 15,3 18-26-15,0 28 16 16,0 13-3-16,0 10 3 16,14 3 18-16,2-5-17 15,3-10-15-15,-5-21-5 16,2-25 0-16,-3-20-1 15,-6-21 2-15,3-10 2 0,3-3 4 16,13-6-7 0,8-24 5-16,5-9-3 0,-6 6 5 15,-10 4-7-15,-7 18-2 16,-12 6 2-16,-1 5 0 16,-3 2-3-16,0 24-20 15,4 9 23-15,5-2 17 16,8-3-12-16,6-11-3 15,4-9 7-15,5-8 2 16,-2-2 14-16,3-7-11 16,6-21 5-16,-1-9-6 15,-7-7-3-15,-13-5-3 0,-6-1 0 16,-12 0-2 0,0 0-5-16,-15 0 0 0,-31 8-6 15,-8 9 5-15,-2 13 1 16,3 18 11-16,7 2 0 15,7 22-11-15,21 11-7 16,18-3 1-16,0-13-36 16,57-6-1-16,26-11 12 15,9 0-19-15,7-11-28 16,-11-11-184-16,-20 1-413 16</inkml:trace>
  <inkml:trace contextRef="#ctx0" brushRef="#br0" timeOffset="51962.411">5791 7236 993 0,'0'0'83'16,"0"0"-52"-16,0 0 13 16,0 0-27-16,0 0-17 15,0 0-4-15,0 0-8 16,23 0 11-16,4 0 2 16,3 2-1-16,5 2 0 15,6-2-2-15,1 3-25 16,1-3-103-16,-17 2-138 15</inkml:trace>
  <inkml:trace contextRef="#ctx0" brushRef="#br0" timeOffset="52137.426">5745 7546 1145 0,'0'0'16'0,"0"0"-16"15,0 0 0-15,0 0 5 16,225-65 2-16,-149 51-7 16,-7 6-41-16,-16 8-249 15,-17 0-545-15</inkml:trace>
  <inkml:trace contextRef="#ctx0" brushRef="#br0" timeOffset="53781.558">8018 7222 54 0,'0'0'605'16,"0"0"-530"-16,0 0-23 16,0 0 1-16,0 0-36 15,0 0-8-15,4 0 14 0,-4 0 15 16,7 0 21-1,-2-18 14-15,9-18-52 0,6-14-19 16,3-15 1-16,3-6-2 16,1 6 1-16,-8 11-1 15,-3 19 4-15,-5 14-5 16,-7 14-2-16,3 7-1 16,1 6-12-16,0 35-8 15,4 21 23-15,-1 5 7 16,-1-1-5-16,6-11 5 15,0-11-6-15,3-14 1 16,-4-15 3-16,4-10-1 16,4-5 1-16,4-9-2 15,3-29 2-15,0-12 1 16,-2-6-1-16,-10 0-3 16,-2 10 6-16,-9 14-6 15,-4 14 5-15,-3 12 10 0,0 6-2 16,0 12-15-16,6 24-4 15,-3 10 4-15,4 4 0 16,9-8-1-16,-2-11 2 16,6-14 0-16,6-9 1 15,-3-8 0-15,11 0 1 16,1-22-2-16,-1-10 3 16,1-6-2-16,-12 0 1 15,-9 7-3-15,-1 10 6 16,-13 9 3-16,0 12 29 0,0 0 11 15,0 0-27-15,0 25-22 16,0 10-8-16,0 11 7 16,0-3-1-16,7-10-61 15,3-5-22-15,3-13-168 16,-6-11-381-16</inkml:trace>
  <inkml:trace contextRef="#ctx0" brushRef="#br0" timeOffset="54337.459">7880 7467 248 0,'0'0'334'15,"0"0"-226"-15,0 0-31 16,0 0-1-16,0 0 9 16,0 0-4-16,-10 7-16 15,10-7-26-15,0 0-15 16,19 0-14-16,38 0 33 15,26 0 13-15,21 0-12 16,13 0-30-16,10 0-13 16,3 0 0-16,-8 5-1 15,-13-1-25-15,-13 1-19 16,-24-4-6-16,-19-1 24 16,-14 0 10-16,-19 0 0 15,-17 0 13-15,-3 0-7 0,0 0 10 16,0 0-60-16,-26 0-241 15</inkml:trace>
  <inkml:trace contextRef="#ctx0" brushRef="#br0" timeOffset="54752.424">8008 8031 487 0,'0'0'237'0,"0"0"-193"15,0 0 56-15,0 0-48 0,0 0-43 16,0 0 28-16,0 134-7 16,0-80-16-16,0 5-12 15,0-8 1-15,0-4-3 16,-6-7-2-16,6-10-1 15,0-10-32-15,0-10-71 16,0-10-15-16,16-6-83 16,7-30-76-16</inkml:trace>
  <inkml:trace contextRef="#ctx0" brushRef="#br0" timeOffset="54940.436">8186 7918 609 0,'0'0'106'15,"0"0"-1"-15,0 0 5 0,0 0-50 16,20 111 17-16,-17-41-48 16,1 5-20-16,0-4-9 15,-1-3 2-15,1-9-2 16,-4-13-2-16,0-14-24 16,0-14-68-16,0-16-104 15,0-2-91-15</inkml:trace>
  <inkml:trace contextRef="#ctx0" brushRef="#br0" timeOffset="55142.049">7926 8029 535 0,'0'0'172'0,"0"0"-139"0,0 0 87 15,0 0 42-15,0 0-58 16,0 0-15-16,237-18 3 15,-176 6-42-15,-12 6-41 16,-10 1-9-16,-9 5-1 16,-7 0-67-16,-7 0-97 15,-9 17-198-15</inkml:trace>
  <inkml:trace contextRef="#ctx0" brushRef="#br0" timeOffset="55663.234">8579 7979 948 0,'0'0'70'0,"0"0"-66"16,37 162 35-16,-14-92-31 16,0 2-8-16,-10-8 0 15,-6-7 0-15,-7-17-8 16,0-14 6-16,0-16-11 15,0-10-8-15,0-8-13 16,0-32 2-16,0-20-36 16,-11-12 42-16,-5-12-6 15,0-6-10-15,6 2 20 0,3 7 13 16,7 10 9-16,0 19 42 16,0 17 12-16,10 14 26 15,17 15-47-15,3 6-16 16,2 2-16-16,-2 27 13 15,0 6 9-15,-11 8-9 16,-12 3-2-16,-3-5-6 16,-4-2-6-16,0-8 3 15,-4-2-1-15,-19-8-1 16,6-4 7-16,-3-7-7 16,8-1 3-16,5-7 0 15,0 4-4-15,7 3-4 16,0 5 1-16,0 5 2 15,7 0 0-15,19 4 1 0,1-8 4 16,-1-1 28-16,-3-3-3 16,-3-1-21-16,-4-4-7 15,-2 1-1-15,-2-3-23 16,-1-4-136-16,-8 0-231 16</inkml:trace>
  <inkml:trace contextRef="#ctx0" brushRef="#br0" timeOffset="55966.532">8979 7654 723 0,'0'0'270'0,"0"0"-261"0,0 0 11 15,0 0 46-15,0 0-26 16,0 0-15-16,103 89 2 15,-95-71 3-15,-8 1-9 16,0-2 1-16,0 0-6 16,0 3 5-16,-8 2 4 15,-7 3-7-15,3-6-13 16,8-2-5-16,4-7 3 16,0-5-3-16,0-2 0 15,36-3-3-15,4 0-3 16,14 0-52-16,-8-10-113 0,-11-8-377 15</inkml:trace>
  <inkml:trace contextRef="#ctx0" brushRef="#br0" timeOffset="57052.832">10306 6622 689 0,'0'0'136'16,"0"0"-125"-16,0 0-9 15,0 125 31-15,0-55 17 16,0 11-14-16,0-1 12 16,0-8-40-16,0-19-5 15,0-21-1-15,5-18 5 16,-5-13 2-16,3-1 9 0,-3-15 23 15,0-34-20-15,0-17-21 16,0-10-3-16,0-1 3 16,0 6-11-16,0 0 9 15,0 7-9-15,0 10 4 16,8 12 1-16,11 16 6 16,4 15 5-16,7 8-5 15,4 3-4-15,1 9-7 16,7 18-2-16,-8 3 8 15,-11 4 5-15,-9-2 0 16,-8-3 1-16,-6-2-1 16,0-6 0-16,0-8 3 15,0-3 3-15,-9 0-5 16,-5-4 3-16,1 3 9 16,-13 6-11-16,-4 4-2 0,3 5 0 15,0 9 0 1,12 4 6-16,15 6 6 0,0-4-12 15,19-5 6-15,27-7 7 16,-5-8 4-16,1-7 1 16,-6-5-9-16,-13-1-2 15,-6-6-2-15,-8 0 1 16,-9 0-6-16,0 0-37 16,0 0-82-16,0-25-280 15</inkml:trace>
  <inkml:trace contextRef="#ctx0" brushRef="#br0" timeOffset="57485.854">10711 6082 420 0,'0'0'368'0,"0"0"-353"16,0 0-9-16,0 0 4 15,0 0 17-15,37 110 55 16,-21-88-13-16,0-4-37 0,-2-6 10 16,2-6-24-16,3-3-3 15,-5-3 0-15,9 0-9 16,-3-6-1-16,3-15-4 15,-7-5 4-15,-6-1-5 16,-3 2 6-16,-1 3 0 16,-6 6 10-16,0 10 10 15,0 4 18-15,0 2 0 16,0 4-24-16,0 34-20 16,3 18-3-16,1 18 3 15,-1 11 4-15,1 3 0 16,-1-6-3-16,3-8-2 0,-3-20-58 15,4-16-41 1,0-20-62-16,2-14-357 0</inkml:trace>
  <inkml:trace contextRef="#ctx0" brushRef="#br0" timeOffset="57838.217">10021 7255 503 0,'0'0'327'15,"0"0"-229"-15,0 0 17 16,0 0-43-16,0 0-40 16,0 0 33-16,95 12 20 15,-15-10-36-15,23-2 11 16,15 0-14-16,1 0-23 16,-6 0-17-16,-9 0-6 15,-8-4-9-15,-13 4-56 16,-14 0-102-16,-23 0-181 15</inkml:trace>
  <inkml:trace contextRef="#ctx0" brushRef="#br0" timeOffset="58318.359">10482 7636 634 0,'0'0'200'16,"0"0"-124"-16,0 0-24 0,0 0-10 16,0 0-15-16,0 0 8 15,0 8 10-15,0 20-26 16,0 7 15-16,0 7-13 15,0-5-8-15,0-7-8 16,11-5-5-16,5-12-3 16,2-7 2-16,1-6-2 15,8 0-11-15,5-24 14 16,-6-12 1-16,1-8 6 16,-13-5-6-16,-2 5 7 15,-1 5-8-15,-11 11 3 16,3 10 3-16,-3 12 13 15,0 6 20-15,0 2-17 16,0 31-14-16,0 17-5 0,0 17-3 16,-10 8 4-16,-6 0 6 15,2 1-7-15,1-1-3 16,3-9 0-16,6-10-11 16,4-12-62-16,0-10-24 15,0-17-132-15,7-16-276 16</inkml:trace>
  <inkml:trace contextRef="#ctx0" brushRef="#br0" timeOffset="59076.687">12453 6217 662 0,'0'0'208'16,"0"0"-149"-16,0 0 5 15,0 0-35-15,0 0-22 16,0 0 3-16,-95 17-7 16,84 3 3-16,2 8 11 15,2 14-3-15,7 19-4 16,0 21 12-16,0 26-13 16,4 26-2-16,11 24-7 15,-4 11 0-15,-11 10-4 16,0-5-32-16,0-10-24 15,-14-11-22-15,-21-21 64 16,-11-21 18-16,1-28 29 0,3-22 29 16,3-22 10-16,12-16-19 15,13-10-25-15,5-13-12 16,-1 0 5-16,3 0-17 16,-6-7-3-16,6-1-38 15,4 4-29-15,3 2-160 16,0 2-135-16</inkml:trace>
  <inkml:trace contextRef="#ctx0" brushRef="#br0" timeOffset="59460.71">12324 8658 780 0,'0'0'167'16,"0"0"-165"-16,0 0 51 15,0 0 9-15,0 0-40 16,214 6-4-16,-165-48-5 15,-11-8-5-15,-15-2-4 0,-16 0-2 16,-7 4 17-16,-7 2-3 16,-43 8-8-16,-7 12 0 15,3 9-8-15,-3 16 3 16,4 1 27-16,3 33-30 16,12 16-9-16,11 7-41 15,27-4-30-15,0-14-139 16,23-14-83-16,23-19-66 15</inkml:trace>
  <inkml:trace contextRef="#ctx0" brushRef="#br0" timeOffset="60163.57">12759 5623 753 0,'0'0'150'15,"0"0"-95"-15,0 0-35 16,0 0-20-16,0 0-7 16,0 0 7-16,122 0 0 15,-95 18 0-15,-13 5 1 16,-5 8 4-16,-9 3-5 16,0 0 2-16,-9 4 0 15,-21 2 9-15,-9 0 26 16,2 2 23-16,10-10-16 15,11-3-24-15,13-10 3 0,3-2-21 16,0-8 1-16,23-3-2 16,10-6-2-16,13 0-3 15,0 0-50-15,0-21-115 16,-7-9-92-16,-12-7-318 16</inkml:trace>
  <inkml:trace contextRef="#ctx0" brushRef="#br0" timeOffset="60368.259">13116 5663 820 0,'0'0'80'0,"0"0"-68"16,0 0 38-16,0 0 18 0,27 108-31 16,-18-58 7-16,-2 4-33 15,-4 0-7-15,1-11-2 16,-1-16-4-16,3-12-18 15,8-13-51-15,2-2-122 16,10-23 9-16,1-18-67 16</inkml:trace>
  <inkml:trace contextRef="#ctx0" brushRef="#br0" timeOffset="60537.47">13360 5604 468 0,'0'0'284'0,"0"0"-173"16,0 0-13-16,0 0-58 0,0 0-34 15,0 107 20 1,0-55-16-16,0 0-7 0,0-2 1 16,0-6-3-16,0-10-2 15,0-11-6-15,0-14-109 16,0-9-73-16,0-2-205 16</inkml:trace>
  <inkml:trace contextRef="#ctx0" brushRef="#br0" timeOffset="60706.107">12922 5636 843 0,'0'0'231'15,"0"0"-183"-15,0 0-26 0,0 0-22 16,0 0 0-16,267-26 12 16,-122 19 9-16,-11 1-21 15,-17 4-14-15,-32 2-114 16,-32 0-265-16</inkml:trace>
  <inkml:trace contextRef="#ctx0" brushRef="#br0" timeOffset="61423.772">13951 7375 611 0,'0'0'138'16,"0"0"-56"-16,0 0 59 0,0 0-31 15,0 0-59-15,0 0-11 16,-3 10-6-16,3-6-21 16,0 0-12-16,0 0 12 15,16-2-1-15,14-2 12 16,0 0-9-16,5-21-4 16,6-19 4-16,-6-7-12 15,-5-8-1-15,-19 4-2 16,-11 1-9-16,0 3-4 15,-27 13 8-15,-26 6 5 16,-3 16 0-16,-6 12 4 16,5 6-4-16,4 30-4 15,14 12-11-15,22 7-19 0,11-1-25 16,6-4-33 0,13-8-155-16,24-16-55 0</inkml:trace>
  <inkml:trace contextRef="#ctx0" brushRef="#br0" timeOffset="61973.389">14227 6370 733 0,'0'0'254'0,"0"0"-158"16,0 0-66-1,-28 133-28-15,14-47 9 0,1 10 1 16,13 8-1-16,0 7-5 16,0-5-4-16,4-9-2 15,19-19 0-15,0-28-1 16,0-18 0-16,-7-18 1 16,0-12-1-16,5-2-1 15,7-10-2-15,2-18 1 16,-3-4-3-16,-1 4-3 15,-10 14-2-15,-9 10 8 16,-7 4 2-16,0 0 0 16,0 22 1-16,0 6 5 15,4 3 18-15,12-1-11 16,2-12-5-16,10-5-1 0,2-7 2 16,0-6 1-16,4 0 0 15,5-20 3-15,-1-10-9 16,-4-10 1-16,-7-3-4 15,-20 0-7-15,-7-6 0 16,0 3 7-16,-18 3 5 16,-28 0-4-16,-4 15 11 15,1 12 5-15,6 12 27 16,5 4-7-16,7 16-36 16,8 21-1-16,13 3-4 15,10-1-16-15,0-5-12 16,23-7-7-16,23-12-27 15,14-7-41-15,-3-8-302 0</inkml:trace>
  <inkml:trace contextRef="#ctx0" brushRef="#br0" timeOffset="62204.418">15519 7004 1147 0,'0'0'38'0,"0"0"-33"16,0 0 25-16,0 0 7 16,206 12-33-16,-156-6-4 15,0 2-53-15,-13 4-79 16,-11 0-223-16</inkml:trace>
  <inkml:trace contextRef="#ctx0" brushRef="#br0" timeOffset="62367.577">15469 7363 1026 0,'0'0'254'15,"0"0"-237"-15,0 0 7 0,0 0 1 16,0 0 11-1,0 0-25-15,256 2-11 0,-187-2-43 16,-8 0-119-16,-19 0-265 16</inkml:trace>
  <inkml:trace contextRef="#ctx0" brushRef="#br0" timeOffset="74171.187">17540 6846 258 0,'0'0'80'16,"0"0"17"-16,0 0-59 16,0 0-31-16,0 0 6 0,0 0 7 15,0 0 21-15,0 0 13 16,7 10 4-16,-7-5 9 15,0 1-13-15,0 7 30 16,0 1-14-16,0 3-22 16,0 2-18-16,0-1-9 15,0-3 0-15,0 2 0 16,0-7-10-16,0-3 5 16,0-5-3-16,0-2-9 15,0 0 4-15,0-2 10 16,0-29 12-16,4-13-4 15,15-17 1-15,1-3-17 16,-1-4-2-16,-8 2 0 16,1 6-7-16,-1 5-2 15,1 18 0-15,-1 10 1 0,0 11-4 16,1 13-2-16,-1 3-19 16,-3 0-6-16,7 27 14 15,-3 17 17-15,-5 11 1 16,5 1 1-16,-1-6-2 15,0-9 1-15,5-13-2 16,-4-10 2-16,-1-10-2 16,4-8 2-16,3 0-1 15,10-13 2-15,6-23-1 16,0-5 5-16,-2-8-5 16,-2 1 4-16,-11 8-4 15,-8 10 0-15,-4 14-1 0,-7 10 2 16,0 6 11-16,0 0-5 15,0 29-8-15,5 15-10 16,-1 9 9-16,3-6 1 16,9-8 0-16,-6-11 2 15,10-9-1-15,-1-9-1 16,4-10 0-16,7 0 0 16,7-19 0-16,2-13 3 15,4-10 2-15,-6-4-5 16,-7 2 1-16,-11 4 7 15,-6 15-3-15,-13 10 2 16,0 13 11-16,0 2 12 16,0 17-17-16,0 22-13 0,-9 11-4 15,-2 5-12-15,11-5-62 16,0-12 8-16,0-12-63 16,11-12-188-16</inkml:trace>
  <inkml:trace contextRef="#ctx0" brushRef="#br0" timeOffset="74878.43">18950 6354 648 0,'0'0'137'0,"0"0"-110"16,0 0 25-16,0 0-4 15,0 0-7-15,0 0-2 16,0 63-9-16,-7-36 22 16,0 8-5-16,-5 7-29 15,5 8 6-15,-1 7-9 16,5-1 10-16,-2-5-9 15,5-7 2-15,0-10-15 16,0-11 0-16,0-9-3 0,0-8-1 16,0-6 1-1,0 0-4-15,0 0 4 0,0-14 5 16,0-21 2-16,0-15-7 16,0-12-2-16,0-8-6 15,0-4-15-15,16-2-17 16,-4 8-1-16,-1 11 16 15,12 13 20-15,3 14 3 16,4 13 2-16,13 8 0 16,3 9 3-16,7 0-1 15,0 24 1-15,-7 6 0 16,-16 7-3-16,-18-1 2 16,-12 0-2-16,0-1 2 15,-9-2 1-15,-24-3-3 0,-4-5 9 16,-9 0-3-1,7-5-6-15,-4-4 3 0,17-4 0 16,6-4 2-16,6-3-2 16,11-5 11-16,3 6-2 15,0 5-12-15,0 7 0 16,37 10 8-16,9 3 21 16,0-2-6-16,3 1-7 15,-10-2-1-15,-9-6-6 16,-3-4-5-16,-8-2-3 15,-8-9 1-15,-8-6-2 16,1 1-4-16,1-2-70 16,-5-9-21-16,0-29-256 0</inkml:trace>
  <inkml:trace contextRef="#ctx0" brushRef="#br0" timeOffset="75221.13">19507 5934 723 0,'0'0'143'0,"0"0"-127"16,0 0 53-16,0 0-12 16,0 0-15-16,0 0-5 0,161-31-15 15,-154 31 4-15,-3 10 11 16,-4 11 19-16,0 4-3 15,0 8-28-15,-11 4-9 16,-24 6-10-16,-2-1 5 16,1-3 3-16,10-6 11 15,19-8 0-15,7-6-15 16,0-7-10-16,26-4 1 16,20-8 6-16,11 0-2 15,5 0-5-15,-9 0-24 16,0 0-100-16,-14-2-87 15,-21 1-564-15</inkml:trace>
  <inkml:trace contextRef="#ctx0" brushRef="#br0" timeOffset="75889.989">17746 7253 214 0,'0'0'220'0,"0"0"-110"16,0 0 24-16,0 0-27 0,0 0 28 15,0 0 2-15,-54-12-61 16,51 12-17-16,3 0 3 16,0 0-3-16,0 0-17 15,0 0-6-15,0 0-6 16,0 0-6-16,0 0-8 15,0 0-4-15,16 0-10 16,40 0 10-16,24 0 14 16,32 0-3-16,20 0-12 15,24 0-8-15,21 0-1 16,8 0-2-16,10 0-18 16,0-3-35-16,-8-8 4 15,-24-5-24-15,-41-3 17 16,-41 8 14-16,-47 1 38 0,-31 3 4 15,-3 6 61-15,-10-3 11 16,-40 4-55-16,-15 0-17 16,-4 0-66-16,16 9-118 15,10 5-274-15</inkml:trace>
  <inkml:trace contextRef="#ctx0" brushRef="#br0" timeOffset="78366.286">17765 7674 180 0,'0'0'430'0,"0"0"-311"15,0 0-65-15,0 0-6 16,0 0-24-16,0 0 3 16,0 0 9-16,0 0 5 15,0 14 5-15,0 9 5 16,0 9-4-16,0 1-24 16,0 1-22-16,-7-3 4 0,3-2-1 15,4-5-2-15,0-5-2 16,0-7 4-16,22-5-8 15,6-4 8-15,2-3-2 16,4 0-2-16,1-7 0 16,-8-7-8-16,-4-1-25 15,-9-3-41-15,2 0-86 16,-13-7 47-16,1-2-25 16,-4 0 2-16,0-3 0 15,0-4 116-15,0 2 20 16,0 0 97-16,0 6-44 15,0 3 39-15,0 12 27 16,0 3-41-16,3 8 10 16,3 0 33-16,1 5-52 15,3 28-25-15,3 13 15 0,-3 10-36 16,-1 9 8-16,-5 5-15 16,-4 2-13-16,0-6 0 15,0-8 0-15,0-10-6 16,0-12 2-16,-9-11-20 15,9-12-25-15,0-9-55 16,0-4-184-16,0-6-253 16</inkml:trace>
  <inkml:trace contextRef="#ctx0" brushRef="#br0" timeOffset="78672.345">18432 7646 526 0,'0'0'241'16,"0"0"-126"-16,0 0 8 15,0 0-43-15,0 0-53 16,0 0-12-16,0 98 23 15,0-42-5-15,0 7 1 16,0-1-20-16,0 1-12 16,0-8-4-16,0-12 0 0,0-10-16 15,0-13-20 1,0-10-16-16,0-10-118 0,12 0-130 16,-5-18-358-16</inkml:trace>
  <inkml:trace contextRef="#ctx0" brushRef="#br0" timeOffset="78894.189">18584 7618 488 0,'0'0'212'0,"0"0"-176"16,0 0 1-16,0 0-12 16,0 0 93-16,0 0-8 0,51 150-51 15,-51-90-21-15,4 3-26 16,-4 0-9-16,0-2-2 15,0-11 0-15,0-10-1 16,0-10-10-16,0-12-41 16,0-12-127-16,0-6-66 15,0-6-229-15</inkml:trace>
  <inkml:trace contextRef="#ctx0" brushRef="#br0" timeOffset="79100.289">18207 7611 739 0,'0'0'91'15,"0"0"71"-15,0 0-83 0,0 0-31 16,0 0 58-16,271-36-24 16,-165 24-39-16,-18 1-7 15,-15 5-24-15,-20 3-12 16,-14 3-7-16,-5 0-67 15,-11 0-104-15,-8 0-194 16</inkml:trace>
  <inkml:trace contextRef="#ctx0" brushRef="#br0" timeOffset="79603.313">20514 7185 1053 0,'0'0'194'0,"0"0"-152"15,0 0 20-15,0 0-62 16,0 0-12-16,0 0-60 15,32-31-53-15,-6 27-234 16</inkml:trace>
  <inkml:trace contextRef="#ctx0" brushRef="#br0" timeOffset="85894.807">11981 5935 275 0,'0'0'89'0,"0"0"-68"16,0 0 27-16,0 0-33 15,0 0-13-15,0 0 1 16,0 0 13-16,0 4 29 16,0 6 4-16,0 0 10 15,0 4-15-15,-4 2 13 16,-5 9-57-16,-5 4 0 15,-2 3 0-15,-3 7-2 16,-4 0 4-16,9 0-6 16,1 3 8-16,6 0-8 15,4 2 4-15,3-1 0 16,0 1-4-16,0-3-2 16,0 3 3-16,0 0-6 0,0 1 8 15,0-1-5-15,-4-2 6 16,-8-2-1-16,5 0 1 15,0 2 0-15,-2 1-2 16,-2 1 1-16,2 0 1 16,-1-3-4-16,3-2-14 15,3-3 13-15,4-6 4 16,0-2 1-16,0-2-1 16,0 3 1-16,0-3 0 15,0 3 3-15,0 2-1 16,0-1-2-16,0 0 3 15,0 3 25-15,-9-2 0 16,6 1-17-16,-4 5 6 16,-2 1 3-16,5 3-17 0,1 8 0 15,-4 2-2-15,0 3-1 16,-6 3 1-16,-3-1-1 16,6-2 2-16,-3 0-2 15,3-1 0-15,3-3 0 16,3 0 0-16,4-4 1 15,0 2 0-15,0-1-1 16,0 2 0-16,0 0 4 16,0-4-2-16,0 2-2 15,4-1 13-15,3 2 1 16,-4 2 0-16,1 4-5 16,-4-1-4-16,0 1 1 15,0-3 0-15,0 1-3 0,0-2 2 16,-4-3-1-16,-10-3 4 15,5-4 17-15,6-3 2 16,3-8-21-16,0-4-6 16,0-5 1-16,16-4-2 15,14-6-3-15,0-1 1 16,0 2 0-16,5-4 2 16,2 4 1-16,-1 1 0 15,1 0 3-15,2 0-3 16,-2 0-3-16,5-6 2 15,4-2-3-15,4-4-14 16,3 0 10-16,5 0 4 16,-5 0 2-16,0 0 0 0,-3 0-1 15,-8 0 3-15,-1 0-1 16,-6 4 0-16,8-4 2 16,-2 0 1-16,8-6 4 15,13-18 5-15,2-5-7 16,5-3 3-16,7 0-7 15,5 1-1-15,-1 0 0 16,-1 7 0-16,-3 3-27 16,-7 0 1-16,-12 5 21 15,1-2 0-15,-5-4 4 16,8 0 2-16,4-6 2 16,11-6-2-16,-3-4-1 0,6-7-2 15,6-5-4-15,-5 0-42 16,-4-4-59-16,-4 0-36 15,-10 4 20-15,-16 2 49 16,-12 4 65-16,-8 4 10 16,1-3 9-16,-4 3 9 15,0 0 10-15,10 0-21 16,6 0-7-16,7-3-2 16,0 2 2-16,0 3 1 15,-8 2 3-15,-12 1-3 16,-10 2 14-16,-5-2 54 15,-8-1-15-15,2-2-1 16,3-2-13-16,-5 0-12 0,9 2-22 16,-4 6-4-1,2 2-1-15,10 2-2 0,-1 3 2 16,8 3-2-16,-1 3-1 16,1-4-5-16,-1 4 5 15,-3-6-5-15,-3 0 3 16,-4-4 4-16,-6-3 3 15,1 1 14-15,-2 0-16 16,-6 1 20-16,-3 0-17 16,0-2 2-16,0 0 15 15,0-1 3-15,0-2-17 16,0-4 5-16,-3-7-10 16,-10-4-2-16,3-7 0 15,-3 0-7-15,6 0-10 0,0 3-8 16,4 0 24-16,-3 6 1 15,6 0 0-15,0 2 1 16,0 4 8-16,0-1 11 16,0 4-13-16,0-1 6 15,0 1-13-15,0-1 1 16,-3 2 0-16,-4-4-2 16,-4 2 2-16,-1-2-1 15,-8 0 0-15,1 2 1 16,-2-1 6-16,-2 4 4 0,-9 2 9 15,5 1-7 1,-3 0-8-16,-4-2-2 16,3 0-3-16,-3 1 0 15,0-2 0-15,-1 3 0 0,1 2 0 16,-1 2 1-16,1 2 0 16,1-1 3-16,1 5 12 15,2 4-12-15,0 4-1 16,0 2 10-16,3 3 17 15,-8 0-5-15,5 3-23 16,-6 0-2-16,6-2 1 16,0-2-1-16,0-2 2 15,-5 0-2-15,1-1 0 16,-5 0 0-16,-1 1 0 16,-6-1-1-16,3 2 1 0,-6-1 6 15,-1 2-5-15,1 0 0 16,-1 2 1-16,4 0-3 15,0 2 1-15,0 4 0 16,0 4-1-16,-3 0-8 16,-5 0-2-16,1 0-7 15,-7 9 13-15,2 12-1 16,-6-1 2-16,6 0-9 16,5 2 12-16,3-8-5 15,8 0 4-15,12-7-1 16,0-1 3-16,0-1-2 15,-6 1 2-15,3 2 0 16,-10 2 0-16,1 5-12 16,-3 6 5-16,-1 7 3 0,4 4-6 15,0 8 10-15,1 5 0 16,2-1-1-16,-7 3-1 16,0 2-3-16,-4 1 5 15,1 0-1-15,-8 2 0 16,1 4 1-16,-10 3 0 15,-3 7-1-15,-3 4 1 16,3 7 0-16,9 0-2 16,10 3 2-16,15 1-4 15,17-3-53-15,9-5-199 16</inkml:trace>
  <inkml:trace contextRef="#ctx0" brushRef="#br0" timeOffset="86974.116">21200 6619 200 0,'0'0'214'16,"0"0"-125"-16,0 0 82 15,0 0-80-15,0 0 32 16,0 0-16-16,0 0-27 16,27-64-36-16,-27 64-11 15,0 0-1-15,0 0-21 16,9 0-8-16,17 0-3 16,20 0-2-16,18 0 2 15,5 0-1-15,-4 0-6 16,-19 0-21-16,-19 18 4 15,-24 8-8-15,-3 6 6 16,-19 12 23-16,-38 4 3 16,-5 2 4-16,6 2 21 0,3-1-8 15,14-5-1-15,12-9 4 16,20-8-3-16,7-11-15 16,0-8 2-16,30-8-1 15,16-2-3-15,11-2-1 16,-4-20-24-16,5-11-34 15,-12-2-153-15,-5-9-91 16</inkml:trace>
  <inkml:trace contextRef="#ctx0" brushRef="#br0" timeOffset="87200.618">21948 6404 831 0,'0'0'301'0,"0"0"-283"15,0 0-2-15,0 109 57 16,0-59-35-16,0 4-30 16,0 2-7-16,-12 2 4 15,-2-1-10-15,-9-5-10 16,7-14-49-16,9-12 5 16,7-19 8-16,0-7-54 15,3-25-65-15,36-27 11 16,6-13-269-16</inkml:trace>
  <inkml:trace contextRef="#ctx0" brushRef="#br0" timeOffset="87371.178">22139 6459 453 0,'0'0'307'15,"0"0"-148"-15,0 0-74 16,0 0-39-16,-19 138 18 16,0-76-51-16,-4 2 4 15,8-5-13-15,0-9-4 16,7-13 0-16,8-12-2 15,0-16-42-15,0-9-105 16,4-17-89-16,10-26-141 16</inkml:trace>
  <inkml:trace contextRef="#ctx0" brushRef="#br0" timeOffset="87548.225">21853 6344 840 0,'0'0'234'15,"0"0"-195"-15,0 0-19 16,0 0 59-16,271-10 3 16,-133 0-58-16,-9 4-11 15,-11 2-13-15,-28 4-1 16,-24 0-100-16,-24 2-31 16,-19 10-344-16</inkml:trace>
  <inkml:trace contextRef="#ctx0" brushRef="#br0" timeOffset="87882.255">23572 6789 1095 0,'0'0'206'0,"0"0"-179"15,0 0-21-15,0 0 4 16,0 0 28-16,221 0-21 15,-145 0-17-15,-3-1 0 16,-8-2-52-16,-15 3-67 16,-11 0-34-16,-25 0-220 15</inkml:trace>
  <inkml:trace contextRef="#ctx0" brushRef="#br0" timeOffset="88048.231">23512 7077 1174 0,'0'0'225'0,"0"0"-221"16,0 0 27-1,294-13 13-15,-176 3-37 0,-8 5-7 16,-18 5-21-16,-23 0-103 16,-28 4-229-16</inkml:trace>
  <inkml:trace contextRef="#ctx0" brushRef="#br0" timeOffset="88880.061">22302 6130 293 0,'0'0'72'0,"0"0"-27"16,0 0-15-16,0 0 13 15,0 0 51-15,0 0-14 16,36-2-18-16,-33 2 4 15,-3 0 13-15,4 0 0 16,-4 0-10-16,0 0-11 16,0 0-25-16,0 0-7 0,-4 18-13 15,-22 18-9-15,-10 18 8 16,-4 16-6-16,-10 10-4 16,-8 15-2-16,-6 8 0 15,-1 4-2-15,4 2-4 16,12-13-2-16,13-14-6 15,17-22-7-15,15-18-20 16,4-16-2-16,0-14-67 16,0-12-86-16,0 0-227 15</inkml:trace>
  <inkml:trace contextRef="#ctx0" brushRef="#br0" timeOffset="89908.203">18669 7539 95 0,'0'0'5'15,"0"0"18"-15,0 0 29 16,0 0-38-16,0 0-5 0,0 0 4 16,30-10 19-1,-26 5 29-15,4 0 44 0,-1 2 4 16,-3-6-24-16,3 1-33 15,-2-2 1-15,2 4-11 16,-3-2-15-16,-4 2 24 16,7 0-4-16,-7-2 0 15,5 5 4-15,-5 0 17 16,0 3-25-16,0 0-20 16,0 0 4-16,0 0-6 15,0 25-8-15,-31 26-11 16,-10 24 3-16,-14 13 7 15,2 10-2-15,0 4-9 16,3-4 0-16,11-5-1 0,13-15-18 16,8-22-23-1,13-16-8-15,5-19-78 0,0-21-97 16,0 0-96-16</inkml:trace>
  <inkml:trace contextRef="#ctx0" brushRef="#br0" timeOffset="92518.209">25472 6819 394 0,'0'0'151'16,"0"0"-31"-16,0 0-47 15,0 0-36-15,0 0-2 16,0 0-23-16,-16 67 26 16,16-65 30-16,0-2 0 15,0 0 0-15,0 0-18 16,0 0-17-16,0 0 7 16,0-8-11-16,0-20-2 15,30-14-16-15,13-12-5 16,3-11 4-16,0-3-8 15,-9 0-2-15,-2 5-7 16,-8 13-8-16,-8 17 9 0,-12 18 3 16,0 15 2-16,2 3-17 15,-5 39-5-15,-1 13 21 16,4 12 0-16,6-3 3 16,-3-5-2-16,10-14 1 15,-1-8 0-15,-1-14 0 16,1-12 1-16,1-11-1 15,3 0 2-15,7-21 7 16,9-15-5-16,-2-10 0 16,-2-4-2-16,-5 0 2 15,1 6-3-15,-5 10-1 16,-7 13-1-16,-6 14-1 16,-10 7 2-16,-3 7-6 15,0 29-1-15,0 5 6 16,0-1 1-16,0-4-1 0,0-9 1 15,0-10 0-15,0-5 1 16,0-10-4-16,18-2 6 16,17-4 1-16,11-23-2 15,8-10-2-15,-1-3-3 16,-4-2 0-16,-10 6-2 16,-12 11 5-16,-13 12 4 15,-5 13 5-15,-9 0 13 16,0 28-20-16,0 16 0 15,0 12-2-15,-9-3 0 16,5-8-2-16,1-7-31 16,3-9-26-16,0-14-53 0,0-12-158 15,7-3-275-15</inkml:trace>
  <inkml:trace contextRef="#ctx0" brushRef="#br0" timeOffset="93117.203">27165 6276 688 0,'0'0'269'0,"0"0"-222"15,0 131 16-15,0-77-16 0,0 6-25 16,0 3-15-16,0-6-5 15,3-3-2-15,-3-11 0 16,0-12 0-16,0-12 0 16,0-10-3-16,4-9-16 15,0 0-19-15,-1-30-3 16,2-15-95-16,2-20-8 16,1-11 35-16,4-8-61 15,-5-6-2-15,5-1 56 16,6 15 116-16,5 14 22 15,12 20 297-15,6 17-130 16,9 16-154-16,8 9 15 0,-1 0-27 16,5 28 1-1,-13 8-6-15,-12 7-14 16,-21 1-2-16,-16 3 9 0,0 3 12 16,-32-3 10-16,-21-3 3 15,-10-1-3-15,-10-6-1 16,4-3 3-16,7-5-31 15,18-14 0-15,21-5-3 16,11-8-1-16,12-2 4 16,7 0-1-16,35 0-2 15,20-4 5-15,2 4-3 16,1 0 4-16,-8 10-6 16,-11 12 6-16,-7 2-3 0,-22-2 5 15,-1-2 2 1,-12-3 3-16,-4-5-13 0,0-3 0 15,0 0-1-15,0-8-19 16,0-1-73-16,0 0-200 16</inkml:trace>
  <inkml:trace contextRef="#ctx0" brushRef="#br0" timeOffset="93451.661">27920 5842 993 0,'0'0'48'15,"0"0"-47"-15,0 0 40 16,0 0-5-16,0 0-9 16,0 0 4-16,190 19-6 15,-159-5-14-15,-8 0-3 16,-12 4 6-16,-11 6 4 15,0 6 7-15,-7 4 20 16,-28 0 4-16,-3 1-16 16,3-6-4-16,17-5-15 15,2-5-3-15,16-5-2 16,0 0-9-16,13-2 0 0,40-4-1 16,11 0-26-1,12-2-44-15,1-4-107 0,-13 1-241 16</inkml:trace>
  <inkml:trace contextRef="#ctx0" brushRef="#br0" timeOffset="94056.338">25723 7249 346 0,'0'0'58'0,"0"0"25"16,0 0 85-16,0 0-70 15,0 0 19-15,0 0 10 16,-7-50-20-16,-2 48-42 16,6 2 13-16,-1 0-8 15,4 0-20-15,0 0-8 16,0 0-24-16,16 0-7 16,64 0-4-16,42 0 18 15,34 0-1-15,31-11-18 16,18 0-6-16,9-4 0 15,-3 2-7-15,-17-2-23 0,-22 1-19 16,-32 0-42 0,-25 4 31-16,-36-2 5 15,-33 8 35-15,-30 3 15 0,-16 1 5 16,-9 0 0-16,-44 9-32 16,-7 9-203-16,-12 0-304 15</inkml:trace>
  <inkml:trace contextRef="#ctx0" brushRef="#br0" timeOffset="94421.925">26277 7567 862 0,'0'0'134'16,"0"0"-134"-16,0 0-15 15,0 0-16-15,0 0 31 16,0 0 24-16,152 11 26 16,-95-11-20-16,-11 0-19 15,-4 1-8-15,-15 12 11 16,-13 2-9-16,-14 14 8 16,0 5 9-16,-14 12 11 15,-45 4 0-15,-4 4-13 16,-10 0 11-16,8-6 5 15,15-5 2-15,20-11 2 16,26-10-14-16,4-6-19 0,34-8-3 16,35-6 5-16,14-2-7 15,-1 0-2-15,-3 0-37 16,-13-2-43-16,-20 0-68 16,-20 2-220-16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1:10:56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25997 9230 800 0,'0'0'152'0,"0"0"-113"15,0 0 32-15,0 0 0 0,0 0-38 16,0 0-12-16,0 0-4 16,46-46-8-16,20 30 4 15,21-8 8-15,31-10 5 16,34-16-16-16,43-13-10 15,22-10 0-15,13-13-19 16,-9 3-5-16,-31-1 17 16,-33 9-32-16,-35 11-35 15,-42 12-145-15,-31 16 20 16,-29 12 89-16,-20 11 64 16,-9 13 20-16,-48 0-44 15,-19 11 2-15,-16 22-141 16</inkml:trace>
  <inkml:trace contextRef="#ctx0" brushRef="#br0" timeOffset="190.188">26786 9296 741 0,'221'-84'153'16,"36"-12"-153"-16,33-10 14 15,23-7-14-15,34-5 149 16,10-1-105-16,-21 9-40 16,-58 16-4-16,-78 18-497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4T19:17:29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25865 3820 42 0,'0'0'26'0,"0"0"5"15,0 0-31-15,0 0-31 16,0 0 31-16,0 0 12 0,0 0 68 15,-145 36-39 1,125-32 27-16,-3-4 15 0,-3 4-40 16,-4-2 18-1,-6-1 3-15,6 3-7 16,7-4 11-16,4 0-1 16,8 0-26-16,4 0 0 15,7 0 8-15,0 0 6 16,0 0-8-16,0 0-29 15,23 5-18-15,44 1-11 16,38 2 11-16,27 5 19 16,33-2-7-16,21-1-6 15,35-4 11-15,32-6-8 16,17 0-8-16,4 0 2 0,-26-9-3 16,-43 2 0-16,-47 3 7 15,-56 3-7-15,-36 1 0 16,-40 0-1-16,-22 0 2 15,-4 0 0-15,0 0 4 16,0 0 4-16,0 8-9 16,-4 9-54-16,4-5-170 15,0-4-309-15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15T11:02:38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20910 6725 156 0,'0'0'83'0,"0"0"-67"15,0 0 38-15,0 0 40 16,0 0 146-16,0 0-235 16,0 0 31-16,-44-12 37 15,35 10-69-15,6 2 2 16,-1-2 19-16,0 2 4 16,-3 0-29-16,-9 0 0 15,1 0-1-15,-12 0 0 16,-3 10 1-16,-9 0-1 0,-2 0 1 15,-8 3 10-15,-10 1 7 16,-1-1 12-16,-2 5-17 16,-1 2-9-16,10 1-1 15,-2 4-1-15,5 2-2 16,10 0-1-16,1 2 2 16,5-1 1-16,7-3-1 15,5 0 0-15,-1 5 0 16,3 2 0-16,1 2 0 15,-4 10 0-15,-4 3 0 16,-3 5 0-16,0 2 1 16,-2 1-1-16,2-3 16 15,3-1-2-15,4 2 7 0,8-3-10 16,15-4 11-16,0-2-6 16,0-5-2-16,49-3-2 15,13-5-8-15,11-5 4 16,6-6-8-16,-3 1 5 15,0-8-4-15,-7 3-1 16,-3-1 0-16,-1-3 0 16,-1-5-2-16,1-1 2 15,4-2 0-15,4-1 2 16,6-3-4-16,13 0 1 16,7 0-21-16,0 0-8 15,1 0-13-15,-5 0-6 0,-12 0 16 16,-3 0 18-1,-8-9 14-15,-3-2-2 0,0-4-3 16,-3 0 4-16,-3 1-1 16,6 4 2-16,0 3 1 15,-5 3-2-15,-2 2 2 16,3-1-2-16,-4-4 2 16,4-2-1-16,4-3 0 15,-5-7 2-15,-2-5 0 16,-2-4 8-16,-11-8 15 15,1-4-2-15,-11-5 13 16,-2-1 8-16,-5-2-23 16,-6-2 1-16,1-2-10 0,-17 0-9 15,-6 0-2 1,-4 2 8-16,0 0-8 16,-34 0 4-16,-19-1-2 15,-9 1 2-15,-10-2 1 0,-4 4-2 16,0 3 2-16,-7 6-1 15,-6 7 0-15,-3 2-4 16,-10 9-1-16,-8 7-1 16,-16 5 2-16,-12 9-1 15,-7 0-9-15,-16 36-2 16,-5 25-99-16,-22 24-26 16,1 17-79-16,15 15-179 15</inkml:trace>
  <inkml:trace contextRef="#ctx0" brushRef="#br0" timeOffset="43504.662">24681 14939 197 0,'0'0'21'16,"0"-110"-21"-16,0 55-182 15</inkml:trace>
  <inkml:trace contextRef="#ctx0" brushRef="#br0" timeOffset="43588.911">24637 14658 28 0,'0'0'198'15,"0"0"-105"-15,0 0-22 16,0 0-39-16,0 0-19 16,-111-105-13-16,77 104-43 15,-12 1-227-15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49DE-B1AE-4E11-8D34-DC99E348436F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CFC56-0DCD-45EB-82E9-24470BB1C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E436-9DDF-4D25-80DB-423F1078122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iuseppi.camilett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9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10919" y="2145419"/>
            <a:ext cx="7990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Universidade Federal do Espírito Santo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Centro de Ciências Exatas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Departamento de Física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pt-PT" sz="4000" dirty="0">
                <a:latin typeface="Candara" panose="020E0502030303020204" pitchFamily="34" charset="0"/>
              </a:rPr>
              <a:t>Física Experimental 1 em Casa 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latin typeface="Candara" panose="020E0502030303020204" pitchFamily="34" charset="0"/>
              </a:rPr>
              <a:t>Profs</a:t>
            </a:r>
            <a:r>
              <a:rPr lang="en-US" sz="2000" dirty="0">
                <a:latin typeface="Candara" panose="020E0502030303020204" pitchFamily="34" charset="0"/>
              </a:rPr>
              <a:t>. Giuseppi Camiletti</a:t>
            </a:r>
          </a:p>
          <a:p>
            <a:pPr algn="ctr"/>
            <a:r>
              <a:rPr lang="en-US" sz="2000" u="sng" dirty="0">
                <a:latin typeface="Candara" panose="020E0502030303020204" pitchFamily="34" charset="0"/>
                <a:hlinkClick r:id="rId2"/>
              </a:rPr>
              <a:t>giuseppi.camiletti@ufes.br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</a:p>
          <a:p>
            <a:pPr algn="ctr"/>
            <a:endParaRPr lang="en-US" sz="2000" dirty="0">
              <a:latin typeface="Candara" panose="020E0502030303020204" pitchFamily="34" charset="0"/>
            </a:endParaRPr>
          </a:p>
          <a:p>
            <a:pPr algn="ctr"/>
            <a:r>
              <a:rPr lang="en-US" sz="2000" dirty="0" err="1">
                <a:latin typeface="Candara" panose="020E0502030303020204" pitchFamily="34" charset="0"/>
              </a:rPr>
              <a:t>Semestre</a:t>
            </a:r>
            <a:r>
              <a:rPr lang="en-US" sz="2000" dirty="0">
                <a:latin typeface="Candara" panose="020E0502030303020204" pitchFamily="34" charset="0"/>
              </a:rPr>
              <a:t> 2021/1 - JunOut21</a:t>
            </a:r>
            <a:endParaRPr lang="pt-BR" sz="2000" dirty="0">
              <a:latin typeface="Candara" panose="020E0502030303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0" y="229108"/>
            <a:ext cx="1589919" cy="1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232C7A0-CFFB-4584-BA60-26EC6B09EB11}"/>
                  </a:ext>
                </a:extLst>
              </p14:cNvPr>
              <p14:cNvContentPartPr/>
              <p14:nvPr/>
            </p14:nvContentPartPr>
            <p14:xfrm>
              <a:off x="2059920" y="413640"/>
              <a:ext cx="9749880" cy="41072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232C7A0-CFFB-4584-BA60-26EC6B09E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0560" y="404280"/>
                <a:ext cx="9768600" cy="41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86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DDEDF62-2718-4CFD-A2EF-BD526964D3E5}"/>
                  </a:ext>
                </a:extLst>
              </p14:cNvPr>
              <p14:cNvContentPartPr/>
              <p14:nvPr/>
            </p14:nvContentPartPr>
            <p14:xfrm>
              <a:off x="850680" y="388080"/>
              <a:ext cx="9941040" cy="61714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DDEDF62-2718-4CFD-A2EF-BD526964D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320" y="378720"/>
                <a:ext cx="9959760" cy="61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2B60E3F-3F76-4B08-B5EE-3B9FC3D46855}"/>
                  </a:ext>
                </a:extLst>
              </p14:cNvPr>
              <p14:cNvContentPartPr/>
              <p14:nvPr/>
            </p14:nvContentPartPr>
            <p14:xfrm>
              <a:off x="838800" y="2331720"/>
              <a:ext cx="8733240" cy="38689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2B60E3F-3F76-4B08-B5EE-3B9FC3D468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440" y="2322360"/>
                <a:ext cx="8751960" cy="38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39151" y="1057535"/>
            <a:ext cx="91542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Objetivo Aula 14</a:t>
            </a:r>
          </a:p>
          <a:p>
            <a:endParaRPr lang="pt-BR" sz="3600" b="1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>
                <a:latin typeface="Candara" panose="020E0502030303020204" pitchFamily="34" charset="0"/>
              </a:rPr>
              <a:t>Discutir a segunda Lei de Newton para movimento de rotação;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>
                <a:latin typeface="Candara" panose="020E0502030303020204" pitchFamily="34" charset="0"/>
              </a:rPr>
              <a:t>Discutir o conceito de momento de inércia e calcular o momento de inércia de um objeto cilíndrico;</a:t>
            </a:r>
          </a:p>
        </p:txBody>
      </p:sp>
    </p:spTree>
    <p:extLst>
      <p:ext uri="{BB962C8B-B14F-4D97-AF65-F5344CB8AC3E}">
        <p14:creationId xmlns:p14="http://schemas.microsoft.com/office/powerpoint/2010/main" val="278813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7E58839-6DBB-499E-91F5-034546C4BA38}"/>
              </a:ext>
            </a:extLst>
          </p:cNvPr>
          <p:cNvSpPr txBox="1"/>
          <p:nvPr/>
        </p:nvSpPr>
        <p:spPr>
          <a:xfrm>
            <a:off x="775854" y="331935"/>
            <a:ext cx="1069570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70C0"/>
                </a:solidFill>
                <a:latin typeface="Candara" panose="020E0502030303020204" pitchFamily="34" charset="0"/>
              </a:rPr>
              <a:t>Conceitos</a:t>
            </a:r>
            <a:r>
              <a:rPr lang="pt-BR" sz="2400" dirty="0">
                <a:solidFill>
                  <a:srgbClr val="0070C0"/>
                </a:solidFill>
                <a:latin typeface="Candara" panose="020E0502030303020204" pitchFamily="34" charset="0"/>
              </a:rPr>
              <a:t> </a:t>
            </a:r>
          </a:p>
          <a:p>
            <a:endParaRPr lang="pt-BR" dirty="0">
              <a:latin typeface="Candara" panose="020E0502030303020204" pitchFamily="34" charset="0"/>
            </a:endParaRPr>
          </a:p>
          <a:p>
            <a:r>
              <a:rPr lang="pt-BR" sz="2200" b="1" dirty="0">
                <a:latin typeface="Candara" panose="020E0502030303020204" pitchFamily="34" charset="0"/>
              </a:rPr>
              <a:t>Força</a:t>
            </a:r>
          </a:p>
          <a:p>
            <a:pPr marL="720725" indent="-360363">
              <a:buFont typeface="Wingdings" panose="05000000000000000000" pitchFamily="2" charset="2"/>
              <a:buChar char="ü"/>
            </a:pPr>
            <a:r>
              <a:rPr lang="pt-BR" sz="2200" dirty="0">
                <a:latin typeface="Candara" panose="020E0502030303020204" pitchFamily="34" charset="0"/>
              </a:rPr>
              <a:t>Ação capaz de alterar o estado de movimento de translação de um corpo.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ndara" panose="020E0502030303020204" pitchFamily="34" charset="0"/>
            </a:endParaRPr>
          </a:p>
          <a:p>
            <a:endParaRPr lang="pt-BR" sz="2000" dirty="0">
              <a:latin typeface="Candara" panose="020E0502030303020204" pitchFamily="34" charset="0"/>
            </a:endParaRPr>
          </a:p>
          <a:p>
            <a:r>
              <a:rPr lang="pt-BR" sz="2200" b="1" dirty="0">
                <a:latin typeface="Candara" panose="020E0502030303020204" pitchFamily="34" charset="0"/>
              </a:rPr>
              <a:t>Torque</a:t>
            </a:r>
          </a:p>
          <a:p>
            <a:pPr marL="720725" indent="-360363">
              <a:buFont typeface="Wingdings" panose="05000000000000000000" pitchFamily="2" charset="2"/>
              <a:buChar char="ü"/>
            </a:pPr>
            <a:r>
              <a:rPr lang="pt-BR" sz="2200" dirty="0">
                <a:latin typeface="Candara" panose="020E0502030303020204" pitchFamily="34" charset="0"/>
              </a:rPr>
              <a:t>Ação capaz de alterar o estado de movimento de rotação de um corpo.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dirty="0">
              <a:latin typeface="Candara" panose="020E0502030303020204" pitchFamily="34" charset="0"/>
            </a:endParaRPr>
          </a:p>
          <a:p>
            <a:endParaRPr lang="pt-BR" sz="2000" dirty="0">
              <a:latin typeface="Candara" panose="020E0502030303020204" pitchFamily="34" charset="0"/>
            </a:endParaRPr>
          </a:p>
          <a:p>
            <a:r>
              <a:rPr lang="pt-BR" sz="2200" b="1" dirty="0">
                <a:latin typeface="Candara" panose="020E0502030303020204" pitchFamily="34" charset="0"/>
              </a:rPr>
              <a:t>Massa</a:t>
            </a:r>
          </a:p>
          <a:p>
            <a:pPr marL="720725" indent="-360363">
              <a:buFont typeface="Wingdings" panose="05000000000000000000" pitchFamily="2" charset="2"/>
              <a:buChar char="ü"/>
            </a:pPr>
            <a:r>
              <a:rPr lang="pt-BR" sz="2200" dirty="0">
                <a:latin typeface="Candara" panose="020E0502030303020204" pitchFamily="34" charset="0"/>
              </a:rPr>
              <a:t>Medida da dificuldade de se alterar o estado de movimento de translação de um corpo.</a:t>
            </a:r>
          </a:p>
          <a:p>
            <a:endParaRPr lang="pt-BR" sz="2000" dirty="0">
              <a:latin typeface="Candara" panose="020E0502030303020204" pitchFamily="34" charset="0"/>
            </a:endParaRPr>
          </a:p>
          <a:p>
            <a:endParaRPr lang="pt-BR" sz="2000" dirty="0">
              <a:latin typeface="Candara" panose="020E0502030303020204" pitchFamily="34" charset="0"/>
            </a:endParaRPr>
          </a:p>
          <a:p>
            <a:r>
              <a:rPr lang="pt-BR" sz="2200" b="1" dirty="0">
                <a:latin typeface="Candara" panose="020E0502030303020204" pitchFamily="34" charset="0"/>
              </a:rPr>
              <a:t>Momento de Inércia</a:t>
            </a:r>
          </a:p>
          <a:p>
            <a:pPr marL="720725" indent="-360363">
              <a:buFont typeface="Wingdings" panose="05000000000000000000" pitchFamily="2" charset="2"/>
              <a:buChar char="ü"/>
            </a:pPr>
            <a:r>
              <a:rPr lang="pt-BR" sz="2200" dirty="0">
                <a:latin typeface="Candara" panose="020E0502030303020204" pitchFamily="34" charset="0"/>
              </a:rPr>
              <a:t>Medida da dificuldade de se alterar o estado de movimento </a:t>
            </a:r>
            <a:r>
              <a:rPr lang="pt-BR" sz="2200">
                <a:latin typeface="Candara" panose="020E0502030303020204" pitchFamily="34" charset="0"/>
              </a:rPr>
              <a:t>de rotação </a:t>
            </a:r>
            <a:r>
              <a:rPr lang="pt-BR" sz="2200" dirty="0">
                <a:latin typeface="Candara" panose="020E0502030303020204" pitchFamily="34" charset="0"/>
              </a:rPr>
              <a:t>de um corpo.</a:t>
            </a:r>
          </a:p>
        </p:txBody>
      </p:sp>
    </p:spTree>
    <p:extLst>
      <p:ext uri="{BB962C8B-B14F-4D97-AF65-F5344CB8AC3E}">
        <p14:creationId xmlns:p14="http://schemas.microsoft.com/office/powerpoint/2010/main" val="404188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59DCC7D-4901-445C-A64A-FB843B52B23B}"/>
                  </a:ext>
                </a:extLst>
              </p14:cNvPr>
              <p14:cNvContentPartPr/>
              <p14:nvPr/>
            </p14:nvContentPartPr>
            <p14:xfrm>
              <a:off x="115200" y="134280"/>
              <a:ext cx="12148200" cy="6447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59DCC7D-4901-445C-A64A-FB843B52B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40" y="124920"/>
                <a:ext cx="12166920" cy="64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38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BDC951C-5230-49AD-998F-3A5E1CAF46C7}"/>
                  </a:ext>
                </a:extLst>
              </p14:cNvPr>
              <p14:cNvContentPartPr/>
              <p14:nvPr/>
            </p14:nvContentPartPr>
            <p14:xfrm>
              <a:off x="1213200" y="191880"/>
              <a:ext cx="10433520" cy="6048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BDC951C-5230-49AD-998F-3A5E1CAF4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840" y="182520"/>
                <a:ext cx="10452240" cy="606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39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A035F67-0ECC-4073-B498-EC1606209B41}"/>
                  </a:ext>
                </a:extLst>
              </p14:cNvPr>
              <p14:cNvContentPartPr/>
              <p14:nvPr/>
            </p14:nvContentPartPr>
            <p14:xfrm>
              <a:off x="1409400" y="745560"/>
              <a:ext cx="10201680" cy="4944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A035F67-0ECC-4073-B498-EC1606209B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040" y="736200"/>
                <a:ext cx="10220400" cy="49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6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65D540F-97C7-44F7-A7B3-066A4AD79C4D}"/>
                  </a:ext>
                </a:extLst>
              </p14:cNvPr>
              <p14:cNvContentPartPr/>
              <p14:nvPr/>
            </p14:nvContentPartPr>
            <p14:xfrm>
              <a:off x="406440" y="263880"/>
              <a:ext cx="9695520" cy="54612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65D540F-97C7-44F7-A7B3-066A4AD79C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254520"/>
                <a:ext cx="9714240" cy="54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34DAB2B-76C1-4CB7-A513-6610D267F8E9}"/>
                  </a:ext>
                </a:extLst>
              </p14:cNvPr>
              <p14:cNvContentPartPr/>
              <p14:nvPr/>
            </p14:nvContentPartPr>
            <p14:xfrm>
              <a:off x="904320" y="4829400"/>
              <a:ext cx="1733040" cy="1491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34DAB2B-76C1-4CB7-A513-6610D267F8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4960" y="4820040"/>
                <a:ext cx="1751760" cy="15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9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C957224-4100-441D-BAE9-4810BE0A6A2D}"/>
                  </a:ext>
                </a:extLst>
              </p14:cNvPr>
              <p14:cNvContentPartPr/>
              <p14:nvPr/>
            </p14:nvContentPartPr>
            <p14:xfrm>
              <a:off x="1368360" y="388080"/>
              <a:ext cx="8846280" cy="2921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C957224-4100-441D-BAE9-4810BE0A6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000" y="378720"/>
                <a:ext cx="8865000" cy="29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C691A88-BD59-46C9-B5DB-57C0CFC97703}"/>
                  </a:ext>
                </a:extLst>
              </p14:cNvPr>
              <p14:cNvContentPartPr/>
              <p14:nvPr/>
            </p14:nvContentPartPr>
            <p14:xfrm>
              <a:off x="9358920" y="3016800"/>
              <a:ext cx="1220040" cy="3301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C691A88-BD59-46C9-B5DB-57C0CFC977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49560" y="3007440"/>
                <a:ext cx="1238760" cy="3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52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9817105-FE58-455A-9475-397E5308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11" y="396342"/>
            <a:ext cx="8454880" cy="63217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7DA7CF2-A103-49AF-8EEC-4A3A77C39F2C}"/>
                  </a:ext>
                </a:extLst>
              </p14:cNvPr>
              <p14:cNvContentPartPr/>
              <p14:nvPr/>
            </p14:nvContentPartPr>
            <p14:xfrm>
              <a:off x="9178200" y="1375200"/>
              <a:ext cx="902160" cy="48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7DA7CF2-A103-49AF-8EEC-4A3A77C39F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8840" y="1365840"/>
                <a:ext cx="9208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29F95E9-0CFC-47B7-AAFC-C45A848725CC}"/>
                  </a:ext>
                </a:extLst>
              </p14:cNvPr>
              <p14:cNvContentPartPr/>
              <p14:nvPr/>
            </p14:nvContentPartPr>
            <p14:xfrm>
              <a:off x="7113240" y="2415240"/>
              <a:ext cx="1772280" cy="2963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29F95E9-0CFC-47B7-AAFC-C45A848725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3880" y="2405880"/>
                <a:ext cx="1791000" cy="29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9B9357A-4242-4553-864F-D4ACD443BAC3}"/>
                  </a:ext>
                </a:extLst>
              </p14:cNvPr>
              <p14:cNvContentPartPr/>
              <p14:nvPr/>
            </p14:nvContentPartPr>
            <p14:xfrm>
              <a:off x="10354320" y="1476360"/>
              <a:ext cx="1244160" cy="8272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9B9357A-4242-4553-864F-D4ACD443BA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44960" y="1467000"/>
                <a:ext cx="1262880" cy="8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20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131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giuseppi camiletti</dc:creator>
  <cp:lastModifiedBy>giuseppi camiletti</cp:lastModifiedBy>
  <cp:revision>117</cp:revision>
  <dcterms:created xsi:type="dcterms:W3CDTF">2021-01-31T16:59:48Z</dcterms:created>
  <dcterms:modified xsi:type="dcterms:W3CDTF">2021-09-17T12:16:58Z</dcterms:modified>
</cp:coreProperties>
</file>