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6" r:id="rId6"/>
    <p:sldId id="259" r:id="rId7"/>
    <p:sldId id="267" r:id="rId8"/>
    <p:sldId id="260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0:36:00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 15308 347 0,'0'0'309'16,"0"0"-250"-16,0 0-2 16,0 0 25-16,0 0-10 15,0 0-11-15,0 0-10 16,-35-2-17-16,35 2-5 16,0 0-12-16,-4 0 0 15,4 0 0-15,0 0-6 16,0 0-7-16,35 0-4 15,36 0 6-15,34 0 5 16,17 0-1-16,10 0-5 16,17 0-4-16,-1 0-1 15,-13 0-22-15,-17-2-17 16,-38 0-29-16,-27 2-36 0,-19 0-26 16,-22 0 8-16,-12 0-121 15,0 0 31-15,-4 0-48 16</inkml:trace>
  <inkml:trace contextRef="#ctx0" brushRef="#br0" timeOffset="300.665">1742 15246 340 0,'0'0'62'15,"0"0"15"-15,0 0 46 16,0 0-37-16,0 0-45 16,0 0-9-16,-46-24 4 0,46 24-21 15,0 0 25-15,0 0 24 16,7 0-29-16,29 0 3 15,13 12 3-15,8 2-27 16,8 0-7-16,-15 4-5 16,-13-7-2-16,-21 4 1 15,-12-1 0-15,-4-1 9 16,-23 10 29-16,-39 0 8 16,-14 4 8-16,0 0 13 15,12-10-24-15,14-3 2 16,22-5-25-16,21-5-21 15,7-4-17-15,0 3-66 16,30 1-100-16,28-2-35 16,6-2-275-16</inkml:trace>
  <inkml:trace contextRef="#ctx0" brushRef="#br0" timeOffset="3239.951">1056 7199 292 0,'0'0'207'15,"0"0"-97"-15,0 0-5 16,0 0-55-16,0 0-9 16,0 0 25-16,0 0 4 15,0 0-17-15,0 0-13 16,0 0 2-16,0 0-7 16,0 0-18-16,0 0 0 0,0 0-1 15,0 0-10-15,30 0-6 16,16 0-4-16,27 0 4 15,40 0 3-15,9 0-3 16,9 0 0-16,-9 0 0 16,-27 0 0-16,-27 0-30 15,-19-2-30-15,-26-3-14 16,-19 5-4-16,-4-1 27 16,-4 1 38-16,-33-3-89 15,-9 1-220-15</inkml:trace>
  <inkml:trace contextRef="#ctx0" brushRef="#br0" timeOffset="3495.14">1746 7066 585 0,'0'0'179'0,"0"0"-108"0,0 0-5 15,0 0-66-15,0 0-4 16,0 0 4-16,133 28 30 15,-87-13 13-15,-8-4-5 16,-11 1-5-16,-13 0-8 16,-14 1-11-16,0 2 17 15,0 7 9-15,-33 1-9 16,-10 1 2-16,-6 0-9 0,8-6-17 16,9 0-7-1,21-6-71-15,11-8-202 0</inkml:trace>
  <inkml:trace contextRef="#ctx0" brushRef="#br0" timeOffset="13347.245">1178 3666 48 0,'0'0'113'0,"0"0"0"16,0 0-29-16,0 0-21 15,0 0-4-15,0 0-31 16,0 0 53-16,0 0-7 15,-5-7-7-15,1 7-14 16,4 0-5-16,0 0-19 16,0 0 27-16,0 0-9 0,0 0-4 15,0 0-20-15,0 0 1 16,0 0-12-16,0 0-4 16,0 0-8-16,27 0-12 15,58 4 12-15,14 2 1 16,10-2 5-16,-1-1-2 15,-17-2-3-15,-22 1-1 16,-11 1 0-16,-21-1-2 16,-18 2-47-16,-19-1-36 15,0 4-13-15,0 1 42 16,-15-2-13-16,-19-2-158 16,-5-4-85-16</inkml:trace>
  <inkml:trace contextRef="#ctx0" brushRef="#br0" timeOffset="13611.169">1707 3542 370 0,'0'0'138'0,"0"0"-78"15,0 0 7-15,0 0-57 16,0 0 14-16,0 0 60 16,122 42-44-16,-80-30-15 15,-3 7 37-15,-9-2-18 16,-10 0 0-16,-13 1-14 15,-7 0 6-15,0 4 4 16,-4 3-14-16,-38 3 7 0,-8-2-18 16,4-5 0-1,9 0-14-15,9-5-2 0,14 0 1 16,10 2-57-16,4 4-51 16,4-2-121-16,33 0-195 15</inkml:trace>
  <inkml:trace contextRef="#ctx0" brushRef="#br0" timeOffset="14721.272">1219 10890 558 0,'0'0'114'0,"0"0"-99"16,0 0 63-16,276-24-14 15,-190 12-9-15,-1-2-14 16,-9 2 1-16,-12 2-42 16,-6 2 2-16,-24 4-2 15,-7 2-15-15,-24 2-56 0,-3 0-27 16,0 0-50-16,-18 0-207 16</inkml:trace>
  <inkml:trace contextRef="#ctx0" brushRef="#br0" timeOffset="14983.542">1753 10734 545 0,'0'0'279'15,"0"0"-217"-15,0 0-7 16,0 0-39-16,0 0-9 16,0 0 43-16,99 12-26 15,-64-1-12-15,-12 2-12 0,-16 1 7 16,-7 2-6-1,0 0 25-15,0 5 13 0,-23-2 7 16,-15 1-21-16,-8 0-3 16,1-2-7-16,19-4-12 15,-2-3-3-15,20-6-19 16,8 0-34-16,0-4-80 16,27-1-144-16,15 0-91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0:20:15.7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3515 4744 5 0,'0'0'62'0,"0"0"14"16,0 0-15-16,0 0 58 15,0 0 49-15,0 0-168 16,0 0-9-16,3-2 9 16,-3 0 23-16,4 0 30 15,-4 2-51-15,5 0 11 16,-1 0-1-16,-4 0 17 0,0 0 1 15,0-2 4-15,0 2-28 16,0 0-1-16,0 0 12 16,0 0-15-16,0 0 9 15,0 0-9-15,0 0 11 16,0 0-11-16,0 0 6 16,0 0-7-16,0 0-1 15,0 0 2-15,0 0-2 16,7 0 0-16,0 0 0 15,12 0-5-15,-3 0 10 16,7 0-10-16,4 0-3 16,-1 0 7-16,1 0-6 15,3 0 3-15,5 2 1 0,2 0-5 16,9 0 8-16,0 0-9 16,7-2 7 15,-3 3 1-31,15-2-2 0,-8 4-1 0,9-4 4 0,-10 2-3 15,-13-1 6-15,3-2-7 16,-9 0 8-16,12 0-9 16,-3 0 10-16,0 0-9 15,7 0 8-15,-7 0-6 16,7 0 4-16,-3 0-2 16,3 0 0-16,2 0 1 15,-2 0-5-15,7 0 8 16,2 0-8-16,2 0-37 15,1 0 39-15,4 0 0 0,0 0 0 16,-2 0-3-16,-1 0-1 16,-1 0 0-16,-8 2-18 15,5 3 19-15,-6-1-29 16,4 0 21-16,2-2-10 16,-2-2 12-16,6 0-17 15,-1 0 16-15,-1 0 11 16,1 0-10-16,1 0 4 15,1 0 7-15,2 0-7 16,4 0-12-16,-4 0 16 16,0 0 0-16,0 0-1 15,-6-2-3-15,-1 2-17 16,-2 0 14-16,-1 0 2 0,1 0 8 16,2 0 4-16,5 0 4 15,2 0-6-15,3 0 2 16,5 0-4-16,-1 0 0 15,0 0 1-15,-4 0-1 16,1-2 0-16,-4 0-2 16,-7-2-2-16,-2 2 8 15,-4-1-3-15,-6 2-1 16,5-2-2-16,-2 0 2 16,3 0 4-16,6 0 2 15,2-1-5-15,-2 0-1 16,-2 0-3-16,6 0 0 0,-6 2-18 15,5 0 16-15,4-2-12 16,0 2 13-16,4 0-15 16,-6-1 19-16,-2 2 0 15,1-1-11-15,-3-1-12 16,-1 3 19-16,-2 0-2 16,2 0 5-16,4-1 1 15,1 0 1-15,6 1 3 16,-4-2 10-16,3 2-3 15,-6-3-7-15,1 2 15 16,-2-2 4-16,1 1-3 16,3 0-5-16,3-2 3 15,4 0-5-15,0 2 1 0,0 0-11 16,7 0 3-16,-1 0 14 16,-6 2 12-16,-7 0-6 15,-5-2-26-15,1 2 0 16,8-2 20-16,10-2 118 15,5-1-130-15,4 2-4 16,11-2 24-16,3 0-20 16,-4 1-2-16,-3 0-9 15,-10 4 3-15,-13 0 0 16,-11 0-8-16,-11 0 2 16,-12 0 3-16,-12 0-4 15,-3 0 4-15,-8 0 3 0,-5 0-3 16,-1 0 6-1,-3 0-3-15,6 0 0 0,4 0 0 16,-6 0 0-16,-2 0-35 16,-5-2-83-16,-7-6-161 15</inkml:trace>
  <inkml:trace contextRef="#ctx0" brushRef="#br0" timeOffset="2492.096">5936 3082 197 0,'0'0'66'15,"0"0"49"-15,0 0-27 16,0 0 237-16,0 0-318 16,0 0-4-16,0 0 15 0,7 0-17 15,-7 0 9 1,0 0 34-16,0 0-26 0,4 0-17 15,-4 0 7-15,0 0 2 16,0 0-3-16,0 0-7 16,0 4-1-16,0 8-6 15,0 6 7-15,0 6 8 16,0 2-6-16,0 4-4 16,0-2 1-16,-4 0-9 15,1 0 6-15,3-1-10 16,0 0-1-16,0-1-5 15,0 1 1-15,0-3-11 16,0-3 16-16,0 1-8 16,0-1 20-16,0-5-8 15,0 2 0-15,0-4 8 0,0 2-11 16,0 0 12-16,3 4 2 16,1 0-3-16,-4 0 4 15,0 3-4-15,0-4 2 16,0 3 0-16,0 1 0 15,0-2 1-15,0 4-3 16,0-3 4-16,0 4-4 16,0-5 6-16,0 6-8 15,0-1 5-15,0-4-5 16,0 3 3-16,0-2-2 16,0 0-2-16,0 0-4 15,0 0 8-15,0 0-10 16,-4-1 11-16,4 1-7 0,-3 1 7 15,3-2-5-15,-4 1 0 16,1-2 4-16,-1 1-2 16,4 0 2-16,-5-2 2 15,5 2-4-15,-4 0 6 16,4-1-6-16,-3 0-2 16,-1 1-4-16,-3-2 1 15,4 0 2-15,-6 0-1 16,2-2-1-16,3 4 3 15,-4-2-9-15,4 3 13 16,4-3-9-16,0-2 7 16,0-3-1-16,0 0 0 15,0-1 3-15,0 1 1 16,0 0-4-16,0 0 8 0,0-1-6 16,0-1 4-16,0 1-4 15,0-3 3-15,0 1-2 16,0-3-1-16,0 1 2 15,0-4-6-15,0 0-13 16,0-1 5-16,0-5-12 16,0 0-51-16,0 0-84 15</inkml:trace>
  <inkml:trace contextRef="#ctx0" brushRef="#br0" timeOffset="4583.369">5970 3126 88 0,'0'0'85'0,"0"0"-23"15,0 0 1-15,0 0-21 16,0 0-8-16,0 0 15 15,0 0 2-15,0 0 9 16,0 0 34-16,0 0-27 16,0 0-18-16,0 0-4 15,0 0-7-15,0 0 13 16,0 0-29-16,0 0 2 16,0 0-9-16,0 0 3 15,0 0-2-15,0 0-7 16,0 0-9-16,0 0-1 15,0 0-2-15,5 0-26 16,17 0-37-16,16 0 52 16,8 0 11-16,11 0-7 15,1 0-9-15,-4 0-13 0,-5 0-6 16,-3 0 26-16,-5 0-12 16,-6 0 14-16,-1 1 3 15,-4 4 5-15,5-1 2 16,11-4 0-16,4 0 6 15,3 0-5-15,3 0 6 16,6 0-3-16,2 0 3 16,8 0-6-16,1-4 0 15,0 2 1-15,3-1-3 16,-7 2 2-16,3 1-1 16,-10 0 0-16,-5 0 0 15,-8 0-4-15,-3 0 8 16,-9 0-7-16,-1 0 5 0,4 0-4 15,-1 0 0-15,7 0 2 16,4 0 0-16,-1 0 2 16,4 0-3-16,0 0 4 15,0 0-6-15,-7-5-3 16,-3 0 1-16,-13 3-4 16,-11 2 9-16,-6 0-1 15,-10 0-1-15,-3 0 0 16,0 0 4-16,0 0 13 15,0 0 17-15,0 0 10 16,0 0-18-16,0 0-7 16,0 0-4-16,0 0 16 15,0 0 5-15,0 0-29 16,0 0 6-16,0 0-9 0,0 0 5 16,0 0-5-16,0 0-1 15,0 0-1-15,0 0 0 16,0 0 0-16,0 0-1 15,0 7 0-15,-8 12 2 16,-3 5-3-16,-1 0 4 16,4 2-4-16,5-2 5 15,3 2-6-15,0 2 3 16,-4 0-2-16,1 0 1 16,-1 1 2-16,-1-4-4 15,-2 4 9-15,3-1-7 16,-3 1 3-16,-2-2-4 0,6 0 2 15,-4 0 0-15,3-1 0 16,-5 0 1-16,2 1-2 16,4-2 4-16,-1 1-6 15,4-2 6-15,-3 2-5 16,3 1 5-16,0-3-3 16,0 4 1-16,0-2-1 15,0 2 0-15,0 3 2 16,0-4-5-16,0 0 7 15,0 0-8-15,0-1 3 16,0 0 0-16,0-2-11 16,0 1 3-16,0-3 7 15,0 0-2-15,-6-2 3 0,6 0-6 16,-3-1 6-16,-1 0-3 16,4 0-1-16,0 2 4 15,0 0-1-15,0-3-1 16,0 3-12-16,0-2 7 15,4 2 4-15,5 0 1 16,-2-1 6-16,0-5-8 16,-4 1 10-16,6 3-9 15,-5-4 8-15,3 6-2 16,-7-3 9-16,0 2-9 16,0-3 10-16,0 0-11 15,0-3 14-15,0-5-3 0,0 0-3 16,0-5-5-1,0 0 2-15,0 0-3 0,0 0-2 16,0 2-1-16,0 1 1 16,0 4 0-16,0 1 3 15,-4 4-5-15,1 0 6 16,3-2-9-16,0 0 4 16,0-3-3-16,0-2 1 15,0-1-9-15,0-4-2 16,10-4-27-16,-6 0-44 15,5 0-37-15,-9 0-275 16</inkml:trace>
  <inkml:trace contextRef="#ctx0" brushRef="#br0" timeOffset="6210.782">5903 4736 151 0,'0'0'116'0,"0"0"-37"0,0 0 18 16,0 0-9-16,0 0-10 15,0 0-10-15,-6-6-15 16,3 4-26-16,-1 0 8 15,1 2 11-15,-1 0-34 16,1 0 15-16,3 0-12 16,0 0 14-16,-5 0 4 15,5 0 3-15,0 0-4 16,0 0-1-16,0 0-13 16,0 0-16-16,0 0 0 0,0 0 3 15,0 0-10-15,0 0 5 16,19 0 0-16,11-2 8 15,5 0-5-15,8 0-3 16,-6-1 4-16,-2 3-9 16,-1-1 11-16,-7-1-11 15,-4 2 12-15,7 0-12 16,-7 0 10-16,7 0-8 16,2 0 4-16,-2 0-1 15,3 0 0-15,3 0 2 16,-3 0-7-16,3 0 10 15,-6 0-5-15,0 0 2 16,0 0-3-16,2 0 1 16,-6 0-1-16,1 0-1 15,-4 0 4-15,0 0-5 0,3 0 7 16,1-3-7 0,-4 3 7-16,7 0-5 0,0 0 1 15,-4 0 0-15,4 0 3 16,2 0-2-16,2 0-2 15,1 0 4-15,6 0-5 16,1 0 6-16,1 0-5 16,-6 0 3-16,2 0-3 15,-2 0 1-15,2 0 0 16,-5 0-1-16,-11 0 1 16,3 0-2-16,-3-1 8 15,-3 0-11-15,6-1 12 0,-6-2-11 16,6 1 5-1,-3 1-1-15,0 0 0 0,0 0 1 16,-3 0-2-16,-6 0 4 16,-2 2-7-16,-1 0 8 15,-4-2-5-15,5 2 6 16,-5 0-4-16,6 0 0 16,1 0 0-16,5 0-1 15,8 0 2-15,-4-2-2 16,0 2 5-16,0-2-9 15,0 0 10-15,-4 2-9 16,-1 0 5-16,-2 0-2 16,-4 0 0-16,2 0 0 0,-1 0-2 15,1 0 7 1,2 0-11-16,0 0 12 0,-6 0-12 16,6-2 1-16,-5 2 3 15,5-2-9-15,-2 2 3 16,-2 0-42-16,-1 0-64 15,-2 0-40-15,-9 0-115 16</inkml:trace>
  <inkml:trace contextRef="#ctx0" brushRef="#br0" timeOffset="8033.795">4709 3401 218 0,'0'0'176'0,"0"0"-149"15,0 0 51-15,0 0 12 16,0 0-26-16,0 0-28 16,0 0-1-16,0 0 2 15,0 0 3-15,0-16 24 16,0-6-22-16,10-9 14 15,3-5-25-15,1-3-3 16,2 1-22-16,-6 3-5 16,6 7-1-16,-3 8-4 0,-6 10-1 15,-4 4 10 1,-3 6-9-16,0 0 9 0,0 0-10 16,4 3 1-16,-1 18-22 15,13 5 26-15,-9 2 15 16,6-2-9-16,-3-6-4 15,-6-4-2-15,1-10 4 16,-1-3-1-16,3-3-2 16,-4 0 10-16,17-6-10 15,-1-19 10-15,4-4 8 16,0-4-9-16,-5-1 1 16,-6 11-9-16,-1 2 5 0,-2 11-5 15,-6 8 0-15,-3 2-1 16,0 0 4-16,4 12-5 15,7 16 0-15,1 4 5 16,7 0-5-16,-4-6 7 16,-3-10-4-16,2-6-5 15,-5-6 7-15,-2-4-5 16,0 0 0-16,9 0 0 16,0-2 0-16,14-18 0 15,-3-6 7-15,-1-2-4 16,-3 4 9-16,-9 8-9 15,-8 7 17-15,-6 9-7 16,0 0 24-16,0 0-2 16,0 19-13-16,0 12-19 15,0 8 3-15,0-5-12 0,0-9-31 16,7-14-69-16,16-11-159 16,-4 0-545-16</inkml:trace>
  <inkml:trace contextRef="#ctx0" brushRef="#br0" timeOffset="12704.864">6870 4831 112 0,'0'0'176'0,"0"0"-111"16,0 0 12-16,0 0 0 15,0 0-14-15,0 0-6 16,0 0-18-16,0-7 6 16,0 7-9-16,0 0 21 15,0 0 195-15,0 0-252 16,0 0 0-16,4 0 0 16,-4-4 13-16,0 2-6 15,3-5 12-15,-3 0-11 16,6 0 8-16,1-4-6 15,-4 1 1-15,4 0 5 16,2-2-7-16,-9 2 8 16,4 0-8-16,-4 2 9 0,0 2-7 15,0 2 4-15,0 4-10 16,0 0 12-16,0 0-8 16,0 0-2-16,0 1-7 15,0 24-8-15,0 11 0 16,0 4 8-16,0 2 5 15,0-5-5-15,0-7 2 16,0-6-2-16,0-6 0 16,-7-6 0-16,1-4 1 15,6-5-2-15,0 0 4 0,0-3-5 16,0 0 4 0,0 0-4-16,-3 0-18 0,-1 0-32 15,4 3-7-15,0 4-34 16,0 3-106-16,0 0-46 15,0 4-178-15</inkml:trace>
  <inkml:trace contextRef="#ctx0" brushRef="#br0" timeOffset="13332.761">6508 5775 391 0,'0'0'222'16,"0"0"-133"-16,0 0 13 16,0 0-13-16,0 0-9 15,0 0 16-15,0 0-40 16,145-133-1-16,-96 91-9 16,-6 1-25-16,-10 2-14 15,-6 7 0-15,-8 8-7 16,-6 8-8-16,-10 6-55 15,-3 6-16-15,0 4-151 0,0 0-235 16</inkml:trace>
  <inkml:trace contextRef="#ctx0" brushRef="#br0" timeOffset="13490.837">6550 5467 733 0,'0'0'197'0,"0"0"-138"15,0 0-6-15,0 0-43 16,0 0 33-16,0 0-6 16,53 131 0-16,-33-93-28 0,-4-1 1 15,-2-3-5-15,2-2-4 16,-2-4-1-16,-2-3-7 15,4 0-13-15,-5-6-25 16,1 0-52-16,-1-7-120 16,-1-4-50-16,-1-2-212 15</inkml:trace>
  <inkml:trace contextRef="#ctx0" brushRef="#br0" timeOffset="13821.848">6824 5939 511 0,'0'0'140'16,"0"0"-67"-16,0 0 25 16,0 0-23-16,0 0-13 15,0 0-11-15,99-58-18 16,-83 28-28-16,-9 0 1 16,-3 4 2-16,1 6-3 15,-5 6 4-15,0 8-6 16,0 4 5-16,0 2 7 15,0 0 6-15,0 4-11 16,0 23-10-16,0 4 0 16,0 3 0-16,0-4-2 15,4-4 4-15,6-6 4 16,3-6-6-16,-6-4 6 0,0-7-6 16,-3-3-1-1,8 0-39-15,-1-16-96 0,-3-11-59 16,-4-4-51-16,-4-6-69 15</inkml:trace>
  <inkml:trace contextRef="#ctx0" brushRef="#br0" timeOffset="13988.739">7008 5632 413 0,'0'0'375'0,"0"0"-221"15,0 0-31-15,0 0-59 16,0 0 29-16,0 0-35 15,0-9-39-15,0 9-19 16,0 0-5-16,0-3-76 16,0 1-129-16,0-3-545 0</inkml:trace>
  <inkml:trace contextRef="#ctx0" brushRef="#br0" timeOffset="16126.798">7088 3936 309 0,'0'0'54'0,"0"0"10"16,0 0-5-16,0 0 8 15,0 0 4-15,0 0-20 16,0 0 8-16,0 0 157 15,0 0-176-15,0 0 1 16,0 0-15-16,0 0-4 16,0 0-1-16,0 0-6 15,0 0-4-15,0 0 5 16,0 0-4-16,0 0 15 16,0 0-18-16,0 0 6 15,0 0-6-15,0 0 9 0,0 0-15 16,0 0 1-1,0 0-4-15,0 0 1 16,0 0 4-16,0 0-3 0,0 0 6 16,0 0-7-16,0 0 5 15,0 0-4-15,0 0-2 16,0 2 0-16,0-2 0 16,0 0 5-16,0 2-1 15,0-2 1-15,0 0-3 16,0 0 11-16,0 0-12 15,0 0 7-15,0 0 0 16,0 0-3-16,0 0 6 16,0 0-10-16,-4 0 8 15,4 0-9-15,0 0 8 16,0 0-8-16,0 0 7 0,0 0-5 16,-3 0 1-1,3 0 2-15,0 0-5 0,0 0 0 16,0 0 5-16,-4 0-6 15,4 2 7-15,-5-2-9 16,2 2 5-16,-5 0-4 16,-7 5-19-16,-8-7-65 15,-8 0-336-15</inkml:trace>
  <inkml:trace contextRef="#ctx0" brushRef="#br0" timeOffset="17556.908">6398 1233 462 0,'0'0'189'0,"0"0"-96"16,0 0-50-16,0 0-17 15,0 0-4-15,0 0 34 16,4-42-12-16,-1 34-22 16,1 0 26-16,5-3-26 15,-2 2-2-15,-4-1-17 0,10 4 1 16,-6 0-2-16,-4 4-3 16,1 2 1-16,-4 0 0 15,3 0 0-15,-3 0-12 16,4 8 7-16,5 17 5 15,1 10 9-15,-1 5-2 16,5 4 4-16,2-2-3 16,-5-2 0-16,8-6-8 15,-6-6 1-15,1-10-2 16,2-7 0-16,-6-9 1 16,-1-2 0-16,2 0 4 15,-1-25 2-15,6-14 21 16,0-10-10-16,-9-5-1 15,-3 4-2-15,-4 3-8 16,0 5 8-16,0 9-11 0,0 6 13 16,-7 12 13-1,3 8-5-15,1 3 2 0,3 4-6 16,0 0-20-16,-6 0-1 16,6 0-8-16,0 0-10 15,0 0 6-15,0 0-10 16,0 0 16-16,0 0-12 15,0 0-14-15,0 0 2 16,13 0 4-16,-3 3-8 16,3-2-2-16,-3 3-32 15,-1-1-71-15,-5-2 61 16,-1 2-46-16,1-3-43 0,-4 0 114 16,0 0 42-16,0 0 7 15,0 0-33-15,0 0-59 16</inkml:trace>
  <inkml:trace contextRef="#ctx0" brushRef="#br0" timeOffset="18053.223">6805 1548 308 0,'0'0'192'15,"0"0"-179"-15,0 0 40 16,0 0-5-16,0 0-3 15,0 0-14-15,0 34-7 16,0-34 6-16,0 0 15 16,0-2 79-16,0-20-4 15,12-9-77-15,-1-7-6 0,5 5-8 16,-13 3-25 0,4 7 4-16,2 11-7 0,-9 9 6 15,0 3 4 1,0 0-10-16,0 0-1 0,0 15-6 15,0 15 6-15,4 7 1 16,3-1 11-16,2-6-9 16,1-8 1-16,-3-4 2 15,-1-6-5-15,1-4-2 16,-7-4 3-16,7-4-4 16,-7 0-42-16,3 0-31 15,-3-10-114-15,0-14-219 16</inkml:trace>
  <inkml:trace contextRef="#ctx0" brushRef="#br0" timeOffset="18218.154">6893 1338 909 0,'0'0'202'16,"0"0"-76"-16,0 0-46 15,0 0-35-15,0 0-40 16,0 0-5-16,-10-5-12 15,10 5-64-15,0 0-87 16,0 0-245-16</inkml:trace>
  <inkml:trace contextRef="#ctx0" brushRef="#br0" timeOffset="18465.433">7270 1271 961 0,'0'0'87'16,"0"0"-37"-16,0 0-28 16,0 0 13-16,0 0 9 15,0 0-30-15,188 0-13 16,-149 0-2-16,-6 0-41 0,-10 6-36 15,-3 2-85 1,-17-2-128-16</inkml:trace>
  <inkml:trace contextRef="#ctx0" brushRef="#br0" timeOffset="18659.249">7336 1448 231 0,'0'0'800'0,"0"0"-733"16,0 0 56-16,0 0-41 16,0 0-43-16,0 0-25 15,168-18-13-15,-138 14-1 16,9-1-30-16,-2 1-92 16,5-1-58-16,-8-4-291 0</inkml:trace>
  <inkml:trace contextRef="#ctx0" brushRef="#br0" timeOffset="18989.356">8075 1358 913 0,'0'0'45'15,"0"0"-44"-15,0 0 68 16,0 0-28-16,0 0-13 15,0 0-19-15,104 50-6 16,-86-50 9-16,9 0-11 0,-1-7 21 16,-3-17 2-16,0-8 12 15,-7-11-9-15,-12-2-18 16,-4 1-6-16,0 4 1 16,-11 8 2-16,-31 5-3 15,-8 9 4-15,0 13-5 16,1 5-1-16,3 0-1 15,12 33-11-15,15 18-7 16,19 7-26-16,0 3-44 16,33-11-179-16,17-12-240 15</inkml:trace>
  <inkml:trace contextRef="#ctx0" brushRef="#br0" timeOffset="19762.799">6775 1051 142 0,'0'0'69'0,"0"0"-38"16,0 0-16-16,0 0 2 15,0 0 20-15,0 0 24 16,-20 4 53-16,20-2-3 16,0-2-38-16,0 0-34 15,0 0-14-15,0 0-3 16,0 0-21-16,-3 4 3 16,-4 1-2-16,-4-1-2 15,-5 0 4-15,0 3-4 0,2-4 8 16,-5 4-7-1,6-2-2-15,3-2 3 0,3-1-4 16,7-2 4-16,0 0 1 16,0 0 6-16,0 0 37 15,0 0 30-15,0 0-6 16,0 0-6-16,0 0-30 16,0 0-7-16,7 0-12 15,9 0 10-15,-6-2-13 16,6-2 2-16,-2 4-13 15,-1 0 2-15,6 0-3 16,-5 0 0-16,6 0-4 16,-10 0-16-16,3 0-16 15,1 0-36-15,-5 0-116 16,1 0-74-16</inkml:trace>
  <inkml:trace contextRef="#ctx0" brushRef="#br0" timeOffset="22303.041">7054 3930 282 0,'0'0'180'15,"0"0"-68"-15,0 0-31 16,0 0-36-16,0 0-22 16,0 0-2-16,0 0-10 15,-16 2 18-15,16-2-1 16,0 0 13-16,0 0 17 15,0 0-15-15,0 0-4 16,0 0-11-16,0 0-3 16,0 0-12-16,0 0 6 15,0 0-17-15,0 0 8 16,0 0-9-16,11 0-2 0,24 0 1 16,18 0 0-1,13 0 3-15,14 0-1 0,3 0 1 16,5 0-1-16,1 0-3 15,1 0 5-15,-2 0-7 16,-1-2 3-16,5-4-3 16,-4 3 3-16,8-1-4 15,-9 3 0-15,1-1 8 16,-5 2 0-16,-3 0 5 16,-2 0 10-16,-6 0-9 15,-8 0 1-15,-11 0-6 16,-7 0-4-16,-11 0-1 0,-8 0 5 15,-13 0-4-15,-2 0 3 16,-8 0-1-16,-1 0 0 16,-3 0 19-16,0 0 3 15,0 0 1-15,0 0-11 16,0 0-7-16,0 0-8 16,0 0-27-16,-19 0-53 15,-8 0-86-15,1-1-290 16</inkml:trace>
  <inkml:trace contextRef="#ctx0" brushRef="#br0" timeOffset="22664.213">8526 3788 968 0,'0'0'78'0,"0"0"-57"15,0 0 7-15,0 0-28 16,0 0 0-16,0 0 30 16,103-6-11-16,-70 16 0 15,3 2-10-15,-3 1 6 16,3 2-12-16,-3-1 6 16,-10 0-6-16,-3-3-3 15,-13 2 0-15,-7-3 0 0,0 0 1 16,0 3 0-1,-7 2 39-15,-29-1-6 16,-4-1-10-16,-3-5-7 0,13 1-7 16,7-5-9-16,7 0-2 15,9-4-2-15,-2 0-22 16,6 2-49-16,3-2-30 16,0 0-70-16,0 0-153 15</inkml:trace>
  <inkml:trace contextRef="#ctx0" brushRef="#br0" timeOffset="23361.756">8988 2996 462 0,'0'0'79'15,"0"0"-76"-15,0 0 77 16,0 0-14-16,0 0 1 16,0 0-4-16,0 7 37 15,0 11-8-15,0 11-44 16,0 3-13-16,0 6-17 15,0 2-8-15,0 0 1 16,0 0-11-16,0-4 6 16,-6-5-7-16,6-14 5 15,0-7-8-15,0-7 3 0,0-3 0 16,0-5-6 0,0-26 7-16,0-11 1 0,9-10 1 15,-2-3 16-15,-3 1 0 16,-1 0-4-16,1 4-10 15,1 4 11-15,-5 10-11 16,0 7 4-16,0 9-1 16,4 10 29-16,-1 3-29 15,4 7-3-15,6-1-8 16,5 1 5-16,5 0-4 16,8 0 1-16,3 0 1 15,5 0 1-15,-6 0 0 16,-6 0 0-16,0 0-2 15,-12 1-14-15,-4 2-57 0,-11 1 10 16,0 2-93-16,0 2-143 16,-3 4-203-16</inkml:trace>
  <inkml:trace contextRef="#ctx0" brushRef="#br0" timeOffset="23454.689">8988 2996 532 0</inkml:trace>
  <inkml:trace contextRef="#ctx0" brushRef="#br0" timeOffset="23533.16">8988 2996 532 0,'21'102'163'0,"14"-102"-32"0,-1 0 29 0,5 0-61 0,-9 0-62 0,-4-8-16 16,-3 1-21-16,-7 6-15 0,-12-4-97 16,-4-1-323-1</inkml:trace>
  <inkml:trace contextRef="#ctx0" brushRef="#br0" timeOffset="23859.072">9159 2463 330 0,'0'0'407'0,"0"0"-294"16,0 0 14-16,0 0-63 16,0 0-52-16,0 0-6 15,7 0-3-15,23 1 11 16,9 4 1-16,11-3-5 15,-1-2-6-15,12 0-4 16,-8 0-31-16,-4 0-235 16,-10-7-224-16</inkml:trace>
  <inkml:trace contextRef="#ctx0" brushRef="#br0" timeOffset="24074.036">9391 2390 912 0,'0'0'105'0,"0"0"-32"15,0 0-42-15,0 0-31 16,0 0 0-16,0 0 15 16,145 30 10-16,-102-14 13 15,-6 0-3-15,-14-4-3 16,-11 0-13-16,-12 0-10 16,0 4-8-16,0-4 0 15,-26 2-1-15,-17-2-7 16,-6-3-37-16,-1-3-66 15,11-5-204-15</inkml:trace>
  <inkml:trace contextRef="#ctx0" brushRef="#br0" timeOffset="44953.12">11084 4576 293 0,'0'0'222'15,"0"0"-155"-15,0 0 37 16,0 0-72-16,0 0-32 0,0 0 31 15,0 0-25-15,0 2 11 16,0-2-14-16,0 0 11 16,0 0 32-16,0 0 16 15,3 0-10-15,-3 0-27 16,0 0 9-16,0 0-14 16,0 0 14-16,0 0-15 15,0 0 12-15,0 0-14 16,0 0-9-16,0 0 1 15,0 0-9-15,0 0 12 16,0 0-12-16,0 0 15 16,0 0-13-16,0 0 15 15,0 0-11-15,0 0 9 0,0 10 4 16,0 6-15 0,0 8-4-16,0 7 5 0,0-2-6 15,0-3 7-15,0-6-12 16,0-1-57-16,0-11-90 15,0-5-330-15</inkml:trace>
  <inkml:trace contextRef="#ctx0" brushRef="#br0" timeOffset="46003.652">10958 5803 339 0,'0'0'104'0,"0"0"-56"15,0 0 28-15,0 0 8 0,0 0-41 16,0 0 12-16,0 0 5 16,0 0 27-16,0 0 6 15,0-8-38-15,13-3-3 16,4-8-35-16,15-7 3 16,5-13-13-16,6-2 20 15,3-9-20-15,-9 0 0 16,-2 1-4-16,-5 3 0 15,-10 5-6-15,-10 10 9 16,-2 9-14-16,-8 8-9 16,0 6 0-16,0 6-59 15,-18 2-144-15,-5 0-92 16</inkml:trace>
  <inkml:trace contextRef="#ctx0" brushRef="#br0" timeOffset="46298.962">11027 5406 515 0,'0'0'147'0,"0"0"-132"15,0 0 71-15,0 0 5 16,0 0 15-16,43 110-34 0,-33-76-9 15,3 2-32-15,-3-2-4 16,1 0-11-16,-2 1-3 16,1-6-12-16,3 1 1 15,-3 0-4-15,6-7 0 16,-5-1-9-16,1-6-26 16,-5-4-14-16,0-6-154 15,2-6-93-15</inkml:trace>
  <inkml:trace contextRef="#ctx0" brushRef="#br0" timeOffset="46740.674">11381 5606 293 0,'0'0'282'16,"0"0"-201"-16,0 0 8 15,0 0-46-15,0 109 15 16,0-67 25-16,0 4-15 16,0 4-14-16,0 0-29 15,0 0-4-15,0-8-20 16,-3-9 1-16,3-9 1 16,0-12 0-16,0-4 12 15,0-8-5-15,0 0 20 16,0 0-2-16,0 0 27 0,0-16-48 15,0-8-3-15,-11-5-1 16,-5 1-3-16,0 2 0 16,-2 5 0-16,2 6-1 15,6 7 5-15,1 6 6 16,9 0-6-16,0 2 4 16,0 0-8-16,0 0 0 15,12 0 0-15,15 0 18 16,3 0 9-16,-3 0-8 15,-4 0-6-15,-4 0-9 16,-8 0-8-16,1 0-59 16,-5-2-92-16,0-4-342 15</inkml:trace>
  <inkml:trace contextRef="#ctx0" brushRef="#br0" timeOffset="49131.012">10859 1001 263 0,'0'0'22'0,"0"0"12"15,0 0-4-15,0 0-1 16,0 0-29-16,0 0 4 16,-10 0-4-16,10 0 27 15,0 0 46-15,0 0 4 0,0 0 3 16,0 0-34 0,0 0 2-16,0 0-21 0,0 0 26 15,0 0 11-15,0 0 22 16,0 0-24-16,0 0-8 15,0 0-18-15,0-3-13 16,0-7 8-16,0-2-28 16,0-6-3-16,14-2 1 15,2 2-6-15,-2 2 4 16,-2 4-1-16,-8 6 2 16,-1 2 0-16,-3 4-1 15,0 0-12-15,0 0 8 0,0 0-22 16,0 16 20-1,0 13-11-15,-3 14 14 0,-4 3 4 16,7 2 0-16,0-1 0 16,0-3 1-16,0-5-3 15,10-10 9-15,3-6-12 16,4-8 10-16,-8-9 0 16,-2-6-4-16,6 0 14 15,-6 0-10-15,3-10 9 16,10-20 31-16,-4-8 11 15,-2-7-11-15,-2 0-25 16,-5 1 18-16,-7 5-24 16,0 7 5-16,0 6-14 15,0 8 4-15,0 5 10 16,0 7-7-16,0 4 0 16,0 0-7-16,0 2-4 0,0 0 5 15,0-3-12-15,7 3 2 16,6 0 2-16,3-4-4 15,5 1 0-15,11-2-18 16,-2 1-35-16,0 4-1 16,9 0-61-16,-2 0 24 15,-5 0-195-15,-6 4-92 16</inkml:trace>
  <inkml:trace contextRef="#ctx0" brushRef="#br0" timeOffset="49807.621">11169 1325 279 0,'0'0'169'16,"0"0"-45"-16,0 0-9 0,0 0-53 15,0 0-30-15,0 0 77 16,49-76 5-16,-35 52-48 15,2 0-18-15,-5 0-14 16,-2 4 14-16,-2 4-16 16,-7 8 2-16,3 6-22 15,-3 2 14-15,0 0-21 16,0 0-2-16,0 21-3 16,0 21-14-16,0 10 11 15,0 13 6-15,0 1-7 16,-3 2 12-16,-8-5-11 15,-5-9 9-15,9-14-9 0,2-16 3 16,1-10 0-16,1-10-1 16,3-4 2-16,0 0 12 15,0 0 2-15,-7-18 47 16,-2-14-52-16,-2-6-6 16,4 2 2-16,-2 5-7 15,2 12 2-15,4 5-1 16,-1 7 4-16,1 7 1 15,3 0 3-15,0 0-2 16,0 0-12-16,0 0-2 16,0 0 7-16,0 0-11 15,0 0 10-15,7 0 1 16,9 0 2-16,1 0-6 0,6 0-27 16,4-4-37-1,0-8-71-15,1-8-73 0,-2-4-330 16</inkml:trace>
  <inkml:trace contextRef="#ctx0" brushRef="#br0" timeOffset="50078.728">11740 1105 577 0,'0'0'141'16,"0"0"18"-16,0 0-3 15,0 0-64-15,0 0-15 16,0 0-18-16,126-3-40 16,-96 3-15-16,5-1-4 15,-5 1-7-15,-3 0-62 16,-11 0-36-16,-9 0-114 15,-7 0-123-15</inkml:trace>
  <inkml:trace contextRef="#ctx0" brushRef="#br0" timeOffset="50314.897">11707 1251 502 0,'0'1'194'0,"0"2"-105"16,14-3 131-16,25 0-111 15,-2 0-18-15,5 0-16 16,-3 0-13-16,-2 0-50 16,2 0 2-16,-9 0-10 15,-3 0-8-15,-1 0-5 16,-3 0-28-16,0 0-12 16,0 0-29-16,-3 0 9 15,-3-9-68-15,-4 1-67 0,-10-7-47 16,-3 0-129-1</inkml:trace>
  <inkml:trace contextRef="#ctx0" brushRef="#br0" timeOffset="50622.761">12021 900 646 0,'0'0'111'16,"0"0"28"-16,0 0-26 16,0 0-39-16,0 0-35 15,0 0-7-15,0 7-10 16,-3 12-21-16,-4 18 41 16,-9 8 11-16,2 8 0 0,-9 3-32 15,0 4 7-15,3 1-26 16,-3-5 7-16,4-5-4 15,5-7-5-15,1-12 0 16,6-5-21-16,7-9-30 16,0-10-80-16,0-8-54 15,0 0-237-15</inkml:trace>
  <inkml:trace contextRef="#ctx0" brushRef="#br0" timeOffset="51050.807">12506 1167 581 0,'0'0'414'0,"0"0"-361"16,0 0-12-16,0 0-2 16,0 0-31-16,0 102 14 0,12-77 8 15,8-8 3-15,1-3-8 16,-1-3-23 0,3-9 17-16,-4-2-12 0,8 0 29 15,3 0-23-15,2-25 14 16,1-11-15-16,-3-6-3 15,-7-8-3-15,-16-2-3 16,-7 2-6-16,0 1 3 16,-14 9-2-16,-21 12 0 15,-6 12-1-15,-1 10-2 16,-4 6 3-16,3 14-15 16,13 29-23-16,11 7-53 15,19 1-67-15,0-2-242 16</inkml:trace>
  <inkml:trace contextRef="#ctx0" brushRef="#br0" timeOffset="53488.721">11813 1101 229 0,'0'0'40'15,"0"0"21"-15,0 0-4 0,0 0 12 16,0 0 3 0,0 0 30-16,0 0-57 0,0 0-2 15,0 0-30-15,0 0-3 16,0 0-4-16,0 0-6 15,0 0 0-15,0 0 3 16,0 0-7-16,0 0 8 16,0 0-7-16,0 0 8 15,0 0-5-15,0 0 1 16,0 1 6-16,0-1 13 16,0 0-12-16,0 0 12 15,0 0-17-15,7 0-1 0,9 0 4 16,10 0-7-1,4 0 2-15,6 0 1 0,-3 0 3 16,6 0 6-16,-9 0-2 16,0 0-5-16,-3 0 12 15,-4 0-14-15,0 0 12 16,0 0-8-16,-7 0 2 16,-2 0 1-16,-5 0-2 15,-6 0 17-15,1 3-13 16,-4-3 6-16,0 0-15 15,0 0 7-15,0 0-9 16,0 0-45-16,0 0-97 0,0 0-86 16,3 2-331-1</inkml:trace>
  <inkml:trace contextRef="#ctx0" brushRef="#br0" timeOffset="61409.142">15786 1863 365 0,'0'0'127'0,"0"0"-114"15,0 0 50-15,0 0 17 16,0 0-25-16,0 0-25 16,0 0 5-16,16-12-10 15,-16 10 15-15,3-2-4 16,-3 1 19-16,0 3-4 0,0 0-16 15,0 0 9-15,0 0-24 16,0 0-1-16,0 0-15 16,0 0 11-16,0 0-14 15,0 10-1-15,0 19-7 16,-7 9 7-16,-12 12-2 16,-4 0 9-16,3 4-13 15,1-6 13-15,4-7-10 16,3-8 8-16,9-8-7 15,-5-10 4-15,8-4-2 16,-3-4 0-16,3-4 2 16,0-2-4-16,0-1 8 0,0 0-12 15,0 0-15 1,0-19-42-16,0-12-122 0,0-9-104 16,0-6-261-16</inkml:trace>
  <inkml:trace contextRef="#ctx0" brushRef="#br0" timeOffset="61790.922">15794 1824 56 0,'0'0'586'0,"0"0"-464"15,0 0-36-15,0 0-12 16,0 0-72-16,0 0 12 16,41 113 36-16,-14-69-32 15,-8 6-12-15,8 1 13 0,-4-1-8 16,-4 0-1-1,1-6 11-15,-6 1-14 0,-5-10 0 16,-2-8-6-16,-4-6 7 16,-3-11-7-16,0-4 12 15,0-5 5-15,0 2 24 16,-3-3 38-16,-31 0-43 16,-12 0-25-16,-9 0-6 15,-1 0 15-15,3 0-17 16,3 0 6-16,11 0-10 15,9 0 7-15,11 0-7 16,8 3 2-16,-1 2-5 16,8-3-1-16,1 0 1 15,3-2-4-15,0 0 6 0,0 0-27 16,0 0-48-16,3 0-64 16,32-6-161-16,3-14-7 15</inkml:trace>
  <inkml:trace contextRef="#ctx0" brushRef="#br0" timeOffset="62339.538">16274 2019 621 0,'0'0'244'0,"0"0"-218"16,0 0 70-16,0 0-30 16,39-105-10-16,-25 90-40 15,2 1-9-15,-6 6-6 16,-1 5 0-16,-5 3 0 16,-4 0 1-16,0 0 9 15,0 3-10-15,0 22 12 16,0 12-1-16,7 9 13 15,5 0-15-15,6-4-4 16,5-6-2-16,-4-10-3 16,4-8 16-16,-7-5-9 15,7-12 15-15,-5-1-12 16,-2 0 25-16,3-8 1 0,-8-19 10 16,5-11-9-16,-5-7-15 15,1 1-1-15,-9 4-19 16,-3 4 17-16,0 6-16 15,0 4 12-15,0 5-16 16,0 7 20-16,0 7-15 16,0 3 4-16,0 4-7 15,0 0 1-15,0 0-6 16,0 0-4-16,0 0 6 16,0 0-15-16,27 0 13 15,3 0-14-15,9 0 0 0,-2 0-32 16,2 0-45-16,3 0-43 15,-11 0-108-15,-8 1-322 16</inkml:trace>
  <inkml:trace contextRef="#ctx0" brushRef="#br0" timeOffset="62849.53">15759 2587 37 0,'0'0'511'0,"0"0"-414"15,0 0-18-15,0 0-9 16,0 0 10-16,0 0-6 0,-53 9-10 15,53-9-18 1,19 0-8-16,35 0 3 0,22 0 51 16,23 0-17-16,12 0-27 15,18 0-17-15,7 0-8 16,6 0-15-16,-11 0-8 16,-21 0-9-16,-18 0-6 15,-24 0-44-15,-18 0 18 16,-16 0-28-16,-18 0-1 15,-9 0 1-15,-7 0-78 16,0 0-40-16,0 0-128 16</inkml:trace>
  <inkml:trace contextRef="#ctx0" brushRef="#br0" timeOffset="63673.57">16102 2948 426 0,'0'0'314'0,"0"0"-184"15,0 0 12-15,0 0-92 16,0 0-32-16,0 0-13 16,0 40 3-16,-10 1-7 0,-13 12 1 15,0 1 7-15,-4 0 0 16,8-4 7-16,3-10-11 16,9-11-1-16,3-14-4 15,4-8 5-15,0-7 6 16,0 0-1-16,0-15 22 15,23-19 14-15,-3-12-7 16,6-2-22-16,-8-2-3 16,-2 2-12-16,0 4-1 15,-9 4-2-15,-4 10 6 16,1 7-9-16,-4 14 9 16,0 6-7-16,0 3 2 15,0 15-3-15,0 27-17 16,3 12 20-16,6 13-3 0,-5-2 5 15,3-3-7 1,-4-1 4-16,3-11 1 0,-6-6-23 16,0-10 22-16,0-10-2 15,0-6 3-15,0-10 3 16,0-2 13-16,0-5 12 16,-16-1-23-16,-7 3 13 15,-7-3-11-15,-9 0 16 16,2 0-14-16,-2 0 3 15,5 0-2-15,2 0-4 16,9 0-4-16,13 0 5 16,3 0-13-16,3 0 15 15,4 0-18-15,0 0 4 0,0 0-28 16,0 0-45-16,7 0-53 16,30-11-34-16,9-14-76 15,4-5-266-15</inkml:trace>
  <inkml:trace contextRef="#ctx0" brushRef="#br0" timeOffset="64011.498">16560 2895 641 0,'0'0'211'16,"0"0"-88"-16,0 0-22 16,0 0-34-16,-46 103 4 15,27-53-10-15,5 4-32 16,-2 4-6-16,3 1-13 16,3-8 3-16,6-2-10 15,4-11-3-15,0-8 2 16,0-6-2-16,0-6 0 15,11-6-1-15,8-5-2 16,-3-3-17-16,7-4-9 0,0 0-35 16,7 0-6-16,0-13-41 15,-3-12-174-15,-4-2-295 16</inkml:trace>
  <inkml:trace contextRef="#ctx0" brushRef="#br0" timeOffset="64191.575">16511 3156 416 0,'0'0'728'0,"0"0"-675"16,0 0 45-16,0 0-33 16,0 0-11-16,0 0-46 15,217 0-8-15,-167-4-10 16,-1-6-106-16,1-2-244 0</inkml:trace>
  <inkml:trace contextRef="#ctx0" brushRef="#br0" timeOffset="65144.61">17339 2476 538 0,'0'0'125'16,"0"0"-49"-16,0 0-1 15,0 0 5-15,0 0-37 16,0 0 15-16,63-7 49 15,-24 7-57-15,-2 0 1 16,2 0-16-16,4 0-31 16,-6 0-4-16,2 0-4 0,-13 0-57 15,-3 0-50-15,-19 0-200 16,-4 11-444-16</inkml:trace>
  <inkml:trace contextRef="#ctx0" brushRef="#br0" timeOffset="65315.555">17429 2642 276 0,'0'0'763'15,"0"0"-674"-15,0 0 13 16,0 0-31-16,210 0-13 16,-167 0-48-16,-6 0-8 15,-2 0-2-15,-5 0-69 0,-7 0-115 16,-15 0-316-16</inkml:trace>
  <inkml:trace contextRef="#ctx0" brushRef="#br0" timeOffset="69299.402">18490 2229 193 0,'0'0'88'16,"0"0"5"-16,0 0-17 15,0 0 16-15,0 0-13 16,0 0-28-16,0 0-7 16,0-8-23-16,0 8 9 15,0 0-2-15,0 0 23 16,0 0-1-16,0 0 1 16,0 0-8-16,0 0-6 15,0 0 7-15,0 0-13 0,0 0 1 16,-9 0-17-16,2 14-9 15,0 17-1-15,4 1-10 16,3-1 4-16,0 0 0 16,7-11 0-16,19-6-1 15,4-6-1-15,0-4 6 16,2-4-6-16,-5 0 7 16,-4-6 0-16,3-18-2 15,-6-8 4-15,-10-12-3 16,-2-3-3-16,-8 0 0 15,0 4 3-15,0 12 2 16,-27 4-1-16,-7 11 20 16,4 6-5-16,2 8 5 15,7 2-24-15,1 0-20 0,8 12-16 16,8 14-10-16,4 0-22 16,0 2-130-16,27-2-44 15,8-5-212-15</inkml:trace>
  <inkml:trace contextRef="#ctx0" brushRef="#br0" timeOffset="69464.492">18841 2388 520 0,'0'0'158'0,"0"0"-58"16,0 0 42-16,0 0-31 15,0 0-45-15,194 44-25 16,-160-44-39-16,1 0-2 0,-1 0-8 15,-8 0-89 1,-13 0-228-16</inkml:trace>
  <inkml:trace contextRef="#ctx0" brushRef="#br0" timeOffset="85839.521">15142 5128 507 0,'0'0'192'0,"0"0"-158"16,0 0 54-16,0 0-36 15,0 0 10-15,0 0-38 16,0 0 21-16,0 0-29 15,0 0-5-15,0 0 3 16,0 0 21-16,0 0-4 16,0 0-12-16,0 0 18 15,0 0 34-15,0 0 2 16,0 0-28-16,0 0-3 0,0 0-19 16,0 0-7-1,3 0-12-15,20 0 0 0,23 0-8 16,11-2 9-16,5-5-7 15,-2 3 6-15,-3 2-7 16,-11 0 7-16,-4 0-8 16,-15 0 0-16,-8 2-13 15,-8 0 5-15,-6 0-13 16,-5 0 7-16,0 0-11 16,0 0 16-16,0 0-31 15,-16 0-35-15,-14 0-9 16,-9 2-35-16,-3 2-60 15,4 0 26-15,-4 1-106 16,-1-4 57-16</inkml:trace>
  <inkml:trace contextRef="#ctx0" brushRef="#br0" timeOffset="85896.489">15142 5128 416 0</inkml:trace>
  <inkml:trace contextRef="#ctx0" brushRef="#br0" timeOffset="86282.311">15142 5128 416 0,'-13'7'209'0,"13"-7"-85"0,0 0-22 0,0 0-1 16,0 0-58-16,16 0 4 15,14 4 11-15,2 0-12 16,2 2-9-16,-1-2 1 16,-1 2-11-16,-5-4-18 15,-4 3 3-15,-9-4-9 16,-2 1-2-16,-8 2 0 16,-4 4-2-16,0 4 2 0,0 4-1 15,-13 10 11 1,-27 9-11-16,-10 6 7 0,-12 7-4 15,-1 2-3-15,1 0 4 16,5-3-7-16,8-3 5 16,3-3-2-16,10-8 0 15,10-3 3-15,12-5-7 16,14-7 6-16,0-4-6 16,0-4 0-16,30-4 4 15,19-2 0-15,11-4 14 16,13 0 2-16,12 0 4 15,-2-10 3-15,-7-2-15 16,-14 3 11-16,-13 4-16 16,-19 2-4-16,-10 2 6 0,-13 1-10 15,-3 0-16-15,-4 0-24 16,0 0-22-16,0 0-72 16,0 0-222-16</inkml:trace>
  <inkml:trace contextRef="#ctx0" brushRef="#br0" timeOffset="86927.173">15957 5388 463 0,'0'0'217'0,"0"0"-191"16,0 0 16-16,0 0 34 16,0 109-22-16,0-84 6 15,4 1-21-15,1-6-6 16,-1-4-24-16,-1-3 13 15,-3-7-1-15,0-6 10 16,4 0-1-16,-4 0-7 16,0-3 33-16,0-23-6 15,0-14-31-15,0-8-17 16,0-4-4-16,0-2 6 16,-4 6-2-16,1 4-2 0,-6 9-2 15,5 11-1 1,1 11 6-16,3 4-11 0,0 8 11 15,0 1-6-15,0 0-4 16,0 0 1-16,16 0-4 16,14 0 7-16,3 0 1 15,6 0 4-15,-2 0-4 16,2 0 5-16,-5 1-8 16,-8 3-24-16,-3-2-52 15,-10 2-149-15,-13 2-129 16</inkml:trace>
  <inkml:trace contextRef="#ctx0" brushRef="#br0" timeOffset="87131.462">15924 5484 456 0,'0'0'194'0,"0"0"-53"16,0 0 83-16,0 0-123 15,0 0-17-15,214-23-24 16,-193 21-45-16,-2-3-15 16,-6 5-6-16,-3 0-52 15,-3 0-63-15,-7 0-193 16</inkml:trace>
  <inkml:trace contextRef="#ctx0" brushRef="#br0" timeOffset="87519.235">15973 5007 558 0,'0'0'360'15,"0"0"-254"-15,0 0-23 16,0 0-46-16,0 0 3 15,0 0-10-15,53-9-14 16,-14 8-15-16,2-1-1 16,1-1-1-16,-3 0-44 15,-9-1 9-15,-3 0-87 16,-11-2-132-16,-9-2-115 16</inkml:trace>
  <inkml:trace contextRef="#ctx0" brushRef="#br0" timeOffset="87759.097">16182 4936 207 0,'0'0'420'16,"0"0"-340"-16,0 0-7 16,0 0 18-16,0 0-30 15,0 0-29-15,5 0-3 16,25 3 26-16,4 6-7 16,1 4-21-16,-5-1 11 15,-10 0-7-15,-10-2-2 16,-6 0-11-16,-4-2-3 15,0 2 8-15,-7 1-17 0,-23-3 8 16,3 3-14 0,4-3-2-16,7 0-73 0,13-2-10 15,3-2-138-15,0-2-127 16</inkml:trace>
  <inkml:trace contextRef="#ctx0" brushRef="#br0" timeOffset="97668.409">16426 5825 344 0,'0'0'156'15,"0"0"-66"-15,0 0 0 16,0 0-38-16,0 0 13 16,0 0 10-16,76-39-36 15,-48 20-22-15,-10-9 30 16,9-2-29-16,-8-2 5 16,-3-4-22-16,-2 5 1 15,-9 3-2-15,2 5-5 16,-7 6 5-16,0 9 1 15,0 4 4-15,0 2-4 16,0 2 35-16,0 0-31 16,-3 10-3-16,-9 16-1 0,1 7-2 15,4 6-5-15,7 2 3 16,0-5 3-16,0-7 0 16,0-4-3-16,14-11 6 15,16-3 1-15,9-6 1 16,3-5 10-16,-1 0-6 15,2-8 3-15,-5-10-5 16,0 0-2-16,-8-1-5 16,-7 2 1-16,-7 0-10 15,-6 8 14-15,-4 3-10 16,-6 6 4-16,0 0-5 16,0 0-54-16,-27 0-182 15,-5 4-302-15</inkml:trace>
  <inkml:trace contextRef="#ctx0" brushRef="#br0" timeOffset="97941.337">16774 5606 492 0,'0'0'177'16,"0"0"-114"-16,0 0 36 15,0 0 7-15,0 0-11 16,0 0-52-16,68 97-4 16,-56-66-25-16,-5-6 6 0,0 2-16 15,-2 0 2-15,3-6-4 16,-5-6-2-16,4-5-2 16,-2-4-14-16,3-6-24 15,-1 0-78-15,0 0-99 16,-2-23-83-16</inkml:trace>
  <inkml:trace contextRef="#ctx0" brushRef="#br0" timeOffset="98328.374">17029 5193 302 0,'0'0'166'0,"0"0"-76"16,0 0 30-16,0 0-29 15,0 0 20-15,0 0-1 16,7-26-62-16,-7 26-4 16,0 0-27-16,0 0 13 15,0 0-22-15,0 9 7 16,0 21-10-16,0 16 11 15,0 13 3-15,-7 10-11 16,0 4 3-16,2-8-8 0,5-6-3 16,0-9 2-1,0-10-5-15,9-7 3 0,5-4-1 16,5-7 0-16,1-4-5 16,-1-6 5-16,1-7-9 15,-3-2 0-15,10-3-31 16,-4 0-27-16,0-11-125 15,-7-14-79-15</inkml:trace>
  <inkml:trace contextRef="#ctx0" brushRef="#br0" timeOffset="98524.458">16946 5497 630 0,'0'0'184'15,"0"0"9"-15,0 0-71 16,0 0-52-16,216-23-2 16,-181 19-35-16,-1 4-28 15,5 0-5-15,7 0-90 16,-13-4-108-16,-6-1-505 16</inkml:trace>
  <inkml:trace contextRef="#ctx0" brushRef="#br0" timeOffset="100009.343">18363 5261 366 0,'0'0'195'16,"0"0"-97"-16,0 0-26 16,0 0-11-16,0 0 43 15,0 0-8-15,0 3-33 16,0-3-25-16,-4-3-24 16,-6-1 11-16,3 0 6 15,-2 4 25-15,-2 0-23 16,-5 0-8-16,-3 0-14 15,-4 7-11-15,-4 15 0 16,-3 6-1-16,0 6 2 0,0 4-3 16,-5-3 5-1,5 1-5-15,-4-7 3 0,2-2-1 16,-1-8 0-16,3-3 1 16,-2-4-5-16,14-8 8 15,2-4-2-15,9 0-1 16,3-10 0-16,4-22-1 15,0-10-16-15,4-4-4 16,23 2 19-16,3 10-2 16,-7 10 1-16,-7 12-3 15,-6 10 7-15,-6 2-4 16,5 3 2-16,5 30 0 16,9 9 9-16,10 4 14 0,3-4-19 15,1-11 0-15,2-6 8 16,0-13-8-16,-2-6 19 15,-7-6-10-15,2 0 5 16,-9 0-16-16,-9-10 11 16,2-10-13-16,-16-4-29 15,0 4-126-15,-16 4-398 16</inkml:trace>
  <inkml:trace contextRef="#ctx0" brushRef="#br0" timeOffset="100691.408">19000 5211 518 0,'0'0'269'15,"0"0"-104"-15,0 0-85 16,0 0-33-16,0 0-23 16,0 0 2-16,-11 112-18 0,11-76 12 15,0-9-3-15,0-4-1 16,0-12-6-16,0-3 7 16,4-6-1-16,8-2-2 15,2 0 5-15,6-4-7 16,3-18 19-16,3-10-19 15,-3-8-3-15,-3-7-9 16,-13 5 3-16,-7 2-6 16,0 9 2-16,0 6-6 15,-23 9 7-15,-4 7-1 16,1 4-5-16,-1 5 6 16,4 0-41-16,4 22-33 15,15 8 0-15,4 3-152 0,0 0 42 16,0 2-172-16</inkml:trace>
  <inkml:trace contextRef="#ctx0" brushRef="#br0" timeOffset="100834.411">19101 5414 526 0,'0'0'242'0,"0"0"-54"16,0 0-56-16,0 0-70 16,0 0 19-16,221 39-27 15,-172-38-39-15,1-1-13 16,-13 0-4-16,-7 0-89 15,-18 0-131-15,-12 0-716 16</inkml:trace>
  <inkml:trace contextRef="#ctx0" brushRef="#br0" timeOffset="107175.439">22750 820 230 0,'0'0'79'16,"0"0"-12"-16,0 0-21 16,0 0-5-16,0 0-4 15,0 0-3-15,0 0-24 16,0 0 8-16,0 0-5 15,0 0 21-15,0 0 7 16,0 0-12-16,0 0-2 16,0 0-18-16,0 0-2 15,0 0-5-15,0 0-4 0,0 0 4 16,0 0-4 0,0 1-1-16,0 10 1 0,0 3-1 15,0 3 3-15,0 2-2 16,7 1 6-16,0 5-10 15,5 5 12-15,-5 1-8 16,-7 1 4-16,0 3-4 16,4-2 3-16,-4 0-1 15,0-3 0-15,3 0 0 16,1 0-4-16,-4 0 8 16,5 0-5-16,-5 1 2 15,0 5-2-15,0-1-1 16,0 4 2-16,0 1 0 15,0 0 0-15,0-2-1 16,0 1 2-16,0-2-3 0,0 1 3 16,0 2-1-16,-5 0 0 15,1 0 1-15,1-2-1 16,3-2 0-16,0-1 3 16,0 0-2-16,0 8-1 15,0 2 2-15,12 10 1 16,-5 3-2-16,-7 2-1 15,0 0 0-15,0-1 0 16,0-5 1-16,0 0 2 16,0-6-3-16,0-4 3 0,0 2-1 15,0-3-2 1,0-1 0-16,0 0 1 0,0-2-1 16,0 3 0-16,0-2 5 15,7 3 5-15,6 0-9 16,-6 2-2-16,0 1 4 15,-3 3-4-15,-4 0 2 16,0-2-2-16,0 2 2 16,0 0-2-16,0 0 0 15,0 0 1-15,0-1 0 16,0 1-6-16,0-4 5 16,0 2-7-16,0 2 2 15,0 2 0-15,0 5-1 16,0 0-10-16,0 4 5 15,0-3 4-15,0 0 3 0,0-4 2 16,0-1-6 0,0-3-8-16,8 0-18 0,-1-3 19 15,1 3 0-15,0 3 14 16,-4-1 2-16,-1 0 1 16,5-2 6-16,4-2 10 15,-5 3 15-15,5-4-6 16,-5 5-5-16,-3-5-11 15,-1 1 10-15,1 2-18 16,-4-1 0-16,0-4 2 16,0-4-4-16,0-5 7 15,0-8 9-15,-4-6-2 0,4-6-13 16,0-6-1 0,0-6 0-16,0-4-22 0,4 0-127 15,19 0-173-15</inkml:trace>
  <inkml:trace contextRef="#ctx0" brushRef="#br0" timeOffset="108441.7">22315 4489 548 0,'0'0'245'0,"0"0"-221"16,0 0-16-16,0 0 1 16,0 0-4-16,0 0-5 15,0 0-8-15,14 0 8 16,5 0-1-16,-3 0 2 15,4 0 3-15,3 0 42 16,3 0 1-16,4 0-7 16,7 0-2-16,13 0-9 15,8 0-23-15,15 0 8 0,3 0-14 16,7 0 9 0,12-5-8-16,-3-3-1 0,4-2 2 15,0-3-1-15,-6 5 1 16,2-1 1-16,-4 5-6 15,-12 1 6-15,0 3-5 16,-3 0 5-16,-1-1-4 16,1-1 2-16,-1-1 0 15,4-1-1-15,1-2 0 16,6 0 4-16,-2 2-2 16,6 2-4-16,1 0 5 15,-1 2-4-15,14 0 3 16,-2 0 3-16,7 0 1 15,4 0-6-15,4 0 0 16,-2 0 0-16,-2 2 0 0,-3-2 0 16,0 0 2-16,-1 0 0 15,-7 0-4-15,-7 0 4 16,-4 0-1-16,-5-2 9 16,-3-2 9-16,-4-2-3 15,2 1-8-15,-6 0-3 16,-1 2-2-16,7-2-5 15,-2 5 4-15,4 0-2 16,-8 0 0-16,1 0 0 16,-4 0-2-16,-6 0 4 15,-1 0-5-15,2 0 7 16,1 0-3-16,8 0-1 0,3 0 3 16,0 0-2-16,9 0-2 15,-9 0 1-15,-3 0 0 16,-4 0-1-16,-13 0 4 15,-10 0-4-15,-9 0 3 16,-17 0-3-16,-8 0 3 16,-8 0-2-16,-4 0 6 15,0 0 13-15,0 0-11 16,0 0-8-16,0 0-28 16,-16 0-40-16,-14-2-132 15,-9-6-21-15,5-2-164 16,1-5 110-16,4 2 273 15</inkml:trace>
  <inkml:trace contextRef="#ctx0" brushRef="#br0" timeOffset="108710.466">27489 4284 312 0,'0'0'133'0,"0"0"-33"16,0 0-1-16,0 0-32 15,0 0-21-15,0 0 23 16,-16-45 41-16,16 45-29 16,12 0-32-16,15 0-25 15,3 0-1-15,16 0-17 16,7 12 3-16,9 2-8 15,-2 2 2-15,-11-1-2 16,-13 0-1-16,-17-1 0 16,-15 0-2-16,-4 2 0 15,-13 2 4-15,-43 4 18 0,-13-1 2 16,-11-1 56-16,4 0-22 16,11-4-10-16,12-6-23 15,26-7-16-15,18-3-7 16,9 0-42-16,28 0-119 15,33-3-57-15,15-13-387 16</inkml:trace>
  <inkml:trace contextRef="#ctx0" brushRef="#br0" timeOffset="109964.324">28263 4717 515 0,'0'0'243'16,"0"0"-145"-16,0 0 13 15,0 0-20-15,0 0-32 0,0 0-16 16,-46-10 18-16,39 20-36 16,-5 15-15-16,8 5-8 15,4 1 18-15,0-2 4 16,0-7-7-16,0-5-3 16,16-11 1-16,11-6 4 15,10 0-14-15,13-18 7 16,-1-17-12-16,1-5 13 15,-8-4-13-15,-15 0 0 16,-15 4 5-16,-12 4-5 16,0 2 8-16,-9 4-8 0,-28 6 8 15,-2 8 8 1,-3 7-3-16,8 8-7 0,4 1-6 16,10 0-11-16,10 0-9 15,10 16-21-15,0 1-5 16,0 1-47-16,26 3-12 15,8-5-19-15,0-4-35 16,-8-1 86-16,-3-2 64 16,-7-3 9-16,-9 2 47 15,2 0 131-15,2 3-41 16,8 2-33-16,4-1-7 16,11 2-45-16,12-2-10 15,7-2-31-15,12-4-5 16,8-6-6-16,3 0-24 15,0-10-68-15,-11-16-122 0,-15-5-571 16</inkml:trace>
  <inkml:trace contextRef="#ctx0" brushRef="#br0" timeOffset="111366.274">22622 1163 496 0,'0'0'150'15,"0"0"-67"-15,0 0-32 16,0 0-5-16,0 0-12 16,0 0-3-16,-3 0 18 15,3 0-6-15,0 0-2 16,0 0-3-16,0 0-1 15,0 0-2-15,0-18-8 16,16-19 11-16,10-8-35 16,1-10 22-16,-4 8-18 0,-7 5 3 15,-6 7-8 1,-6 11 6-16,-4 8-6 16,0 8 16-16,0 8-6 0,0 0 5 15,0 0-15-15,0 10-2 16,0 24-14-16,0 12 12 15,19 6-7-15,4-4 9 16,7-13-21-16,1-12-76 16,0-12-19-16,-16-11-192 15</inkml:trace>
  <inkml:trace contextRef="#ctx0" brushRef="#br0" timeOffset="112359.388">20988 789 379 0,'0'0'146'15,"0"0"-25"-15,0 0-12 0,0 0 34 16,0 0-25-16,0 0-39 16,3-1-47-16,-3 1 16 15,0 0-15-15,0 0 1 16,0 0-16-16,0 0-18 16,8 0 0-16,11 0-22 15,15 0 12-15,12 0 10 16,0 0-1-16,3 0-1 15,-6 0-28-15,-3 0-13 16,-8 0-30-16,-14 0-149 16,-13 0-50-16</inkml:trace>
  <inkml:trace contextRef="#ctx0" brushRef="#br0" timeOffset="112761.451">21018 782 331 0,'0'0'520'0,"0"0"-402"16,0 0-59-16,0 0-31 15,0 0-28-15,0 0-13 16,4 18 12-16,19-4 1 16,0-2-1-16,0 2 5 15,-9-4-10-15,2 3-5 16,-13-2 0-16,-3 3 0 15,0 6 11-15,-10 4-1 16,-36 8 1-16,-4 2-3 0,-3-2-4 16,3 1 1-16,4-8 0 15,11-5 4-15,12-1 2 16,12-7-2-16,11-2 0 16,0-1-7-16,0 4 2 15,23-3-5-15,20-2 5 16,-2-3 6-16,13-4 0 15,3-1 2-15,0 0 11 16,-11 0 5-16,-7-4-9 16,-22 0-8-16,-4 4-6 0,-13 0-98 15,0 0-90 1,0 0-226-16</inkml:trace>
  <inkml:trace contextRef="#ctx0" brushRef="#br0" timeOffset="113220.247">21358 1124 384 0,'0'0'124'16,"0"0"-84"-16,0 0-13 16,0 0-16-16,0 0-5 15,0 0 1-15,0 97 23 16,0-97-15-16,0-20 33 16,3-18 68-16,4-6-47 15,0-9 47-15,-1 6-53 16,-3-1-20-16,-3 7-35 15,0 9 16-15,0 10-15 16,4 10-3-16,-4 6 9 16,0 6-8-16,0 0-2 15,0 0-1-15,0 0-8 0,7 0-3 16,5 0-3 0,2 0 0-16,13 5 9 0,-4 1-1 15,3-1-26-15,-6 1-12 16,-1 2-39-16,-3 0-69 15,-12 3 11-15,-4-1-58 16,0 0-128-16</inkml:trace>
  <inkml:trace contextRef="#ctx0" brushRef="#br0" timeOffset="113393.359">21315 1052 396 0,'0'0'145'0,"0"0"-116"0,0 0 39 15,0 0 12 1,0 0 2-16,0 0-30 16,133-26-14-16,-114 24-36 0,1 2-2 15,-1 0-98-15,-12 0-131 16,0 0-78-16</inkml:trace>
  <inkml:trace contextRef="#ctx0" brushRef="#br0" timeOffset="113780.277">21506 1265 328 0,'0'0'79'0,"0"0"8"16,0 0 4-16,0 0-21 0,0 0-1 16,0 0-17-16,122-34-3 15,-92 11-5-15,-7 0 2 16,-7-1-1-16,-5 2-24 15,-11 2 53-15,0 6-43 16,0 5-16-16,0 8-3 16,0 1 11-16,-4 0-3 15,-15 10-20-15,-1 16-3 16,-3 10-6-16,9-1 8 16,11-2-7-16,3-9 0 15,0-8-2-15,0-8 8 16,14-3-6-16,12-5 4 15,13 0-1-15,7-15 5 0,7-9-1 16,-3-4 5-16,-8-4 1 16,-8 0 2-16,-15 2-7 15,-11 5-8-15,-5 10-21 16,-3 9-75-16,0 6-119 16,-23 0-282-16</inkml:trace>
  <inkml:trace contextRef="#ctx0" brushRef="#br0" timeOffset="114015.27">21887 986 746 0,'0'0'236'16,"0"0"-206"-16,0 0-23 0,0 0 6 15,0 119 26-15,5-78-23 16,9-2-10-16,5-5 7 15,-3-8-7-15,-5-8-3 16,0-10-1-16,1-4-4 16,-5-4-9-16,13 0-47 15,-1 0-135-15,4-20 52 16,0-14-305-16</inkml:trace>
  <inkml:trace contextRef="#ctx0" brushRef="#br0" timeOffset="114290.305">22134 658 767 0,'0'0'78'16,"0"0"-77"-16,0 0 21 15,0 0 63-15,0 0 32 16,36 112-75-16,-36-52-6 15,0 10-18-15,-4-4-6 16,-8 1-4-16,1-13-6 16,7-14-2-16,4-12 6 15,0-12-11-15,0-8 5 16,0-6-8-16,15-2-47 0,11 0-62 16,-3-14-108-16,-7-18-149 15</inkml:trace>
  <inkml:trace contextRef="#ctx0" brushRef="#br0" timeOffset="114449.286">22032 948 704 0,'0'0'276'0,"0"0"-165"16,0 0-71-16,0 0-26 16,0 0-9-16,0 0 47 15,221 0-17-15,-156 0-32 16,1 0-3-16,-17 0-113 15,-15 2-413-15</inkml:trace>
  <inkml:trace contextRef="#ctx0" brushRef="#br0" timeOffset="117781.273">22844 3421 7 0,'0'0'12'16,"0"0"11"-16,0 0-10 15,0 0 52-15,0 0 32 16,0 0-58-16,0 0-13 15,0 0 7-15,0 0 23 16,0 0 3-16,0 0-21 0,0 0-5 16,0 0-12-16,0 0 4 15,0 0-11-15,0 0 0 16,0 0 3-16,0 0 21 16,0 0-8-16,0 0 7 15,0 0-10-15,0 0-18 16,0 0-6-16,0 0-3 15,0 0-12-15,0 0-28 16,0 0-7-16,0 0 0 16,0 0 37-16,0 0 10 15,0 0 16-15,0 0 33 16,0 0-10-16,0 0 2 16,0 0-16-16,0 0 10 15,0 0-2-15,0 0 3 16,0 0-12-16,0 0-13 0,0 0 2 15,0 0-12-15,0 0 8 16,0 0-3-16,0 0-3 16,0 0-3-16,0 0-2 15,0 0-65-15,5 0-20 16,9 0-68-16,5 2-67 16,4 0 26-16</inkml:trace>
  <inkml:trace contextRef="#ctx0" brushRef="#br0" timeOffset="117838.241">22844 3421 210 0</inkml:trace>
  <inkml:trace contextRef="#ctx0" brushRef="#br0" timeOffset="117953.174">22844 3421 210 0,'199'4'102'0,"-195"-4"-56"15,-1 0 24-15,5 0 0 0,-1 0-22 16,1 0-41-16,7 0 10 0,-3 0 3 16,2 0 12-16,2 0-29 15,0 0 0-15,3 0-6 16,3 0-28-16,10 0-95 15,-6 0-87-15</inkml:trace>
  <inkml:trace contextRef="#ctx0" brushRef="#br0" timeOffset="118173.262">23539 3425 200 0,'0'0'64'15,"0"0"5"-15,0 0-5 0,0 0-16 16,0 0 14-16,0 0-30 16,95 0-18-16,-77 0 0 15,10 0-11-15,-7 0-3 16,-1 0-18-16,-4 0-46 16,-9 0-36-16,2 0-26 15,-9 4-62-15</inkml:trace>
  <inkml:trace contextRef="#ctx0" brushRef="#br0" timeOffset="118312.144">23539 3425 89 0,'224'20'81'16,"-220"-20"-21"-16,-4 0-15 15,0 0 48-15,0 0 11 0,0 0-20 16,0 0-26-16,0 0-17 16,0 0-32-16,0 0-9 15,0 0-72-15,0 0-122 16,0 0-190-16</inkml:trace>
  <inkml:trace contextRef="#ctx0" brushRef="#br0" timeOffset="118553.989">23869 3427 264 0,'0'0'82'15,"0"0"-19"-15,0 0 46 16,0 0 10-16,0 0-54 16,0 0-25-16,9-2 1 15,-9 2-4-15,0 0-27 16,0 0-10-16,0 10-17 16,0 6-25-16,0 2-63 15,0 1-119-15,0 0-82 16</inkml:trace>
  <inkml:trace contextRef="#ctx0" brushRef="#br0" timeOffset="118732.243">23924 3753 255 0,'0'0'165'0,"0"0"-102"16,0 0-32-16,0 0 8 15,0 0 2-15,0 0 0 16,7 57-26-16,-7-47 5 15,0-1-17-15,0 4-3 16,0 1-11-16,0 0-91 16,0 4-143-16</inkml:trace>
  <inkml:trace contextRef="#ctx0" brushRef="#br0" timeOffset="118913.278">23992 4154 268 0,'0'0'58'0,"0"0"-47"16,0 0-1-16,0 0-7 15,0 0-2-15,0 0-2 16,0 107-2-16,0-95-24 16,0-4-22-16,0 0-15 15</inkml:trace>
  <inkml:trace contextRef="#ctx0" brushRef="#br0" timeOffset="119101.341">24023 4523 281 0,'0'0'62'16,"0"0"-35"-16,0 0-3 16,0 0 8-16,0 0 10 15,0 0-10-15,4 63-19 16,-1-63 30-16,-3 0-6 15,0 0-23-15,0 0-14 16,0 0-24-16,0 0-177 16</inkml:trace>
  <inkml:trace contextRef="#ctx0" brushRef="#br0" timeOffset="127653.063">23919 3465 226 0,'0'0'51'16,"0"0"2"-16,0 0-9 0,0 0 48 16,0 0 8-1,0 0 9-15,0 0-42 0,0 0-16 16,0 0 11-16,0 4-6 16,0 8-3-16,0 2-35 15,0-4-10-15,12-4-6 16,-5-4 3-16,13-2 0 15,-4 0-1-15,2 0 0 16,1 0 2-16,-3-8-1 16,-9-5-4-16,0 0 8 15,-7 1-3-15,0 2 22 16,0 4-12-16,0 1 1 16,0 4-9-16,-14 1 7 15,-2 0-10-15,-3 0 4 16,-4 1-9-16,5 20 3 0,-2 1-6 15,8 2 5-15,8-3-3 16,4-6 2-16,0-5-2 16,0-6 2-16,23-2-1 15,0-2 0-15,-3 0 1 16,-6 0 0-16,-5-10 0 16,-2-6 5-16,-7 2-4 15,0-4 12-15,0 2-8 16,0 6 4-16,0 2 0 15,-11 6 12-15,-1 2 8 0,5 0-6 16,0 0-16 0,-2 0-8-16,5 2-5 0,4 9-5 15,0-3 1-15,0 2-69 16,4 1-26-16,23-5-193 16</inkml:trace>
  <inkml:trace contextRef="#ctx0" brushRef="#br0" timeOffset="129684.212">22810 2404 31 0,'0'0'117'0,"0"0"-40"15,0 0-32-15,0 0 4 16,0 0 20-16,0 0 3 0,12 0-11 16,-12 0-5-16,0 0 15 15,0 0-18-15,0 0-14 16,0 0-3-16,0 0 7 16,0 0-17-16,0 0-8 15,0 0 29-15,0 0-3 16,0 0 8-16,0 0-20 15,0 0 2-15,0 0-11 16,0 0-12-16,0 0-11 16,0 0 7-16,0 0-11 15,7 0 4-15,13 0 0 16,6 0-20-16,8 0-40 16,5 0-57-16,2 0 0 0,1 0-9 15,4 0-94 1,-4 0 37-16</inkml:trace>
  <inkml:trace contextRef="#ctx0" brushRef="#br0" timeOffset="129862.035">23394 2396 218 0,'0'0'76'15,"0"0"0"-15,0 0-3 16,0 0-25-16,0 0 27 16,0 0-26-16,171-12-29 15,-141 12-11-15,6 0 2 16,-3 0-11-16,1 0 1 15,1 0 0-15,-1 0-2 16,1 0-24-16,-1 0-55 16,-1 0-102-16,3 0-187 0</inkml:trace>
  <inkml:trace contextRef="#ctx0" brushRef="#br0" timeOffset="130029.971">24271 2363 198 0,'0'0'62'0,"0"0"-20"16,0 0 21-16,0 0-53 15,0 0 17-15,0 0-26 16,156 0-1-16,-130 0-3 16,4 0-109-16</inkml:trace>
  <inkml:trace contextRef="#ctx0" brushRef="#br0" timeOffset="130184.028">24614 2354 289 0,'0'0'94'0,"0"0"-15"16,0 0-20-16,0 0-42 16,0 0-17-16,0 0 0 15,46-12-4-15,-28 10-72 16,5-5-102-16</inkml:trace>
  <inkml:trace contextRef="#ctx0" brushRef="#br0" timeOffset="130335.939">24918 2304 398 0,'0'0'36'16,"0"0"-36"-16,0 0-39 15,0 0-48-15,0 0-112 16</inkml:trace>
  <inkml:trace contextRef="#ctx0" brushRef="#br0" timeOffset="131025.153">24926 2348 296 0,'0'0'141'16,"0"0"-29"-16,0 0-32 15,0 0-25-15,0 0-20 16,0 0-18-16,0 0-17 16,0 0-5-16,0 0-73 15,0 0-24-15,0 2-22 16,0 4-26-16,5 1 76 16,-5-6 46-16,0 4 28 15,0-4 56-15,0 3 0 16,0 2 36-16,0 4-19 15,0 2-11-15,0-4-15 16,-5 6 16-16,-3 0-31 16,5 2-28-16,-1 1-1 0,4 4-4 15,-3 1 1-15,-1 2-25 16,-1 2-106-16,-2 2-79 16</inkml:trace>
  <inkml:trace contextRef="#ctx0" brushRef="#br0" timeOffset="131432.046">24869 2907 232 0,'0'0'102'16,"0"0"-28"-16,0 0-6 16,0 0-9-16,0 0-17 15,0 0-8-15,46 75-3 16,-46-59-1-16,0 2-24 0,0 2-6 15,0 0 0-15,0 1-20 16,0 2-111-16,0-2 19 16,0 0 33-16,0-3 39 15,7-1 14-15,5 0 4 16,-1 2 11-16,1-2-2 16,-8 1 13-16,-1 3 0 15,-3 1 0-15,0-3 8 16,0 3 42-16,0 0 17 15,0 1 31-15,0 1 14 0,0 0-14 16,0-3-45 0,0-2-18-16,0 0 0 0,0-5-26 15,0 1-5-15,0 1-4 16,0 0-4-16,0-2-16 16,0 2-59-16,0 0-55 15,0 2-67-15,0 0-26 16</inkml:trace>
  <inkml:trace contextRef="#ctx0" brushRef="#br0" timeOffset="131760.973">24922 3926 204 0,'0'0'40'0,"0"0"-8"16,0 0 18-16,0 0-26 15,0 111 30-15,0-89 4 0,0 0-26 16,0 0-13-1,0-1-10-15,0 1 8 0,0 0-9 16,0 2-2-16,0-1-6 16,0-2 0-16,0-2 0 15,0-3-2-15,0 2 0 16,0-2-1-16,0 2 2 16,0 0-2-16,0 0 3 15,-4-1 2-15,1 0 37 16,3-1-8-16,0 1-7 15,0-4-5-15,0-3-9 16,0-3-6-16,0-6 0 16,3-1 23-16,1 0-27 15,0 0-22-15,1-16-95 0,-5-6-245 16</inkml:trace>
  <inkml:trace contextRef="#ctx0" brushRef="#br0" timeOffset="132901.948">24968 2377 389 0,'0'0'184'0,"0"0"-53"15,0 0-18-15,0 0 24 16,0 0-25-16,0 0-56 16,0 3-29-16,0-3-7 15,0 4-6-15,-7 0-4 16,3 0-8-16,1-2-4 16,3-2 1-16,0 0 0 15,0 0-12-15,0 0 5 16,0 0-10-16,0 0 13 15,7 0 4-15,0 0 0 16,-4-8-2-16,-3-2 6 16,4-3-2-16,-4 6-1 0,0 3 9 15,0 2 5-15,0 2 12 16,-7 0-4-16,-7 0-9 16,-9 0-11-16,0 8 1 15,0 14-6-15,0 0 0 16,7 0 3-16,9-6 0 15,3-6 0-15,4-2 0 16,0-2-10-16,0-6 5 16,23 2-7-16,4-2 10 15,6 0 1-15,3-8-1 16,-6-8-2-16,-7 4 2 16,-9-2-3-16,-9 0 5 15,-5 4 1-15,0-2 0 16,0 8 17-16,0 2 5 0,0 2 26 15,-12 0-15-15,-15 0-5 16,-3 6-26-16,-1 8 0 16,13 0-6-16,2-3 3 15,16-6-1-15,0-2-9 16,0-3 8-16,0 0-10 16,0 0-6-16,12 0 4 15,2 0 12-15,6 0 2 16,-10-7 0-16,3 0 1 15,-10-4 1-15,-3 3 8 16,0 4-5-16,0 4 11 16,0 0-10-16,0 0-6 0,-16 0-14 15,-6 10-42-15,4 6-82 16,9-2-191-16,9-6-272 16</inkml:trace>
  <inkml:trace contextRef="#ctx0" brushRef="#br0" timeOffset="134026.09">22826 1438 225 0,'0'0'160'0,"0"0"-33"16,0 0-11-16,0 0-48 16,0 0-27-16,0 0-11 15,0 0 9-15,0 0 5 16,0 0 4-16,0 0-17 15,0 0-1-15,0 0-20 16,0 0-2-16,0 0-7 16,0 0-2-16,7 0-60 0,32 0-12 15,14 0 3-15,11 0-26 16,8 0-101-16,1-2-64 16</inkml:trace>
  <inkml:trace contextRef="#ctx0" brushRef="#br0" timeOffset="134167.42">23546 1408 252 0,'0'0'22'0,"0"0"24"16,0 0 8-16,0 0-12 15,0 0-32-15,201 0 22 16,-162 0-31-16,4 0-1 0,1 0-22 16,-2 0-106-1,-3 0-181-15</inkml:trace>
  <inkml:trace contextRef="#ctx0" brushRef="#br0" timeOffset="134386.298">24338 1405 274 0,'0'0'104'0,"0"0"-28"15,0 0-9-15,0 0-6 16,0 0-2-16,0 0-43 15,138 0-15-15,-104 0-1 16,12 0-7-16,-4 0 0 16,8 0-78-16,-1 0 12 0,1 0-22 15,-1 0 6-15,-6-6-16 16</inkml:trace>
  <inkml:trace contextRef="#ctx0" brushRef="#br0" timeOffset="134753.141">24941 1388 149 0,'0'0'118'15,"0"0"32"-15,0 0-81 16,0 0-42-16,0 0 6 15,0 0 28-15,184-8-45 16,-143 4-16-16,2-1 1 16,6-3-4-16,1 0-14 15,-1 2 0-15,-6 1-24 16,-13 0-10-16,-7 2-17 16,-4 3-45-16,-8 0 43 15,1 0 7-15,-1 0 58 0,5 0 5 16,3 0 16-16,15 0 10 15,3-3-3-15,18-1 0 16,-2 2 15-16,0-4-15 16,-7 4-15-16,-9-2 17 15,-14-2 53-15,-4 6 17 16,-12-4-6-16,2 4-17 16,-9 0-32-16,4 0-15 15,-4 0-11-15,7 0-13 16,2 0 0-16,1 0-1 15,-3 0 0-15,-1 0 0 16,-6 0-1-16,0 0-2 16,0 0 1-16,0 0-17 15,0 0-49-15,-13 0-139 0</inkml:trace>
  <inkml:trace contextRef="#ctx0" brushRef="#br0" timeOffset="135287.12">26001 1296 445 0,'0'0'186'15,"0"0"-107"-15,0 0-26 16,0 0-7-16,0 0-3 16,0 0 4-16,-30 0-9 0,23 3-34 15,7-1 0 1,0-1-8-16,0-1 0 0,0 0-16 15,0 3-27-15,0-3-4 16,0 0 21-16,0 0 13 16,3 0-11-16,1 0 25 15,-4 0 3-15,0-4 9 16,0-3 44-16,0 1-39 16,-7 1 43-16,-13 4 6 15,4 1-6-15,-10 0 6 16,3 0-56-16,-4 9-3 15,4 9-3-15,13-2 16 0,-3 0-12 16,13-2 1 0,0-6-5-16,0 0-2 0,0-6-2 15,9-2-4-15,5 0-1 16,6 0 0-16,3 0 7 16,-4-10 2-16,-5-2 4 15,-1 2-5-15,-13 2 14 16,0 0 2-16,0 2 11 15,0 2-6-15,0 4 22 16,0 0 16-16,0 0-27 16,-4 0-7-16,-12 0-24 15,2 0-1-15,2 4-37 16,12 6-58-16,0 2-29 16,0-2-124-16,7-2-210 0</inkml:trace>
  <inkml:trace contextRef="#ctx0" brushRef="#br0" timeOffset="135876.153">26024 1353 220 0,'0'0'187'0,"0"0"-74"16,0 0 13-16,0 0-30 16,0 0-8-16,0 0 13 15,0 0-25-15,0-7-33 16,0 7-25-16,0 0-4 0,0 0-14 15,0 0-14-15,0 9-104 16,0 5-19-16,0 6 57 16,0 3-65-16,0-3-53 15,0 4 114-15,-11 3-5 16,-5 2 51-16,2-2-6 16,-5 3 44-16,3-5 57 15,9 0 56-15,0 0-48 16,1 2 1-16,3 2-1 15,-1 1-42-15,1 3-11 16,-1-2-10-16,4 3-4 16,0-5-13-16,0-3-109 0,0-1-10 15,0-2 21-15</inkml:trace>
  <inkml:trace contextRef="#ctx0" brushRef="#br0" timeOffset="136067.312">25934 2180 120 0,'0'0'116'16,"0"0"-95"-16,0 0 24 16,0 120 0-16,-6-91-1 15,3 2 21-15,3-1-51 16,0-4-14-16,0 0 3 16,0 1-3-16,0-4 0 0,0 4-6 15,0 0-80-15,0-3-43 16,0 5-119-16</inkml:trace>
  <inkml:trace contextRef="#ctx0" brushRef="#br0" timeOffset="136270.147">25934 2945 404 0,'0'0'191'16,"0"0"-131"-16,0 0-19 15,0 0-11-15,0 0-22 16,0 0-2-16,-16 109-2 0,19-94-8 16,10-2-11-16,-6 1-40 15,0 3-68-15,5-3-60 16,-5 3-2-16</inkml:trace>
  <inkml:trace contextRef="#ctx0" brushRef="#br0" timeOffset="136694.944">25994 3301 249 0,'0'0'82'0,"0"0"-10"16,0 0 14-16,0 106 73 16,-4-81-117-16,1 2-17 15,-1-2-24-15,4 0 2 16,0 4 0-16,0-6-2 16,0 4-1-16,0-4 0 0,0 4-46 15,0-2-44 1,11 1-14-16,1 2 9 15,-5-2 27-15,0 2 46 0,-7-1 22 16,0 1 2-16,0 2-1 16,0 2 2-16,0 0 13 15,-3 2 36-15,-1-2-42 16,1 2 0-16,3-1 33 16,0-4 7-16,0-1 12 15,0-1-22-15,0-1 29 16,0-3 11-16,0 2-21 15,0-2 19-15,0-2-8 16,0 3-28-16,0 0-17 16,0 2-13-16,0-2 0 0,0-1-11 15,0-4 1-15,0-1-2 16,0-2-3-16,0-4-2 16,0-5-29-16,0-3-37 15,0-3-48-15,0-1 17 16,0 0-140-16,0 0-213 15</inkml:trace>
  <inkml:trace contextRef="#ctx0" brushRef="#br0" timeOffset="153599.906">22912 4496 101 0,'0'0'149'0,"0"0"-98"16,0 0-12-16,0 0-15 15,0 0-3-15,0 0-8 16,0 0 16-16,9-8-2 15,-9 8 1-15,0-3-5 16,0 3-2-16,0-1-11 16,4-1-8-16,-4-1 4 15,3 0-2-15,-3 0 10 16,0 0-6-16,4-1 5 16,-1 1 11-16,1-1-4 0,0 1-11 15,-4 0 0-15,8-1-9 16,-4 3 3-16,-1-4-1 15,1 3-1-15,5-3-1 16,-2-2 4-16,0 1-6 16,2 0 5-16,1 0-4 15,1-2 2-15,1 0-2 16,4-1 1-16,2 2 0 16,-2 1 0-16,0-2 0 15,-5 2-2-15,-1 0 4 16,3-1-6-16,-3 3 8 15,-5-2-8-15,-1 2 4 16,3-3-1-16,-3-1 0 0,-1 0-2 16,6 2 2-1,-5-2-1-15,-1 2 1 0,4 2-3 16,2 0 3-16,-2-2-2 16,4 0 1-16,-2 0 2 15,-6-2 0-15,4-1 0 16,0 4 3-16,6-2-3 15,-6-2 1-15,5 1 0 16,-5 0 1-16,0 0-2 16,6-1 2-16,-10 3 0 15,1-1 8-15,3-1 2 16,-2 1 3-16,-1 0-14 16,-1-2 2-16,4 0-1 15,-3-2-2-15,5 0 0 0,1 1 10 16,-3-1-7-16,2 2 8 15,-2 0 1-15,0 4-12 16,2-2 3-16,-5 1-2 16,3 3-1-16,-4-6 3 15,6 5-5-15,2-3 4 16,-4 0-4-16,2 3 1 16,-2-4-2-16,-4 3 3 15,6-4-8-15,-2 1 0 16,0 2-6-16,0-2 11 15,-1 2-7-15,1-3 7 0,3 2-8 16,-1 0 10 0,2-4 0-16,-4 3-1 0,5 0 2 15,-1-1 0-15,-2 2-4 16,1 0 4-16,-3-2-1 16,6 3-5-16,-10-2-2 15,4 1-3-15,-1 0 7 16,1-3 1-16,3-2-7 15,6 0-10-15,0-3 4 16,-5 4 14-16,1 1-7 16,-5-2 8-16,4-1 1 15,-2 4 0-15,1-4 1 16,3-1 0-16,-6 2 2 16,-4 2-1-16,4 0 5 0,-1 2 1 15,-3 1-4-15,1 1 0 16,6-3-2-16,-6 2-2 15,8-4 0-15,-5 1 1 16,2 0 1-16,2 1 5 16,-1-2-1-16,3 1 3 15,-3 1 2-15,-1 2 9 16,-2 0-10-16,0-2-1 16,2 1 6-16,-5 0-9 15,3 0 0-15,0 0-5 16,2 1 1-16,-2-2 0 15,0 3-4-15,2 0 0 16,-2-2 2-16,0-1 2 16,2 4 0-16,-2-2-4 15,0-2 4-15,5 1 2 0,-8-2-3 16,3-1 12-16,5 2-8 16,-5-1 0-16,1 0 0 15,4 4 0-15,-9-3 7 16,1 3-6-16,3-1 5 15,-3-1-7-15,4 1 4 16,0-3-8-16,4 3 2 16,-5-5-1-16,4 1-1 15,-3 4 0-15,0-1 0 16,-1-1 1-16,1 3 3 0,-4-2 11 16,7 0 2-1,-3 2-4-15,-1-3-13 0,4 0 6 16,1-1-3-16,-4 2 2 15,-1 0 5-15,1-2 3 16,0 3 10-16,-1 0 0 16,1 0-4-16,0-2-9 15,-5 1-2-15,4 0-6 16,2-3 0-16,-2 3-1 16,5-3-1-16,-4 1 0 15,-1 0 4-15,0 1-7 16,5 2 6-16,-8-1-2 15,3 2-1-15,2 0 1 16,-2-2 0-16,3 2-1 16,3-5 0-16,-3 4-1 0,3-3 0 15,-3 0 2-15,6-2-2 16,-5 0 3-16,1-1-3 16,4 0 2-16,-5-2-1 15,-1 2 0-15,-1-4 0 16,-2 3 0-16,0-2 1 15,2 2-3-15,2 0 4 16,-4 2-3-16,5 2 3 16,-5-2-2-16,6 1 0 15,-3 0 0-15,6-5 0 16,-2 4 1-16,2-4 3 16,0 2 2-16,-2 0 3 0,-1 0-4 15,-3 0 10-15,-1 2 3 16,-2 0 5-16,4 2-4 15,-2-2-6-15,1 2-4 16,3 0-7-16,-3-2-2 16,6 0 3-16,-2-1-5 15,-1 2 5-15,-3 3-5 16,3-4 3-16,-3 2-1 16,-3 0 0-16,6 2 2 15,-3-1-4-15,-1 2 5 16,-2-4-5-16,0 2 5 15,6-4-4-15,-6 3 2 16,5 0-1-16,-1 0 0 16,1-2 0-16,-1 1 0 0,0 0 1 15,1 1-4-15,-2 0 6 16,3-3-5-16,-3 5 4 16,3-5-4-16,-3 1 2 15,3 2 0-15,-3-4 0 16,-1 2 0-16,2-4-2 15,0 1 5-15,1 0-5 16,-1 1 5-16,1-5-6 16,-1 4 3-16,4-1 0 15,-4 1 1-15,1 6-1 16,-1-2-1-16,1 0 1 16,-4-3-1-16,4-3 3 0,-1-1-4 15,4 3 4-15,-4-6-4 16,5 3 2-16,-2 1 0 15,-1-2 0-15,1 1-2 16,2 2 1-16,0 0 2 16,-2-1 0-16,2 2-1 15,-1-1 0-15,-4 2-1 16,1-2 1-16,-1 0-1 16,-4 2 3-16,2 0-3 15,-2 0 2-15,0 0-2 16,6 0 2-16,-3-1-3 15,3 1 5-15,1-1-3 0,2 1 0 16,3-3 0 0,-5 3-4-16,2 0 8 0,0-2-7 15,-5 2 5-15,-1-2-2 16,3 2 0-16,3-1 0 16,1 2 1-16,3 1-3 15,-1 2 2-15,-3 0-1 16,-2 3 0-16,2-2 0 15,-2 1-4-15,-1-2 8 16,6 0-6-16,-5-1 6 16,6-4-6-16,-1 1 3 15,-5-4-5-15,9-3-1 16,-7 4-12-16,0-6 18 16,-2 1-20-16,-1 2-2 0,-3-2 12 15,3 3 8-15,-3-2-9 16,3 0-2-16,-3-2 5 15,6 2 3-15,7-4-9 16,-5 2-4-16,9 0-1 16,-4-1 3-16,8-2 5 15,-1-3-21-15,1-2 16 16,4 1-16-16,-5-2 25 16,-4 1-4-16,1 5-10 15,-4-2 21-15,0 4 0 16,0 2 6-16,0 0-5 15,0 0 4-15,4 0-5 16,3-5-1-16,3 0-6 16,6-3 7-16,-2-4-1 15,-1 0-10-15,-6-2 10 0,-4 1-10 16,-3 5 8-16,0 2-11 16,0 0 14-16,0 2 0 15,0 3-2-15,-7 6-37 16,-2-1 33-16,-7 6-6 15,-1 4-21-15,-3 4-14 16,-3 4-76-16,0 0-103 16</inkml:trace>
  <inkml:trace contextRef="#ctx0" brushRef="#br0" timeOffset="156495.735">24023 3534 223 0,'0'0'57'16,"0"0"14"-16,0 0-26 15,0 0 1-15,0 0 8 16,0 0-5-16,0 0-20 16,0 0 24-16,0 0-11 15,0 0-11-15,0 0-10 16,0 0-15-16,0 0-2 16,0 0-2-16,0 0 11 15,0 0-5-15,0 0 10 16,0 0-3-16,0 0 18 15,0 0-9-15,0 0-13 16,0 0-10-16,0 0 2 16,0 0-3-16,4 0 0 0,19 0-2 15,3 0 4-15,8 0 2 16,1 0-4-16,-1 0 9 16,0 0-9-16,-8 0 0 15,2 0 0-15,-10 0 0 16,2 0-3-16,-4 0 6 15,-2 0-5-15,2 0 4 16,3 0-4-16,4 0-2 16,4 0 3-16,3 0-3 15,0 0-2-15,0 0-10 16,-2 0-15-16,-5 0 26 16,-5 0-5-16,-2 0 4 0,-6 0-3 15,6 0 6-15,0 0 0 16,-5 0 0-16,8 0 1 15,-5 0-1-15,2-3 2 16,0 1 2-16,-2 2-4 16,-5-2 5-16,-5 2-3 15,-4 0 1-15,0 0 0 16,0 0-1-16,0 0-4 16,0 0-7-16,3 0-11 15,8-2 4-15,5 0 13 16,10-2 5-16,4 0 1 15,2 0 0-15,2 0 1 16,-8 4-1-16,-6 0-2 0,-10 0-46 16,-4 0-169-1,-6 0-84-15</inkml:trace>
  <inkml:trace contextRef="#ctx0" brushRef="#br0" timeOffset="157634.802">25010 2520 99 0,'0'0'130'0,"0"0"-93"15,0 0 24-15,0 0-45 0,0 0-16 16,0 0 1-16,0-13 7 15,0 10 16-15,0 1-19 16,0 2 69-16,0-1-1 16,0-2-39-16,0 1-4 15,0 0-4-15,0 0-9 16,0 2-17-16,0-2-3 16,0 2-4-16,0 0 7 15,0 0 17-15,0 0-2 16,0 0-10-16,0 0-4 15,0-2-1-15,-3 0-7 16,3 0-20-16,-4 2-62 16,-5 0 56-16,6 0 4 0,-1 0-39 15,1 0-47-15,-1 0 36 16</inkml:trace>
  <inkml:trace contextRef="#ctx0" brushRef="#br0" timeOffset="157718.84">25010 2520 12 0</inkml:trace>
  <inkml:trace contextRef="#ctx0" brushRef="#br0" timeOffset="158242.553">25010 2520 12 0,'-39'4'142'0,"39"4"-105"0,0 2 17 0,0 0-44 16,0 1-1-16,0 0 0 0,0 2-8 16,0 2 2-16,0 2-1 15,0 1 0-15,0 2-2 16,0 0 0-16,0 2 11 15,0 2-1-15,0-1 12 16,0 0-14-16,0-3 13 16,0 0 13-16,0-4-19 15,9 3 7-15,-9-4-12 16,0 5 14-16,0-1-4 16,0 0-9-16,0 3-7 15,0 1 8-15,0-3-5 16,0 1-4-16,0-1-3 15,0-4 0-15,-5 1 3 16,5-2-1-16,-4 0 13 0,4-1 22 16,0 2-9-1,0-2-8-15,0 0-6 0,0 2 1 16,0 0-5-16,0 2 6 16,0 1-10-16,0 0 0 15,0 0-3-15,0-1 7 16,0 1-7-16,0 6 4 15,0-4-7-15,0 4 5 16,0-3-4-16,0-2 0 16,0 0 0-16,0-4 5 15,0-2 9-15,0-2-2 16,0-2-3-16,0 1-9 0,0 0 14 16,0 1 8-1,0 0 3-15,0-2-17 0,0 0-6 16,-3-4 2-16,-1-2-2 15,-3-1-2-15,7-3 1 16,0 0-4-16,0 0-41 16,0 0-135-16,0 0-237 15</inkml:trace>
  <inkml:trace contextRef="#ctx0" brushRef="#br0" timeOffset="162930.265">26855 2176 185 0,'0'0'122'15,"0"0"-38"-15,0 0-9 16,0 0 24-16,0 0-9 16,0 0-52-16,0 0-2 15,9 36-8-15,-9-36-23 16,0 0 6-16,0 0 5 15,4 0 11-15,-1 0 11 16,4-9 19-16,9-17-14 0,4-13-8 16,3-8-7-16,3-3-8 15,-3 4 12-15,-2 0-25 16,-5 11-4-16,-3 10-2 16,-3 10 1-16,-10 10 1 15,4 3-3-15,-4 2 9 16,0 0-9-16,0 6-4 15,0 22-25-15,3 6 28 16,6 6 0-16,2-6 1 16,5-5-2-16,-9-10 4 15,5-9-1-15,-5-6 1 16,0-4 1-16,9 0-3 0,4-2 2 16,6-22-2-16,4-8 5 15,-3 2 16-15,-8-1-15 16,1 10 13-16,-13 7-10 15,0 5 11-15,-7 9-13 16,0 0 13-16,0 0-1 16,0 0-19-16,0 19-9 15,0 5 7-15,7 2-3 16,2-4 10-16,-2-10-10 16,5-4 9-16,3-8-9 15,8 0 4-15,12 0-7 16,2-23 7-16,6-4-2 15,-10-5 3-15,-3-3-2 16,-10 4 2-16,-8 5 1 16,-8 12 6-16,-4 10 10 0,0 4 42 15,0 6-16-15,0 35-28 16,-20 17-15-16,10 19 0 16,10-3-2-16,0-9-43 15,26-18-76-15,20-22-209 16</inkml:trace>
  <inkml:trace contextRef="#ctx0" brushRef="#br0" timeOffset="166424.245">28164 1955 353 0,'0'0'304'0,"0"0"-205"16,0 0-25-16,0 0 14 15,0 0 16-15,0 0-33 0,0 0-27 16,0 0-16 0,0 0 14-16,0 0-16 0,7 0-3 15,13 0-16-15,6-6-2 16,8 3-5-16,1 2-25 16,-1 0-55-16,-4 1-135 15,-10 0-304-15</inkml:trace>
  <inkml:trace contextRef="#ctx0" brushRef="#br0" timeOffset="166594.235">28251 2144 746 0,'0'0'240'0,"0"0"-122"16,0 0-51-16,0 0-43 15,0 0-17-15,0 0-7 0,237-29-95 16,-207 29-408-16</inkml:trace>
  <inkml:trace contextRef="#ctx0" brushRef="#br0" timeOffset="167242.669">29712 1388 417 0,'0'0'333'15,"0"0"-166"-15,0 0-47 16,0 0-44-16,0 0-25 16,0 0-7-16,0 0-21 15,-12 0-8-15,21 0-15 16,28 0 1-16,12-2 2 15,10-4 3-15,-3-3-6 16,-3 3-6-16,-3-1-88 16,-20 0-126-16,-18 2-200 15</inkml:trace>
  <inkml:trace contextRef="#ctx0" brushRef="#br0" timeOffset="167600.462">29601 1408 219 0,'0'0'561'16,"0"0"-525"-16,0 0-32 16,0 0 68-16,0 0 18 15,0 0-30-15,237 37-32 16,-188-30-9-16,-10 0-18 16,-16 0 6-16,-9 1-6 15,-14-2 4-15,0 3-2 16,0 5 2-16,-23 9-2 15,-23 5-1-15,-10 4-3 16,-4 1 6-16,1 0-5 0,10 1 1 16,12-1 3-1,14-4-4-15,10-3 3 0,13-2-3 16,0-3 2-16,0-7-1 16,23-1 1-16,7-4-4 15,9-6 4-15,4 2-3 16,-6-5 1-16,2 0 0 15,-6 0-1-15,-10-6-32 16,-3-9-150-16,-17 0-260 16</inkml:trace>
  <inkml:trace contextRef="#ctx0" brushRef="#br0" timeOffset="167999.23">30128 1686 446 0,'0'0'176'15,"0"0"-110"-15,0 0 14 16,0 0-46-16,0 0-19 16,0 0-14-16,0 83 3 15,0-83 66-15,0-23 94 16,0-15-93-16,0-10-69 15,0-2 23-15,0-2-18 16,0 4 25-16,0 4-30 16,0 10 28-16,0 10-21 0,0 10-4 15,0 8 0-15,0 6 6 16,0 0-3-16,0 0-8 16,0 0 0-16,3 0-11 15,1 0 4-15,12 0-7 16,3 0 14-16,11-2 0 15,0-2 0-15,0-1 4 16,-3-1-4-16,1 4-15 16,-6 0-69-16,-7 2-172 15,-11 0-123-15</inkml:trace>
  <inkml:trace contextRef="#ctx0" brushRef="#br0" timeOffset="168149.049">30013 1569 149 0,'0'0'277'0,"0"0"-270"16,0 0 39-16,0 0 13 16,0 0-22-16,0 0-27 15,184-3-10-15,-144-9 0 16,-1 0-84-16,-9 3-209 16</inkml:trace>
  <inkml:trace contextRef="#ctx0" brushRef="#br0" timeOffset="168530.596">30329 1726 222 0,'0'0'165'16,"0"0"-94"-16,0 0 24 15,0 0-3-15,0 0 8 16,0 0-34-16,207-44-18 15,-162 8 10-15,1-4-16 16,-11 0 8-16,-5 1-11 16,-10 10-13-16,-17 5-17 15,-3 9 13-15,0 8-5 16,0 7-2-16,-23 0-7 16,-11 19-8-16,-4 22-6 15,-1 9 1-15,16 2 4 16,16-3-4-16,7-8 4 0,0-11-6 15,0-13 3-15,23-11-9 16,10-6-3-16,13-2 16 16,4-20 4-16,-1-7 4 15,-6-4-5-15,-8 2-3 16,-14-1-20-16,-12 6-105 16,-9 6-195-16</inkml:trace>
  <inkml:trace contextRef="#ctx0" brushRef="#br0" timeOffset="168756.467">30696 1474 859 0,'0'0'38'0,"0"0"-27"15,0 0 34-15,42 118-16 16,-15-94 9-16,3-6-18 15,-7-2 2-15,0-8-14 16,-4-3-7-16,-5-5 0 16,6 0-1-16,3 0-63 15,3-6-130-15,-3-21-98 16</inkml:trace>
  <inkml:trace contextRef="#ctx0" brushRef="#br0" timeOffset="168980.335">31078 1179 599 0,'0'0'173'0,"0"0"-4"16,7 120-63-16,-7-61-46 16,-13 3-33-16,-17 1-19 15,4 0 1-15,3-7-9 16,9-10 1-16,14-12-2 15,0-14 0-15,0-6-11 16,7-14-94-16,19 0-104 0,-3-14-39 16</inkml:trace>
  <inkml:trace contextRef="#ctx0" brushRef="#br0" timeOffset="169160.774">30901 1363 677 0,'0'0'65'16,"0"0"-16"-16,0 0-18 15,210 28-24-15,-148-20 4 16,-18-2-11-16,-12 2 0 16,-21 0-116-16,-11-2-287 0</inkml:trace>
  <inkml:trace contextRef="#ctx0" brushRef="#br0" timeOffset="169603.52">29505 2071 542 0,'0'0'279'0,"0"0"-104"16,0 0-37-16,299 0-38 16,-140 0-6-16,16-6-29 15,9-2-37-15,-12 2-14 0,-20 0-14 16,-14 2-2-16,-25 2-47 15,-8 1-48-15,-19-2-63 16,-10-1-137-16,-23-2-137 16</inkml:trace>
  <inkml:trace contextRef="#ctx0" brushRef="#br0" timeOffset="170040.271">29953 2614 744 0,'0'0'229'0,"0"0"-200"15,0 0 21-15,0 0-13 16,0 0-11-16,0 0-3 16,83 97-10-16,-48-97 13 0,2 0 3 15,9-22 23 1,0-10-29-16,-9-6-7 0,-1 1-13 15,-17-1-6-15,-15 8-3 16,-4 4 4-16,0 7 1 16,-36 2-4-16,-10 13-18 15,-3 4-20-15,8 0-16 16,6 16-3-16,12 6-95 16,16 5-26-16,7-2-113 15</inkml:trace>
  <inkml:trace contextRef="#ctx0" brushRef="#br0" timeOffset="170173.747">30250 2651 690 0,'46'1'277'16,"3"4"-105"-16,1-1-45 0,3-1-32 15,-3 4-20-15,-1-1-28 16,-3-2-20-16,-4-3-27 16,8-1-12-16,-9 0-76 15,-6-1-191-15</inkml:trace>
  <inkml:trace contextRef="#ctx0" brushRef="#br0" timeOffset="172589.603">25304 6400 704 0,'0'0'134'16,"0"0"-133"-16,0 0 12 0,0 0 81 16,195 14-50-16,-116-14-16 15,1 0-20-15,-8 0-3 16,-17 0-5-16,-25 0-25 15,-19 0-146-15,-11 0-110 16</inkml:trace>
  <inkml:trace contextRef="#ctx0" brushRef="#br0" timeOffset="172982.376">25262 6467 893 0,'0'0'161'0,"0"0"-161"0,0 0-2 16,0 0 2-16,0 0 16 15,0 0-12-15,92 56 4 16,-82-38-6-16,-5 2-1 16,-5 4 2-16,0 2-3 15,-19 2 0-15,-27 2 0 16,0 6 0-16,-7 2 0 15,3 4-1-15,20 2 2 16,14-4 0-16,16-3 0 16,0-5 4-16,8-4-2 15,34-8-1-15,8-6 6 0,6-5 2 16,10-7 19-16,-1 1-16 16,-8-3 22-16,-4 0-8 15,-18 0-8-15,-14 2-10 16,-1 0 0-16,-4 2-9 15,-6 4-12-15,3 2-58 16,1 0-4-16,2-1-216 16,-4-4-257-16</inkml:trace>
  <inkml:trace contextRef="#ctx0" brushRef="#br0" timeOffset="173388.697">25957 6867 188 0,'0'0'411'0,"0"0"-368"16,3 103-22-16,1-70-3 15,-1-6 12-15,1-8-5 16,-4-9-11-16,0-10 16 15,0 0 40-15,0-31 111 16,0-17-139-16,0-15-25 16,0-2 19-16,-4-3-11 0,-3 3 9 15,7 3-15 1,0 6 3-16,0 6-19 0,0 12 1 16,0 14-3-16,0 12 3 15,0 7-3-15,0 5-2 16,0 0-6-16,14 0-4 15,13 0 8-15,12 0 3 16,-2 0-4-16,-2 0 8 16,3 0-8-16,-10 3-37 15,-7-1-41-15,-1 2-160 16,-20-1-186-16</inkml:trace>
  <inkml:trace contextRef="#ctx0" brushRef="#br0" timeOffset="173561.63">25971 6636 237 0,'0'0'603'0,"0"0"-532"16,0 0 10-16,0 0 14 15,0 0-45-15,0 0-18 16,161-5-20-16,-124 3-11 16,-7 1-1-16,-2 1-49 15,-5 0-109-15,-8 1-120 16,-8 15-366-16</inkml:trace>
  <inkml:trace contextRef="#ctx0" brushRef="#br0" timeOffset="173928.419">26284 7004 465 0,'0'0'114'0,"0"0"-13"16,0 0-44-16,0 0-25 15,0 0-18-15,214-126 13 16,-184 86-16-16,-7-1 46 16,-16 5 26-16,-3 9-3 15,-4 4-46-15,0 11-3 16,0 8-22-16,0 4 6 16,-11 0-9-16,-15 18-4 15,3 16-4-15,3 3 3 0,17 2-4 16,3 1 4-16,0-9-3 15,19-5 1-15,25-12 1 16,11-10-2-16,5-4 2 16,6 0 4-16,-3-21 5 15,-1-2 21-15,-16-4-1 16,-12 2-3-16,-15 0-20 16,-15 4-6-16,-4 0-49 15,0 6-46-15,-7 4-264 16</inkml:trace>
  <inkml:trace contextRef="#ctx0" brushRef="#br0" timeOffset="174183.269">26647 6686 938 0,'0'0'209'15,"0"0"-198"-15,0 0 50 16,0 0 24-16,0 0-57 16,118 136-5-16,-97-99-20 15,2-2-3-15,0-6 0 16,0-2-17-16,0-11-22 16,4-8-50-16,-1-6 21 0,6-2-73 15,2-9-99 1,-1-20-161-16</inkml:trace>
  <inkml:trace contextRef="#ctx0" brushRef="#br0" timeOffset="174454.131">27059 6242 747 0,'0'0'79'0,"0"0"-27"16,17 128 17-16,-4-71-9 15,1 5-17-15,-2 2 7 0,-5 5-33 16,-7-6-11-16,0-1-4 16,0-9-2-16,0-11-3 15,0-12-6-15,0-12-13 16,0-10-31-16,0-8-139 15,16 0-96-15</inkml:trace>
  <inkml:trace contextRef="#ctx0" brushRef="#br0" timeOffset="174641.643">26898 6547 990 0,'0'0'149'0,"0"0"-127"15,0 0 34-15,0 0 11 16,255-6-49-16,-190 6-16 16,-12 0-2-16,-10 0-20 15,-10 7-91-15,-10 0-70 16,-11-5-276-16</inkml:trace>
  <inkml:trace contextRef="#ctx0" brushRef="#br0" timeOffset="174806.546">27466 6541 1259 0,'0'0'61'16,"0"0"-50"-16,0 0-6 0,0 0-10 16,0 0 4-16,217 6-55 15,-167-2-69-15,-17 2-206 16</inkml:trace>
  <inkml:trace contextRef="#ctx0" brushRef="#br0" timeOffset="175001.433">27595 6807 753 0,'0'0'278'16,"0"0"-180"-16,0 0-21 0,0 0-5 15,226-4-27-15,-180-2-36 16,4 5-9-16,-10-2-35 16,3 3-116-16,-4 0-176 15,-13 0-470-15</inkml:trace>
  <inkml:trace contextRef="#ctx0" brushRef="#br0" timeOffset="175698.172">28412 6775 715 0,'0'0'182'16,"0"0"-100"-16,0 0-27 15,0 0 4-15,0 0-16 16,0 0-12-16,-9-12 23 16,9-17-31-16,13-8-20 15,2 1 3-15,-4-2-4 16,-4 1-2-16,2 8 0 16,-5 7 0-16,-1 10-3 15,-3 10 1-15,0 2-1 0,0 4-13 16,0 26-3-1,4 12 18-15,-4 4 2 0,0-4-1 16,7-4 1-16,5-5-1 16,-1-11 12-16,5-11 4 15,0-11 6-15,1 0-4 16,10-10 11-16,8-24-17 16,-1-4-2-16,-2-6-5 15,-6 0 5-15,-3 4-5 16,0 3-2-16,-12 14-1 15,-4 11-2-15,-4 8 13 16,-3 4 8-16,0 2-4 16,0 28-14-16,0 10 1 0,0 4-4 15,0-2 2-15,0-10-3 16,0-9 2-16,6-10 0 16,11-7 1-16,15-6-4 15,2 0 5-15,8-24-2 16,-1-6 0-16,-6-6 0 15,-5 2 4-15,-14 1-5 16,-9 3 7-16,-3 16-6 16,-4 8 24-16,0 6 4 15,0 0 0-15,0 17-21 16,-4 24-4-16,-22 12-2 16,6 5 0-16,10-6-4 0,10-9-2 15,0-7-36 1,33-14-65-16,24-16-93 0,1-6-139 15</inkml:trace>
  <inkml:trace contextRef="#ctx0" brushRef="#br0" timeOffset="176047.535">29537 6673 813 0,'0'0'494'16,"0"0"-460"-16,0 0-21 0,0 0 9 15,0 0 15-15,0 0-18 16,0 0 22-16,122 56-26 16,-76-56-6-16,-2-18-7 15,-5-7 5-15,-12-4-3 16,-11-6-2-16,-16-3-2 15,0-1 0-15,-16 1-1 16,-37 3 2-16,-9 10-1 16,-11 9 0-16,2 10-5 15,-1 6-16-15,6 6-1 16,21 20-29-16,14 3-37 16,28 6-86-16,3 1-139 15,3-2-194-15</inkml:trace>
  <inkml:trace contextRef="#ctx0" brushRef="#br0" timeOffset="176172.462">29537 6673 1069 0,'195'46'229'0,"-132"-36"-83"16,-1-1-38-16,-2-4-54 15,-1-1-7-15,-6-2-33 16,-7-2-14-16,0 0-8 16,-6 0-67-16,-1-6-107 15,-16-12-428-15</inkml:trace>
  <inkml:trace contextRef="#ctx0" brushRef="#br0" timeOffset="177138.595">24427 6119 225 0,'0'0'156'0,"0"0"-137"15,0 0 4-15,0 0-23 16,0 0 1-16,0 0 1 16,12-29 55-16,-12 25 74 15,0-4-22-15,0-1-6 16,0 1 58-16,0 3-44 15,0 1-46-15,0 2-1 16,0 2-23-16,0 0-3 0,-5 0-17 16,1 0-27-16,4 32-8 15,0 26 7 1,0 26 1-16,20 22 5 0,13 17 3 16,3 9-5-16,-6 0-6 15,-11-3-2-15,-8-19-21 16,-11-16 8-16,0-17 11 15,0-18 5-15,-7-10-12 16,-20-13 5-16,4-10 6 16,0-10-13-16,0-10-60 15,7-6 13-15,9-10-59 16,4-30-219-16</inkml:trace>
  <inkml:trace contextRef="#ctx0" brushRef="#br0" timeOffset="179012.373">24582 5917 349 0,'0'0'369'15,"0"0"-260"-15,0 0 13 0,0 0-43 16,0 0-32-16,0 0-33 16,-14-1-7-16,14 1-7 15,0 0 0-15,14 0 0 16,18 1 20-16,-5 7-10 15,3-2 0-15,-4-1 2 16,-6-2 3-16,-10-1 6 16,-1 0-6-16,-2-2 3 15,-3 2-6-15,-1-2-3 16,10 0-1-16,10 0 2 16,14 0 1-16,28 0 2 15,22 0 8-15,21-9-13 0,14-2-2 16,19 2-4-1,19-4 1-15,8 3-3 0,7 1-5 16,-11-2-13-16,-12 3-20 16,-14 2-4-16,-15 2 10 15,-17 2 13-15,-11 0 14 16,-3 2 5-16,-9-2 0 16,13 0-1-16,6-4 1 15,20-4 2-15,13-2-1 16,17-4 9-16,13-1-9 15,6 0 0-15,4 3-1 16,-12 4-1-16,-14 4-4 0,-19 6-7 16,-16 0 10-1,-6 0 2-15,-9 0 0 16,3 0-1-16,4 0 2 0,6 2 6 16,-3-2-6-16,6 0 4 15,11 0 1-15,5-14-6 16,12-4 3-16,11-5 4 15,-5 4 2-15,-4 0-8 16,-20 6-1-16,-22 5 2 16,-31 4-3-16,-29 4 1 15,-20 0-3-15,-20 0 3 16,1 0 1-16,-4 0 12 16,4 0 0-16,11 0-1 15,5 0-6-15,-2 0 21 16,5 0-18-16,-7 0-4 0,-6 1-4 15,-6 2-1-15,-4 1 0 16,0 0 0-16,0 0 0 16,5 2 1-16,-1 2-2 15,-4-1 4-15,3 4-3 16,-3 0 1-16,0 4 2 16,0 5-1-16,0 8-1 15,0 5-1-15,0 8 1 16,0 7-1-16,0 7 4 15,0 2-5-15,0 6 4 16,4 4-5-16,8 0 4 16,-5 4-4-16,-7 4 2 0,0 1 0 15,0 3 1-15,0 1 0 16,-16-2-2-16,6 4 3 16,6 3-2-16,4 1 0 15,0-2 0-15,0-6-4 16,0-11-37-16,11-20 36 15,1-12 5-15,-5-9 5 16,-3-10 9-16,-4-6 17 16,0-4-16-16,0-6 11 15,0 0 5-15,0 0-1 16,0 0-12-16,0 0-1 16,0 0-9-16,0 0-5 15,0 0-3-15,0 0-5 0,0 0 5 16,0 0-6-1,0 0-1-15,0 0-7 0,0 0 2 16,0 0 3-16,0 0-7 16,-27 0 5-16,-12 0-7 15,-10 0 17-15,-15 0-8 16,-17 0 7-16,-6 0 2 16,-12 0-2-16,-13 4-6 15,-17 0-3-15,-12 5 11 16,-8 0 0-16,-3 0-3 15,-4 2 6-15,-8 1-3 16,-1 2 3-16,6-1-4 16,14 2 1-16,11-3-5 0,12 1 5 15,3 0-13-15,6-1-26 16,5-4 35-16,5 1-1 16,1-4 10-16,6 1-9 15,1-5 5-15,-4 2-1 16,0-1 0-16,-4 0 0 15,-12 4 2-15,-3 0 1 16,-5 2 6-16,-2 1 4 16,-4 0 10-16,0 2-19 15,3-4 0-15,4 0-3 16,11-3 0-16,1-4 1 16,2 0 1-16,2 0-6 15,-13 0 6-15,1 0-1 16,-4 0-2-16,3 0 0 0,13 0-2 15,11 0 0-15,11 0 3 16,12 3-1-16,14-3 0 16,17 0 2-16,5 0-2 15,10 0 2-15,3 0 0 16,0 0 1-16,0 0-5 16,-4-2 4-16,4 1-2 15,0 1 0-15,6 0 0 16,-6 0-3-16,-4 0 7 15,4 0-8-15,0 0 8 16,4 0-7-16,-1 0 3 16,10 0 0-16,-6 0 3 15,0-3 1-15,2-1 6 0,-6 0-10 16,1-2 8 0,5 2 5-16,1 3 11 0,10-2-15 15,-1 3-4-15,4-2 3 16,0 2-8-16,0 0 0 15,0-2-21-15,34 0 15 16,5 1-10-16,3-2-14 16,-1 2-26-16,-2 1-32 15,-9 0-26-15,-4 0-110 16,-6 0-40-16</inkml:trace>
  <inkml:trace contextRef="#ctx0" brushRef="#br0" timeOffset="183971.827">29914 4110 407 0,'0'0'175'16,"0"0"-114"-16,0 0 15 15,0 0 26-15,0 0-21 16,0 0-14-16,0 0-1 15,30-36-5-15,-14 4-22 16,0-12-19-16,1-4-4 0,3-8-9 16,-4-4 4-1,-2 3-9-15,-5 7-2 0,-6 16-2 16,4 17 1-16,-7 8-6 16,0 9 3-16,0 4-15 15,4 28-5-15,5 14 15 16,1 11 9-16,10-3 0 15,-4-8 1-15,1-6-8 16,-4-12 11-16,-3-12-4 16,-1-8 0-16,-2-8 2 15,4 0-1-15,1-6 1 16,8-23 4-16,3-10-1 16,-9-1 0-16,2 4-2 15,-6 4-1-15,-1 9-2 0,-5 12 1 16,-4 6 3-16,0 5-3 15,0 12-1-15,0 20-7 16,3 11 7-16,4 3 0 16,2-8-1-16,2-8 3 15,0-10-3-15,1-9 3 16,-1-11-3-16,4 0 2 16,8-8-2-16,4-22 2 15,0-1 2-15,-8-3-2 16,0 4 2-16,-11 8-4 15,-1 6 5-15,-7 12-2 16,0 4-2-16,0 0 6 0,0 0 1 16,0 12-4-1,0 12-3-15,0 10 0 16,0-4-3-16,8-1 6 0,3-8-1 16,1-4-1-16,3-8-1 15,1-5-3-15,3-4 3 16,-5 0 4-16,6 0-3 15,-1-16 7-15,-5-11-7 16,6-4 2-16,-13-3-3 16,-2-5-3-16,-5 1-9 15,0 2 6-15,-5 5 0 16,-25 7 5-16,0 12-6 16,3 12 1-16,-3 1 5 15,-2 32-5-15,9 11 4 16,5 2-12-16,15 0 6 0,3-6-3 15,0-12 2-15,11-8 8 16,15-10-8-16,8-10-1 16,-2 0 10-16,1-8 0 15,10-24 8-15,-10-8 4 16,3-10-12-16,-10-4 8 16,-3 4-1-16,0 7-3 15,-5 14-4-15,-2 14-1 16,0 11-1-16,1 4-8 15,10 26-1-15,5 18 8 0,-6 13 1 16,-3-3 2 0,-9 0-2-16,-8-4 0 15,-6-10 2-15,0-4 0 0,0-7 6 16,-20-11-1-16,4-8 9 16,6-9 18-16,6-1-8 15,4 0 5-15,0 0-12 16,0-10-8-16,0-11-9 15,0-6-13-15,11-2 9 16,15-6 3-16,4-1 1 16,-7 0 0-16,0-2-2 15,-7-2 2-15,-5 0-1 16,1 6 1-16,-5 8-2 16,-3 12-2-16,-1 10 5 15,6 4-3-15,2 0-13 0,8 15 10 16,8 18 5-1,3 10 0-15,5 4 0 0,-8-1 0 16,-8-2-1-16,-8-6 1 16,-11-8-1-16,0-4 2 15,0-9-1-15,-11-6 1 16,-17 0 10-16,1-10 5 16,1-1-10-16,3 0 5 15,5 0 2-15,6-6-13 16,5-7-5-16,7-4-10 15,0 3-5-15,0 0 11 16,19 0-1-16,8 3 7 16,3 4-3-16,0 0 4 15,0 0 1-15,-3 1-1 16,-4 6-1-16,-4 0 0 0,-7 0 1 16,-1 0-4-16,5 0 5 15,-2 4 0-15,5 2 1 16,12 0 0-16,-5-6 3 15,9 0-6-15,-4 0 7 16,-5-3-8-16,-3-20-2 16,-3-7-5-16,-10-4-4 15,-5-4 2-15,-5-5 4 16,0 6 9-16,-12 5 12 16,-25 3-3-16,2 14 6 15,-3 6-7-15,3 9 9 16,1 6-17-16,11 27-10 0,8 7-26 15,15 2-41-15,0-1-176 16,0-6-147-16</inkml:trace>
  <inkml:trace contextRef="#ctx0" brushRef="#br0" timeOffset="184262.751">31600 3946 545 0,'0'0'227'16,"0"0"-138"-16,0 0 29 15,0 0-35-15,0 0-27 16,201 25-29-16,-139-20-19 0,-9-5 1 16,-3 0-3-16,-8 0-4 15,-5-10 6-15,-7-3-5 16,-10-2 3-16,-8 3 10 16,-5 2 43-16,-7 10-20 15,0 0-2-15,0 0-1 16,0 0-29-16,0 4-7 15,0 10-8-15,0 0 8 16,0-2-5-16,0-2 4 16,0-2-26-16,0-4 1 15,0-4-72-15,0 0-18 16,0 0-394-16</inkml:trace>
  <inkml:trace contextRef="#ctx0" brushRef="#br1" timeOffset="-214132.209">812 8301 187 0,'0'0'136'16,"0"0"-68"-16,0 0-30 15,0 0 18-15,0 0-1 16,0 0 20-16,0 0-18 15,0 0-20-15,0 0-19 16,0 0-5-16,0 0 2 16,0 0-6-16,3 0-2 15,5 0-3-15,4 0-3 16,2 0 2-16,16 0 3 16,13 0 4-16,10 0 9 15,19 0-13-15,1 0-1 16,3 0-5-16,28-1 2 0,-1-3-2 15,3 0 1-15,-4 0-1 16,-17-2 0-16,-1-1-1 16,-12 1-10-16,1 3-10 15,-12-1 5-15,-4 2 1 16,0-1 15-16,1 2-8 16,9-4 7-16,6 3 1 15,12-4-5-15,1 2-3 16,3-2-27-16,3-2-19 15,-2 1 1-15,2 0 36 16,7 1-73-16,-7 4-20 16,0 0-6-16,-5 2 24 15</inkml:trace>
  <inkml:trace contextRef="#ctx0" brushRef="#br1" timeOffset="-214085.263">3462 8201 16 0,'0'0'10'0,"0"0"-19"16,270-6 9-16</inkml:trace>
  <inkml:trace contextRef="#ctx0" brushRef="#br1" timeOffset="-210879.111">4065 8176 10 0,'0'0'109'15,"0"0"-49"-15,262-25-10 16,-154 15-19-16,1 0-8 16,-3 3 0-16,2-4-22 15,-12 3-1-15,-1 2 0 16,4 0 5-16,-8 4 15 16,1 2 26-16,0 0 16 15,-6 0-1-15,-1 0-21 16,-5 0 5-16,-1 0 3 0,3 0-25 15,1-3-5-15,5 1-6 16,-1-2 3-16,5 1 5 16,-4-1-18-16,8-2 13 15,-6 0-10-15,9 0 11 16,-3 0-12-16,3 2 1 16,-4 0-2-16,1 2 1 15,-4-3-3-15,3 5 3 16,-4-1 1-16,4 1 0 15,1 0 9-15,-4 0-2 16,0 0 8-16,-2 0-6 16,-2 0-8-16,1 0 8 15,-6 0-5-15,-7 0 16 16,3 0 8-16,-6 0-2 0,-4 0-21 16,4 0 6-16,-1 0-8 15,1 0-4-15,3 0-4 16,0 0 8-16,0 0 1 15,0 0-1-15,-4 0 14 16,-3 0-8-16,-7 0 8 16,2-3-11-16,-2 3 7 15,2 0-11-15,4 0 9 16,1 0-6-16,8 0 3 16,-5-1-5-16,1 1-7 15,-1-2 3-15,-6-1-1 16,-3 3-2-16,3-2 2 15,-4-1-3-15,-2 1 2 0,5-2-3 16,-5 2 2-16,2-3 1 16,-5 4-2-16,-8-3 0 15,1 2-2-15,-4 0 4 16,0 0-2-16,-5 2 2 16,-2 0-4-16,-1 0 3 15,0 0-1-15,-3 0 0 16,-1 0 1-16,-1 0-4 15,6 0 6-15,-9 0-4 16,-3 0 3-16,5 0-4 16,-6 0 3-16,8 0-2 15,8 0 1-15,-1 0 0 16,-2 0-2-16,-6 0 3 0,3 0-4 16,-6 0 6-16,-4 0-4 15,1 0 3-15,-1 0-4 16,-3 0 3-16,4 0-1 15,-1 0 0-15,-3 0 0 16,4 0-2-16,-4 0 7 16,3 0-9-16,3 0 8 15,4 0-4-15,13 0 2 16,11 0 23-16,12 0 3 16,4 0-24-16,6 0-4 15,6 0 3-15,-2 4-6 16,0 0 4-16,6 2-6 0,-6-2 2 15,2 0 1-15,-2 2-2 16,-2-2 1-16,-1-2 2 16,3 2 1-16,-2-4-5 15,3 1 8-15,-5-1-7 16,-3 0 8-16,-7 0-4 16,-3 0 2-16,-3 0-4 15,-1 0-1-15,4 0 2 16,-3 0 0-16,3 0-10 15,3 0 8-15,3 0-1 16,1 0 3-16,-6 0-1 16,-1-1 0-16,-10 1 0 15,2 0 2-15,-1 0-4 16,-4 0 5-16,0 0-2 0,2-3 2 16,-2 3-5-16,0-1 8 15,4-1-7-15,1-2 3 16,2 0 0-16,9 0 0 15,7-2 1-15,4 3-3 16,5 0-2-16,-2 1 4 16,-3 0 0-16,1 2-5 15,-5 0 7-15,0 0-4 16,-3 0 1-16,-1 0 0 16,-3 0 1-16,-2-2 0 15,6 2-1-15,8-2 3 16,-8-1-5-16,6 2 7 0,1-1-4 15,-4-1 0-15,9 1-4 16,-5 1-8-16,3-2 5 16,-5 3 5-16,-2-1 2 15,0-1-4-15,0 2 5 16,0-2-4-16,0 2 5 16,3 0-4-16,3 0 2 15,-3 0 0-15,-3 0 0 16,1 0 0-16,-5 0-3 15,1 0 6-15,3 0-6 16,-4 0 4-16,-3 2-2 16,-3-2 0-16,-3 2 0 15,-1-2 1-15,-2 1 0 0,2 2 0 16,-2-3 1-16,2 1-3 16,-2-1 4-16,2 2-3 15,2-2 2-15,-2 3-2 16,-5-1 1-16,4-2 0 15,-4 4 0-15,3-2 1 16,2 0-3-16,-2 0 4 16,2-2-3-16,4 0 4 15,-6 0-5-15,5 0 3 16,-1 0-1-16,1 0 1 16,1 0-1-16,-3 0 0 15,3 0 2-15,-1 0-3 16,3 0 2-16,1 0 0 0,-4 2-1 15,-5-2 1-15,6 0-1 16,3 0 0-16,0 0-1 16,-2 0 1-16,5 0-2 15,-3 2 4-15,0-1-4 16,4 2 5-16,-1-1-6 16,4 0 3-16,-7-2 0 15,0 4 0-15,-5-2 0 16,-2 2 0-16,-2 0 0 15,2-1-3-15,-2 3 6 16,6-1-5-16,3-1 3 16,7 0-1-16,3-2 0 15,6 0 0-15,2 0-1 16,-2 0 1-16,-2 2-2 0,-3-2 4 16,-4 2-4-16,-4 1 4 15,-3-3-4-15,0 3 2 16,-3-1 0-16,-6-3 0 15,2 1 1-15,-2 1-3 16,-4-3 5-16,3 0-6 16,-6 0 7-16,0 0-6 15,0 0 4-15,0 0-3 16,2 0 2-16,1 0-2 16,1 0 1-16,1 0 0 15,6 0-2-15,-2 0 5 0,7 0-5 16,3 0 7-1,5 0-8-15,2 0 3 0,4 0 0 16,6 0 1-16,3 0 0 16,-2 0-2-16,5 0 2 15,-3 0-4-15,-3 0 8 16,-2 0-10-16,-8 0 6 16,3 0-3-16,-6 0 2 15,-4 0 0-15,8 0 0 16,3 0 1-16,5 0-4 15,4 0 6-15,0 0-6 16,-5-3 7-16,5 0-7 0,-5-1 4 16,1-1-1-1,0 4 0-15,-1-3 1 0,2 0-3 16,-6 2 4-16,2 0-6 16,-9 0 5-16,0 2-4 15,0 0 3-15,0-2 0 16,-4 2 0-16,1 0 0 15,-4-4-1-15,-5 2 2 16,1 0-4-16,1-2 7 16,-3 2-7-16,-1 0 6 15,-2 0-4-15,-1-1 1 16,4 1 0-16,3 1-2 16,3-2 2-16,0 0-1 15,-2-1 3-15,5 0-8 0,-3-2 10 16,8-1-8-16,-5 4 3 15,4-3 0 1,0 1 1-16,6 2 0 0,-3-2-1 16,4 1 3-16,2 3-6 15,2-3 8-15,1 2-7 16,1-1 6-16,-3-1-6 16,10 3 3-16,-4-1 0 15,7-2 0-15,0 4-4 16,-3-3 2-16,-1 2 3 15,4 1-5-15,-3 0 8 16,3 0-7-16,-4 0 5 16,-8 0-3-16,1 0 1 15,-8 0 0-15,0 0 0 16,1 0 2-16,2 0-6 0,6 0 8 16,4-3-6-16,3 3 5 15,-4-1-3-15,-7 1 0 16,-2-3-3-16,-7 3 2 15,-4 0 1-15,-3 0-4 16,-5 0 8-16,-2 0-9 16,-2 0 10-16,6 0-7 15,-1 0 4-15,4 0-3 16,2 0 1-16,1 0-1 16,1 0-1-16,5 0-7 15,-2 0 8-15,0 0-10 16,3 0 10-16,-3 0 0 0,4 0-1 15,1 0 0-15,-5 0 1 16,4 0-1-16,-4 0 2 16,0 0-3-16,6 0-5 15,-3 0 7-15,4 0 0 16,6 0-3-16,-3 0 8 16,-8 0-4-16,-2 0 0 15,-3 0 0-15,-1 0-5 16,-4 0 10-16,-3 0-10 15,-3 0 8-15,-9 0-6 16,0 0 0-16,0 0-4 0,-3 0 1 16,-1 0-5-1,1 0 5-15,-4 0 3 0,3 0-1 16,1 0-3-16,3 0-8 16,0 0-27-16,2 0 19 15,1 0 6-15,-6 0 6 16,3 0 7-16,0 0 3 15,0 0-1-15,2 0 2 16,-2 0-3-16,0 0 6 16,-7 0-5-16,-9 0 8 15,-1 0-10-15,-3 0 4 16,-1 0 0-16,2 0-1 16,3 0 2-16,2 0-3 15,3 0 6-15,4 0-7 16,-2 0 6-16,-1 0-3 0,-4 0 0 15,-2 0 0 1,-11 0 0-16,-3 0-2 0,-7 0-21 16,-9-1-142-16,-3-10-311 15</inkml:trace>
  <inkml:trace contextRef="#ctx0" brushRef="#br0" timeOffset="-201885.141">3221 15176 378 0,'0'0'140'16,"0"0"-134"-16,0 0 6 15,0 0 25-15,0 0-20 16,0 0 29-16,7 50-37 15,9-50-9-15,-5 0 6 16,5 0-6-16,-4-4 8 16,2-19 20-16,-5-4 9 15,-5 1-31-15,-4-1 1 16,0 10 0-16,0 2 18 16,0 5-3-16,-13 8 43 15,3 2 0-15,-10 0-4 16,4 16-47-16,2 12-14 0,2 0-7 15,12 2-4-15,0-3-29 16,0-9-12-16,3-8-21 16,13-8-112-16</inkml:trace>
  <inkml:trace contextRef="#ctx0" brushRef="#br0" timeOffset="-201157.162">3324 15186 131 0,'0'0'13'0,"0"0"-13"15,0 0-14-15,0 0-16 16</inkml:trace>
  <inkml:trace contextRef="#ctx0" brushRef="#br0" timeOffset="-199860.836">3324 15186 84 0,'0'0'69'15,"0"0"-15"-15,0 0-33 16,0 0-14-16,0 0-3 16,0 0 1-16,0 0 0 15,0 0 9-15,0 0 2 16,0 0 6-16,0 0-4 15,0 0-7-15,0 0-7 16,0 0-4-16,0 0 0 16,0 0 0-16,0 0 2 0,0 0-2 15,0 0 16 1,0 0-10-16,0 0 1 0,0 0 4 16,0 0 1-16,0 0-4 15,0 0-8-15,0 0-8 16,0 0 8-16,0 0 0 15,0 0 7-15,0 0-7 16,0 0 0-16,0 0 1 16,0 0-1-16,0 1-8 15,-4-1 7-15,1 3-4 16,-1-2-85-16,1-1 90 16,3 0 27-16,0 0-26 15,0 0 0-15,0 0 5 0,0 0 5 16,0 0 11-16,0 0 5 15,0 0 9-15,0 0-10 16,0 0-14-16,0 0-3 16,0 0-9-16,0 0 0 15,0 0-7-15,0 0-1 16,0 0-5-16,0 0 11 16,0 0-10-16,0 0 1 15,0 0-12-15,0 0-5 16,0 0 7-16,0 0 15 15,0 0-3-15,0 0 0 16,0-5-24-16,7 1-4 16,3-6 11-16,6 1 11 15,0-2 6-15,7-4-5 0,0 1 2 16,-2-4 5-16,8 0 7 16,-12 0 17-16,6 3-11 15,-3-2-6-15,-1 1 3 16,1 3 14-16,3-6-11 15,0 2 7-15,-2 0-13 16,-2-3 5-16,8 1-5 16,-4-2 6-16,3 3 1 15,1 0-6-15,-4 0-2 16,4 1 2-16,1 0-3 16,2-1 4-16,3 0-4 15,6-5 4-15,-1-3-1 0,0 2 4 16,-4 0 10-1,1 0-9-15,-4 3 6 0,2-4 15 16,3 1-18-16,1-3 9 16,2 0 47-16,3-3-51 15,2 0 35-15,-1 0-30 16,13-3 28-16,-1 3-24 16,2-4-12-16,-4 3-4 15,-7-2-4-15,3-1-3 16,-3 2-4-16,0 1 4 15,-9 6-2-15,2-1 1 16,-1 1 2-16,0 0-1 16,8 0 0-16,8-3 3 0,-1 1 0 15,8-6 2 1,0 2-1-16,8-6-4 0,3 1 0 16,-3 2 29-16,0-2-5 15,-5-1-21-15,1 4 8 16,-5-1 2-16,-1 0-4 15,4-3 3-15,6-1-2 16,0-6 1-16,7-6-11 16,1-6 6-16,2-5-6 15,3 6 7-15,-3 1-7 16,1 5 0-16,-11 3 2 16,3 6-4-16,-3 2 0 15,0-2-2-15,4 2-8 16,-1-4 5-16,8-3 2 15,3-2 10-15,13-2-3 0,6-3 3 16,2 0 14-16,-1 4-12 16,0 2 0-16,-11 4-7 15,-13 6 1-15,-10 0-3 16,-9 3 4-16,-10 5-4 16,-4 2-3-16,-7 0 5 15,-2 2 0-15,2 2 0 16,-6 3-1-16,6-2 1 15,-5 3-1-15,1 2-1 16,-1 4-1-16,-7 2 1 16,-12 6 1-16,-4 2-26 15,-11 2-62-15,0 0-108 0,0 0 29 16</inkml:trace>
  <inkml:trace contextRef="#ctx0" brushRef="#br0" timeOffset="-186390.312">8282 12258 137 0,'0'0'35'0,"0"0"15"0,0 0 27 15,0 0-1-15,0 0-16 16,0 0-25-16,4-85 40 16,-17 84 8-16,3 1-58 15,-3 0-25-15,-1 0-42 16,-5 8-81-16,3 6 74 15,1-2 49-15,8 0 3 16,2-2 13-16,5 2 6 16,0-2-9-16,0 4-13 15,0 0 0-15,12-2-1 16,8-2 7-16,-2-6-6 16,-2 0 0-16,-1-4 1 15,-4 0 11-15,1 0 3 0,-1 0 19 16,1-12 20-16,-4-4-24 15,-5-4 20-15,1-1-25 16,-4-2-20-16,0 4 5 16,0 6-6-16,0 5 12 15,-4 1-10-15,-3 6 12 16,-2 1 15-16,2 0-24 16,0 0-8-16,3 0-2 15,-4 12-18-15,1 2 11 16,3 1-5-16,4 2 5 15,0-7 5-15,0 0-2 16,0 0-2-16,14-6 2 0,6-2-3 16,-1-2 6-1,4 0-1-15,0 0 1 0,-4-22-9 16,-1-4 10-16,-5-4-10 16,-13-2-14-16,0 2 7 15,0-1 7-15,-8 8 11 16,-15 4 4-16,-3 7 28 15,-2 8 21-15,1 4-48 16,1 0-2-16,6 2-6 16,2 19 3-16,6 2-2 15,9 4-4-15,3 3-8 16,0-2-7-16,0-5 12 0,0-4 8 16,12-7 1-1,-5-6-4-15,0-4 7 0,5-2-3 16,-1 0 0-16,9 0 3 15,3-18 0-15,-1-6-1 16,-2-2-3-16,-6 0 1 16,-10 2 0-16,-4 2 1 15,0 1 6-15,0 9 8 16,0 5 8-16,-11 7 70 16,-8 0-6-16,-1 0-77 15,-3 6 6-15,-3 15-28 16,6 8 12-16,6 5-9 15,7-1-16-15,7-5 19 16,0-1 4-16,0-7-7 16,18-6 4-16,8-2-23 0,6-10-13 15,-6-2 32 1,5 0-1-16,-5-8-5 0,-3-16 15 16,-7-2-10-16,-9-4-3 15,-7-1 11-15,0 4 2 16,0 1 20-16,-19 5-15 15,-8 7 24-15,1 8-10 16,-1 5-9-16,1 1 52 16,-1 1-62-16,8 22-14 15,3 7-2-15,9-1 13 16,7 3-1-16,0-3-7 16,15-3 1-16,19-7-6 0,5-4 1 15,-5-3 7 1,-1-8-6-16,-10-4 2 0,-3 0 6 15,-4 0-1-15,-6-4 7 16,3-12-5-16,-6-6 2 16,-4-5 6-16,-3 2 1 15,0-1 11-15,-3 0 10 16,-20 3-6-16,0 7 10 16,7 6 24-16,-2 6-26 15,2 4-14-15,-3 0 3 16,-8 7-16-16,4 16 0 15,-3 8-32-15,6 5 1 16,10-3 22-16,6-3-3 16,4-3 3-16,0-7 7 15,11-4-24-15,24-4-4 0,11-6 1 16,-5-6 17-16,1 0-1 16,-3-8-2-16,-9-13 7 15,-3 0 2-15,-8-3-4 16,-15 0 10-16,-4-1 5 15,0 4 19-15,0 3-16 16,-4 4 17-16,-19 6 27 16,0 5 1-16,0 3-24 15,-3 0 29-15,-1 7-58 16,-5 15-5-16,9 3-1 16,9 2 3-16,7-2-2 15,7-6-4-15,0-7-4 0,0-2-11 16,7-4-17-1,12-3 13-15,4-3 8 0,4 0 8 16,-4-15 2-16,0-7 10 16,-5-4 0-16,-6 0 2 15,-8-1 4-15,-4 6 3 16,0 2-8-16,0 5 8 16,0 7 42-16,-16 4-10 15,-2 3-26-15,-5 0-6 16,0 3 26-16,4 17-35 15,3 7-9-15,9 4 7 16,3-1-7-16,4-6-1 16,0-8 2-16,0-6-19 0,7-8 5 15,9-2-33 1,2 0 50-16,5 0 1 0,0-19 3 16,-4-2 1-16,-6-5 0 15,-10 0 3-15,-3 4 16 16,0 4 8-16,0 6 17 15,-9 3 5-15,-8 8-6 16,-10 1-31-16,-1 0 22 16,-2 8-33-16,0 12-1 15,3 2-17-15,8-3 9 16,12-4-5-16,7-5-18 16,0-2-12-16,0-6-49 0,33-2 12 15,6 0 66 1,2 0-26-16,-6-13-31 0,-5-2 3 15,-3-1 19-15,-15 0 4 16,-8-2-17-16,-4 0 62 16,0 0 60-16,0 3 15 15,-20 5-16-15,-3 9 60 16,-3 1-67-16,3 0 18 16,-4 0-70-16,1 21 71 15,3 12-54-15,7 7-14 16,12 2-6-16,4-7-7 15,0-5-12-15,0-11-31 16,23-9-32-16,16-10-14 16,7 0-165-16</inkml:trace>
  <inkml:trace contextRef="#ctx0" brushRef="#br0" timeOffset="-179888.891">6306 12333 162 0,'0'0'172'0,"0"0"-87"16,0 0-9-16,0 0-4 16,0 0-28-16,0 0 1 15,0-3-19-15,0-7-6 0,0-4-12 16,0-3 9-16,7-8-12 16,2 0 1-16,2-2-4 15,1 2-1-15,-1 4 14 16,5 2-10-16,-2 4 10 15,2 5-14-15,-6 3-2 16,3 7 1-16,-6 0-1 16,2 0-1-16,1 4 2 15,6 13 0-15,7 3 21 16,-5 4 1-16,-2-1-9 16,-6-2-9-16,-1-5 1 15,-2-6-4-15,-3-7-1 0,-1-3 1 16,-3 0 11-16,9 0-1 15,2-7-8-15,8-15-1 16,4-5 9-16,0 2-7 16,-3 3-4-16,-6 5 0 15,-2 7 0-15,-5 9-3 16,-3 1 2-16,-4 0 0 16,3 1-14-16,6 20 2 15,2 4 13-15,1 2 18 16,-1-1-9-16,-1-8-9 15,-1-5 0-15,-2-4 5 16,0-9-4-16,6 0 0 16,1 0-2-16,14-21-3 0,-7-4-3 15,11-5 8-15,-2 2-3 16,-3 3 1-16,-8 10 1 16,-8 6 0-16,-7 9-2 15,1 0-6-15,-2 10 8 16,4 23 9-16,1 6 44 15,7 6-28-15,1-5-24 16,2-6-2-16,2-7-24 16,-5-17-143-16</inkml:trace>
  <inkml:trace contextRef="#ctx0" brushRef="#br0" timeOffset="-175303.43">8392 12164 233 0,'0'0'75'0,"0"0"-8"16,0 0-22-1,0 0-7-15,0 0-24 0,0 0 3 16,0 0 10-16,0-8-7 15,0 5 31-15,0 3-21 16,0 0-15-16,0 0-12 16,0 0 0-16,0 0 14 15,0 0-6-15,0 0 7 16,0 0-1-16,-4 0-17 16,1 0-1-16,-1 0-11 15,-5 0-23-15,6 0-97 16,-4 0-38-16,3 0-36 0</inkml:trace>
  <inkml:trace contextRef="#ctx0" brushRef="#br0" timeOffset="-174682.779">8392 12164 95 0,'-46'-12'276'0,"46"10"-238"16,0 2-37-16,0-3-2 15,0 3 2-15,0 0-1 16,0 0 0-16,0 0 6 16,0 0 1-16,0 0 26 15,0 0 18-15,0 0-14 16,0 0-23-16,0 0 8 16,0 0-6-16,0-1 3 15,0-1-12-15,0-1 0 16,0 2-7-16,0-6 6 0,0 0-2 15,0-10-4-15,0-1 0 16,0-5 3-16,0-6-6 16,0-4 3-16,0-7 0 15,-11 3 3-15,4-9-2 16,-5 2-1-16,1-2 0 16,-1 4-1-16,-8-1 2 15,6 3 4-15,-9 3 14 16,4 0-1-16,-1-1-15 15,6 0 4-15,2-4-6 0,-3-2 12 16,-1-1 9 0,1 1 12-16,4 1-5 0,-5-4-14 15,5 1-15-15,-1 4 1 16,1-2-3-16,8 4 2 16,-1-2-2-16,-5 2-2 15,2-1 4-15,0 1 15 16,-5 0 6-16,5 1-11 15,-6 0-2-15,6 5 25 16,0 6-13-16,4 8-11 16,3 9 6-16,0 5-12 15,0 6 0-15,0 0-2 16,0 0-1-16,0 0-24 16,0 0-45-16,0 0-7 15,0 5 6-15,0 5-13 0,0 2-114 16,0-4-121-16</inkml:trace>
  <inkml:trace contextRef="#ctx0" brushRef="#br0" timeOffset="-174028.357">7877 10967 244 0,'0'0'144'0,"0"0"-65"16,0 0 2-16,0 0-20 16,0 0-11-16,0 0 0 15,12-80 10-15,-5 39-4 16,-3-4-15-16,3 1-4 15,2 7 0-15,-6 7-17 16,1 9-12-16,-4 11 7 0,3 7-1 16,-3 3 17-16,4 0-11 15,1 0-11-15,9 13-9 16,6 17-1-16,10 3 1 16,0 3 2-16,2-5 0 15,-9-8-1-15,0-5 0 16,-9-7 1-16,2-4-4 15,3-7-41-15,-1 0-167 16,-2 0-64-16</inkml:trace>
  <inkml:trace contextRef="#ctx0" brushRef="#br0" timeOffset="-172424.636">7942 9621 396 0,'0'0'128'0,"0"0"-121"16,0 0 2-16,0 105-1 16,0-71 0-16,4-1 1 15,-1 2-5-15,-3-1 0 16,0-4-4-16,0-3 1 15,4-4-1-15,-4-8 0 0,3-4 0 16,-3-7 5 0,0-4 11-16,6 0 14 0,-3 0-19 15,4-22 3-15,0-10 28 16,-1-8-4-16,-3-5-30 16,-3 1 3-16,0 0 15 15,0 2 3-15,0 4 6 16,0 4-29-16,0 8 41 15,0 6-40-15,0 4 1 16,4 6 4-16,12-2-10 16,-6 0 3-16,10 2-4 15,3 2-1-15,7 2 0 16,-4 0 0-16,-3 6 0 16,4 0 0-16,-11 0-12 15,7 0-7-15,-9 0-69 0,2 6-16 16,-2 7-64-1,-14 0-117-15</inkml:trace>
  <inkml:trace contextRef="#ctx0" brushRef="#br0" timeOffset="-172221.771">7923 9856 385 0,'0'0'192'0,"0"0"-128"16,0 0 64-16,0 0-3 0,0 0-58 16,0 0-49-16,175-44-18 15,-143 35-4-15,-11 3-115 16,2 1-49-16,-11-4-188 16</inkml:trace>
  <inkml:trace contextRef="#ctx0" brushRef="#br0" timeOffset="-171366.04">8015 9204 513 0,'0'0'339'0,"0"0"-214"16,0 0-30-1,0 0-48-15,0 0-34 0,0 0-3 16,46-5-7-16,0 0 0 15,10-3 2-15,5 2-4 16,-3-2-1-16,-9 2 4 16,-11 0-8-16,-12 2-21 15,-6 2-34-15,-13-1-34 16,-7 1 12-16,0 2 51 16,0-5 30-16,0 3 0 15,0-2 16-15,-4 2 29 16,-10-1-26-16,2 2 20 15,5 1 6-15,-1 0-23 16,8 0-19-16,0 0 3 0,0-2-6 16,0 2-8-16,0 0-18 15,0 0-12-15,4 0 33 16,15 0 2-16,-4 0 0 16,-8 0-2-16,-7 3 3 15,0 4 0-15,0 2 2 16,0-1 35-16,0 3-13 15,-27 3 8-15,-3-2-10 16,-4-2-6-16,12-1-7 16,6 0-5-16,16-3-2 15,0-2-101-15,3-4-284 16</inkml:trace>
  <inkml:trace contextRef="#ctx0" brushRef="#br0" timeOffset="-168472.484">3012 15783 226 0,'0'0'156'16,"0"0"-96"-16,0 0-6 16,0 0 8-16,0 0 16 15,0 0-4-15,0 6-23 16,0-6 2-16,0 0 8 0,0 9 20 16,0-1-42-1,0 7-8-15,0 12-17 0,0 2 0 16,0 7-2-16,0 6-10 15,0-1 5-15,11-3-2 16,19-10-2-16,5-6-3 16,3-14-1-16,1-8-15 15,7 0-3-15,-6-22 19 16,-1-18 5-16,-5-9 0 16,-15-9 3-16,-12-4-1 15,-7-1-7-15,0 4 0 16,-14 11-1-16,-25 8 1 15,-3 13 4-15,5 18 16 16,-2 9 10-16,2 0 5 0,-2 32-35 16,9 16-12-16,19 13-22 15,11 2-38-15,7-7-46 16,50-8-34-16,12-16-148 16</inkml:trace>
  <inkml:trace contextRef="#ctx0" brushRef="#br0" timeOffset="-155741.249">8229 12109 172 0,'0'0'101'0,"0"0"-62"15,0 0-12-15,0 0 11 16,0 0-2-16,0 0 9 16,0 0 11-16,0-1-8 15,0 1 6-15,0 0-14 16,0 0-21-16,0 0 6 15,0 0-11-15,0 0 1 16,0 0-14-16,0 0-1 16,-5 0-3-16,-10-6-42 15,-4 0-116-15,0-3-134 0</inkml:trace>
  <inkml:trace contextRef="#ctx0" brushRef="#br0" timeOffset="-155450.418">8075 11881 85 0,'0'0'146'0,"0"0"-114"15,0 0-22-15,0 0 10 16,0 0-20-16,0 0-1 0,-7-34-11 15,3 26-6-15,4 3-2 16,-3-1 20-16,-1 3 9 16,4 0 33-16,-5 0 2 15,5-4-43-15,-4 4 23 16,1-3-24-16,-1 0-3 16,1 0-81-16,-1 2 16 15,-1-2 4-15</inkml:trace>
  <inkml:trace contextRef="#ctx0" brushRef="#br0" timeOffset="-155329.489">8075 11881 151 0,'-73'-114'126'16,"70"114"-12"-16,-1-2-58 16,1-1-7-16,-1 2 0 15,4-2 7-15,-3 3-22 16,3 0-34-16,0 0-1 0,-6 0-66 16,6 0-81-16,-3 0-93 15</inkml:trace>
  <inkml:trace contextRef="#ctx0" brushRef="#br0" timeOffset="-154508.957">8220 12012 66 0,'0'0'171'16,"0"0"-74"-16,0 0-25 15,0 0-16-15,0 0-7 16,0 0-25-16,0-4 9 0,0 2 12 16,0-1-2-16,0 1-15 15,0-2 6-15,0 0-19 16,0 2-6-16,-3 0-9 15,-1-2-2-15,-3 0-16 16,-2-2-40-16,-2-3-77 16,4 1-86-16</inkml:trace>
  <inkml:trace contextRef="#ctx0" brushRef="#br0" timeOffset="-154325.069">8048 11798 180 0,'0'0'40'0,"0"0"-30"16,0 0-10-16,0 0-10 15,0 0-37-15</inkml:trace>
  <inkml:trace contextRef="#ctx0" brushRef="#br0" timeOffset="-154092.294">8048 11798 222 0,'-118'-134'124'0,"118"134"-34"16,-4-2-19-16,4 0-4 15,0 2-30-15,0-4-37 16,-3 1-26-16,3-2-53 16,-4 1-120-16</inkml:trace>
  <inkml:trace contextRef="#ctx0" brushRef="#br0" timeOffset="-153897.814">7827 11534 149 0,'0'0'247'15,"0"0"-200"-15,0 0-44 16,0 0-6-16,0 0 1 15,0 0-31-15,0-40-52 16,0 32 41-16,-3-2-42 16</inkml:trace>
  <inkml:trace contextRef="#ctx0" brushRef="#br0" timeOffset="-153687.936">7702 11372 217 0,'0'0'102'16,"0"0"25"-16,0 0-71 15,0 0-17-15,0 0 0 16,0 0-33-16,-16-16-6 16,12 11-65-16,1 1-21 15,-1 0-29-15,-3-2 12 16,7-2-28-16</inkml:trace>
  <inkml:trace contextRef="#ctx0" brushRef="#br0" timeOffset="-153515.034">7527 11191 156 0,'0'0'52'0,"0"0"-52"16,0 0-86-16</inkml:trace>
  <inkml:trace contextRef="#ctx0" brushRef="#br0" timeOffset="-153289.168">7527 11191 210 0,'-115'-126'271'0,"111"125"-172"16,4-2-56-16,-3 1-43 15,3 0-2-15,0 0-37 0,-7-2-36 16,1 0-37-16,-1-2-21 15,4-3-25-15</inkml:trace>
  <inkml:trace contextRef="#ctx0" brushRef="#br0" timeOffset="-153089.278">7164 10874 772 0,'0'0'0'0,"0"0"-4"15,0 0-18 1,0 0-93-16,0 0-29 0,0 0-16 16,-34-40 55-16</inkml:trace>
  <inkml:trace contextRef="#ctx0" brushRef="#br0" timeOffset="-152883.371">7164 10874 356 0,'-182'-131'477'0,"182"128"-450"0,0 1-27 15,0 2 28 1,0 0-17-16,-5-2-11 0,1 0-5 15,0 0-34-15,4-2-43 16,0-2-12-16,-7 0-99 16,4-1-70-16</inkml:trace>
  <inkml:trace contextRef="#ctx0" brushRef="#br0" timeOffset="-152720.87">6771 10700 388 0,'0'0'133'15,"0"0"-44"-15,0 0 37 16,0 0-56-16,0 0-15 16,0 0-23-16,-3-6-7 15,3 2-25-15,0 0-11 0,0-2-62 16,0-5-76 0,-4 1-162-16</inkml:trace>
  <inkml:trace contextRef="#ctx0" brushRef="#br0" timeOffset="-152529.98">6771 10700 304 0,'-164'-129'197'16,"164"129"-133"-16,0-2-6 15,0 2-45-15,0 0-13 0,0-1-15 16,0-2-34-1,-4 1-73-15,1-4-74 0,-1 0-58 16</inkml:trace>
  <inkml:trace contextRef="#ctx0" brushRef="#br0" timeOffset="-152344.382">6462 10501 249 0,'0'0'361'16,"0"0"-302"-16,0 0-10 15,0 0 10-15,0 0-3 16,0 0 13-16,-4-6-28 16,4 4-32-16,0 0-9 0,0-2-28 15,-3 0-27 1,-1-3-50-16,1 5-57 0,-4-4-199 16</inkml:trace>
  <inkml:trace contextRef="#ctx0" brushRef="#br0" timeOffset="-152178.488">6462 10501 263 0,'-140'-94'63'16,"140"92"-39"-16,0 0 15 16,0 0-39-16,0 2-32 0,0-2-32 15,-4 0 23 1,-4 2 26-16,1-4-116 0</inkml:trace>
  <inkml:trace contextRef="#ctx0" brushRef="#br0" timeOffset="-151978.592">6115 10326 376 0,'0'0'89'0,"0"0"-74"16,0 0-7-16,0 0 2 15,0 0 17-15,0 0-27 0,-34-35-49 16,19 23-114 0</inkml:trace>
  <inkml:trace contextRef="#ctx0" brushRef="#br0" timeOffset="-151774.72">5814 10158 376 0,'0'0'256'15,"0"0"-163"-15,0 0-40 0,0 0-45 16,0 0-8-1,0 0-18-15,-3-24-19 0,-1 14-35 16,-5 0-190-16</inkml:trace>
  <inkml:trace contextRef="#ctx0" brushRef="#br0" timeOffset="-151602.819">5814 10158 232 0,'-274'-101'242'0,"274"100"-175"15,0-1-67-15,0-1 0 16,0 1-154-16,0-3-157 16</inkml:trace>
  <inkml:trace contextRef="#ctx0" brushRef="#br0" timeOffset="-151398.94">5346 9990 1006 0,'0'0'6'0,"0"0"-4"16,0 0 4-16,0 0-4 15,0 0-4-15,0 0 2 16,-20-10-12-16,10 6-61 0,-3 2-46 15,3-4 34-15,-6 0-138 16,-4 0-266-16</inkml:trace>
  <inkml:trace contextRef="#ctx0" brushRef="#br0" timeOffset="-151229.028">4967 9930 168 0,'0'0'150'15,"0"0"-55"-15,0 0-27 16,0 0 68-16,0 0-80 16,0 0-28-16,-7-23-28 15,7 22-1-15,-7-4-44 16,7 0-129-16,-12-1-65 16</inkml:trace>
  <inkml:trace contextRef="#ctx0" brushRef="#br0" timeOffset="-151047.122">4967 9930 267 0,'-216'-137'180'16,"211"137"-124"-16,1-1 347 15,4 1-403-15,0 0-94 0,-3-5-32 16,-1 1-101-16,-3-1-68 15</inkml:trace>
  <inkml:trace contextRef="#ctx0" brushRef="#br0" timeOffset="-150891.213">4551 9731 148 0,'0'0'165'0,"0"0"-65"15,0 0-70-15,0 0-1 16,0 0-29-16,0 0-75 16,0-5-144-16</inkml:trace>
  <inkml:trace contextRef="#ctx0" brushRef="#br0" timeOffset="-150716.872">4251 9662 324 0,'0'0'79'16,"0"0"-78"-16,0 0-1 15,0 0 6-15,0 0 7 16,0 0-13-16,3-7-47 16,-3 3-79-16</inkml:trace>
  <inkml:trace contextRef="#ctx0" brushRef="#br0" timeOffset="-150574.954">4251 9662 268 0,'-149'-37'5'16,"142"37"-5"-16,3 0-21 15,4-1-80-15</inkml:trace>
  <inkml:trace contextRef="#ctx0" brushRef="#br0" timeOffset="-150378.064">3907 9635 198 0,'0'0'102'0,"0"0"-51"16,0 0 31-16,0 0 11 15,0 0-43-15,0 0-43 16,-3 0-7-16,3 0-23 16,0 0-89-16,0-3-88 15</inkml:trace>
  <inkml:trace contextRef="#ctx0" brushRef="#br0" timeOffset="-150281.121">3907 9635 549 0,'-60'-26'0'0,"60"26"-18"15,0 0-89-15,0 0-128 16</inkml:trace>
  <inkml:trace contextRef="#ctx0" brushRef="#br0" timeOffset="-144538.916">8286 11985 72 0,'0'0'57'0,"0"0"1"15,0 0-13-15,0 0-19 16,0 0 14-16,0 0-10 16,0 0-11-16,-13-2 4 15,10 2-14-15,-1 0 9 16,4 0-17-16,0 0 16 0,0 0 26 15,0 0 7-15,0 0 7 16,0 0-1-16,0 0-10 16,0 0-6-16,0 0-21 15,0 0-6-15,-3 0 4 16,-1 0-12-16,0 0 1 16,-1 0-2-16,2 0-2 15,3 0-2-15,0 0 0 16,0 0 4-16,-4 0-3 15,4-2 0-15,-3 2 4 16,-5 0-6-16,5 0 2 16,-6 0 1-16,2 0-1 15,0 0 3-15,-5 0-4 16,4 0-2-16,5 0 1 0,-1 0 1 16,-1 0 1-16,2 0 2 15,-5 6-6-15,1 4 5 16,-1-4-4-16,0 3 2 15,5-5 0-15,3 1 0 16,0 2-1-16,0-2-3 16,0 1 8-16,0-2-4 15,0 0 3-15,0 1-5 16,0 2 4-16,0 2-2 16,0-2 0-16,0 4 0 15,0-6 0-15,0 1 0 16,0 3-2-16,0-3 8 0,0 0-6 15,0 2 2-15,0-1-1 16,3 1-1-16,1 1 3 16,3-1 4-16,-2 0 1 15,-5 2 4-15,4-2-10 16,-1 2 7-16,1 2-6 16,0-2-5-16,-4 0 2 15,3 0 0-15,-3 1-14 16,5 0-16-16,-5-1-6 15,0-2-102-15,0-4-152 16</inkml:trace>
  <inkml:trace contextRef="#ctx0" brushRef="#br0" timeOffset="-142678.241">8183 12206 149 0,'0'0'195'16,"0"0"-116"-16,0 0 3 16,0 0-10-16,0 0-5 15,0 0-45-15,0 8-14 16,-12-6-7-16,8 0 11 15,-3 2 4-15,3-4-5 16,4 0 7-16,0 0-6 16,0 0 2-16,0 0-11 0,0 0 9 15,0 0-1 1,0 0-1-16,0 0 16 0,0 0-19 16,0 0 10-16,0-14-2 15,0-3-8-15,0 2-4 16,4-3-1-16,-1 4 0 15,5 3-1-15,-5 0-1 16,2 3 0-16,-1 2-2 16,-4 0 4-16,7 0-4 15,-3-1 2-15,-1 1 0 16,6 1-2-16,-6-4 2 16,1 4 2-16,0 0-1 15,-4 2-2-15,3 0 3 16,-3 2-4-16,0 1 2 0,0-3-3 15,0 3-11-15,4-2 4 16,1 1-4-16,2-4-1 16,-3-1 9-16,3 2 4 15,5-2-2-15,-1 0 4 16,-3 2 0-16,0 1-2 16,-5 3 1-16,1 0-4 15,-4 0 5-15,3 0-2 16,2-3 2-16,-5 3-5 15,4-1 4-15,0 1-2 16,3 0 2-16,5 0-2 16,-1 0 3-16,1 0-2 15,-5 0 2-15,0 0-6 0,5 0 5 16,-4 0-4 0,2 0 2-16,3 0 6 0,-6 0-6 15,5 0 4-15,-5 0-2 16,4 0-2-16,-2 0-5 15,-6 1-4-15,1 4-13 16,-1-3 6-16,-3 1 15 16,4-1 4-16,-4 0 3 15,5-2 0-15,-1 2-1 16,-1 1-3-16,1-2 1 16,-1 3 0-16,1-2 0 15,-1 2 2-15,3 0 3 0,-3 0 3 16,1 1 0-1,-1-1-7-15,1-2 7 0,-4-1-1 16,3 4-2-16,-3-1 5 16,0-1-3-16,0 4 8 15,0-2-11-15,0-1 2 16,0 2-4-16,6-2-1 16,-6-4 2-16,0 3-4 15,0-1 1-15,0-1 0 16,0 2 0-16,0-1 1 15,0 2-4-15,0-1 7 16,0 0-6-16,0 1 4 16,0-3-3-16,0-1 4 15,0 3-3-15,0-3 0 16,0 0 0-16,0 0 0 0,0 0 2 16,0 0-2-16,0 0 7 15,0 0 1-15,0 0 5 16,3 0-5-16,-3 0-7 15,0-3 2-15,0-5-3 16,0-1-4-16,0 3-1 16,0-3-12-16,0 1 10 15,0 4 0-15,-12-2 2 16,-2 2-6-16,1 3 3 16,3-3-2-16,-6-2 4 15,5 0 6-15,2 1 1 16,2 1 8-16,0 0 7 0,2 2-12 15,-2-2-3-15,7 0 8 16,-4 3 3-16,4-2-10 16,-3 3 7-16,-1 0-5 15,0 0 3-15,-1 0-5 16,2 0-2-16,-1 0-5 16,1 0 2-16,-1 0 0 15,0 0 3-15,-4 0 0 16,-3 0 2-16,4 0 1 15,2 0-1-15,1 0 14 16,1 0-6-16,-1 0-1 16,0 0-7-16,-8 0-4 15,2 0 2-15,2 4 0 0,-4-2 0 16,1 0 0-16,3 2-1 16,-3-2 1-16,2 2 0 15,2-1 0-15,0-2 0 16,3 4 0-16,-4-1 0 15,1-1 0-15,-1 0 0 16,0-1 0-16,1 2 2 16,-1-1-5-16,1 1 3 15,-1 0 0-15,0-1 1 16,1 1-1-16,-1-1-1 16,4 4 1-16,0-3 0 15,-3 2 2-15,-1 0-3 0,0 4 2 16,1-3-2-1,-5 4 3-15,5-4-4 0,0 2 4 16,-2 1 1-16,2-3-3 16,0 0 2-16,3 3-1 15,4 0-1-15,0 2 3 16,0 2 1-16,0 1 1 16,0 2-5-16,14 1 0 15,-1 2-3-15,-3-2-23 16,-2-2-74-16,-8-6-250 15</inkml:trace>
  <inkml:trace contextRef="#ctx0" brushRef="#br0" timeOffset="-129313.767">2775 15193 56 0,'0'0'19'0,"0"0"-5"15,0 0-11-15,0 0-1 16,0 0 7-16,0 0 13 16,0 0 27-16,0 0-4 15,0 0-13-15,0 0 28 16,0 0 24-16,0 0-12 16,0 0 5-16,0 0-38 15,0 0-13-15,0 0-12 16,0 0 0-16,0 0-10 0,0 0-1 15,0 0-3-15,0 0 2 16,0 0 0-16,0 0 0 16,0 0 7-16,0 0 3 15,0 0-10-15,0 0-2 16,0 0-9-16,11 0-19 16,8 0-1-16,4 0 22 15,16 0 4-15,6-3 2 16,1-1-5-16,12 0 5 15,-5-5-18-15,-7 5 7 16,4 0-32-16,-4 2 32 16,-6-2 6-16,3-1-14 15,-1 0 12-15,-8 2 2 0,1-2 2 16,-5-3 1-16,0 2 2 16,0 2-1-16,2 0-3 15,-2 4 3-15,-3 0-6 16,-1 0-15-16,8 0 23 15,5 0 9-15,14 0 0 16,12 0-6-16,8 0 3 16,10 0-8-16,16 0 2 15,-3 0-31-15,-8 0-1 16,-12 0-20-16,-26 0 7 16,-13 0 21-16,-5 0 20 15,-6 0 4-15,1 0 0 0,3 0 11 16,0-4 23-16,5 2 2 15,2-2 4-15,-1 0-20 16,4 1-6-16,6 3-14 16,0-5 1-16,4 4 1 15,-1-2-2-15,1 1 28 16,-4 0-15-16,0 2-1 16,0-2 6-16,-5 2 4 15,5 0-10-15,0-4-6 16,-4 4 5-16,-5 0-7 15,15 0-3-15,-12 0-1 16,10 0 10-16,-1 0-2 16,4-4-4-16,6-2 7 15,1-1 0-15,9 2 8 16,3-4-11-16,4 0-5 0,0 3 0 16,1 2-6-16,-5 2 1 15,-3 0-7-15,-3 2-5 16,-3 0-1-16,3 0 8 15,-10 0 0-15,6 0 6 16,-9 0 1-16,4 0-3 16,5 0 6-16,7 0-5 15,7-2 2-15,3 0 0 16,10-7-2-16,-2 4-2 16,1 2 1-16,-1-6 3 15,-2 3 1-15,-13 2 1 16,1 0-4-16,-4 4 2 0,-2 0 0 15,2 0 0-15,-7 0 1 16,-6 0-1-16,6 0-1 16,2 0 0-16,8 0 2 15,1 0-5-15,-1 0 3 16,5 0 1-16,-12-4 1 16,-1 2 2-16,-2 0-1 15,-9 0 11-15,0-1 11 16,5 2-21-16,-1-2 7 15,12 1 0-15,7-2 2 16,7-3-6-16,5 1-6 16,11 2 0-16,4 0 1 15,0 4-1-15,1-2-5 0,-5 2 0 16,-9 0-23 0,-14 0 9-16,-3 0 11 0,-11 0 4 15,-2 0 2-15,-2 0 2 16,11 0 0-16,11 0 2 15,3 0 3-15,12-4-3 16,-3 0 4-16,-5 0-6 16,2-1 0-16,-10-1 0 15,-3 1 1-15,6-1 2 16,-15-4-3-16,-2 2 6 16,-12 2-6-16,-7-1-3 15,-7 5-22-15,-19 2-34 0,-20 0-115 16</inkml:trace>
  <inkml:trace contextRef="#ctx0" brushRef="#br0" timeOffset="-128853.56">10543 14847 355 0,'0'0'263'16,"0"0"-259"-16,0 0-1 0,0 0 50 16,0 0 26-16,0 0-12 15,-20 0-16-15,20 0-16 16,0 0-35-16,0 0-8 15,23 0 4-15,13 0 4 16,10 0 15-16,-2 0 3 16,-2 4-16-16,-8-3 3 15,-11 6-5-15,-7-1 0 16,-13-3 2-16,1 1 3 16,-4 3 7-16,0 1 29 0,-11 6 18 15,-19 0-13 1,-5 0-11-16,8 2-16 0,4-7 6 15,4-1-16-15,8-4-7 16,4 2-2-16,-2-6-7 16,9 0-31-16,0 0-78 15,13 0-110-15,29 0 21 16,11 0-151-16</inkml:trace>
  <inkml:trace contextRef="#ctx0" brushRef="#br0" timeOffset="-128549.398">11255 15270 513 0,'0'0'292'0,"0"0"-160"16,0 0-67-16,80-116 13 15,-37 67-30-15,6-1-18 16,4 3-4-16,2 1-19 16,-2 6-7-16,0 9-2 15,-10 5-34-15,-6 12-12 0,-14 6-104 16,-16 8-68-16,-7 0-218 15</inkml:trace>
  <inkml:trace contextRef="#ctx0" brushRef="#br0" timeOffset="-128330.501">11390 14895 239 0,'0'0'516'0,"0"0"-444"15,0 0-47-15,0 0 16 16,0 0-5-16,0 0-7 16,37 82 53-16,2-24-15 15,-2 3-30-15,-1-8-32 0,-10-3-1 16,1-15-4-16,-4-11 0 16,3-10-97-16,-3-10-258 15</inkml:trace>
  <inkml:trace contextRef="#ctx0" brushRef="#br0" timeOffset="-125592.618">3225 15248 128 0,'0'0'58'0,"0"0"-19"15,0 0-10-15,0 0 4 16,0 0-5-16,0 0-12 16,0 0-11-16,19-8 21 15,-19 8 12-15,0-4 8 16,4 2-10-16,-4 0 30 16,0-3 2-16,3 4-35 15,1-3-18-15,1 0-12 0,-1-2 0 16,-1 2-3-16,1 1 0 15,-4-3 0-15,3-2-1 16,1-1 1-16,1-4 1 16,-1-2 3-16,-4-2-1 15,0 3-2-15,0-4 2 16,0 0 0-16,0-4 21 16,0 0-11-16,0 0 0 15,0-4 2-15,0 2-14 16,0 2 5-16,0 2-5 15,0 0 3-15,0 2-4 16,0-1 11-16,-4 2 0 16,-1-1-1-16,5-1 17 15,-7 2-20-15,3-4-1 16,1 2-4-16,-6-2-4 0,5-1 3 16,4 0-4-16,-3-2 3 15,-1 2 0-15,1 1 0 16,-4-6 0-16,1 3-1 15,-1-2 2-15,4-2 1 16,-1 3-2-16,4 3 0 16,-3 0 1-16,-6 3-2 15,5-3 1-15,-3-2 0 16,0-1 0-16,-2-1 0 16,2-2 0-16,0-4 6 0,-2 2 19 15,6-3-17 1,-1 4 6-16,1-3 0 0,-5 1-6 15,3 0 20-15,2-1-14 16,-4-7 2-16,3 6-3 16,0-2 0-16,4 3-13 15,-5 0 5-15,5 2-4 16,-7 3 2-16,4 0-3 16,3-3 0-16,-8-2 0 15,8 2 1-15,0-4-5 16,-5-5 8-16,5-2-8 15,0-6 3-15,0-1 0 16,0 1-10-16,0 3-1 16,0 1 6-16,0 5-16 15,0 3 17-15,0 2 3 16,0 1-1-16,0-3 1 0,0 3 0 16,0-1-1-16,0-4-3 15,0 1-3-15,0 2 4 16,0 2 4-16,0 2-7 15,0 2-16-15,0 0 0 16,0 2-10-16,0 0 6 16,0-2 11-16,0 2 3 15,0 3-4-15,0 2 0 16,0 4-8-16,0 9-95 16,-3 4-198-16</inkml:trace>
  <inkml:trace contextRef="#ctx0" brushRef="#br0" timeOffset="-124587.263">3012 12918 26 0,'0'0'66'15,"0"0"-52"-15,0 0 11 16,0 0-9-16,0 0-16 0,0 0 0 16,11-65 2-16,-7 55 33 15,-1 0-20 1,1 2-15-16,1-2-20 0,-2 3-6 16,-3-2-77-16</inkml:trace>
  <inkml:trace contextRef="#ctx0" brushRef="#br0" timeOffset="-124504.298">3057 12761 78 0,'0'0'66'15,"0"0"-55"-15,0 0-11 16,0 0-1-16,0 0-23 16,0 0 1-16,12-70-84 15</inkml:trace>
  <inkml:trace contextRef="#ctx0" brushRef="#br0" timeOffset="-123269.575">3050 12959 84 0,'0'0'54'16,"0"0"-41"-16,0 0 25 15,0 0-16-15,0 0 9 16,0 0 28-16,0-94-10 16,0 79-23-16,3-3-15 15,1 0 12-15,-4 0-9 16,8 1-8-16,-4-1 7 16,3 0 0-16,-3 0-13 15,-1 1 0-15,2-2-2 0,-1-1-17 16,0 2 6-1,3 0 7-15,-4 1-2 0,2 2 3 16,3-2-2-16,-5-1 3 16,1-1 4-16,-1-1 2 15,2-3 4-15,-5 2 8 16,4-4 6-16,-4 1-2 16,7 0-15-16,-3 0-2 15,-1-2 11-15,1 3 0 16,5-4 14-16,-6 0 19 15,4-3-7-15,2-3-17 16,-5 0-17-16,3-2-4 16,-4 2 4-16,1 5 1 15,-1-1 4-15,-3 0 18 16,6-3 1-16,-6-3-5 0,3-2-8 16,-3-5 12-16,0 0-17 15,0-2 1-15,0 1 3 16,0 3-1-16,0 0-7 15,0 5 24-15,0-2-24 16,0-5-5-16,0 2-2 16,-3-4-5-16,-3-2 6 15,3-1 3-15,-4-1-2 16,3 1 14-16,1 0-15 16,-1 1 18-16,4 2 3 15,0 0 0-15,0 2-19 16,0-2 11-16,0 1-8 0,0 0 7 15,0-2-3-15,0 0-8 16,0-3 11-16,0 3 0 16,0-2 8-16,0-3-14 15,0 0 1-15,0 0-5 16,0-3 3-16,4-4-4 16,-4 7 3-16,3-4 10 15,1 2-13-15,-4 2 11 16,3-5 11-16,-3 1-1 15,0 2-3-15,0-2 3 0,4 0-21 16,-1-1 6 0,3 1-5-16,1 4 1 15,0 4-1-15,2 3 2 0,-6 6 1 16,4-1-4-16,-3-2 3 16,3 3 4-16,-7-6 0 15,5-3-5-15,-1-2 2 16,-4 1-5-16,0 1-3 15,0 1-12-15,0-5 1 16,0-5 7-16,0-3-14 16,-16 1 16-16,5 2-18 15,-5 5-20-15,9 5 10 16,-2 9 25-16,2 12-20 16,4 6-5-16,-1 8 32 15,1 4-35-15,3 3-59 0,-4 3 15 16,-1 0 39-16,5-3 1 15,-7 0-65-15,3 2-36 16,-3 0-49-16,2 1 32 16</inkml:trace>
  <inkml:trace contextRef="#ctx0" brushRef="#br0" timeOffset="-122848.618">2951 9069 198 0,'0'0'199'16,"0"0"-70"-16,0 0-44 15,76-122-85-15,-50 93-12 16,-3 0-20-16,-3 5-11 16,-1 8 25-16,-8 4 18 0,-3 6 5 15,-4 6 9 1,0 0 10-16,-1 0-15 0,4 7-6 15,6 16 12-15,1 3 23 16,5 5 15-16,1 0-25 16,-1-4 3-16,-5 3-26 15,6-7-5-15,-4-2-5 16,-2-3-87-16,-2-4-148 16</inkml:trace>
  <inkml:trace contextRef="#ctx0" brushRef="#br0" timeOffset="-122342.594">2222 8622 552 0,'0'0'71'0,"0"0"-52"16,0 0 68-16,0 0-40 15,69 107 32-15,-46-65-21 16,-7-2-31-16,-6-2-17 16,-3-6-8-16,6-8-2 15,-3-5-1-15,6-12-69 0,0-7-30 16,-5 0-137-16,1-16-190 16</inkml:trace>
  <inkml:trace contextRef="#ctx0" brushRef="#br0" timeOffset="-122195.534">2482 8568 287 0,'0'0'515'16,"0"0"-396"-16,0 0 11 15,0 0-77-15,-39 154-19 16,2-61-5-16,-16 7-23 16,-6 9-6-16,6-5-9 15,4-19-223-15,6-24-336 16</inkml:trace>
  <inkml:trace contextRef="#ctx0" brushRef="#br0" timeOffset="-109052.607">4643 14570 51 0,'0'0'116'15,"0"0"-47"-15,0 0 25 16,0 0-10-16,0 0-20 16,0 0-13-16,0 0-3 15,7-8-2-15,-7 8-27 16,0 0-16-16,0 0 10 15,0 0 3-15,0 0 10 16,0 0 7-16,0 0 9 16,0 0 7-16,0 0-11 15,0 0-14-15,0 8-11 0,0 2-13 16,0 6-1 0,0 2-3-16,0 1 4 0,0-2-1 15,0-3-2-15,23 2 3 16,9-2 4-16,2-4-4 15,5-2-1-15,-6-8-4 16,1 0 5-16,-2 0 5 16,-2-4 2-16,-4-14 1 15,1-4 8-15,-4-7-3 16,-7-4-5-16,-9 1-5 16,-7 1 0-16,0 4-3 15,0 4 5-15,-30 2-10 16,-9 2-4-16,2 9 8 15,-6 7-16-15,4 3-6 0,6 0 5 16,-1 13-23 0,6 10 18-16,14 3-13 0,14-4 16 15,0-6 2-15,0-4 11 16,26-6-2-16,11-2 9 16,2-4 0-16,7 0 0 15,0 0 0-15,-8-2-6 16,-3-11-17-16,-17 5-199 15</inkml:trace>
  <inkml:trace contextRef="#ctx0" brushRef="#br0" timeOffset="-108240.681">5201 14700 166 0,'0'0'120'0,"0"0"-79"0,0 0 41 16,0 0 17 0,0 0-10-16,0 0-33 0,0 4-12 15,0 0-22-15,0-4-7 16,-4 4-11-16,0 0 4 15,-1-2 0-15,5 2-6 16,0-4 15-16,0 0-5 16,0 0 0-16,0 0-12 15,0 0 15-15,0 0 20 16,0 0-2-16,0 0-5 16,0 0-6-16,0 0-11 15,0 0-7-15,0 0 2 0,0 0-6 16,0 0 0-1,0-6-6-15,0-12-14 0,20-6 15 16,3 0 4-16,-4-4-6 16,-8 10 7-16,-2 5 1 15,-6 8 2-15,-3 5 10 16,0 0 6-16,0 0 3 16,0 0-14-16,0 11 3 15,0 10-11-15,0 2-4 16,0 0 2-16,0-8 1 15,0-4-1-15,0-7 2 16,4 0-1-16,3-2-35 16,5-2-45-16,2 0-16 15,2-10-94-15,0-12-178 16</inkml:trace>
  <inkml:trace contextRef="#ctx0" brushRef="#br0" timeOffset="-108098.765">5356 14464 758 0,'0'0'136'0,"0"0"-136"15,0 0-3-15,0 0-43 16,0 0-112-16,0 0-411 16</inkml:trace>
  <inkml:trace contextRef="#ctx0" brushRef="#br0" timeOffset="-106539.924">3911 14793 170 0,'0'0'87'0,"0"0"-24"16,0 0-6-16,0 0-15 15,0 0-16-15,0 0 10 16,4 0 18-16,-4 0-12 15,5 0-6-15,-5 0-17 16,3 0-12-16,-3 0-5 16,0 0 0-16,0 0-1 15,4 0 0-15,-1 0 4 16,1 0-2-16,5 0 1 0,-2 0-3 16,4 0 7-16,1 0 3 15,2 0-2-15,2 8-9 16,0 3 4-16,-2 6-2 15,6 1-2-15,-5 3 1 16,0 2 1-16,-3 2-4 16,-1 4 1-16,-8-2-3 15,2 5-4-15,-5-5-15 16,0 0 10-16,0-2 8 16,0-3-11-16,-12-4 13 15,1 0-3-15,-1-10-48 16,5-2-6-16,3-2-36 15,-4-4-26-15,4 0-86 16</inkml:trace>
  <inkml:trace contextRef="#ctx0" brushRef="#br0" timeOffset="-102992.64">3274 15190 97 0,'0'0'20'0,"0"0"-6"16,0 0-9-16,0 0-5 15,0 0 0-15,0 0-6 16,0 0 6-16,0 0 4 16,0 0 46-16,0 0 11 0,0 0 24 15,0 0-17-15,0-3-6 16,0 2-13-16,0-3-20 15,0-1-22-15,0 1-1 16,0 0 13-16,0-2 7 16,0 2-13-16,0-3-9 15,0 1 24-15,0-4-2 16,0-3-12-16,0-2-14 16,0 0 12-16,0-1-8 15,9 0-4-15,-5 2-12 16,-1-6 6-16,1 5 2 15,8 0-9-15,-1-3 10 0,-1 1-43 16,3 0 29 0,-3-1-14-16,3 0 21 0,-3 2 2 15,6-5-12-15,-5 8-27 16,-2-5 7-16,1 1-3 16,6 4-22-16,-2-4 63 15,-1 6-34-15,-3-1 28 16,-1-2 8-16,-5 1 2 15,3 3 31-15,-4-3 10 16,1 0-1-16,5-4-29 16,1 3 14-16,3-5-17 15,-3 0-10-15,3-4-28 16,1 3 17-16,-2 0-5 0,-5 0 13 16,6 0 3-16,-6 0 0 15,0 1 24-15,0 2 10 16,2-1-11-16,1-1-19 15,-1 2 13-15,-2 0-4 16,0-2-2-16,6 2 3 16,-6-4-5-16,0-2 3 15,-4 2 4-15,6-4-9 16,-2 3-2-16,0 0-5 16,6-1 0-16,-3 0-24 15,-1 1 13-15,2 0 3 16,1 0 3-16,-1-3 0 0,0 0 5 15,4 0-3 1,-2 0 1-16,-3 0-26 0,1-3 1 16,1 2 25-16,-5 2-2 15,6 0 4-15,-3 1 0 16,-2-4 8-16,4 5-4 16,4 0-4-16,-6-6-1 15,6 3-2-15,-1-1 6 16,0 1-1-16,1 0 2 15,-1 0 23-15,4-4 7 16,-3 3-33-16,-2-2 17 16,6-4-18-16,-1 0 21 15,0-1-12-15,-4 2 49 16,1-1-17-16,-6 1-6 16,10 5-1-16,-4 2-10 0,1 1-8 15,3 2-9 1,-8-2-4-16,2 2-3 0,-1-1-1 15,-3 0-25-15,10 0 23 16,-4-2-4-16,1 1-7 16,-1-7 9-16,0 5-2 15,-2-3-2-15,-1 0-39 16,-3 1 25-16,3-3-53 16,1 3 37-16,-2-2-66 15,11-1 58-15,-5 3 0 16,-2-4-21-16,3 1 49 15,-5 3-15-15,2 0 34 0,4 1 4 16,-4 2 26-16,-2 1 10 16,2-2-25-16,-2 1 40 15,5-1-4-15,-3-2-9 16,-2-2-11-16,2 4 12 16,-9-1-36-16,6 3 20 15,-3 2-19-15,-6-2 25 16,5 3-12-16,-2-4-12 15,5-1 5-15,-1 0-14 16,5-5 0-16,-2 0-14 16,2-2 7-16,-2-1-2 15,-2 1 5-15,4 1-62 16,-5-4 3-16,1 4 41 0,-5-2 21 16,4 1-16-16,1 0 14 15,-1-4 3-15,1-4 8 16,-5 2 25-16,9-2-21 15,-1 0-3-15,0 3 5 16,0 6-14-16,-7 0 0 16,3 3 12-16,-7 2 22 15,4 2-4-15,3 0 16 16,1 0-4-16,3-2-12 16,0-1-23-16,5-2-2 15,-2-1-2-15,1 2 2 16,1 1-1-16,-5 1-1 15,0 5 10-15,-3-2 2 16,-5 3 19-16,9-1-25 0,-5-4-5 16,8 1-4-16,1 0 0 15,-6 0-15-15,2 2-4 16,0-1 17-16,-2 2 1 16,2-6-1-16,3 4 2 15,-5-4-3-15,6 3 2 16,-4 4-3-16,-2-2-2 15,2 0 5-15,-2-1-12 16,5-4 2-16,-3 3-3 16,-5-2-16-16,5 0-13 15,-9 2 6-15,9-4 37 16,-6-2 60-16,6 1-52 16,0 6 176-16,-5 0-182 0,1 3-4 15,-5 5 0 1,0-1-8-16,2 0 5 0,-2 4 2 15,0-1 5-15,0 1-4 16,6 1 4-16,-3 0-4 16,3-2 2-16,-6 4 0 15,-4 1 0-15,1 0 1 16,1 4-1-16,-1-2 0 16,-1-2 0-16,1 2 0 15,-4 0-1-15,0-2-20 16,3 0-1-16,1-4-9 15,1 3-20-15,-1 1 1 0,3-5 24 16,-4 3 3 0,4-4-83-16,2 2 15 0,-2-2 46 15,-3 0-32-15,-1-1 4 16,-3 4 73-16,0 3 456 16,0 6-449-16,0 2-14 15,0 0-7-15,0 0-20 16,0 0-38-16,0 0 29 15,0 0-15-15,0 0 2 16,0 0 21-16,0 0 18 16,0 0-13-16,0 0 28 15,0 0-11-15,0 0-142 16</inkml:trace>
  <inkml:trace contextRef="#ctx0" brushRef="#br0" timeOffset="-100267.776">5726 10193 143 0,'0'0'73'0,"0"0"-37"15,0 0 253-15,0 0-202 16,0 0-84-16,0 0-3 16,0 0 66-16,12 61-13 15,-5-61-48-15,-3-1-5 16,5-14 9-16,-2-6 21 15,0-3-14-15,-4-2-16 16,-3-1-14-16,0 7 6 16,0 1 6-16,0 8-16 15,-10 8 13-15,-10 3 5 0,1 0 1 16,-4 9-1-16,-4 17-7 16,4 6 0-16,6 4 7 15,1 3-3-15,5-3 0 16,11-8 3-16,0-6-3 15,0-11 1-15,0-5-7 16,11-4 8-16,12-2-2 16,7 0-9-16,0-8 6 15,5-11 0-15,-1-7-8 16,-8-4-10-16,-6-4-10 16,-8-1-1-16,-12 2 20 15,0 1 15-15,0 5 20 16,-5 7-4-16,-16 7 61 15,1 7-36-15,-3 6-2 16,4 0 10-16,-1 0-46 0,1 25-3 16,5 5-12-16,1 7 5 15,13 1 1-15,0-7-6 16,0-5 7-16,6-7 0 16,15-7 3-16,7-2-1 15,-1-8 1-15,-1-2-7 16,1 0 3-16,-1 0-8 15,4-19 2-15,-7-3 4 16,-3-3-4-16,-10-8 3 16,-6 1-6-16,-4-1 15 15,0 4 8-15,0 7 6 0,-21 6 10 16,1 9-2-16,-6 7-12 16,3 0 42-16,0 7-52 15,0 23-25-15,3 10 22 16,13 7-14-16,7-2 4 15,0-4 0-15,0-10 8 16,14-4-2-16,9-9 6 16,4-6 1-16,1-8-1 15,2-4-5-15,-3 0-19 16,-1-11 22-16,-3-14 6 16,-3-8 5-16,-10-5 1 15,-10 0-2-15,0 2 13 0,0 9 1 16,-14 4-2-1,-18 10 19-15,2 11-6 0,0 2 61 16,0 2-65-16,2 25-28 16,7 13-5-16,8 3-8 15,13-1-7-15,0-11 3 16,0-8 7-16,0-9-10 16,23-9 14-16,4-2 2 15,-1-3 8-15,1 0-6 16,-1-4 9-16,1-12-5 15,-4-5-2-15,-4-2-2 16,-6-5-1-16,-10 2-5 16,-3-3 8-16,0 9 21 15,0 4 8-15,-19 7 2 0,-8 6 18 16,1 3 8-16,-1 3-27 16,1 22-30-16,-1 12-13 15,11 1 12-15,9-1-18 16,7-12 8-16,0-9-1 15,0-7 7-15,14-8-4 16,6-1 9-16,6 0 0 16,-6-8 8-16,-1-16 5 15,-1-7 16-15,-6-5-1 16,-12-3-13-16,0 2 9 16,0 4 0-16,-3 9-10 15,-17 9 4-15,-3 9 0 16,4 6 11-16,5 0-20 15,-6 29-9-15,13 19-37 16,7 10-41-16,4-7-163 0,42-8-278 16</inkml:trace>
  <inkml:trace contextRef="#ctx0" brushRef="#br0" timeOffset="-97590.666">3426 13696 306 0,'0'0'88'16,"0"0"-15"-16,0 0-18 15,0 0-25-15,0 0-1 16,0 0 38-16,0 12-28 15,0 2 20-15,0 0-19 16,0 3-2-16,0 6-9 16,0-2-5-16,0 2 7 15,0-2-8-15,0 2-2 0,9-10-5 16,-2-6-9-16,6-5-2 16,-6-2-5-16,9 0-11 15,1-3 11-15,6-20 8 16,4-7 4-16,-1-9 11 15,-6-3-15-15,-4 1-2 16,-6 1-6-16,-10-1-13 16,0 7-6-16,0 5 19 15,0 4-9-15,-17 7-8 16,-6 11 9-16,-6 4-13 16,-4 3 0-16,-4 5-19 15,-2 16-47-15,9 6 45 16,3-4 0-16,15-2 30 15,8-6 3-15,4-5 9 0,0-3 0 16,11-7 2 0,28 0 3-16,3 0 3 0,4-7 10 15,-9-7 20-15,-10 3-32 16,-8 0-6-16,-6 5-34 16,-13 2-242-16</inkml:trace>
  <inkml:trace contextRef="#ctx0" brushRef="#br0" timeOffset="-97116.734">3600 13682 549 0,'0'0'83'15,"0"0"-34"-15,0 0 18 16,0 0-50-16,0 0 6 16,0 0-23-16,10 115 25 15,1-48 46-15,-2 2-33 16,1 0 22-16,-1-5-41 0,-2-9-11 15,-7-17-4 1,4-19-4-16,-4-10 2 0,3-9-1 16,-3 0 51-16,0-2 5 15,0-24-20-15,0-11-18 16,0-5-8-16,0 1-8 16,0 4-3-16,-10 6 2 15,-3 12-1-15,6 11 0 16,4 8 8-16,-1 0-3 15,4 0-6-15,0 4-29 16,0 10 1-16,0-4 2 16,7-2-50-16,27-8-2 0,5 0-54 15,-6-8-28 1</inkml:trace>
  <inkml:trace contextRef="#ctx0" brushRef="#br0" timeOffset="-90377.675">3706 713 184 0,'0'0'214'15,"0"0"-173"-15,0 0 23 16,0 0 23-16,0 0-10 16,0 0 281-16,0 0-358 15,0-5-12-15,0 5 12 0,0 0-7 16,0 0 13 0,0 0-8-16,0 0 4 0,0 0 8 15,0 0-10-15,0 0 0 16,0 0-1-16,0 5-12 15,0 15 13-15,-7 9-2 16,-2 7-3-16,5 4 8 16,1 6-6-16,3 0-6 15,0 8 1-15,0 3 4 16,0-3-9-16,0 0-15 16,0-2 18-16,0-1 5 15,-4 2 1-15,1-3 1 16,-6 0 3-16,5 3 0 0,1 3-2 15,-1 0-2-15,1 6 4 16,3 2-6-16,-4 6-6 16,-1 2-16-16,1 4 8 15,4 1 2-15,-3-3-1 16,-1 2 6-16,1-5 4 16,-1-4 4-16,-1-4 4 15,1-5 0-15,-3 5 1 16,4 0-2-16,-1-1 6 15,1 2-8-15,-6 1 10 16,2 1-6-16,0 2 1 16,-2-2 0-16,5 0-1 0,1 1 0 15,3 3 1 1,0 0 2-16,0-1 9 0,7-4-9 16,12 2-3-16,4 3 4 15,-3 7-4-15,-6 2 0 16,-2 2 1-16,-1-2-1 15,-8 4 2-15,3-5-4 16,-6 0 4-16,0 1-2 16,0 1 0-16,0 0 0 15,7-3-3-15,3-4 1 16,3 4 0-16,1 2-17 16,2 6-32-16,-4-3-21 15,-1 1 30-15,-8 3-15 16,-3 2 41-16,0 5-19 15,0-2-169-15,0-3 194 0,0 7-40 16,0-9-112-16,-10-8 162 16,-3-2-31-16,13-21 31 15</inkml:trace>
  <inkml:trace contextRef="#ctx0" brushRef="#br0" timeOffset="-89604.643">3412 894 262 0,'0'0'87'16,"0"0"26"-16,0 0 29 15,0 0-104-15,0 0 50 16,0 0-15-16,0 0-2 16,4 13 3-16,12-36 22 15,14-5-36-15,3-14-37 16,6-6-22-16,-2-1-1 16,-1-10 0-16,-6 4-7 15,-7 8 6-15,-13 14-1 0,-4 25 0 16,-6 8 4-1,0 6-4-15,7 38-9 0,0 21 11 16,9 15 26-16,7-2-23 16,7-14-1-16,4-14-2 15,8-16-31-15,-7-16-163 16,-8-14-113-16</inkml:trace>
  <inkml:trace contextRef="#ctx0" brushRef="#br0" timeOffset="-88814.46">2775 333 238 0,'0'0'426'0,"0"0"-408"16,0 0-14-16,0 0 10 16,0 0 8-16,23 144-3 15,-3-100 27-15,-6 0-23 16,5-1-14-16,-3-13-8 16,-1-5-2-16,0-6-16 15,5-15-88-15,-6-4-165 16</inkml:trace>
  <inkml:trace contextRef="#ctx0" brushRef="#br0" timeOffset="-88680.263">3023 446 493 0,'0'0'189'16,"-103"140"-147"-16,34-37 48 0,0 12-25 15,6 7-51-15,4 0-14 16,13-7-144-16</inkml:trace>
  <inkml:trace contextRef="#ctx0" brushRef="#br0" timeOffset="-87077.652">11500 4644 84 0,'0'0'164'15,"0"0"-105"-15,0 0-16 0,0 0-35 16,0 0-3-16,0 0 6 16,0 0 2-16,0 0-6 15,0 0 29-15,0 0 32 16,0 0-14-16,0 0-18 16,0 0-9-16,7 0 2 15,16 0-8-15,0 0 2 16,16 0 0-16,14 2-11 15,9 0-8-15,10 0-6 16,8 1 2-16,-4-3-24 16,0 1-12-16,-4 1 1 15,-6 1-37-15,-13-2 21 0,-4 3 36 16,-11-2 12 0,-3 2 3-16,-5-2 7 0,4-1 52 15,1 2 2-15,2-1-26 16,6-2-7-16,3 0 10 15,3 0-18-15,1 0-20 16,-4 0 2-16,-9 0-1 16,-9 0-1-16,-10 0 1 15,-9 0 0-15,-9 0 1 16,0 0-4-16,-13 0-7 16,-29 6-115-16,-2 6-113 15,1-4-125-15</inkml:trace>
  <inkml:trace contextRef="#ctx0" brushRef="#br0" timeOffset="-86782.682">12598 4567 125 0,'0'0'628'0,"0"0"-564"15,0 0-50-15,0 0-10 16,0 0-1-16,0 0 6 15,96 25 26-15,-70-11-26 16,-3 0 2-16,-7-2-10 16,-16 0 4-16,0 4-4 0,0 0 3 15,-16 4 9-15,-26 1 21 16,-4 2-2-16,-4-4-27 16,9-6 6-16,15-3-11 15,6-4 2-15,20-3-2 16,0-3-12-16,0 0-98 15,0 0-69-15,20-9-168 16</inkml:trace>
  <inkml:trace contextRef="#ctx0" brushRef="#br0" timeOffset="-86356.907">12948 4399 232 0,'0'0'426'15,"0"0"-381"-15,0 0 7 16,145-126 17-16,-83 80 35 15,-9 1-40-15,-10 4-37 16,-13 7-17-16,-14 8-10 16,-16 8-4-16,0 9-18 15,0 8-119-15,-36 1-29 16,-6 0-249-16</inkml:trace>
  <inkml:trace contextRef="#ctx0" brushRef="#br0" timeOffset="-86192.994">12915 4088 686 0,'0'0'105'0,"0"0"-57"16,0 0 72-16,0 0-59 16,175 127-40-16,-133-81-17 15,-8 0-4-15,-11-2-281 16</inkml:trace>
  <inkml:trace contextRef="#ctx0" brushRef="#br0" timeOffset="-65229.868">9331 13046 366 0,'0'0'116'16,"0"0"-58"-16,0 0 24 15,0 0-34-15,0 0-26 16,0 0 8-16,0 0-2 16,0 0 9-16,0-5 11 15,0 5 8-15,0 0-2 0,0 0-22 16,0 0-5-1,0 0-14-15,0 0 3 0,0 0-10 16,0 15-4-16,0 9 0 16,0 10-1-16,0 5 0 15,0-3-1-15,0 0 0 16,0-7 2-16,7-3-5 16,7-8 5-16,6-7-5 15,-1-5 4-15,-3-6-1 16,2 0 2-16,5 0 3 15,3-21 6-15,-3-7 13 16,0-4-1-16,-3-2-14 16,-8 5 4-16,-5-1-12 15,-7 9 7-15,0 7-4 16,0 5 0-16,0 9 5 0,0 0 17 16,0 0-24-1,0 11-2-15,0 14-8 0,0 4 4 16,0 5 1-16,16-3 2 15,11-10 0-15,-4-3 0 16,-2-7 1-16,2-10 1 16,-7-1-1-16,3 0 10 15,1-9-2-15,3-21 43 16,3-13 9-16,-8-7-19 16,-2-5-12-16,-6 5-9 15,-10 5-8-15,0 7-8 16,0 6-1-16,0 8-1 0,0 12 5 15,-3 8-5-15,-4 4-4 16,3 0-6-16,4 0-44 16,0 11-40-16,0 14-18 15,7 5-9-15,13-2-132 16,-1-5-115-16</inkml:trace>
  <inkml:trace contextRef="#ctx0" brushRef="#br0" timeOffset="-64509.889">9872 13453 376 0,'0'0'149'0,"0"0"-74"0,0 0 17 16,0 0-19-16,0 0 24 15,0 0 1-15,46-106-20 16,-32 75-20-16,-1 2-38 15,-3 3 11-15,-6 5-13 16,-1 8 3-16,-3 7-9 16,0 6 3-16,0 0 4 15,0 0-13-15,0 7-6 16,0 23-12-16,0 6 8 16,0 7 2-16,0-8 2 15,9-4-1-15,-2-9 1 16,4-8 0-16,-2-10 1 0,-6-4-6 15,4 0-1-15,-3 0-43 16,1-21-60-16,-1-6-136 16,-4-11-299-16</inkml:trace>
  <inkml:trace contextRef="#ctx0" brushRef="#br0" timeOffset="-64321.762">9998 13104 1054 0,'0'0'83'0,"0"0"-53"16,0 0 16-16,0 0-14 15,0 0-29-15,0 0-3 0,0-2-2 16,0-3-19 0,3 4-55-16,13-4-45 0,-2 3-161 15,-1-4-276-15</inkml:trace>
  <inkml:trace contextRef="#ctx0" brushRef="#br0" timeOffset="-64065.997">10482 13041 951 0,'0'0'77'0,"0"0"-73"16,0 0 20-16,0 0-6 15,0 0-11-15,0 0-7 16,137 9-2-16,-111-3-25 16,-10 2-84-16,-9 0-35 15,-7 0-86-15,0 1-238 16</inkml:trace>
  <inkml:trace contextRef="#ctx0" brushRef="#br0" timeOffset="-63872.819">10470 13254 734 0,'0'0'241'0,"0"0"-200"0,0 0 43 16,0 0-30-16,0 0-36 15,0 0-5-15,158 17-13 16,-128-16-1-16,-4-1-25 16,1 0-54-16,-4 0-119 15,0 0-194-15</inkml:trace>
  <inkml:trace contextRef="#ctx0" brushRef="#br0" timeOffset="-63579.026">11156 13230 980 0,'0'0'11'0,"0"0"-9"16,0 0 10-16,0 0-11 16,0 0 8-16,0 0-5 15,126 39 8-15,-103-39-8 16,-4-21 14-16,1-9 4 15,-6-4 19-15,-9-6-14 16,-5-2-12-16,0 4 16 16,-23 2-14-16,-16 8-1 15,-10 12-16-15,-8 12-8 16,-1 4-26-16,-2 28-19 0,10 24-41 16,15 6-117-16,21-2-178 15</inkml:trace>
  <inkml:trace contextRef="#ctx0" brushRef="#br0" timeOffset="-61009.118">4185 8482 66 0,'0'0'188'0,"0"0"-130"15,0 0 7-15,0 0-7 16,0 0 23-16,0 0 2 16,0 0-11-16,13-2-21 15,-13 2-11-15,0 0-8 16,0 0-5-16,0 0-2 15,0 0 4-15,0 2-16 16,0 16-8-16,0 8-2 0,0 8-1 16,0 5 1-1,16-1 1-15,-6-4 0 0,10-9-2 16,-1-4 4-16,-8-12-6 16,1-3 2-16,-1-6-4 15,-8 0 6-15,13 0 1 16,-2 0-5-16,2-7 10 15,11-14 14-15,-8-7 22 16,1-2-21-16,-6 1-4 16,-5 5-1-16,-9 1-20 15,0 11 24-15,0 5-15 16,0 7 15-16,0 0 2 0,0 0-26 16,0 13-2-16,0 16-18 15,0 4 15-15,7 9-3 16,23-6 7-16,-4-5-14 15,10-9 15-15,-3-8-7 16,-6-9 6-16,-1-5-6 16,-3 0 4-16,4-5 3 15,-1-23 10-15,1-16 27 16,1-11 18-16,-14-2-10 16,2-2-35-16,-12 11 10 15,-4 8-19-15,0 7 4 16,0 12-2-16,0 11 2 15,-13 6-5-15,10 4-24 0,-1 0-40 16,4 6-59 0,0 12-191-16,0 6-118 0</inkml:trace>
  <inkml:trace contextRef="#ctx0" brushRef="#br0" timeOffset="-60454.913">4895 8776 268 0,'0'0'117'0,"0"0"-27"16,0 136-27-16,0-80 22 16,0-3-43-16,0-5 5 15,0-7-3-15,0-15-16 16,0-12-15-16,0-7-9 15,0-4 22-15,0-3 16 16,0 0 8-16,0 0 16 0,0-3 39 16,0-16-37-16,0-7-29 15,0-8-21-15,0 2-14 16,-4 2 12-16,-7 6-14 16,-1 6 5-16,5 6 1 15,0 5-6-15,7 5 14 16,-4 2-9-16,4 0 0 15,0 0-7-15,0 0-2 16,0 0-3-16,0 0-3 16,0 0-1-16,0-2-16 15,23-4 23-15,7 2 2 16,11-5-2-16,5 1-45 0,-3-7-47 16,-5-1-238-1,-8-2-210-15</inkml:trace>
  <inkml:trace contextRef="#ctx0" brushRef="#br0" timeOffset="-59764.009">5323 8538 553 0,'0'0'161'16,"0"0"-112"-1,0 0-4-15,0 0-20 0,0 0 3 16,0 0-6-16,95-10-21 16,-38 4 12-16,5-4 162 15,-6-1-158-15,-10 4-13 16,-16-1-4-16,-14 6-2 15,-9 2-79-15,-7 0-69 16,0 0 28-16,0 0-115 16,-19 15 34-16</inkml:trace>
  <inkml:trace contextRef="#ctx0" brushRef="#br0" timeOffset="-59546.959">5300 8761 544 0,'0'0'188'0,"0"0"-18"16,0 0-18-16,0 0-74 15,0 0-28-15,205-30-7 16,-173 21-33-16,-6 4-7 16,1-1-3-16,-4-1-5 15,-4 3-71-15,-8 0 1 16,-1 1-154-16,-10-2 39 15,0-2-122-15</inkml:trace>
  <inkml:trace contextRef="#ctx0" brushRef="#br0" timeOffset="-59216.917">5448 8332 659 0,'0'0'93'16,"0"0"-31"-16,0 0 1 0,0 0-21 15,0 0-23-15,0 0 2 16,0 58 34-16,4-6-9 15,-1 12-41-15,-3 12 66 16,0 0-53-16,0-5-16 16,0-12-1-16,-7-15-2 15,0-7-4-15,7-13-29 16,0-12-58-16,0-8-156 16,0-4-258-16</inkml:trace>
  <inkml:trace contextRef="#ctx0" brushRef="#br0" timeOffset="-58803.493">6039 8554 521 0,'0'0'283'15,"0"0"-268"-15,0 0 21 16,0 0 1-16,0 0-10 15,-14 109 13-15,35-97-18 16,7-6-10-16,-5-6-8 16,-1 0 4-16,9-18-4 15,-4-25 6-15,-4-13-10 16,-5-8-4-16,-6 2-37 16,-12 7-11-16,0 12-31 15,-12 10 28-15,-33 18-10 16,-13 15-68-16,-6 18-111 15</inkml:trace>
  <inkml:trace contextRef="#ctx0" brushRef="#br0" timeOffset="-55070.544">12582 8855 288 0,'0'0'54'0,"0"0"74"16,0 0-18-16,0 0-104 0,0 0-6 15,0 0 6 1,0 0 18-16,0-2 11 0,0 2-6 16,0 0-10-16,0 0 9 15,0 0-8-15,0 0 1 16,0 0-16-16,0 0 2 16,0-2 2-16,0-2-9 15,0 0-4-15,0-1-14 16,0-2 18-16,0-3 5 15,0 2-2-15,0-4 7 16,0 2 22-16,0 0 2 16,0 0-20-16,0 4 13 0,0-1-13 15,0 4 7 1,0 1-16-16,0 0 11 0,0 2 2 16,0 0 9-16,0 0-11 15,0 0-1-15,0 0-2 16,0 10-13-16,-3 20-2 15,-17 10 2-15,-6 11-3 16,-1 12 6-16,1 4-6 16,-5 0 2-16,8-4 0 15,4-13-20-15,5-14-2 16,9-13 20-16,1-10 0 16,4-9 1-16,0-4-9 15,0 0-7-15,0-18-11 0,12-19 26 16,15-10 3-1,-1-7-7-15,5-2 4 0,-1-1-7 16,1-1 10-16,3-1-17 16,-7 6-10-16,-4 9 21 15,-7 10 6-15,-13 14 68 16,1 14-36-16,-4 3 3 16,0 3 16-16,0 0 1 15,0 9-52-15,0 21-11 16,0 10 9-16,3 8-1 15,13 2 5-15,-2 0-3 16,6 2 2-16,-1-3 0 16,1-3 2-16,-1-4 0 15,-12-11 7-15,0-1-9 0,-3-11 4 16,-4-3-3 0,0-6 4-16,0-4 5 0,0-2 26 15,-27-1 21-15,-10 2 5 16,-21-3-35-16,-6 2-28 15,-9 2 0-15,4 2 5 16,13 0-5-16,13 1 0 16,13-4 0-16,18-2 0 15,8 0-1-15,4-3-3 16,0 0-13-16,0 2-69 16,0 0 32-16,31-2-30 15,4 0-158-15,-9 0-180 16</inkml:trace>
  <inkml:trace contextRef="#ctx0" brushRef="#br0" timeOffset="-54185.927">12961 8865 301 0,'0'0'352'16,"0"0"-267"-1,0 0-4-15,0 0-1 0,0 0-21 16,0 0-8-16,0-2-18 16,0 2 7-16,0 0-11 15,0 13-11-15,0 12-14 16,0 6 9-16,0 11-3 16,0 3 0-16,0 2 1 15,0-6-4-15,3-4-6 16,17-9 1-16,3-8-2 15,0-5 2-15,0-9-2 16,-6-1 1-16,3-5 6 16,3 0 2-16,0-6 2 15,3-14 27-15,1-6-2 0,-8-4-10 16,-3-2-17-16,-9-1 19 16,-3 1-12-16,-4 5 1 15,0 3-6-15,0 5-4 16,0 12 6-16,0 4-13 15,0 3 18-15,-4 0-18 16,4 0-1-16,-3 22-20 16,3 7 20-16,0 8-8 15,0-1 8-15,0-6-1 16,10-3 4-16,13-7-4 16,0-8 4-16,-3-4-1 15,3-8 0-15,-4 0 4 16,3 0-1-16,6-29 11 0,2-9 24 15,-4-7-3-15,-3-4-6 16,-12 5-22-16,-11 1 1 16,0 8-8-16,0 6 5 15,0 4 3-15,-18 11-18 16,2 9 3-16,1 5-14 16,11 0-24-16,0 2-54 15,4 23-97-15,0-1-14 16,0 4-323-16</inkml:trace>
  <inkml:trace contextRef="#ctx0" brushRef="#br0" timeOffset="-53374.979">12476 9571 122 0,'0'0'130'16,"0"0"-38"-16,0 0 32 16,0 0-2-16,0 0-13 15,0 0-11-15,0 0 42 16,0 0-45-16,0 0-23 0,4 0-27 15,-1 0 4-15,9 0 23 16,8 0-35-16,10 0-6 16,16 0-1-16,14 0-3 15,25 0-13-15,21 0-3 16,20 0-10-16,15-2-1 16,4 0-1-16,-12 0-9 15,-14 2-24-15,-31 0-8 16,-39 0 6-16,-26 0-3 15,-19 0 19-15,-4 0-2 16,0 0 3-16,-35 2 11 16,-15 0-63-16,-6-2-243 15,-1 0-141-15</inkml:trace>
  <inkml:trace contextRef="#ctx0" brushRef="#br0" timeOffset="-52505.617">12881 9824 137 0,'0'0'102'16,"0"0"-39"-16,0 0 35 16,0 0 31-16,0 0-2 15,0 0-50-15,0-31-13 0,0 31 33 16,0 0-25-16,-5 0-4 16,5 0-26-16,-7 10-21 15,-4 19-21-15,-1 13-2 16,-8 8 0-16,-3 8 4 15,6 0 0-15,-3 1 0 16,4-2-2-16,13-9 3 16,-1-14-5-16,4-15 4 15,0-11-2-15,0-8 1 16,0 0 7-16,0-14 8 16,0-25-1-16,16-11 0 15,5-12 0-15,-1 0-5 16,-1 2-9-16,-3 0-1 0,-5 4-17 15,-4 7-15-15,-2 11 18 16,-1 16-8-16,-1 12 22 16,1 10 2-16,-1 0-2 15,10 19-31-15,4 19 6 16,3 9 20-16,-1 7 4 16,-12 4 0-16,2 1-1 15,-9-1 0-15,0-2-2 16,0-6-4-16,0-6-26 15,0-5 20-15,0-10 10 16,-12-2 4-16,1-10-1 16,-8-2 0-16,6-7 0 0,-1-4 2 15,-5-4 24 1,-4 0 14-16,-11 0 14 0,-5 0-26 16,2-8-11-16,-2 0-8 15,6 4 10-15,10 2 4 16,10 2-13-16,6 0-9 15,7 0-2-15,0 0-10 16,0 0-40-16,0 0-71 16,20 0-112-16,10 0-147 15</inkml:trace>
  <inkml:trace contextRef="#ctx0" brushRef="#br0" timeOffset="-52061.874">13284 9753 446 0,'0'0'169'0,"0"0"-78"0,0 0-21 16,0 0 1 0,0 0 12-16,0 0-20 0,0 7-18 15,0 16-27-15,0 15-8 16,-3 13 8-16,-17 9-8 15,1 8-3-15,8-2-6 16,4-4 0-16,7-8 3 16,0-11-6-16,7-10 2 15,27-12-2-15,1-6 2 16,-1-4 1-16,0-9-1 16,-6 2-5-16,-10-4-21 15,1 0-45-15,-3-10-118 16,-9-12-292-16</inkml:trace>
  <inkml:trace contextRef="#ctx0" brushRef="#br0" timeOffset="-51889.977">13132 9990 1120 0,'0'0'46'16,"0"0"-44"-16,0 0 60 15,0 0-19-15,259-16-43 16,-190 12-7-16,-20 0-114 16,-22-3-395-16</inkml:trace>
  <inkml:trace contextRef="#ctx0" brushRef="#br0" timeOffset="-50369.868">14284 9296 478 0,'0'0'219'0,"0"0"-127"16,0 0 8-16,0 0-42 16,0 0-1-16,0 0-23 15,0 0 3-15,7-2-6 0,0 2-1 16,9 0-15-16,7 0 1 15,11 0 4-15,11 0-14 16,1 0-5-16,4 0-1 16,-8 0-37-16,-15 0-116 15,-20 0-340-15</inkml:trace>
  <inkml:trace contextRef="#ctx0" brushRef="#br0" timeOffset="-50190.987">14208 9488 1012 0,'0'0'194'15,"0"0"-174"-15,0 0 36 0,0 0-4 16,0 0-33-16,201-6-15 16,-151 5-4-16,-4 1-34 15,-12 0-141-15,-11 0-281 16</inkml:trace>
  <inkml:trace contextRef="#ctx0" brushRef="#br0" timeOffset="-49261.08">15653 8968 511 0,'0'0'139'16,"0"0"-60"-16,-122 128-20 16,69-82 15-16,3-2 0 15,-8-6-17-15,5-8-26 0,3-6 3 16,4-8-14-16,13-9-4 16,3-7-3-16,10 0 3 15,4-1-12-15,6-19-4 16,10-9-14-16,0-4-5 15,0-1 7-15,17 1 0 16,19 8-3-16,-10 6 1 16,1 9 7-16,-8 10 6 15,-5 0 1-15,9 19 2 16,0 16 50-16,13 10-7 16,10-3-15-16,3-4 18 15,8-7-18-15,0-6 17 0,-8-8-21 16,-3-8-11-16,-16-3-13 15,-7-3-2-15,-11-3-10 16,-12 0-101-16,0 0-80 16,-12-7-703-16</inkml:trace>
  <inkml:trace contextRef="#ctx0" brushRef="#br0" timeOffset="-29390.568">8301 12216 141 0,'0'0'54'16,"0"0"-14"-16,0 0-18 15,0 0 15-15,0 0-25 16,0 0 3-16,0 0-13 16,8 0 0-16,-8 0-2 15,0 0 1-15,0 0-1 16,0 0 0-16,0 0 0 15,0 0-30-15,0 0-9 16,0 0-7-16,0 0-37 16,0 0-35-16</inkml:trace>
  <inkml:trace contextRef="#ctx0" brushRef="#br0" timeOffset="-28685.69">8301 12216 78 0,'8'-10'132'16,"-8"7"-49"-16,0 2-31 15,0-1 1-15,0 2 5 16,0-3-15-16,0 2-20 16,0-1 1-16,0 2-17 15,0-3-6-15,0 2-1 16,10-2-3-16,6 0-1 16,3-3-22-16,4-3-12 15,4-1-12-15,0 1 6 0,-1-1-5 16,-3-1 2-1,-3 5 27-15,-10 1 11 0,-3-1 9 16,2 2 6-16,-2-2 41 16,-3 0 10-16,8-1-23 15,-5 0-10-15,0-2-3 16,9 1-19-16,-5-1-2 16,8-1 0-16,1-1 0 15,-1-1 0-15,4 1 0 16,-5-2 0-16,1-1 0 15,1 0 0-15,-1 1 0 16,-5-2 3-16,2 3-1 16,-5 2 1-16,1 0 2 15,4-2 5-15,2 0-9 0,1-3 5 16,4 0-11-16,0 1 5 16,4-4 0-16,-1 2 0 15,-3 1 0-15,7-1-4 16,-3 0-4-16,5 2 3 15,1-3-19-15,1-2-2 16,1 1-8-16,-5 2-14 16,1-2 18-16,0-2 10 15,-4 2-11-15,3 0-13 16,0-2 44-16,5 2 0 16,-1-4 5-16,5 0 3 15,5-4 9-15,2-2 3 16,4-3-20-16,-1 1-6 15,6 2 6-15,-5 2 0 16,-1-2-2-16,-5 3-1 0,-5-2 2 16,0 5-2-16,-9 2-1 15,-7 3 3-15,4 0-4 16,-8 1-2-16,-1 0 3 16,1 4 4-16,-3 0 0 15,-5 6-1-15,1-1-1 16,-8 5-111-16</inkml:trace>
  <inkml:trace contextRef="#ctx0" brushRef="#br0" timeOffset="-24005.717">7127 10563 143 0,'0'0'30'0,"0"0"-30"15,0 0 24-15,0 0-20 16,0 0 7-16,0 0 6 0,21 0 15 15,-16 0 5-15,-5 0-7 16,0 5 2-16,0-5-2 16,0 1-6-16,0 4-6 15,0-4-2-15,0 2-15 16,0-2 2-16,0 2-3 16,0-2 1-16,4 3-1 15,-4 1 0-15,3 0 15 16,5 4-14-16,-5-2 3 15,2 4-4-15,2-2 1 16,1 4 0-16,0-3-1 16,-1 2 0-16,1 0 0 15,-5 2 0-15,6-2 0 0,-6 0-1 16,5 0 3-16,-5-2-3 16,6 1 2-16,-6 0-2 15,5-1 1-15,-1 0 0 16,5-2 0-16,-1 1-1 15,1-2 1-15,-5 1-1 16,4 2 0-16,-2 3 1 16,-2-4 0-16,5 5 0 15,-8-2 0-15,6-2-2 16,-1 1 2-16,-2-4 0 16,0 1 0-16,0 1 0 15,6-1 2-15,-3 1-4 0,3 0 4 16,-3-2-4-16,3 1 1 15,-3 2 0-15,-1 0 2 16,2-1 0-16,-4-2-1 16,2 0 0-16,-6-1-2 15,4 2 1-15,0 1 1 16,2-1 3-16,2 3-3 16,5 1-2-16,-6 0 2 15,-1-1 0-15,2 2 0 16,-4-3 0-16,2 3 0 15,1-2 0-15,-3 1 0 16,2 0-1-16,-2 3 2 16,-3-7-2-16,5 7 1 15,-2-3 0-15,-4-2 0 0,4 2 0 16,2-4-2-16,-2 2 4 16,0 2-3-16,2-1 2 15,-2 2-2-15,0-1 1 16,-3 2 0-16,5-1 1 15,-6 1 0-15,4-3 3 16,-3 1-3-16,5 1-2 16,1-1 2-16,-3-2-2 15,6-2 3-15,-6-1 0 16,9-2 4-16,-9 1 5 16,0 0 3-16,2-2-5 15,-6 4 14-15,1-2-15 16,-1 2 0-16,6 1 4 0,-5 2 8 15,3-1-12-15,0 0-7 16,-4-4 0-16,3 0 2 16,1-1-3-16,0 0 0 15,2 1 2-15,-2 2 6 16,-4-2-3-16,1 2-3 16,3-2 6-16,-2 1-3 15,2 0-1-15,0 1 1 16,2-2-1-16,2 4-3 15,-4-1 0-15,2-2-1 16,1 0 3-16,3 2-5 16,-3-1 4-16,3 2-2 0,-3 1 2 15,1-2-2-15,-2-1 1 16,-2 0 1-16,0 2-4 16,-2 0 4-16,2 2 0 15,0-1 0-15,-3-1-1 16,5-1 0-16,-6 2-1 15,4-1 0-15,-3 0 1 16,5-2-1-16,-6-2 3 16,4 1-4-16,1-1 2 15,0 4 0-15,-1-1 0 16,1-1-1-16,0 2 1 16,-1 0 3-16,-3 2-3 15,8 0 1-15,-5-1-1 0,1 1-1 16,-1 1 0-1,1 1 1-15,0-3-1 0,-5 2 0 16,1-1 0-16,4-2 0 16,0 3 3-16,-5-2-4 15,1 1 2-15,-1 2-1 16,6-3 2-16,-5-2-3 16,3 1 1-16,1-2 0 15,3 0 0-15,-4 3 1 16,6-1-1-16,-3 1 1 15,2 1 5-15,-1 0-5 16,1 0 1-16,-4-1 1 16,2 0 0-16,3 2-3 15,-6-1 0-15,5-2 1 0,-1 0-1 16,1-1 3-16,-1 3-2 16,1 3 13-16,-1-1-5 15,-4 0 3-15,5 0 4 16,-1 2-12-16,-2-2 3 15,1 2 1-15,3 2 2 16,-3-2-3-16,1 2 1 16,1-4-6-16,-5 3 5 15,9-2 5-15,-5 2-1 16,1 1 16-16,2 0 2 16,2 0 0-16,0 1-14 15,-2 2 18-15,-1-2-22 16,1 2 2-16,2-4-11 0,-6 2 9 15,3 1-7 1,-3 0 4-16,3 2-1 0,-3-3-2 16,3 4-5-16,-3-3 0 15,3 0 2-15,1 1 0 16,-2 1-2-16,-1-3 0 16,1 3 1-16,-5 0-1 15,6 1 0-15,-6-1 0 16,0-5 0-16,0 3 0 15,5-3 2-15,-5-1-2 16,6-2 1-16,-3 2-2 16,3 0 2-16,-3 0-1 0,-3 2 0 15,6-2 0-15,-6-2 0 16,2-2 1-16,-2 0-2 16,0-5 2-16,0 0-2 15,-2-3 2-15,-5-2-3 16,4 0-3-16,-4-2-18 15,0 0-24-15,0 0-19 16,0 0-5-16,0 0-14 16,0 0-108-16,0-2-67 15</inkml:trace>
  <inkml:trace contextRef="#ctx0" brushRef="#br0" timeOffset="-22572.985">7972 10659 91 0,'0'0'120'0,"0"0"-65"16,0 0 7-16,0 0 25 0,0 0-13 15,0 0-11-15,0 0-29 16,0 0 3-16,0 0-2 16,0 0-5-16,0 0-4 15,0 0-3-15,0 0-11 16,0 0-4-16,0 0 7 16,0 0 6-16,0 0-8 15,0 0 1-15,0 0 3 16,0 0-10-16,0 0 1 15,0 0-7-15,0 0 7 16,0 0-7-16,0 0 1 16,0 0-2-16,0 7-12 0,0-1-5 15,-16 2 0-15,2 2-37 16,-2-4-7-16,2 4-49 16,2-3-44-16,1 0-5 15,2-1-110-15</inkml:trace>
  <inkml:trace contextRef="#ctx0" brushRef="#br0" timeOffset="-22509.022">7972 10659 218 0</inkml:trace>
  <inkml:trace contextRef="#ctx0" brushRef="#br0" timeOffset="-22430.067">7972 10659 218 0,'-106'73'115'0,"103"-69"-26"0,-10 0-9 0,6 2-54 16,-5 1-18-16,1 0 1 16,-1 3-9-16,1-2-3 15,-1 1-70-15,5-6-20 0,-4 1-34 16</inkml:trace>
  <inkml:trace contextRef="#ctx0" brushRef="#br0" timeOffset="-22206.195">7642 10844 134 0,'0'0'320'16,"0"0"-288"-16,0 0-10 15,0 0-5-15,0 0-16 16,0 0 4-16,-43 16-5 16,31-10 0-16,1-4-30 15,-1 2 15-15,1 0 7 0,4 1-47 16,-2-2-38-16,6 2 20 16,-8 0 2-16,2 4 20 15</inkml:trace>
  <inkml:trace contextRef="#ctx0" brushRef="#br0" timeOffset="-21903.37">7642 10844 89 0,'-195'93'92'0,"183"-87"-61"16,8-5 46-16,1 1 10 16,3-2-57-16,0 3-9 15,0-2 41-15,0-1 0 16,0 3-17-16,0-3-9 16,-4 0-13-16,4 1-1 15,0-1-10-15,-3 0-11 16,-3 3 5-16,-1 1-5 0,4-3-1 15,-1-1 0 1,4 0-2-16,0 0-38 0,0 0-73 16,0 2 49-16,0-2 25 15,0 4 9-15,0-1 8 16,0 1 22-16,0-1 9 16,0 1-2-16,-3 1 24 15,-3-2-30-15,3 0-1 16,3-2 1-16,0 2-2 15,0-3 0-15,0 0-39 16,0 0-85-16</inkml:trace>
  <inkml:trace contextRef="#ctx0" brushRef="#br0" timeOffset="-20495.529">7497 11314 85 0,'0'0'221'0,"0"0"-127"15,0 0-15-15,0 0-11 0,0 0-14 16,0 0-4-16,0 0-36 16,0 0-12-16,0 0 9 15,0 0 12-15,0 0 2 16,0 0-3-16,0 0 7 16,0 0 11-16,0 0-6 15,3-8-2-15,1-9 5 16,12-4-9-16,-2-6-1 15,-2-2-13-15,2-1-1 16,-1 1-3-16,-6 1-2 16,-7 2 28-16,0-2-32 15,0 1 4-15,0 2 2 0,-11 5 6 16,-1 3 1-16,1 3-15 16,8 4 3-16,-3 6-1 15,3 3 2-15,3 1 2 16,0 0-1-16,0 0-4 15,0 0-1-15,0 0-2 16,0 0-5-16,0 0 4 16,0 0-1-16,0 0 2 15,0 0 0-15,0 0-1 16,0 0 1-16,0 0 3 16,0 0-3-16,0 0 0 15,26 5 1-15,13 4-1 16,11-1 9-16,-13-1-5 0,2 1-5 15,-9-1 3 1,-7-1-3-16,-7-2 1 0,-6 1 0 16,-1 0-14-16,-5-3-188 15,-4-2-362-15</inkml:trace>
  <inkml:trace contextRef="#ctx0" brushRef="#br0" timeOffset="-18934.792">6534 11141 299 0,'0'0'88'15,"0"0"-40"-15,0 0 39 16,0 0-15-16,0 0-27 15,0 0 2-15,0-2-7 16,0 2-9-16,0 0-12 16,0 4 7-16,0 12-6 15,0 10 0-15,0 7 4 0,0 6-4 16,0 5-10-16,0 2-10 16,0-3 2-16,0-10 0 15,0-10-4-15,0-10 4 16,0-6-4-16,0-7 1 15,0 0-15-15,0 0-4 16,0-8 20-16,0-18 8 16,0-9 62-16,0-9-40 15,0-3 3-15,0-2-16 16,0 1-11-16,0 4-1 16,0 4 10-16,0 10-14 15,0 6 9-15,0 8 1 16,0 8 5-16,0 4-12 0,0 4 3 15,0 0-7 1,0 0-5-16,0 0-13 0,16 0 7 16,23-2 6-16,-2 0 8 15,2 2-3-15,-2 0 0 16,-5 0 0-16,-5 0-1 16,-10 0-43-16,-1 0-62 15,-5 0-18-15,-11 0-18 16,0 0-241-16</inkml:trace>
  <inkml:trace contextRef="#ctx0" brushRef="#br0" timeOffset="-18724.916">6527 11336 611 0,'0'0'236'0,"0"0"-116"16,0 0 7-16,0 0-88 16,0 0-19-16,0 0-17 15,103-33-3-15,-84 33-43 16,1 0-168-16,-13 0-180 16</inkml:trace>
  <inkml:trace contextRef="#ctx0" brushRef="#br0" timeOffset="-18146.222">6913 11306 232 0,'0'0'189'0,"0"0"-64"15,0 0 0-15,0 0-60 16,0 0-25-16,0 0-8 0,0-3 14 15,0 18-27-15,0 6 18 16,0 8-4-16,0 6-13 16,0 6-10-16,0-1-6 15,0-2-1-15,0-2-1 16,-4-5-2-16,4-8 3 16,0-7-7-16,0-5 6 15,0-7-4-15,4-4-8 16,10 0-24-16,2 0-7 15,7-9-9-15,-4-7-7 16,-8-1-46-16,-2-1-142 16</inkml:trace>
  <inkml:trace contextRef="#ctx0" brushRef="#br0" timeOffset="-17967.096">6805 11503 928 0,'0'0'142'0,"0"0"-101"16,0 0 18-16,0 0-13 15,0 0-22-15,0 0-24 16,195-44-11-16,-169 44-84 16,-3 0-203-16</inkml:trace>
  <inkml:trace contextRef="#ctx0" brushRef="#br0" timeOffset="-16131.131">8075 10760 229 0,'0'0'88'16,"0"0"-15"-16,0 0-49 16,0 0 23-16,0 0 1 0,0 0 4 15,0 0-11-15,0 0 6 16,0 0 7-16,0 0-16 16,0 2-8-16,0-2-22 15,0 2 7-15,4 0-14 16,4 4-1-16,-1 2-1 15,1 5-2-15,0 1-38 16,3 5-89-16,-2-1-63 16,-2 4 14-16,0-4 24 15</inkml:trace>
  <inkml:trace contextRef="#ctx0" brushRef="#br0" timeOffset="-15974.22">8194 10975 37 0,'0'0'27'16,"0"0"40"-16,0 0-34 0,0 0-8 15,0 0 8 1,0 0-3-16,65 42 6 0,-61-35-4 16,-1 0 6-16,1-1-17 15,4 4-13-15,0-2-8 16,-1 1-60-16,-4 0-51 16</inkml:trace>
  <inkml:trace contextRef="#ctx0" brushRef="#br0" timeOffset="-15807.176">8422 11197 243 0,'0'0'55'0,"0"0"-51"16,0 0 27-16,0 0-19 15,0 0-12-15,0 0-17 16,51 54-82-16</inkml:trace>
  <inkml:trace contextRef="#ctx0" brushRef="#br0" timeOffset="-15605.157">8616 11368 230 0,'0'0'31'0,"0"0"9"0,0 0 8 15,0 0 4-15,0 0 0 16,0 0-27-16,73 33-16 16,-68-31-8-16,-1 1-1 15,-1 0-38-15,4 2-79 16,-3-1-65-16</inkml:trace>
  <inkml:trace contextRef="#ctx0" brushRef="#br0" timeOffset="-15425.16">8758 11537 245 0,'0'0'38'0,"0"0"15"15,0 0 20-15,0 0-43 16,0 0 3-16,0 0-24 16,30 27 3-16,-30-23-11 15,9 0-2-15,-2 4-13 16,0 1-89-16,2-1-78 15</inkml:trace>
  <inkml:trace contextRef="#ctx0" brushRef="#br0" timeOffset="-15117.231">8933 11793 216 0,'0'0'47'0,"0"0"21"0,0 0 2 15,0 0-36-15,0 0 1 16,0 0 10-16,55 23-4 16,-52-20 27-16,1-3 4 15,-4 0-26-15,0 0-10 16,0 0 16-16,0 0-16 16,0 2 13-16,0-2-19 15,0 4-11-15,0 2 1 16,0-3-13-16,0 4-6 15,0-1 1-15,0-2-3 16,0 0 3-16,0-2-4 16,0-2 2-16,0 0-40 0,0 0-118 15,0 0-252-15</inkml:trace>
  <inkml:trace contextRef="#ctx0" brushRef="#br0" timeOffset="-14466.187">8751 11819 396 0,'0'0'126'0,"0"0"0"16,0 0-43-16,0 0-36 16,0 0 2-16,0 0-23 15,0 0 14-15,0 0-8 16,0 0-6-16,0 0 0 15,0 0-19-15,0 0 14 16,19 0-7-16,8 0 1 16,10 0 4-16,5 0-10 15,1 0-4-15,-3 0 0 16,-8 0-4-16,-14 0-1 16,-6 0 0-16,-12 0 0 15,0 0-1-15,0 0 2 16,0 6 19-16,0 14-9 0,-12 4 2 15,-9 6-12 1,-11-3 4-16,5-2-2 0,1-1-3 16,6-6 0-16,10-5 1 15,6-4-3-15,4-3-20 16,0-6-64-16,0 0-128 16,0 0-87-16</inkml:trace>
  <inkml:trace contextRef="#ctx0" brushRef="#br0" timeOffset="-13677.657">9612 11668 385 0,'0'0'142'16,"0"0"-74"-16,0 0 14 16,0 0-33-16,0 0-35 15,7 121 13-15,6-98-3 16,-10-2 12-16,1-3 16 15,-4-3-5-15,0-6-26 16,0-1-11-16,0-6 6 16,0-2-5-16,0 0 7 15,0 0 21-15,0-10 33 16,0-20-31-16,0-12-27 16,0-8-6-16,0-3 4 15,-4 6 0-15,-3 2 10 16,-2 3-5-16,2 9-10 0,0 3 4 15,4 16-10-15,-3 3 0 16,6 9-1-16,0 2-9 16,0 0-3-16,0 0-7 15,6 0 11-15,27 0 4 16,10 0 1-16,-3 0 2 16,-1 0-9-16,-5 0-43 15,-2 0-32-15,-15 0-120 16,-8 0-37-16,-9 6-194 15</inkml:trace>
  <inkml:trace contextRef="#ctx0" brushRef="#br0" timeOffset="-13490.766">9547 11708 198 0,'0'0'208'0,"0"0"-94"16,0 0 60-16,0 0-72 15,0 0-12-15,0 0 3 16,187-14-53-16,-160 9-38 16,-1 0-4-16,-3 2-43 15,0 0-125-15,-7 3-146 16</inkml:trace>
  <inkml:trace contextRef="#ctx0" brushRef="#br0" timeOffset="-13063.697">9955 11947 482 0,'0'0'180'15,"0"0"-150"-15,0 0 30 16,0 0-9-16,0 0 21 15,0 0 21-15,43-62-30 16,-36 32 1-16,-4-4-31 16,1 2 0-16,1 0-20 15,-1 9-2-15,6 7-7 0,-1 5-2 16,-2 7-2-16,4 1-7 16,-2 3-6-16,1 0-12 15,3 0 15-15,1 0-3 16,-7 8 10-16,2 6-2 15,-6 4 5-15,-3 9 4 16,0 0 3-16,0 7 3 16,0 2-9-16,0-7 8 15,0-3-8-15,7-6 4 16,9-6-4-16,4-8 2 16,3-1-3-16,7-5-3 15,-4 0-35-15,-3-5-214 16,-12-15-418-16</inkml:trace>
  <inkml:trace contextRef="#ctx0" brushRef="#br0" timeOffset="29338.306">20339 8774 92 0,'0'0'68'16,"0"0"-64"-16,0 0 39 16,0 0 5-16,0 0-1 0,0 0 11 15,0 0-9-15,0 0 3 16,7-53-5-16,-7 49 6 16,5 2-18-16,-5 0-14 15,0 0-11-15,0-2-2 16,0 0 26-16,0 1-13 15,0 2-12-15,0 1 29 16,0 0-4-16,0 0 1 16,0 0-30-16,0 22-5 15,0 8-1-15,0 12 1 16,4 3-1-16,-1 6 4 16,-3 1-3-16,0-1 1 0,0-4-2 15,0-4 3 1,0-7-2-16,-3-5 0 0,-10-12 0 15,3-3 0-15,3-10 3 16,1-4 1-16,3-2 37 16,-1 0 37-16,4-30-6 15,-3-16-66-15,-1-10-5 16,1-5 1-16,3-1-2 16,-6-1 3-16,-1 0-8 15,0 7 3-15,-2 5-6 16,6 15 2-16,-1 12 1 15,4 8 5-15,0 8 0 16,0 2-2-16,13 0-2 0,24 4 1 16,9 2 3-16,10 0 9 15,6 0-9-15,4 0 8 16,-10 0-6-16,-6 2 2 16,-13-2-4-16,-5 2 0 15,-9-2 0-15,-9 0-6 16,-2 0-37-16,-8 0-90 15,-4 4-3-15,0 2-234 16</inkml:trace>
  <inkml:trace contextRef="#ctx0" brushRef="#br0" timeOffset="29550.185">20395 8901 727 0,'0'0'202'16,"0"0"-88"-16,0 0-35 15,0 0-41-15,0 0-24 16,0 0-14-16,177-48-6 16,-150 48-40-16,3 0-114 15,-4 0-136-15</inkml:trace>
  <inkml:trace contextRef="#ctx0" brushRef="#br0" timeOffset="30149.84">20793 9024 486 0,'0'0'153'0,"0"0"-70"16,0 0-2-16,0 0-29 0,0 0-4 16,0 0-19-1,0 0-18-15,0 18-9 0,0 9 4 16,0 11-6-16,0 9 9 16,-3 5-8-16,-10-1-1 15,10 2 0-15,-1-5-1 16,4-7-3-16,0-12-3 15,0-7 6-15,15-5-35 16,11-5 5-16,2-9-13 16,-1-3-10-16,-4 0 24 15,-2-3 14-15,-5-15-2 16,-12-3-86-16,-4-1-132 0</inkml:trace>
  <inkml:trace contextRef="#ctx0" brushRef="#br0" timeOffset="30328.733">20648 9262 730 0,'0'0'147'0,"0"0"-23"16,0 0-42-16,244-22-60 15,-187 20-6-15,-11 0-16 16,-9 2-1-16,-9 0-132 15,-17 0-246-15</inkml:trace>
  <inkml:trace contextRef="#ctx0" brushRef="#br0" timeOffset="30695.826">21701 8921 391 0,'0'0'445'0,"0"0"-327"16,0 0-50-16,0 0-33 15,0 0-6-15,0 0 10 16,76 0-4-16,-30 0-22 16,-5 0-12-16,-3 0-2 15,-15 0-5-15,-3 0-35 16,-13 3-148-16,-7 2-223 15</inkml:trace>
  <inkml:trace contextRef="#ctx0" brushRef="#br0" timeOffset="30869.725">21517 9104 1012 0,'0'0'145'0,"0"0"-102"15,0 0 28-15,0 0-56 16,247 9-6-16,-185 0-9 16,-9-1-56-16,-19-2-194 15</inkml:trace>
  <inkml:trace contextRef="#ctx0" brushRef="#br0" timeOffset="33133.786">22582 9184 382 0,'0'0'126'15,"0"0"-55"-15,0 0-27 16,0 0 30-16,0 0-50 16,0 0 11-16,10-127-30 15,-10 94 13-15,7-3 0 16,-7-3-15-16,9 3 1 15,-2-2-2-15,-3 1-4 16,8 8 7-16,-8 2-6 16,6 14 4-16,-6 7 8 15,5 4 21-15,-6 2 0 16,4 0-10-16,9 20-14 16,4 12 30-16,3 4 4 0,0 2-11 15,-13-1-18-15,-3-8 9 16,-3-7-19-16,1-8 2 15,-1-8 0-15,-1-4 0 16,4-2 4-16,2 0-3 16,9-21 26-16,1-12-10 15,4-5-11-15,0-2-11 16,-3 7 0-16,-10 12 3 16,3 9-3-16,-13 8 0 15,0 4-2-15,0 0-1 16,3 26 6-16,1 14 5 15,-1 6 5-15,1-2-7 16,5-10-5-16,-2-12-1 0,0-10 2 16,5-10-1-1,8-2-2-15,6-14 3 0,1-22 11 16,-1-9-7-16,-3 0 2 16,-5 2-3-16,-5 8-10 15,-6 11-1-15,-7 12 1 16,0 12 4-16,0 0-13 15,0 24 14-15,0 23-6 16,0 14 6-16,0 9 10 16,8-1-10-16,15-10-7 15,4-12-90-15,3-22-360 16</inkml:trace>
  <inkml:trace contextRef="#ctx0" brushRef="#br0" timeOffset="34228.338">23816 8726 836 0,'0'0'165'16,"0"0"-109"-16,0 0-33 15,0 0-22-15,0 0 12 16,-10 125-12-16,6-75 13 16,4-2-6-16,0-4 5 15,0-5 4-15,7-9-11 16,16-10 8-16,0-10-9 15,7-10 9-15,4 0 2 0,5-18 13 16,-5-17-18 0,-3-7 0-16,-4-6-8 15,-13-4 2-15,-5-2-2 0,-9-1 1 16,0 8-8-16,-5 0 4 16,-33 11-3-16,-8 10-3 15,0 12-4-15,-3 14 4 16,6 4-8-16,13 27-18 15,11 9-27-15,19 2-40 16,0 2-140-16,16-2-229 16</inkml:trace>
  <inkml:trace contextRef="#ctx0" brushRef="#br0" timeOffset="34430.436">24087 8999 975 0,'0'0'51'0,"0"0"-26"16,0 0 35-16,0 0-42 16,0 0 9-16,0 0-8 15,152 83 5-15,-132-77-20 16,-8-6-3-16,-1 0-1 16,-4 0-36-16,-2 0-62 15,-5-2-144-15,0-13-354 16</inkml:trace>
  <inkml:trace contextRef="#ctx0" brushRef="#br0" timeOffset="34784.532">24499 8713 684 0,'0'0'329'16,"0"0"-294"-16,0 0-27 16,0 0 16-16,0 142 10 15,0-92-14-15,0 7 10 0,0 2-11 16,0 3-5-16,0-3-8 15,0-9 0-15,0-8-3 16,0-10-3-16,4-10 3 16,15-6 2-16,8-10-10 15,6-6-17-15,6 0-20 16,-5-16-48-16,-8-12-52 16,-13-8-99-16</inkml:trace>
  <inkml:trace contextRef="#ctx0" brushRef="#br0" timeOffset="34957.334">24390 8975 947 0,'0'0'154'16,"0"0"-67"-16,0 0-18 15,0 0-27-15,208-4-31 16,-174 4-11-16,-6 0-23 15,-14 0-270-15</inkml:trace>
  <inkml:trace contextRef="#ctx0" brushRef="#br0" timeOffset="69117.274">3920 13916 237 0,'0'0'49'16,"0"0"-42"-16,0 0 28 16,0 0-4-16,0 0-6 15,0 0-6-15,0 0 10 16,0 0 8-16,0-2-10 15,0 2 4-15,0 0-11 16,0 0 12-16,0 0-22 0,0 0 14 16,0 0-1-1,-5 0 13-15,5 0-18 0,0 0-1 16,0 0 3-16,0 0-5 16,0 0 5-16,0 0-4 15,0 0 10-15,0 0-12 16,0 0 5-16,0 0-9 15,0 0-2-15,0 0-2 16,-4 0-1-16,4 0 7 16,0 0-1-16,0 0 8 15,0 0-5-15,0 0 11 16,0 0-21-16,0 0 4 16,0 0-7-16,0 0 0 0,0 0-1 15,0 0 3-15,0 0-7 16,0 0 5-16,0 0-5 15,0 0-2-15,0 0 5 16,0 0-11-16,0 0 1 16,0 0 5-16,0 0 0 15,0 0 4-15,0 0-8 16,9 8 9-16,5-3-7 16,2 2 6-16,-5-1-8 15,4 0 5-15,1 2-18 16,-5 0 15-16,5-2 1 15,-5 3 2-15,1-2 4 16,2 3 1-16,-5 0-4 16,2-2 8-16,-4 4-8 0,1-3 0 15,3 1 0-15,1-2 3 16,-4-2-2-16,-1-1 2 16,-4-1-7-16,1 1 4 15,5-4 6-15,-6 4-5 16,1-4 6-16,-1 4-5 15,1-1 2-15,1 0 0 16,-5 0 0-16,7 2 1 16,-3 0-4-16,-1 1 7 15,4 1-5-15,2 1 4 16,-2 1-6-16,6 2 0 16,-6-1 3-16,0-3 0 15,-4 3 0-15,3-1-2 0,1-2 2 16,-4-1 0-1,1 1 0-15,-1-3-2 0,-3 3 7 16,4-2-5-16,1 0 0 16,-5 0-3-16,7 0 3 15,0 0 0-15,2 0-3 16,-2 0 6-16,-3 2-6 16,-1-4 6-16,1 2-6 15,5 2 3-15,-2-2 0 16,-4 2 0-16,4-3 1 15,-1 2-2-15,-6-1 1 16,0-2-2-16,0 0 4 16,0-2-5-16,0 0 5 0,0 0-3 15,0 2 1-15,0-2-2 16,0 4 2-16,0-3 0 16,0-3-1-16,0 1 5 15,0 1-6-15,0-2 4 16,0 0-4-16,0 0 0 15,0 0 2-15,0 0-17 16,0 0-28-16,0 0-43 16,0 0-54-16,0 0-110 15</inkml:trace>
  <inkml:trace contextRef="#ctx0" brushRef="#br0" timeOffset="69846.081">4435 13655 321 0,'0'0'67'0,"0"0"-8"16,0 0 28-16,0 0-25 15,0 0-20-15,0 0 10 16,-55 57-21-16,51-28 15 16,4 4-28-16,0 3 23 15,4-2-22-15,38 0-4 16,-6-4-11-16,4-10-4 15,3-7-2-15,-13-6-1 16,5-7 0-16,-5-7-2 0,-3-22 5 16,-4-11 2-16,-7-6 9 15,-6-6-4-15,-10 4 16 16,0-6-17 0,0 8-5-16,-19 3-2 0,-11 9 4 15,3 10-1-15,-8 10 1 16,1 14-6-16,1 0-36 15,-17 10-17-15,11 16-32 16,2-2-182-16</inkml:trace>
  <inkml:trace contextRef="#ctx0" brushRef="#br0" timeOffset="69963.3">4435 13655 757 0</inkml:trace>
  <inkml:trace contextRef="#ctx0" brushRef="#br0" timeOffset="70050.241">4435 13655 757 0,'-112'36'211'0,"112"-36"-211"0,20 0 2 0,45 0 12 0,6 0 28 0,1 0-22 16,-10-4-16-16,-19 3-4 16,-13 1-79-16,-23 0-198 15</inkml:trace>
  <inkml:trace contextRef="#ctx0" brushRef="#br0" timeOffset="71745.306">4175 15119 64 0,'0'0'197'16,"0"0"-149"-16,0 0-7 15,0 0-15-15,0 0-24 16,0 0 7-16,0 0 8 15,0 0-4-15,0 0 28 0,0 0 3 16,0 0 1 0,0 0-37-16,0 0-5 0,0 0-3 15,0 0 0-15,0 0 0 16,0 0 1-16,0-4 0 16,0 4 1-16,0 0-4 15,0 0 1-15,-4 0-2 16,4-2-19-16,-3 0-11 15,-1 2-47-15,-1 0-5 16,1 0 34-16,4 0 24 16,-3 0-102-16,3 0 124 15</inkml:trace>
  <inkml:trace contextRef="#ctx0" brushRef="#br0" timeOffset="73581.22">4307 15129 38 0,'0'0'79'0,"0"0"-34"15,0 0 6-15,0 0-13 16,0 0-26-16,0 0 7 15,0-4 5-15,0 4 9 16,0-2-4-16,0 2-26 16,0-8 3-16,0 2-2 15,0 2-4-15,0-5 2 16,0 2 2-16,0 1-4 16,0 0 0-16,0-2 1 15,0 0 1-15,0 1 14 0,-3 0-1 16,-1-1-3-16,1-2-4 15,-1 2 5-15,1-2-4 16,-1 3 8-16,-1-6 17 16,1 1-13-16,4-1-18 15,-3 2-1-15,-1 1 3 16,1-4-2-16,3 1 3 16,-4 0-2-16,-1 3-3 15,1 2 0-15,4-2 2 16,-7 1 3-16,7 2-5 15,-3-2 3-15,-1 0-2 16,1 3-4-16,-3-2-2 0,3 3 4 16,-1-1 0-16,1 0 5 15,-4 1 0-15,1-8 3 16,-1 2-6-16,-3 0 8 16,1 0 15-16,5-2-22 15,-3 4 11-15,0 0-10 16,-2-5 22-16,2 6-18 15,0-4-3-15,2 2 2 16,-2-2-5-16,3 2-2 16,1-2 2-16,-1 4 3 15,0-2 0-15,-1 3 11 16,2 0-14-16,-4 1 6 16,-1-4-6-16,0 3 8 15,1 1-4-15,-1-5-2 0,-4 1 0 16,5 2-1-16,-5-1 14 15,5 2-10-15,3 1 4 16,-3 2-11-16,-5-4 10 16,4 2-6-16,-4-4-4 15,5 0 0-15,0 1 3 16,-5 0-8-16,4 1 10 16,1 0-8-16,-5-1 4 15,5 3-2-15,-5-6-18 16,4 1 19-16,-2-1 0 15,1 2-2-15,2-1 1 16,0 4 1-16,-2-1 3 16,2 3-1-16,3-3-3 0,-3 3 4 15,-1 0-2-15,4 1 0 16,-3 1 2-16,3 0-3 16,1 3 1-16,-2 0 12 15,5-2 0-15,-4 2-2 16,-3 0-5-16,0-1 36 15,-2-2-13-15,5 3-25 16,1-2 17-16,-1 2-4 16,1-2-5-16,-1 0-10 15,-1 2 1-15,1 0 0 16,1-4-1-16,-1 4-1 16,4 0 1-16,-3 0-2 15,3 0 0-15,0 0 0 16,-4 0-11-16,4 0 10 15,0 0-1-15,0 0-4 0,0 0 10 16,0 0-4-16,0 0 0 16,0 0 3-16,0 0 7 15,0 0-3-15,-5 0 16 16,5 0-15-16,0 0 6 16,0 0-12-16,0 0-3 15,0 0 2-15,0 0-1 16,0 0 0-16,0 0 0 15,0 0-1-15,0 0 3 16,0 0-7-16,0 0 10 16,-4 0-6-16,1 0 2 0,3 0-2 15,-4 0 0-15,4 0 1 16,0 0-1-16,0 0-6 16,0 0-4-16,0 0-35 15,0 0-15-15,0 0-20 16,0 4-3-16,-3 5-115 15,-1 0-189-15</inkml:trace>
  <inkml:trace contextRef="#ctx0" brushRef="#br0" timeOffset="73995.397">3709 14447 242 0,'0'0'152'16,"0"0"-104"-16,0 0 4 16,0 0-35-16,0 0-12 15,0 0 73-15,16 0-14 16,-12-11-18-16,3-7-6 15,-7-4-31-15,0-1 10 16,0-1 3-16,0 4-2 16,0 0 5-16,0 4 0 0,0 4-7 15,0 6-9-15,0 6-7 16,0 0 7-16,0 0 6 16,0 0-15-16,0 12-19 15,0 10 18-15,16 1-3 16,3-3 7-16,-1-8-6 15,1-3 2-15,-6-9-5 16,-6 0-19-16,0 0-24 16,-3 0-49-16,-4-5-124 15</inkml:trace>
  <inkml:trace contextRef="#ctx0" brushRef="#br0" timeOffset="75300.349">3973 14979 84 0,'0'0'58'0,"0"0"-1"16,0 0 20-16,0 0 22 15,0 0-6-15,0 0 6 16,0 0 8-16,0 0-52 16,0 0-8-16,0-2-6 15,0-3 3-15,0-1-30 16,0-9 11-16,0-5-5 15,0-2-4-15,0-8-4 16,0 3-1-16,-12 4 15 16,1 5-7-16,4 1-4 15,-2 7-15-15,5 5 10 16,4 0-10-16,0 3 2 16,0 2-2-16,0 0 0 0,0 0 0 15,0 0 2 1,0 0-7-16,0 0 5 0,0 0-4 15,0 0-2-15,16 5 4 16,7 7 1-16,0-4 1 16,-1 6 5-16,1-7-5 15,-4-1 0-15,-3 3-5 16,3-4 4-16,-4 4-15 16,-3-5-35-16,-8-4-108 15,-4 0-293-15</inkml:trace>
  <inkml:trace contextRef="#ctx0" brushRef="#br0" timeOffset="86263.746">14470 12173 184 0,'0'0'134'16,"0"0"-54"-16,0 0 17 15,0 0-6-15,0 0-45 16,0 0-3-16,0 0-15 15,0 0 13-15,-38-17-9 16,26 14 20-16,1 2 2 16,1 1 6-16,-3 0-19 15,-2 0-19-15,-3 0 4 16,-5 0-5-16,0 0-21 16,3 12 2-16,4 4-4 15,9 4 3-15,7 6-3 16,0 4-6-16,13 4 8 15,31 0-9-15,6 0 5 16,4-1 3-16,-9 0-12 0,-14 0 6 16,-16-4-10-16,-15 0 17 15,0-1 1-15,-18-6 15 16,-25 0 33-16,-3-4-11 16,-3-7-6-16,-1 1-13 15,4-3-17-15,-3-5 0 16,10-2 2-16,9-2 5 15,16 0-10-15,1 0 1 16,13 0-1-16,0 0-27 16,16 0-19-16,34 0 21 0,3 0-57 15,0 0-44 1,-7 0-95-16</inkml:trace>
  <inkml:trace contextRef="#ctx0" brushRef="#br0" timeOffset="86558.576">14924 12410 857 0,'0'0'86'0,"0"0"-63"16,0 0 48-16,0 0-58 16,0 0 8-16,0 0-17 15,138-20-4-15,-127 20 0 16,-4 0-1-16,-2 0-44 16,-5 0-65-16,0 4-46 15,-5 10-131-15,-29 2-186 16</inkml:trace>
  <inkml:trace contextRef="#ctx0" brushRef="#br0" timeOffset="86714.484">14806 12562 299 0,'0'13'352'15,"0"-1"-278"-15,12-2 71 16,25-8-22-16,13-2-23 0,-1 0-19 16,-6 0-22-16,-1 0-20 15,-8 0-24-15,-4 0-14 16,-7 0-1-16,9 0-20 15,-15 0-99-15,-8 0-288 16</inkml:trace>
  <inkml:trace contextRef="#ctx0" brushRef="#br0" timeOffset="87675.534">15812 12226 544 0,'0'0'182'0,"0"0"-114"16,0 0-31-16,0 0-17 15,0 0 47-15,0 0-13 0,0 140-14 16,0-100-5-16,23-2-14 15,0-4 5-15,4-4-25 16,8-7 5-16,-5-7-4 16,4-10-3-16,1-6 1 15,-1 0 0-15,5-14 10 16,1-18 3-16,-1-7 4 16,-5-5-13-16,-18-3 11 15,-16 0-5-15,0 3 23 16,-4 5 2-16,-35 4-5 15,-10 5 8-15,-4 6-19 0,-4 7-8 16,4 12-6-16,2 5 10 16,7 0-15-16,5 14-13 15,9 8-34-15,7 0-14 16,10 2-24-16,3-2-4 16,10-6-61-16,0-4-116 15,0-4-252-15</inkml:trace>
  <inkml:trace contextRef="#ctx0" brushRef="#br0" timeOffset="87767.481">15812 12226 416 0</inkml:trace>
  <inkml:trace contextRef="#ctx0" brushRef="#br0" timeOffset="87854.432">15812 12226 416 0,'13'134'131'0,"24"-126"23"0,5-4-19 0,8-4 9 0,-8 0-66 15,-1 0-17-15,-9 0-37 16,-15 0-22-16,3 0-4 15,-1 0-13-15,-3 0-91 16,-5 0-185-16</inkml:trace>
  <inkml:trace contextRef="#ctx0" brushRef="#br0" timeOffset="88365.179">16759 12504 797 0,'0'0'78'0,"0"0"-73"15,0 0 27-15,0 0 24 16,0 0-22-16,0 0 30 15,-13 7-14-15,13-29 4 16,5-13 14-16,10-15 7 16,-3-4-27-16,-5-5-39 15,-3 2 6-15,-4-1-9 0,0 4 1 16,0 5-7-16,-4 15 0 16,-3 14 0-16,7 13 0 15,0 4-1-15,0 3-2 16,0 0-6-16,7 6-40 15,39 14 45-15,11 3 1 16,1-2-1-16,-5 0 7 16,-7-3-6-16,-16-3 3 15,-7 2-2-15,-9-1 2 16,-8 4 15-16,-6 6 11 16,0 3-8-16,0 8 0 15,0-1-2-15,0-3-6 16,0-3-7-16,0-9-2 0,17-5-2 15,10-6-4 1,5-1-50-16,1-9-51 0,-3 0-62 16,-3 0-490-16</inkml:trace>
  <inkml:trace contextRef="#ctx0" brushRef="#br0" timeOffset="118409.015">12568 12414 282 0,'0'0'128'0,"0"0"-92"15,0 0 77-15,0 0-56 16,0 0 0-16,0 0-11 16,0 0-16-16,0 0 6 15,0 0-12-15,-4-10 1 16,4 10-16-16,0 0 9 0,0 0-16 16,0 0 18-1,0 0-20-15,0 0 33 0,0 0 2 16,0 0-9-16,0 0-13 15,0 0-8-15,0 0 8 16,0 0-12-16,0 0-2 16,0 0-9-16,31 0 10 15,11 0-8-15,8 0 8 16,6 0 0-16,1 0-18 16,8 0-22-16,1 0-19 15,-10 0 30-15,1 0-6 16,-15-1 22-16,-15-2-2 0,-15 3 12 15,-8 0 1 1,-4 0 2-16,0 0 0 0,0 0-1 16,0 0 1-16,0 0-35 15,-9 0-18-15,2 0-47 16,0 0-91-16,-2 0 36 16,2-6-5-16</inkml:trace>
  <inkml:trace contextRef="#ctx0" brushRef="#br0" timeOffset="118696.03">13047 12322 43 0,'0'0'193'16,"0"0"-152"-16,0 0 51 16,0 0 13-16,0 0 3 15,0 0-4-15,-33-39-42 0,33 39-45 16,0 0-13 0,0 0-4-16,3 1 2 0,24 9 4 15,-1 0-5-15,1-2 1 16,-4 0 1-16,0 0-2 15,-14-2-1-15,-6 0 3 16,-3 0-3-16,0 4 0 16,0 2 39-16,-23 3-22 15,-7 2 32-15,-9 4-31 16,6-2 19-16,1-1-4 16,18-1-32-16,5-6-1 15,9 0-23-15,0-4-87 0,19-3-19 16,27-4-143-1</inkml:trace>
  <inkml:trace contextRef="#ctx0" brushRef="#br0" timeOffset="154846.043">13987 14189 527 0,'0'0'107'16,"0"0"-79"-16,0 0 49 15,0 0-5-15,0 0-5 0,0 0-19 16,0 0-18-16,0 0-20 16,-9-34 7-16,9 20 34 15,0-6-21-15,0 0-14 16,0-3-14-16,0-3 2 16,12 1-4-16,8 0 8 15,-3 0-7-15,6 2-2 16,0 5 0-16,-3 6 1 15,-1 4-6-15,-5 4 5 16,2 4-2-16,4 0-19 16,-1 0 4-16,4 10 0 15,-5 12 11-15,-2 11 5 0,-13 6 1 16,-3 6-1-16,0-5 4 16,0 0-2-16,4-4 3 15,-1-8-4-15,6-6 2 16,2-4 1-16,1-10 0 15,-5-2 9-15,4-4 4 16,-6-2-6-16,6 0 9 16,1-3-2-16,6-20 11 15,1-7-11-15,-3-9 1 16,4-5-1-16,-6 0-5 16,-2-4 4-16,-1 2-11 15,-8 2-4-15,1 8 2 16,-4 10 1-16,0 12-2 15,5 6 15-15,-1 6-2 16,-4 2-12-16,7 0-2 0,4 0-7 16,4 0 5-16,12 0 2 15,8 0 1-15,3 0 1 16,0 0 3-16,0 0-5 16,-3 0 3-16,-5-2-3 15,-7 0-2-15,0 2-27 16,-9-3-29-16,2 3-8 15,-5 0-79-15,-2 0-96 16,-9 0-308-16</inkml:trace>
  <inkml:trace contextRef="#ctx0" brushRef="#br0" timeOffset="155227.822">15135 14044 622 0,'0'0'200'0,"0"0"-124"15,0 0-17-15,0 0 8 16,0 0-6-16,0 0-26 16,205-36-18-16,-159 30-3 15,-4-3-12-15,-12 5-2 16,-7 1-1-16,-8 3-40 15,-3 0-69-15,-12 0-80 16,0 16-1-16,-16 4-153 16</inkml:trace>
  <inkml:trace contextRef="#ctx0" brushRef="#br0" timeOffset="155399.725">15066 14297 410 0,'0'0'263'0,"0"0"-79"15,194-18 21-15,-121-2-115 16,-10 6-11-16,-9 0-26 16,-12 8-39-16,-7 2-14 15,-1 4-15-15,-7 0-99 16,-5 0-175-16,-11 0-528 16</inkml:trace>
  <inkml:trace contextRef="#ctx0" brushRef="#br0" timeOffset="159632.805">16076 13856 229 0,'0'0'92'15,"0"0"-26"-15,0 0 5 16,0 0 17-16,0 0-6 0,0 0-31 15,0 0-11-15,3-10-9 16,-3 8-17-16,0-1 13 16,4 2 12-16,-4 1-6 15,0 0 11-15,0 0 8 16,0 0-6-16,0 0-18 16,0 0 3-16,0 0-13 15,0 0-2-15,0 0-7 16,0 0 0-16,0 0-2 15,0 0 0-15,0 0 2 16,0 0-3-16,0 0 5 0,0 0-4 16,0 0 0-1,0 0 0-15,0 0 4 0,0 0-11 16,0 0-2-16,0 14-4 16,0 10 6-16,0 6-4 15,-7 3 8-15,7 3-6 16,0-6 4-16,0 0 1 15,0-5-2-15,0-3-2 16,10-4 2-16,13-1 2 16,6-9-3-16,-3 0 1 15,-3-2 2-15,4-6-2 16,-10 0 2-16,3 0-2 16,3 0 3-16,0-8-2 15,3-10 2-15,1-4 0 16,-8-5-2-16,-3 0 1 0,-9-1 2 15,0 1 7 1,-7 7-11-16,0 8 10 0,0 4 1 16,0 8 5-16,0 0-1 15,0 0-14-15,0 0-2 16,0 14-25-16,0 12 20 16,13 2 5-16,1 3 0 15,12-5 2-15,3-4-1 16,-3-4-1-16,1-5-1 15,-1-4 1-15,-3-5-2 16,0-2 0-16,0-2 2 16,4 0 3-16,3-22-1 0,-3-10 7 15,3-12 9-15,-4-9 1 16,-6-3 4-16,-13-4-2 16,-7 0 2-16,0 10-20 15,0 12 14-15,-7 12-12 16,-8 12 3-16,3 9-3 15,5 5 4-15,7 0-9 16,0 0-27-16,0 14-33 16,0 11-12-16,0 3-35 15,30 0-56-15,-3-3-273 16</inkml:trace>
  <inkml:trace contextRef="#ctx0" brushRef="#br0" timeOffset="160168.718">17125 14135 724 0,'0'0'201'0,"0"0"-45"0,0 0-85 16,0 0 16-16,0 0-31 15,0 0-30-15,0 0-18 16,0 0-8-16,0-4-27 16,0-3-132-16,0 2-302 15</inkml:trace>
  <inkml:trace contextRef="#ctx0" brushRef="#br0" timeOffset="161329.016">17735 14080 462 0,'0'0'93'16,"0"0"-34"-16,0 0 2 15,0 0-2-15,0 0-28 16,0 0 13-16,0 3 1 0,0-3 2 15,0 0 1-15,0 0-8 16,0 0-3-16,0 0-13 16,0 0-16-16,0 0-5 15,0 0 0-15,0 0 3 16,0 0-2-16,0 0 15 16,0-9-11-16,11-8 3 15,4-10-1-15,0-5 12 16,1-4 6-16,-9-10-6 15,5-2 21-15,-12-2-16 16,0 0-10-16,0 8-7 16,0 3 8-16,0 16-6 15,0 5 3-15,0 8-1 0,0 7 4 16,0 2-12-16,0 1-5 16,0 0-1-16,0 0-4 15,0 0-2-15,0 0-6 16,4 0 7-16,15 0 4 15,4 0-3-15,0 4 4 16,0-3 0-16,4 3 0 16,-1 1 0-16,1-2 0 15,-1 0-1-15,-3-3 1 16,-7 1 1-16,-2 1-1 16,-7 2 1-16,-1 5-3 15,-6 3 0-15,0 4 0 16,0 8 2-16,0 8 1 15,0 6 2-15,-9 6-2 0,-2 0 2 16,4 2-2-16,7-6 0 16,0-2 0-16,0-12 0 15,0-6 4-15,27-3 8 16,3-10-1-16,3-5 0 16,10-2-2-16,-1 0-8 15,-8-2-2-15,-4-9-8 16,-7-6-71-16,-20 0-86 15,-3 1-301-15</inkml:trace>
  <inkml:trace contextRef="#ctx0" brushRef="#br0" timeOffset="176005.37">14086 15848 249 0,'0'0'155'16,"0"0"-93"-16,0 0-10 16,0 0 11-16,0 0-12 15,0 0-42-15,0 0-6 16,0 0-3-16,0-13 2 15,0 11 10-15,0-2 12 16,0-4 11-16,0 3-16 16,0 4 13-16,0 1 22 15,0 0 22-15,0 0-8 16,-13 0-9-16,-1 0-31 16,-9 10-28-16,4 13 0 15,3 2-6-15,9 7 5 0,7 0 1 16,0-1 1-16,3-13 0 15,27-6 4-15,6-6-5 16,1-6 6-16,9 0 0 16,0-6 3-16,0-20-2 15,-4-15-2-15,-5-3 8 16,-10-6-9-16,-18 2-1 16,-9 4 3-16,0 8 5 15,-16 4-7-15,-23 10 18 16,-5 4-11-16,1 10 9 15,4 8-13-15,2 0-7 16,2 8-11-16,12 16 1 16,9 6-36-16,14 2-41 15,0-1-120-15,0-8-116 0</inkml:trace>
  <inkml:trace contextRef="#ctx0" brushRef="#br0" timeOffset="176106.31">14086 15848 738 0</inkml:trace>
  <inkml:trace contextRef="#ctx0" brushRef="#br0" timeOffset="176201.257">14086 15848 738 0,'205'27'121'0,"-182"-10"-20"0,11-4-4 0,8-5-31 16,4 2-25-16,3-2-6 16,1-3-25-16,-8-4 0 0,1 2-10 15,-9-3-13-15,-4 0-47 16,-7 0-74-16,-16 0-269 15</inkml:trace>
  <inkml:trace contextRef="#ctx0" brushRef="#br0" timeOffset="176541">15287 15655 686 0,'0'0'461'0,"0"0"-417"15,0 0-1-15,0 0 1 16,0 0-28-16,0 0-16 16,79 0 0-16,-33 0 0 15,0 0-2-15,-8 0-33 16,-3 0-25-16,-12 0-18 16,-12 0-124-16,-11 0-170 15</inkml:trace>
  <inkml:trace contextRef="#ctx0" brushRef="#br0" timeOffset="176703.824">15264 15902 741 0,'0'0'145'0,"0"0"30"16,0 0-84-16,237-21-27 15,-193 13-39-15,-5 4-25 16,-9 4-43-16,-18 0-127 15,-12 0-528-15</inkml:trace>
  <inkml:trace contextRef="#ctx0" brushRef="#br0" timeOffset="181197.662">16831 15494 243 0,'0'0'56'0,"0"0"-19"16,0 0 23-16,0 0-10 15,0 0-23-15,0 0 21 16,0 0-2-16,0-17-16 16,0 13-9-16,0-1 14 15,0 1-14-15,0-2-2 16,0-2-11-16,0-1 20 15,0 1-4-15,0-2 6 16,7 1 0-16,-3-1 7 16,-1 6-5-16,2-5-2 15,-5 9 9-15,0 0 7 16,0 5-23-16,0 28-9 16,-31 18-5-16,-10 17 1 15,-9 5-6-15,-4 1-2 0,-7-7 8 16,-8-4 7-16,9-11-1 15,-2-11-9-15,16-13-1 16,16-16 2-16,4-11-1 16,3-1 7-16,3-17 3 15,6-20-17-15,5-9-11 16,9-2 9-16,0 3 1 16,0 2-1-16,6 7-3 15,24 10 1-15,7 8-3 16,-2 13 3-16,6 5-1 15,1 21-2-15,4 24 7 16,0 7 0-16,-3 7 9 0,-2-9-2 16,1-2 3-16,4-12 2 15,0-9 4-15,4-7 14 16,-1-8 18-16,1-7-15 16,-1-5-21-16,-6 0-6 15,1 0-6-15,-5-5-53 16,-16-13-58-16,-16-4-160 15</inkml:trace>
  <inkml:trace contextRef="#ctx0" brushRef="#br0" timeOffset="182075.911">17547 15931 544 0,'0'0'266'0,"0"0"-96"15,0 0-59-15,0 0-58 16,0 0-12-16,0 0-2 16,0 0-10-16,0 0-28 15,0 0-1-15,0 0-10 0,0 0-51 16,0 0-43-16,0 0-214 15</inkml:trace>
  <inkml:trace contextRef="#ctx0" brushRef="#br0" timeOffset="182601.972">18062 15865 479 0,'0'0'23'15,"0"0"-6"-15,0 0 74 0,0 0-39 16,0 0 10-16,76-109-11 16,-76 74 62-16,0-5-37 15,0 2 3-15,0-4-22 16,-7 2-13-16,-9 3-23 15,6 7-8-15,-3 2-2 16,6 12 3-16,4 6 3 16,3 6-11-16,0 4 1 15,0 0-7-15,0 0-2 16,0 0-15-16,0 0 9 16,7 0 8-16,28 0 0 0,-1 0-1 15,-1 0 1-15,3 5 0 16,1 8 1-16,-2-3-2 15,-5 6 0-15,0 6 0 16,-3 5-3-16,-4 5 4 16,-4 4 9-16,-6 4 18 15,-6 0 6-15,-7 4-7 16,0-4-4-16,0-3 6 16,0-6-5-16,0-12-15 15,0-2-5-15,0-9-3 16,23-2-12-16,10-4-49 15,17-2-47-15,3 0 2 0,5-2-209 16,-12-8-316-16</inkml:trace>
  <inkml:trace contextRef="#ctx0" brushRef="#br0" timeOffset="193079.71">21892 10950 746 0,'0'0'202'0,"0"0"-154"0,0 0 4 15,0 0-7-15,0 0-24 16,0 0-5-16,0 0-8 16,-13 0 2-16,26 0 4 15,5 0 33-15,8 0-3 16,-3 0-29-16,0 0-1 16,4 0-14-16,-1 0 0 15,-3 0-40-15,0 3-46 16,-3 6-61-16,-17 0-124 15,-3 1-255-15</inkml:trace>
  <inkml:trace contextRef="#ctx0" brushRef="#br0" timeOffset="193235.77">21773 11153 758 0,'0'0'106'15,"0"0"-43"-15,0 0 58 16,0 0-39-16,218 2-29 15,-158-2-17-15,2 2-36 16,-9 3-7-16,-7-2-84 16,-12-3-299-16</inkml:trace>
  <inkml:trace contextRef="#ctx0" brushRef="#br0" timeOffset="194533.588">23137 11109 186 0,'0'0'212'15,"0"0"-141"-15,0 0 0 16,0 0 27-16,0 0-6 0,0 0-8 16,-3 0 12-1,3 0-19-15,0-14-22 0,0-12-35 16,16-9-3-16,7-2 3 15,-4-7-15-15,4-1 3 16,-2 5-7-16,-1 6-2 16,-1 12-4-16,-6 10 4 15,-10 8 1-15,-3 4 0 16,0 0-1-16,0 26-15 16,0 16 16-16,0 12 1 15,0 0 10-15,7-7-10 16,4-11-2-16,5-10 0 0,0-12 1 15,-2-6 4 1,5-8-3-16,4 0 0 0,7-14 2 16,6-18 4-1,-6-13-7-15,-4-3 10 0,-6-2-2 16,-1 4-3-16,-5 10 3 16,-7 10-7-16,2 13-2 15,-5 9 5-15,-4 4-4 16,0 5 0-16,0 25-5 15,3 8 5-15,1 3 1 16,8-10 1-16,-1-8-1 16,5-8-1-16,-2-6 2 15,2-8 6-15,3-1 4 16,4 0-1-16,4-18-4 16,-1-9 8-16,1-6 7 0,-8-1 1 15,-5 4 6 1,-1 6-15-16,-10 12 10 0,-3 8-3 15,0 4 9-15,0 12-15 16,0 25-14-16,0 10 0 16,0 10 1-16,0-9-2 15,0-8-32-15,0-10-36 16,23-12-56-16,0-12-11 16,-3-6-249-16</inkml:trace>
  <inkml:trace contextRef="#ctx0" brushRef="#br0" timeOffset="194735.887">24275 10997 1084 0,'0'0'212'0,"0"0"-164"16,0 0 8-16,0 0-26 15,0 0-30-15,0 0-1 16,7 0-72-16,-7 0-136 16,0-3-529-16</inkml:trace>
  <inkml:trace contextRef="#ctx0" brushRef="#br0" timeOffset="197668.019">25278 10597 254 0,'0'0'205'0,"0"0"-118"16,0 0-30-16,0 0-9 16,0 0-9-16,0 0 9 15,0 0-10-15,0 0 20 16,0 0-17-16,0 0 15 15,0 0-28-15,-4 10 0 16,-12 20-3-16,-10 11 91 16,-8 13-116-16,-5 3 0 15,0-3 0-15,2-4 4 16,-2-9-7-16,5-7 6 16,8-12 1-16,6-8-4 0,1-7 0 15,8-7 0-15,-1 0-1 16,-2-14-6-16,1-16-6 15,6-3 11-15,4-2-4 16,3 2 6-16,0 6 0 16,0 4 4-16,0 7-4 15,0 6-11-15,0 7 1 16,7 3-1-16,19 0-6 16,10 3 1-16,8 17 13 15,-5 7 2-15,3 2 1 16,-8 1 1-16,0-1 9 15,-3-4 8-15,-4-3 13 16,-4-4 4-16,-4-4-23 0,3-3 9 16,-3-1-13-16,1-4-3 15,3 0-1-15,-8-4 0 16,-4-2-4-16,1 0-52 16,-8 0-146-16,-4-11-361 15</inkml:trace>
  <inkml:trace contextRef="#ctx0" brushRef="#br0" timeOffset="198291.068">25812 11078 377 0,'0'0'501'0,"0"0"-384"16,0 0-47-16,0 0-31 15,0 0-39-15,0 0-1 16,33-107 1-16,-13 64 15 0,-6-1-2 16,2 4 9-16,-9 3 8 15,-4 6-14-15,6 6 4 16,-9 10-4-16,4 7 4 16,-1 4-19-16,-3 2-2 15,4 2-1-15,-4 0-9 16,0 0 2-16,0 0 5 15,0 0-9-15,0 0 10 16,0 0-4-16,3 0 5 16,6 0 1-16,2 0 0 15,5 2-2-15,-6 4 6 16,6 2-6-16,0 3 4 16,-5 0-4-16,0 7 3 0,-6 5-1 15,-5 10 2-15,0 7-1 16,0 8 3-16,-9-2-3 15,-2-3 6-15,8-7-5 16,3-12 0-16,0-8-1 16,14-6 0-16,28-6 3 15,12-4 8-15,-5 0-7 16,1-10-4-16,-8-12-40 16,-15-6-86-16,-20-5-389 15</inkml:trace>
  <inkml:trace contextRef="#ctx0" brushRef="#br0" timeOffset="199736.82">20395 10774 257 0,'0'0'255'16,"0"0"-144"-16,0 0-8 16,0 0-41-16,0 0-12 15,0 0 14-15,0 104-13 16,0-76-31-16,0 3 5 15,0 0-9-15,0 2-8 16,0-3-6-16,0-4 3 0,0-7-4 16,0-11 2-16,0-5-3 15,6-3 0-15,-3 0 5 16,8-14 7-16,1-22 4 16,2-11 5-16,2-9-3 15,0-4-16-15,-5 2-2 16,-8-1-8-16,-3 3 7 15,0 6-11-15,0 8 1 16,0 11 6-16,-7 12 5 16,4 10 8-16,-1 5-4 15,4 4 3-15,0 0-6 16,0 0-2-16,0 0-18 16,27 0 16-16,22 0 3 0,8 1 13 15,5-1 0-15,-2 0-1 16,-11 0-12-16,-10 0 0 15,-9 0-3-15,-15 3-58 16,-7 0-117-16,-8 3-48 16,0 4-189-16</inkml:trace>
  <inkml:trace contextRef="#ctx0" brushRef="#br0" timeOffset="199912.132">20454 10834 741 0,'0'0'114'0,"0"0"26"16,0 0-60-16,198-12-40 15,-156 8-34-15,-5 2-6 16,-6 2-34-16,-12 0-218 16,-15 4-264-16</inkml:trace>
  <inkml:trace contextRef="#ctx0" brushRef="#br0" timeOffset="200292.955">20949 10882 189 0,'0'0'572'0,"0"0"-502"16,0 0-24-16,0 0-46 15,0 0-11-15,0 0 11 16,0 89 13-16,0-45-3 15,0 6 2-15,-4 0 4 16,4-3-1-16,0-6 1 0,0-5-10 16,0-7 10-1,0-8-14-15,4-7 3 0,19-10-5 16,0-4-48-16,4 0-39 16,-1-11-13-16,-10-14-139 15</inkml:trace>
  <inkml:trace contextRef="#ctx0" brushRef="#br0" timeOffset="200458.179">20846 11084 562 0,'0'0'147'0,"0"0"-53"16,0 0 18-16,0 0-58 16,0 0-42-16,0 0 60 0,119 0-22 15,-62 0-34-15,-4 0-10 16,-7 0-6-16,-13-3-72 15,-20-5-304-15</inkml:trace>
  <inkml:trace contextRef="#ctx0" brushRef="#br0" timeOffset="-200867.075">21391 13128 468 0,'0'0'148'15,"0"0"-84"-15,0 0-20 16,0 0-19-16,0 0-7 15,0 0 25-15,0 0 18 16,0 0 3-16,0-6 4 16,0 6-19-16,0 0-16 15,0 0-19-15,0 12-8 0,0 20-5 16,0 16-1-16,-3 15 5 16,-10 11-4-16,3 8 1 15,-1 0-1-15,-1-8-1 16,1-8 3-16,2-13-6 15,6-15 1-15,3-12-9 16,0-9-21-16,0-15-30 16,0-2-89-16,0-13 49 15,0-25-105-15</inkml:trace>
  <inkml:trace contextRef="#ctx0" brushRef="#br0" timeOffset="-200640.965">21236 13100 718 0,'0'0'267'0,"0"0"-181"16,0 0-36-16,0 0 26 16,0 0-11-16,251-20-18 15,-168 20-39-15,-2 0 0 16,-5-2-8-16,-16 2-9 15,-10 0-74-15,-15 0-65 16,-15 0-169-16,-20 6-269 16</inkml:trace>
  <inkml:trace contextRef="#ctx0" brushRef="#br0" timeOffset="-199647.036">21692 13475 592 0,'0'0'191'0,"0"0"-145"16,0 0 32-16,0 111-8 16,0-78-15-16,0-3-28 15,0-3-1-15,0-9-10 16,19-7-8-16,8-7-5 0,-1-4 11 15,6 0-6-15,2-7 6 16,0-22-4-16,-3-8 10 16,-8-10-2-16,-8-3-18 15,-7 0 3-15,-8 6-3 16,0 2-1-16,-8 10 1 16,-23 6-2-16,-2 9 6 15,1 16-4-15,2 1 9 16,0 12-9-16,7 18-6 15,0 6 0-15,12 0 3 16,11-5-4-16,0-6 7 16,0-7-3-16,27-8 3 15,10-8-6-15,16-2 0 0,5-2 2 16,3-20-2 0,-8 0 0-16,-7 2 2 0,-11 4 4 15,-17 8-1-15,-6 6-2 16,-8 2 1-16,-4 0-2 15,0 24 4-15,0 10 0 16,0 8 10-16,0 0-8 16,0-4 8-16,0-6-8 15,0-2 6-15,0-5-7 16,3-7 5-16,17-4-4 16,-1-7 0-16,0-7-1 15,8 0 2-15,3 0 2 16,4-21-2-16,1-13 0 15,-1-8 2-15,-4-6-10 0,-4-2 10 16,-6 6-7-16,-4 3 3 16,3 11-1-16,-5 8 2 15,6 10-2-15,-10 8 0 16,-1 4-1-16,-5 0-1 16,-1 0-14-16,1 0 15 15,-1 2 2-15,3 6 2 16,-6-3 3-16,0-4 0 15,0 1-4-15,0-2 5 16,0 0 6-16,0 4-3 16,0 3 6-16,0 8-7 15,0 7 16-15,-23 6-22 16,7 6 3-16,3 3-5 0,6-2 3 16,7-5-1-1,0-6 0-15,7-3-3 0,25-13 2 16,2-4 1-16,8-4-1 15,1 0 5-15,6-18 2 16,-5-15 3-16,-5-7-3 16,-5-3-2-16,-15-4 2 15,-10 1-5-15,-9 7-3 16,0 0 0-16,-12 11 1 16,-27 12-2-16,-5 10-2 15,-11 6-2-15,-2 6-9 16,1 22-14-16,10 6-28 0,16 2-24 15,24-1-24 1,6-10-170-16,0-9-238 0</inkml:trace>
  <inkml:trace contextRef="#ctx0" brushRef="#br0" timeOffset="-198828.029">22829 13397 338 0,'0'0'458'0,"0"0"-348"16,0 0-70-16,20 117 81 15,-10-40-60-15,3 16-22 16,-10 13 6-16,-3 8-11 16,0-3-32-16,-8-15 3 15,-19-26-4-15,13-29-2 16,1-22 4-16,10-15 19 16,3-4 41-16,0-23 0 0,0-27-17 15,0-20-41-15,7-16 6 16,5-8-11-16,-5-2 4 15,-7 4-3-15,0 11-2 16,0 24-6-16,0 20 7 16,0 21-2-16,-3 10 4 15,-4 6-4-15,7 0-7 16,0 10-3-16,0 12 1 16,0 2 11-16,3-3 0 15,20-12-4-15,7-3 3 0,4-6 1 16,1 0-2-1,-1-6 4-15,-7-14 4 0,-4-4-6 16,-8 3 7-16,-4 0-7 16,-11 7 7-16,0 10-5 15,0 1-2-15,0 3 0 16,0 3 1-16,-3 19-2 16,-5 6-1-16,8 0-1 15,0-6 6-15,0-8-5 16,20-3 2-16,10-8 0 15,4-3 4-15,8 0-3 16,1-7 2-16,3-18-2 16,-2-3 3-16,-9-1-1 15,-8 0 2-15,-11 5-5 16,-9 6 4-16,-7 12 0 0,0 2 1 16,0 4 0-16,0 0-4 15,0 6-2-15,0 14-5 16,0 0 6-16,0 0 0 15,14-8 2-15,5-3-1 16,8-4 0-16,5-5 0 16,8 0 0-16,3 0 2 15,6-16-1-15,1-4-4 16,-4-5 1-16,-13-4-7 16,-6-1 5-16,-15 2 3 15,-12 2 1-15,0 12-1 16,0 5 7-16,0 9-7 0,-16 0 18 15,-1 21-16 1,-3 17-2-16,8 8-5 0,12-7 4 16,0-2-1-16,53-13 1 15,19-8 0-15,17-7-3 16,6-9-4-16,4 0-62 16,-3-2-166-16,-13-16-384 15</inkml:trace>
  <inkml:trace contextRef="#ctx0" brushRef="#br0" timeOffset="-193357.501">26047 12715 274 0,'0'0'215'15,"0"0"-62"-15,0 0-49 16,0 0-13-16,0 0 29 0,0 0-27 15,0 0-22 1,-14 0-29-16,14 0 10 0,0 0-13 16,0 0 2-16,0 0-20 15,0 0-6-15,14 0-12 16,39 0-3-16,25 1 19 16,16 4-8-16,14-4-1 15,-2-1-7-15,-7 3-6 16,-14-1 1-16,-22-2-21 15,-24 0-36-15,-16 0 6 16,-16 0 2-16,-7 0 27 16,0 0 19-16,0 0-10 15,-23 0-26-15,-19 0-177 16,-8 2-78-16</inkml:trace>
  <inkml:trace contextRef="#ctx0" brushRef="#br0" timeOffset="-192824.078">26403 12837 339 0,'0'0'181'0,"0"0"-45"16,0 0-53-16,0 0 11 16,0 0-8-16,0 0-12 15,3-4-19-15,-3 4-22 16,0 0-8-16,0 0 0 16,0 0 8-16,0 0-15 15,0 0 0-15,-12 0-8 16,-6 0-8-16,-14 10-2 15,-5 8 0-15,-5 4 0 16,4 7 0-16,-1 5 0 16,13 6 2-16,10 0-7 15,16 2 8-15,0-4-6 0,0-4 2 16,23-10 0-16,7-8-6 16,5-7 6-16,-1-9 1 15,5 0 0-15,-5-3 22 16,5-19-4-16,-2-6 12 15,-11-2-15-15,-10 4-3 16,-16 2-2-16,0 8-1 16,-7 9-2-16,-32 7 5 15,-7 0-12-15,-3 14 0 16,3 19-12-16,19 7-18 16,20 2-67-16,7-4-17 15,23-5-206-15</inkml:trace>
  <inkml:trace contextRef="#ctx0" brushRef="#br0" timeOffset="-191697.744">27439 12908 563 0,'0'0'153'0,"0"0"-43"16,0 0 70-16,0 0-87 15,0 0-36-15,0 0-25 16,-7 0 1-16,7 0-22 16,27 0-7-16,19 0-3 15,7 0 4-15,0-2-5 16,0 2-1-16,-7 0-31 16,-11 0-110-16,-17 0-161 15,-18 3-345-15</inkml:trace>
  <inkml:trace contextRef="#ctx0" brushRef="#br0" timeOffset="-191532.096">27275 13136 671 0,'0'0'141'0,"0"0"-42"16,0 0 19-16,230 0-57 15,-170 0-23-15,2-2-28 16,-13 2-10-16,-12 0-12 15,-5 0-123-15,-14 0-227 16</inkml:trace>
  <inkml:trace contextRef="#ctx0" brushRef="#br0" timeOffset="-190867.078">28706 12825 397 0,'0'0'171'0,"0"0"-68"16,-9 137-33-16,9-96-11 0,0-5-13 15,0-11-13 1,0-6-7-16,9-11-15 0,1-5 11 16,-1-3-6-16,-5 0 38 15,10-26 43-15,2-12-27 16,3-14-36-16,-8-7-14 15,-8-2 8-15,-3 0-23 16,0-1 23-16,0 6-20 16,-17 8-2-16,-3 14 1 15,4 15-6-15,9 12 25 16,7 5-21-16,0 2-5 16,0 0-6-16,0 0 3 15,11 0-12-15,35 0 13 16,19 8 2-16,1-7 0 15,4-1-1-15,-8 0-6 0,-9 0 3 16,-7 0-57 0,-12 0-33-16,-11 3-87 0,-11 5-138 15,-12 0-319-15</inkml:trace>
  <inkml:trace contextRef="#ctx0" brushRef="#br0" timeOffset="-190691.97">28545 12858 784 0,'0'0'199'16,"0"0"-197"-16,0 0 47 15,0 0 1-15,270 6-19 0,-162-6-30 16,-9-3-2-16,-12-5-9 16,-22 2-129-16,-15 2-123 15,-16 2-289-15</inkml:trace>
  <inkml:trace contextRef="#ctx0" brushRef="#br0" timeOffset="-190160.156">29365 12914 558 0,'0'0'174'16,"0"0"-106"-16,0 0-20 15,0 0 28-15,0 0-9 16,0 0 6-16,0 0-47 16,-31 140-5-16,9-94-7 15,-1 2-5-15,4 0 1 16,7-4-9-16,12-4 4 16,0-8-4-16,0-5-2 15,5-7-3-15,16-8-7 16,2-8-55-16,4-4-45 15,-4-4-70-15,-11-22-195 0</inkml:trace>
  <inkml:trace contextRef="#ctx0" brushRef="#br0" timeOffset="-190003.173">29105 13208 632 0,'0'0'258'15,"0"0"-169"-15,0 0-55 16,0 0-25-16,0 0 33 15,0 0-13-15,214-1-26 16,-164 1-3-16,-4 0-8 16,-5 0-114-16,-6 0-142 15</inkml:trace>
  <inkml:trace contextRef="#ctx0" brushRef="#br0" timeOffset="-189847.037">29772 13180 921 0,'0'0'321'16,"0"0"-283"-16,0 0-29 15,0 0-9-15,0 0-79 16,0 0-153-16,115-34-723 16</inkml:trace>
  <inkml:trace contextRef="#ctx0" brushRef="#br0" timeOffset="-188901.1">30283 13148 382 0,'0'0'314'16,"0"0"-227"-16,0 0-20 15,0 0-15-15,0 0-15 0,0 0 5 16,66-128 3-16,-47 84-18 16,-1-4-6-16,5-2-15 15,-7 1 18-15,-5 5-2 16,1 8-14-16,-5 12-5 15,-3 8 0-15,-4 8 17 16,5 6-5-16,-5 2-7 16,0 0-8-16,7 0 0 15,4 0-12-15,5 0 12 16,10 0-5-16,1 0 7 16,12 0-6-16,1 0 4 15,6 6-2-15,0 0 4 16,4 4-4-16,-8 0-2 0,-5 2 4 15,-5 3-3 1,-14 2 3-16,-6 7-1 0,-12 6 4 16,0 9 20-16,0 1 9 15,-19 5 11-15,8-2-7 16,2-5-5-16,9-6-16 16,0-7-5-16,13-4-6 15,13-5-3-15,8-5-2 16,8-6 0-16,4-5-2 15,7 0-74-15,0 0-48 16,-3-14-192-16</inkml:trace>
  <inkml:trace contextRef="#ctx0" brushRef="#br0" timeOffset="-112571.192">5894 13727 38 0,'0'0'181'0,"0"0"-170"0,0 0-4 16,0 0-7-16,0 0-7 16,0 0 7-16,0 0 0 15,0 47-12-15,0-35 6 16,0-2 1-16,0 0 1 16,9-2-6-16,-2-2-22 15,0-2-57-15</inkml:trace>
  <inkml:trace contextRef="#ctx0" brushRef="#br0" timeOffset="-112039.484">5924 13978 276 0,'0'0'106'0,"0"0"-48"16,0 0-3-16,0 0 17 15,0 0-26-15,0 0 19 16,0 24-25-16,0-24 18 16,0 0 17-16,0 0 24 15,5 0-3-15,-1-18-16 16,-1-16-25-16,4-10-36 16,6-10 7-16,-6-2-20 15,-4 0 3-15,1 3-8 16,-4 13 1-16,0 8-2 0,0 10 2 15,5 11-4 1,-1 0 5-16,6 5-9 0,-2 2 8 16,7 4-4-16,5 0-5 15,6 0 0-15,1 0 0 16,3 0-4-16,-3 3 7 16,4 4-3-16,0 5 4 15,-1-2 6-15,-4 2-5 16,-6 5 2-16,-10 1 0 15,-1 6 0-15,-9 6 20 16,0 2 18-16,0 0-6 16,0 0-9-16,-4 2-13 15,4-11 17-15,0-2-26 16,0-5 3-16,8-4-1 0,22-4-6 16,0-2-1-16,5-4 0 15,-1-2 0-15,-4 0-63 16,5 0-32-16,-5-4-106 15,-7-8-349-15</inkml:trace>
  <inkml:trace contextRef="#ctx0" brushRef="#br0" timeOffset="-92697.272">27832 8378 181 0,'0'0'44'15,"0"0"-17"-15,0 0 30 0,0 0 0 16,0 0 5-16,0 0-15 16,0 0-2-16,0 0 1 15,0 0 2-15,0 0-14 16,0 0-2-16,0 0-3 15,0 0-2-15,0 0 5 16,0 0 16-16,0 0 2 16,0 0 9-16,0 0-16 15,0 0-22-15,0 0 8 16,3 0-6-16,29 0-23 16,9 0 3-16,24 0 14 15,15 0 7-15,12 0-12 16,0-4-11-16,10-4 2 0,1-1-2 15,-7-1-1-15,-17 1-2 16,-26 3-3-16,-26 3 5 16,-18 2-1-16,-9 1-2 15,0 0-4-15,-13 0-16 16,-20 0-90-16,-6 0-25 16,5 0 35-16,4 0-29 15,7 0-204-15</inkml:trace>
  <inkml:trace contextRef="#ctx0" brushRef="#br0" timeOffset="-91910.058">28336 8400 16 0,'0'0'119'0,"0"0"-79"0,0 0 21 16,0 0-26-16,0 0 6 15,0 0 10-15,7-4-8 16,-7 4 6-16,0 0-12 16,0 0 19-16,0 0-7 15,0 0-22-15,0 0-8 16,0 0-9-16,0 0-8 16,0 0-2-16,0 0-12 15,0 0 7-15,0 0 5 16,0 0 0-16,0 0 17 15,0 0 7-15,0 0 0 16,0 0-5-16,0 0-9 0,0 0 0 16,0 0 15-1,0 0 9-15,0 0-11 0,0 0 5 16,0 0-11-16,0 0-5 16,0-2 9-16,0 2 3 15,0 0 2-15,0 0-4 16,0 0-3-16,0 0 0 15,0 0-7-15,0 0 2 16,0 0-2-16,-7 0 2 16,-16 5-6-16,-16 14-8 15,-11 17-3-15,-3 10-2 16,-3 14-7-16,6 17 11 16,8 1-3-16,22 4-1 15,20-5-12-15,0-14-4 16,20-11-4-16,33-16 7 0,9-15 4 15,5-16 3-15,2-5 11 16,-4-9 3-16,-8-23 42 16,-14-9-7-16,-20-4-3 15,-16-3 4-15,-7 3-9 16,0 5-19-16,-38 7-3 16,-11 12 5-16,-9 13-3 15,1 8-10-15,-5 2-16 16,13 25-3-16,15 12-42 15,22-4-109-15,12-2-76 16</inkml:trace>
  <inkml:trace contextRef="#ctx0" brushRef="#br0" timeOffset="-91115.603">27112 8356 553 0,'0'0'129'0,"0"0"-48"15,0 0 38-15,225-2-37 16,-142-2-56-16,2-3-14 15,-9 4-10-15,-16-1-4 16,-14 0-19-16,-20 4-43 16,-17-3-14-16,-9 3-14 0,0 0-147 15,-46 0-219 1</inkml:trace>
  <inkml:trace contextRef="#ctx0" brushRef="#br0" timeOffset="-88160.622">27306 8406 366 0,'0'0'133'0,"0"0"-53"15,0 0-18-15,0 0-15 0,0 0-16 16,0 0-20-16,-42 16-5 16,35-14-5-16,7 0-1 15,0-2 0-15,0 0 3 16,0 0 5-16,0 0-4 16,0 0 20-16,0 0 28 15,0 0 23-15,0 0 5 16,0 0-21-16,0 0-21 15,0 0-22-15,0 4-11 16,3 10-4-16,24 4 4 16,3 8 4-16,9 4-7 15,-2 1 1-15,2-2-3 0,-5-6 1 16,1 0-1 0,-12-6 0-16,-5-5 0 0,-2-5-1 15,-9-3 2-15,-4-1 2 16,-3-2-1-16,0-1-1 15,0 0 4-15,0 0 9 16,0 0 25-16,0 0 0 16,0 4-19-16,-7 0-7 15,-16 5-9-15,-7 5-3 16,-9 4-2-16,-2 8-5 16,-8 6 1-16,-6 8-1 15,2 6-10-15,0 6-17 16,-4 4 5-16,8 3 2 0,6-4 12 15,4 0 2-15,13-11-6 16,15-10 8-16,11-14 5 16,0-10 4-16,30-10-16 15,32 0 17-15,11 0 10 16,3-14 17-16,0 0-2 16,-12 2-4-16,-10 5-13 15,-16 0-4-15,-12 5-3 16,-3 2-2-16,-3 0-36 15,-10 0-116-15,-1 0-251 16</inkml:trace>
  <inkml:trace contextRef="#ctx0" brushRef="#br0" timeOffset="-86981.906">28644 9118 421 0,'0'0'156'0,"0"0"-69"15,0 0 12-15,0 0 19 16,0 0-20-16,0 0-58 16,141-76-7-16,-107 47-18 15,-11-1 3-15,-4 2-3 0,-3 5-1 16,-9 3-12-1,-3 3 9-15,-4 7-8 0,0 1 3 16,0 8-5-16,0 1 26 16,-11 0-19-16,-19 12-8 15,-2 14-8-15,-1 8 2 16,10 4 4-16,12-4 2 16,11-3-3-16,0-12 3 15,21-5 0-15,22-9-3 16,3-5 3-16,7 0 5 15,9-5 7-15,-6-12-4 16,-6-7-8-16,-8 0 0 16,-15-2-2-16,-17 3-25 15,-10 1-62-15,0 4-125 0,0 2-181 16</inkml:trace>
  <inkml:trace contextRef="#ctx0" brushRef="#br0" timeOffset="-86735.668">29006 8826 489 0,'0'0'198'15,"0"0"-131"-15,0 0 50 16,0 0-18-16,0 0-22 16,0 0-27-16,106 125-14 15,-93-101-4-15,-3 0-20 16,3-2-6-16,-3-4-4 0,3-6-1 15,-3-3-2-15,3-3-28 16,1-6 3-16,2 0-20 16,3 0-53-16,-4-23-60 15,-3-4-22-15,-5-8-246 16</inkml:trace>
  <inkml:trace contextRef="#ctx0" brushRef="#br0" timeOffset="-86307.891">29350 8574 560 0,'0'0'195'15,"0"0"-148"-15,0 0-21 0,0 0 18 16,0 0 37-16,-8 129-39 15,5-81-17-15,-2 6 16 16,5 0-7-16,0-6-24 16,0-2-1-16,16-6-1 15,3-5-8-15,0-3 0 16,-1-10-1-16,-6-8-24 16,4-10-41-16,-5-4-32 15,5 0-18-15,-2-12-5 16,-5-16-281-16</inkml:trace>
  <inkml:trace contextRef="#ctx0" brushRef="#br0" timeOffset="-86141.602">29277 8843 685 0,'0'0'193'15,"0"0"-94"-15,0 0-32 16,202-11-38-16,-130 8-24 15,-6 3-5-15,-13-3-14 16,-14 2-189-16,-16 0-270 16</inkml:trace>
  <inkml:trace contextRef="#ctx0" brushRef="#br0" timeOffset="-82633.168">30444 8618 334 0,'0'0'192'0,"0"0"-76"16,0 0 2-16,0 0-9 16,0 0-25-16,0 0-40 15,4-8 0-15,-4 8-13 16,0 0-17-16,0 12-14 15,-4 20 4-15,-26 17 1 16,-9 11 5-16,-3 2-10 0,1-5 1 16,-1-4 4-16,6-14-4 15,15-12-1-15,2-10 0 16,6-11 1-16,3-6 0 16,1-8 3-16,2-27-4 15,7-9-34-15,0-6 2 16,0-2 30-16,0 2 2 15,3 3 0-15,13 8 0 16,-9 12-3-16,2 12 2 16,-5 11 0-16,-1 4 0 15,4 10-2-15,6 23 3 16,4 12 10-16,6 7 5 0,4-7-8 16,1-1 5-1,2-5 0-15,0-9 8 0,-3-5-5 16,-4-4-12-16,0-6-2 15,0-3 1-15,0-4-2 16,0-7-13-16,4-1-92 16,-8 0-128-16</inkml:trace>
  <inkml:trace contextRef="#ctx0" brushRef="#br0" timeOffset="-81343.661">32233 8558 356 0,'0'0'197'16,"0"0"-93"-16,0 0-22 15,-89 113-1-15,59-85 31 16,-3-2-1-16,-13-2-42 16,-4 1-38-16,-3 0-8 15,-12-3-6-15,-1-5 6 0,-6-2 6 16,3-5-23-16,9-5 3 16,10-5-9-16,4 0-4 15,9-5 2-15,9-20-28 16,10-4 12-16,9-5-2 15,9-3-3-15,0 2 7 16,0 3 5-16,32 7 2 16,12 10-1-16,14 6 7 15,11 9-1-15,11 0 1 16,-4 22 3-16,4 10 0 16,-8 5 0-16,-13 1 2 15,-6-4-2-15,-13-2 14 16,-4-6 7-16,-3-6 11 15,-3-1 2-15,6-6 8 16,1-1 5-16,2-1-38 0,-6-5 0 16,10-4-6-16,-8-2-3 15,-5 0-30-15,0 0-97 16,-7 0-106-16,-12-14-500 16</inkml:trace>
  <inkml:trace contextRef="#ctx0" brushRef="#br0" timeOffset="-74222.458">14588 4734 129 0,'0'0'69'0,"0"0"-61"15,0 0-6-15,0 0-2 16,0 0 21-16,0 0 54 0,0 0-1 15,0-24-30 1,0 23 26-16,0-4 19 0,0 4 8 16,0-4-79-16,0 3-18 15,-7 2-40-15,-4 0-48 16,3 0 8-16,4 0 16 16,0-2 40-16,4 0 24 15,0 0 43-15,0-4 15 16,0 2-13-16,0 0-31 15,0-2 48-15,0 0-28 16,0 1-26-16,0 2 8 16,0 3 12-16,0 0-14 15,0 0-7-15,0 0 6 16,0 0-13-16,0 0-5 16,0 8-3-16,0 14 6 15,0 8-2-15,0 5 2 16,0 5-1-16,0 3-13 0,0 8 3 15,0-1-4-15,0 0 15 16,0 7-1-16,0 2 1 16,-3 7-6-16,-6 5-28 15,6 5-12-15,-1-2-5 16,0-1-15-16,-3-2 19 16,-1-8 9-16,-7-4-27 15,3 0 34-15,5-7 32 16,0 2 1-16,2 0 19 15,1-4-12-15,0 0-7 16,1-1 0-16,-1-5-2 0,-8-6-9 16,5-2 11-16,0-6 11 15,-2 0 40-15,5-4-3 16,-3 2 2-16,7-2-18 16,0-3-6-16,0-4 6 15,0-5-1-15,0-3-13 16,0-4 15-16,0-2 4 15,0-4-12-15,0-1-4 16,0 3 3-16,0-3 6 16,0 1 3-16,0-1-4 15,0 0 2-15,0 0-15 16,0 3-6-16,4-2-4 0,26 1 5 16,12-2-8-1,12 0-3-15,7 0 5 0,3 0-5 16,2 0-2-16,-4 0 2 15,-2 0 2-15,-4 0 1 16,3 0-4-16,-6 0 1 16,7 0 0-16,9 0 1 15,16-3 9-15,5-4 7 16,5 0-16-16,8 1 6 16,5 0-2-16,-13 3-3 15,-4 1-2-15,-13 2 2 16,-11 0-2-16,5 0-2 15,-3 0 2-15,0 2 2 16,11 1-2-16,5-3 0 0,5 0 0 16,5 0 2-16,1 0-2 15,0 0 0-15,-13-9-2 16,2 1 0-16,-9 4 4 16,-7 0-4-16,-9 4 5 15,-7 0-6-15,-7 0 3 16,-4 0-1-16,11 0 0 15,13 0 1-15,6 0 0 16,11 0 1-16,6 0-1 16,-2 0 0-16,1 0 0 15,-5-5 3-15,6 3-5 16,-10 2 2-16,-3 0 0 16,-7 0-1-16,-7 0 1 0,-2 0-1 15,2 0 2-15,2 0-2 16,12 0 2-16,5-5 2 15,10-2-1-15,9-4-4 16,-1 1 0-16,4-2 2 16,-4 2-6-16,4 0-23 15,-4 0-6-15,3 4 20 16,-6-2 12-16,-4 2 1 16,-9 2-1-16,-18 0 3 15,-19 1 0-15,-12 0 3 16,-18 1 1-16,-5 0 13 15,1 0 24-15,7 0-10 0,11-2-13 16,4-4 3-16,1 0-10 16,-1-3-4-16,0 0 2 15,-6-1 5-15,-7-3 30 16,-1-2-19-16,-4-3-12 16,-9-6 11-16,-4-6-14 15,-3-3-6-15,0-3 2 16,0-4-6-16,0-4 0 15,-14-2 1-15,-9-4-1 16,0-2 0-16,0 0 3 16,-3-5-6-16,6 0-4 15,1-2 2-15,-1-3-4 16,13 0-12-16,0 0 15 16,7 4 5-16,0 4-4 15,0 1 4-15,0 5 1 0,0-2-1 16,0-2 0-16,-7 2 0 15,7-1-1-15,-5 6 2 16,5 2 1-16,0 5 1 16,0 4 1-16,0 2-3 15,0 2 2-15,12-2 0 16,2 2-2-16,-1-2 3 16,6 1-2-16,-1 5-2 15,-6 1 2-15,-1 2-1 16,-6 7 0-16,-5 6 0 15,0 4 5-15,0 4 5 16,0 2-2-16,0 2-6 0,0 0 3 16,0 0-5-16,-12 0-1 15,-8 0-2-15,-6 0-2 16,-4 0 2-16,-4 0-10 16,-9 0 1-16,-6 4 1 15,-4 0-3-15,-16 2 3 16,-4 0 7-16,-3 2 1 15,-9 0 2-15,-1 2-1 16,1-2-3-16,-2 2-7 16,2-3-13-16,2-2-8 15,0-1 22-15,-2-1 9 16,5-2 2-16,1-1 0 16,1 0 1-16,5 0 0 15,3 0-1-15,-3 4 6 0,4 0-3 16,0 2-3-16,0 1 0 15,0-1 0-15,6 0 0 16,-10-3-1-16,4-3-1 16,-7 0 2-16,-4 0-2 15,-12 0 0-15,-3 0-5 16,-8 4 7-16,4 0-1 16,-5 5 0-16,5-4-5 15,5 2-36-15,-1-1 9 16,3-4 14-16,3-2 1 15,2 0 15-15,3 0 3 0,-3 0 4 16,5 0 6 0,6 0-10-16,9 0-2 0,5 0 0 15,6 0 2-15,6 0-2 16,-5 0 2-16,6 0-2 16,-8 0-6-16,-3 0 7 15,-5 0 0-15,4 0 0 16,-4 0 1-16,0 0 0 15,4 4-5-15,-4 4 2 16,5 1 2-16,1 0-2 16,10-1 2-16,12-2 1 15,1-5 0-15,6 2 1 16,0-3 12-16,4 0-5 16,-1 0-2-16,1 0 17 15,-3 0 0-15,6-3 0 0,2 2 8 16,-2-1-26-16,-3 2-4 15,-6 0 0-15,-2 0-1 16,-1 0-2-16,-9 0 0 16,1 0 2-16,1 6 3 15,5-3 1-15,10 0 6 16,8-1-4-16,10-2 13 16,9 0-9-16,0 0-1 15,0 0-9-15,0 0-15 16,0 0-13-16,0 0 6 15,0 0 10-15,0 0 11 16,0 0 1-16,0 0 0 0,0 1 10 16,-4-1-4-16,-6 5 6 15,-3-1 11-15,-1 2-4 16,-5 2-9-16,-1 0 5 16,-6-1 4-16,-5 4-6 15,-4-1-1-15,5-2 8 16,11-4-2-16,8-1-8 15,7-3 4-15,4 0-8 16,0 0-2-16,0 0-4 16,0 0-5-16,0 0-14 15,7 0-103-15,27 0-32 16,5 1-5-16,11 1-397 16</inkml:trace>
  <inkml:trace contextRef="#ctx0" brushRef="#br0" timeOffset="-67127.778">26578 8251 153 0,'0'0'83'15,"0"0"-63"-15,0 0 22 16,0 0-32-16,0 0-10 16,0 0 1-16,0 0 20 15,7-18 28-15,-7 16-4 16,0 2 11-16,0 0 33 15,0-2-24-15,0 2-25 16,0-3-22-16,0 3-7 16,3 0 0-16,-3 0 2 15,0 0 1-15,0 0-2 16,0 0-1-16,0 3-8 16,0 19-3-16,0 10-3 15,0 14 3-15,0 5 0 0,0 5-1 16,0 5 1-1,0 4-8-15,-3 5 5 0,-1-2-16 16,-3-5-5-16,4-7-19 16,-6-6 11-16,2-4 11 15,0 1 7-15,-6-2 11 16,3 4 0-16,-3-4 3 16,6 0-12-16,4-5-9 15,-1-2-1-15,4 0 18 16,-5-1-1-16,-2-2 2 15,0 1 2-15,0-2-5 16,-2-1 1-16,2-3-2 0,3-4 7 16,1-4 0-16,-3-6 0 15,6-4-4-15,0 0 4 16,0-2 0-16,0 1 0 16,0 0 0-16,0-1 3 15,0-2-6-15,0-2 6 16,0-4-2-16,0 0 4 15,9 1 21-15,-5-3-15 16,3 1-6-16,5 1-1 16,-1 1 14-16,5 2-7 15,-2 1-2-15,9 6 6 16,0 0-4-16,0 3-5 16,7 0-6-16,2 1 0 15,1 0 2-15,10-4-2 0,3-3 0 16,7-6 0-16,0 1-1 15,9 0 1-15,-2 3-4 16,5-4 6-16,-1 2-4 16,9-4 2-16,-1 1 0 15,4 1 0-15,9-3 0 16,-2 0 7-16,2 0-4 16,2 0 4-16,-2 0-6 15,-13 0-1-15,-12 0 1 16,-7 0-1-16,-7 1 1 15,-3 3 4-15,6-2 27 0,8-2 0 16,8 0-9 0,15 0-6-16,8 0 2 0,3 0-6 15,4-6-8-15,-3-4-1 16,0 1-3-16,-9-4-1 16,-1 3 1-16,-15 2 0 15,-2 1 3-15,-5 1-2 16,2-1-1-16,-1 3-1 15,4 2 0-15,8-4 4 16,-1 2-4-16,1-3 1 16,-1 1-1-16,-3 1 0 15,0-3 0-15,-2 0 3 16,2 0-6-16,-3 0 7 16,-3 0-2-16,-1 2-2 15,-2-1 0-15,2 2 0 0,7-3 1 16,0 0-1-1,2-1 0-15,10 2-1 0,-1-3-6 16,-7 4-13-16,-1 0 0 16,-12 4 5-16,-5 0 3 15,-11 0 4-15,2 2 8 16,0-2-4-16,-3 0 4 16,6 0-1-16,-3-1 1 15,4 2 0-15,3-1 1 16,3-2-1-16,10 2 0 0,-1-2-1 15,3 2 2 1,9-2-2-16,-1 0 2 0,-3 0-2 16,0-1 2-16,-6 4-2 15,-2-3-2-15,-8 2 3 16,-8 2 0-16,-6 0 4 16,-8 0-4-16,-8 0 1 15,-4 0-1-15,3 0 6 16,-3 0 11-16,4 0-4 15,-1 0 4-15,4 0-14 16,0 0-2-16,9 0 11 16,7-4-10-16,4-4 2 15,-1 2-4-15,1 0 0 16,-4 0-1-16,-5 2 0 16,1-2 0-16,0 2-9 0,-4 1 2 15,-3 2-13-15,-1-2 11 16,-4 3 0-16,-4-1 7 15,3-2 3-15,-3 2-1 16,-3-2 2-16,-2 1-2 16,-5 1 0-16,-9-2 1 15,-7 0 0-15,0 1 13 16,0-1 41-16,0-4 46 16,0-4-5-16,0-7-62 15,0-8-16-15,0-6-15 16,0-6 0-16,0-11-2 15,0-2-27-15,0-7-9 0,0-1-20 16,9 5-29 0,14 1 36-16,-5 6 44 0,1-3-9 15,4-3 7-15,-3 2-9 16,-4-3 9-16,-6-3 7 16,-3 3 12-16,-3 0 6 15,1 5-16-15,-5 5 8 16,0 1-3-16,0 1 7 15,0-4-13-15,0-1 2 16,0-3-3-16,14 0-11 16,2 4-1-16,0 4-9 15,-2 6 12-15,-1 10 9 16,-10 6 8-16,1 4-7 16,-1 5 35-16,-3 2-14 15,0-2 12-15,0 1-34 0,0 1-25 16,0 3 25-1,0 4 2-15,0-1-2 0,0 1-2 16,0 2-14-16,0-1 6 16,-3 1 10-16,-1 0-3 15,-8 0-15-15,5 0 3 16,0 0 7-16,-2 0 8 16,2 0 0-16,-4-7 0 15,-1 4 0-15,-8-1-2 16,-6-3 2-16,-8 3 0 15,-5 2 5-15,-1 2-3 16,-3 0 9-16,1 0-6 0,-4 0 20 16,5 0-25-1,-5 2-11-15,4 6-1 0,-4 2 1 16,0-2-6-16,0 3 13 16,5-1 3-16,-2-2 1 15,5-2 8-15,0 2-6 16,-1-2-2-16,-7 0 0 15,2 0 0-15,-5-2-9 16,-6 0 3-16,5-2 3 16,-3-1-2-16,-7 4 1 15,-9-3-9-15,0 2 10 16,-10 1 2-16,6 0-5 16,-3-2 12-16,7 3-12 15,4-1-6-15,1-1 11 0,-2 2-9 16,1 0 10-16,5 0 2 15,-6 3-2 1,6-2-8-16,2 3-11 0,5-4 19 16,3 2 5-16,4-2-5 15,-3 1 0-15,3-1-8 16,-4-1 8-16,1 1-3 16,-1 0-2-16,-3 0 0 15,0 0 10-15,-4 0-5 16,3-2 6-16,9-4 6 15,3 2 8-15,-1-2 12 0,6 0-21 16,-2 0-6-16,6 0-1 16,-3 0 3-16,6 0-7 15,0-4 17-15,-2-4-16 16,-1 0 4-16,-1 2-5 16,-5 2-5-16,-3-2 4 15,1 2-4-15,-1 1 4 16,-4-1-4-16,-4-1 2 15,1 1-1-15,-4 0 2 16,-4 2-2-16,-1-2 3 16,1 0-3-16,4 4 4 15,-5-2 0-15,8 2 3 16,1-5 7-16,8 3-9 16,2 1-1-16,5-3 4 15,-1-1 1-15,1 4-5 0,-5 0 6 16,2-2-5-16,-2 3-1 15,2 0 8-15,2 0-7 16,-2 0-1-16,-2 0 12 16,2 0 4-16,1 0-12 15,-1 0 12-15,-2 0-16 16,9 0 1-16,0 0-3 16,2 0 4-16,5 0-5 15,-4 0-1-15,-3 0 3 16,-3 0 0-16,-10-4-6 15,1-2 6-15,1 6-2 16,-2 0 3-16,10 0 1 0,-3 0-1 16,6 0 0-16,0 6-1 15,-1 3-13-15,0 1 3 16,5-1 0-16,-4-1 2 16,3-2 8-16,-5 3-5 15,-5-3 4-15,-2-1-1 16,2 1 3-16,-5-2 0 15,5 2-2-15,-6-2 2 16,4 2-2-16,-1-4 2 16,1 0 0-16,0 2-1 15,2 2 1-15,7 1-7 16,-6 3 1-16,3 3 3 16,-3 1-34-16,3-1-15 0,-1 4 10 15,-5-4 13 1,0-3 19-16,2-2 9 0,7-3 1 15,3 1 14-15,-1-2-1 16,7 0-13-16,-2 0-2 16,0 0 1-16,-4 2-1 15,4 0-7-15,4 0 3 16,-4-1 6-16,0-1 0 16,0 0 1-16,-7 2 0 15,3-2-1-15,-3 1 3 16,-5-2 6-16,8-3 37 15,4 0-14-15,4 0-32 16,1 0 2-16,-5 0 9 16,-3 4-6-16,-3-1-4 0,-1 3 2 15,0 0 30-15,7-1-3 16,7-3-18-16,9-2 12 16,7 2-12-16,0-2-12 15,0 0-7-15,0 0-8 16,0 0-3-16,0 0 14 15,0 0 2-15,0 0 1 16,0 0 0-16,0 0-52 16,0 0-99-16,20 0-50 15</inkml:trace>
  <inkml:trace contextRef="#ctx0" brushRef="#br0" timeOffset="-43861.929">28026 10262 197 0,'0'0'112'0,"0"0"-47"16,0 0-41-16,0 0 17 15,0 0 8-15,0 0 21 16,0 0-1-16,0 0-6 15,0 0-21-15,-30-1 4 16,23-2 4-16,7 3 16 16,-5 0 0-16,5 0-25 15,0 0-16-15,0 0-6 16,0 0-3-16,0 0-5 0,0 0-1 16,5 0-10-16,32 0-13 15,25 0 13-15,14 0 9 16,11 0-3-16,5 0-1 15,-9 0-4-15,-5 0-2 16,-21 0-13-16,-24 0-19 16,-20 0-49-16,-13 0-59 15,0 0 18-15,-27 0-153 16</inkml:trace>
  <inkml:trace contextRef="#ctx0" brushRef="#br0" timeOffset="-43441.915">28164 10271 279 0,'0'0'323'16,"0"0"-246"-16,0 0-38 16,0 0 20-16,0 0-6 15,0 0 14-15,23 32-19 16,-16-16-19-16,9-1-19 15,-5 0-5-15,0-5-5 16,-3-1 1-16,-1-2-1 16,-7 3-4-16,0 4 0 15,-3 5-5-15,-31 2 9 0,-8 8-4 16,-4 0-24 0,0 7 23-16,3 0 0 0,17-2 5 15,12-1 2-15,14-10-2 16,0-2 0-16,14-7 4 15,28-8-2-15,15-6-1 16,12 0 16-16,7-4 17 16,0-8 8-16,-3 0-18 15,-15 2-19-15,-17 4-2 16,-9 0-3-16,-18 6 0 16,-11 0-1-16,-3 0-50 15,0 0-116-15,0 0-116 16</inkml:trace>
  <inkml:trace contextRef="#ctx0" brushRef="#br0" timeOffset="-39709.915">29128 10244 696 0,'0'0'217'0,"0"0"-135"0,0 0-64 15,0 0-12-15,0 0-6 16,0 0-1-16,107 0 1 15,-38 0 10-15,0-4-4 16,-1 1-6-16,5-2 4 16,-4 5-4-16,-16 0 0 15,-7-1 0-15,-19 1-53 16,-17 0-76-16,-10 0-74 16,0 0-182-16</inkml:trace>
  <inkml:trace contextRef="#ctx0" brushRef="#br0" timeOffset="-39242.381">29339 10305 407 0,'0'0'199'15,"0"0"-150"-15,0 0-22 16,0 0 1-16,0 0 1 16,0 0 11-16,0 0 10 0,0 0-4 15,0 0 20 1,0 0 2-16,0 4-16 0,-20 8-14 16,-15 12-32-16,-14 7 1 15,-1 14-2-15,-3 5 0 16,12 7-5-16,18-3 0 15,18-3 1-15,5-8-1 16,5-12-1-16,36-12-3 16,8-13-1-16,5-6 4 15,0 0 1-15,-1-19 6 16,-10-6 8-16,-13-6 1 16,-11 0-4-16,-15 1-3 15,-4 3-5-15,0 11 0 16,-20 9 1-16,-22 4-3 0,1 3-1 15,-1 0-2-15,3 16-22 16,16 7 8-16,12 1-28 16,11 2-77-16,0-5-101 15,11-6-188-15</inkml:trace>
  <inkml:trace contextRef="#ctx0" brushRef="#br0" timeOffset="-38833.897">29583 10726 302 0,'0'0'124'0,"0"0"-3"15,0 0-45-15,0 0 19 16,0 0-36-16,0 0-16 15,216-58-10-15,-174 18-14 16,-3-2 20-16,-9 2 22 16,-7 3-9-16,-16 11-22 15,-3 6-17-15,-4 10 7 16,0 10 10-16,-7 0 5 16,-27 16-34-16,-5 21-1 15,6 8 0-15,10 5 1 16,10-2-1-16,10-9-1 15,3-9 0-15,0-10-3 0,7-7 3 16,21-4-2-16,6-9 3 16,8 0 2-16,8-4-1 15,3-16 7-15,0-7-8 16,-7-2-9-16,-16-1-84 16,-14-2-181-16</inkml:trace>
  <inkml:trace contextRef="#ctx0" brushRef="#br0" timeOffset="-38578.675">30052 10432 103 0,'0'0'750'16,"0"0"-694"-16,0 0-55 15,0 0 42-15,0 0-5 16,-16 133 1-16,19-97 2 15,17 0-19-15,-1-4-12 16,1-2-6-16,6-9 6 16,-3-5 2-16,4-3-11 15,-4-6 3-15,3-7-4 16,1 0-1-16,-1-6-73 16,1-22-115-16,-4-12-74 15</inkml:trace>
  <inkml:trace contextRef="#ctx0" brushRef="#br0" timeOffset="-38315.885">30398 10156 664 0,'0'0'91'15,"0"0"-73"-15,0 0 18 16,0 0 111-16,4 115-44 15,-4-60-64-15,-11 4-20 16,-1-1-2-16,1-2-8 16,8-4 1-16,3-7-9 15,0-8-1-15,0-7 0 0,18-9-1 16,1-6-3-16,0-13-34 16,1-2-86-16,-6 0-106 15,-5-21-220-15</inkml:trace>
  <inkml:trace contextRef="#ctx0" brushRef="#br0" timeOffset="-38123.643">30147 10374 776 0,'0'0'55'0,"0"0"89"0,0 0-61 16,236 5-37-1,-175-3-32-15,-11 2-11 0,-16 0-3 16,-8-2-18-16,-13 2-116 16,-10-2-94-16,-3-2-370 15</inkml:trace>
  <inkml:trace contextRef="#ctx0" brushRef="#br0" timeOffset="-37930.483">30781 10431 860 0,'0'0'65'16,"0"0"3"-16,0 0 0 0,0 0-44 16,0 0-23-16,0 0-1 15,208 22-62-15,-195-13-167 16,-13-3-207-16</inkml:trace>
  <inkml:trace contextRef="#ctx0" brushRef="#br0" timeOffset="-37763.309">30768 10684 865 0,'0'0'107'0,"0"0"0"16,0 0-42-16,0 0-34 0,0 0-20 15,218 2-11-15,-169-2-20 16,-3-2-127-16,-3-8-161 16</inkml:trace>
  <inkml:trace contextRef="#ctx0" brushRef="#br0" timeOffset="-37388.929">31741 10237 854 0,'0'0'138'0,"0"0"-114"16,0 0 10-16,-62 104-9 16,62-63-14-16,0 3 5 15,-7 1-9-15,4-3-3 0,-10-5-4 16,10-8-7-1,-1-7-41-15,4-10-46 0,0-10-46 16,0-2-20-16,0-6-140 16</inkml:trace>
  <inkml:trace contextRef="#ctx0" brushRef="#br0" timeOffset="-37170.65">31467 10217 288 0,'0'0'571'0,"0"0"-461"0,0 0-3 15,239-17-43 1,-158 13-18-16,-8 4-29 0,-13 0-13 16,-21 0-4-16,-13 0-30 15,-15 0-54-15,-11 15-137 16,0 0-34-16,-27 8-362 15</inkml:trace>
  <inkml:trace contextRef="#ctx0" brushRef="#br0" timeOffset="-36975.871">31470 10726 954 0,'0'0'145'0,"0"0"-53"15,0 0 8-15,0 0-35 16,202-19-35-16,-165 13-20 16,-5 5-10-16,-9 1-40 15,4 0-100-15,-13 0-130 16,-5 0-459-16</inkml:trace>
  <inkml:trace contextRef="#ctx0" brushRef="#br0" timeOffset="-36751.957">32293 10596 1221 0,'0'0'127'16,"0"0"-102"-16,0 0-7 15,0 0-18-15,0 0-1 16,0 0-72-16,-4 0-60 16,17 0-101-16,1 0-313 15</inkml:trace>
  <inkml:trace contextRef="#ctx0" brushRef="#br0" timeOffset="-36255.947">32985 10200 556 0,'0'0'184'0,"0"0"-148"16,0 0 19-16,-172 143 12 0,121-95 16 15,-2 0-11 1,0-2-28-16,3-7-34 0,8-10-2 16,15-13-6-16,16-7 10 15,8-9-3-15,3 0-8 16,0-9-1-16,0-21-12 15,0-6-50-15,23 1 24 16,7-2 32-16,0 5-11 16,0 9 10-16,-7 10 2 15,-11 7 5-15,-4 6 23 16,-5 2 23-16,6 24-25 16,5 8 42-16,9 4-4 15,4-2 4-15,8-1-25 16,9-6-21-16,6-3-7 15,-1-3-6-15,6-11-4 16,-14-6 0-16,5-6-39 0,-11 0-121 16,-12-5-227-16</inkml:trace>
  <inkml:trace contextRef="#ctx0" brushRef="#br0" timeOffset="-31577.994">27667 9922 36 0,'0'0'126'15,"0"0"-63"-15,0 0-3 16,0 0 7-16,0 0-30 15,0 0-30-15,0 0-7 16,0 0 0-16,0 0 0 0,0 0-1 16,0 0 1-1,0 0 0-15,0 4 20 0,0 2-15 16,13 0 3-16,-6 2-7 16,5 2 12-16,-5 0-6 15,0 4 2-15,2 0-1 16,-2 2 5-16,0 8 1 15,-3 2 18-15,5 7 4 16,-2 0 3-16,-4 5-18 16,10 2-14-16,-6 5-7 15,3-3 4-15,3 1-4 16,-13 2 0-16,0 0-5 16,0 2-7-16,0 6 1 15,-27 1 11-15,-3 4-1 0,-5 2 1 16,5 1 0-16,0 0-1 15,3-3-4-15,11-6-2 16,9-5 0-16,7-7 0 16,0-4 7-16,0-6 0 15,11-4 0-15,5-2 0 16,1-2 0-16,-4 0 0 16,3-2 4-16,-13 3 2 15,-3-4 2-15,0 1 13 16,0-2-4-16,0-1-6 15,0-3 3-15,0-2 8 16,0-1-8-16,4 6-7 16,-1-4-7-16,1 4 14 0,-4-3-11 15,3-3-1-15,3 0-2 16,1-5 4-16,3-1 2 16,6 2-2-16,11-7 5 15,6 0 22-15,10 0 13 16,6 0-16-16,8-7-13 15,5-2-12-15,-2-2-3 16,5 2 0-16,4 1 0 16,7-2 1-16,4 2-1 15,5-1-1-15,-2 1 1 16,9 3-2-16,-5-2 1 16,5 1-3-16,0 1 3 0,-9-2-2 15,-2 4 2 1,-5 0 1-16,-7 3-1 0,-5 0 1 15,1 0-2-15,1 0 0 16,5-1 2-16,10-6 1 16,2 1 2-16,9-3-2 15,0 0 2-15,-2 1-1 16,-1 1-1-16,-10 1 1 16,-3 3-2-16,-7 3 0 15,-3 0 1-15,-6 0-2 16,-2 0 2-16,-1 0-2 15,8 0 2-15,8 0-1 16,3 0 0-16,7-2 0 16,6 1 1-16,-3-2 1 15,3 3-2-15,-6 0 0 0,-11 0 0 16,-3 0-3-16,-7 0-3 16,-5 0 0-16,0 0 2 15,4 0 0-15,3 0 4 16,9-2 0-16,-1-2 2 15,10 0-1-15,-3 2 2 16,1 0-5-16,-4 2 2 16,-4 0-4-16,-6 0-7 15,-6 0 0-15,-2 0-6 16,-1 0-6-16,-1 0 18 16,3-4-1-16,5-2 6 15,-3-1 0-15,3 3 1 0,-6-2-1 16,-4 1 1-16,-5 3-3 15,-6 0 2-15,-3 0-2 16,-1 2 2-16,-2-2-1 16,2-2 1-16,4 0 1 15,6-2-1-15,-3 0 0 16,-5-2 2-16,1 5-2 16,-12-1-3-16,-3 2 3 15,-4-1 1-15,3-1-1 16,3 2 0-16,-3-2 0 15,1 2-2-15,-1 0 2 16,-3 0 0-16,-3-2 0 16,-6-3 0-16,-7 0 0 0,-2 0 1 15,-1-6 32-15,-4-3-11 16,0 0 39-16,0-4-15 16,0-2-4-16,0-2-9 15,0-5-19-15,0 0-12 16,0-3 8-16,0-4-5 15,0-1-3-15,-4-3-1 16,-5 2-1-16,2 0-1 16,4 0-2-16,-1 4 3 15,1 0 0-15,3-1 1 16,0 4-1-16,0-1 1 16,0-1-1-16,0 4 1 0,0-2-1 15,0 1 0 1,0-3-1-16,0-1 2 0,0 3-2 15,0 2 2-15,0 2-1 16,-5 1 0-16,5 4 0 16,0-1-1-16,0 5 3 15,0 0-4-15,0 0 2 16,12 0-4-16,-2 1 4 16,3-6-2-16,-6 2 1 15,-7-2 2-15,0-1 2 16,0-2-2-16,0 0-2 15,0 0 1-15,0 4 0 16,0 2 0-16,-4 6 2 16,-3 2-2-16,-2 2 0 15,2 2 0-15,4 1-10 0,-1 3-14 16,1 1 1-16,-2-2 20 16,1-1 0-16,0-1 2 15,1-1-11-15,3-1 12 16,0 1 0-16,0 1 2 15,-4-4-7-15,4 1 5 16,-3-2-6-16,-2-4-15 16,5 4-14-16,-8-2 15 15,-2 6 6-15,-3-1 1 16,-6 4-3-16,8 2 16 0,-5-2 0 16,6 1 7-1,-3 0 8-15,3 2-4 0,-3 2 2 16,10 0 1-16,3 0-11 15,-4-2-1-15,4 2-1 16,0 0 3-16,0-2-4 16,0 0 1-16,0 0 10 15,0-2 6-15,0 0 1 16,0-1-18-16,0-1-4 16,0 4 2-16,0-7-2 15,-7 1-3-15,0-2-32 16,-2 0 9-16,9-2 1 15,0 2 13-15,0 0-9 16,0-1 17-16,0-1 2 16,0 1-19-16,0-3-2 0,0 1 19 15,0 0-8-15,0-1-27 16,-10 4-13-16,-22 3 23 16,-2 6-99-16,1 1-92 15</inkml:trace>
  <inkml:trace contextRef="#ctx0" brushRef="#br0" timeOffset="-30577.951">27825 9742 239 0,'0'0'113'0,"0"0"-49"15,0 0 34-15,0 0-25 16,0 0-39-16,0 0-16 16,0-18-18-16,0 27-5 15,0 23 5-15,0 15 1 16,0 15 23-16,0 26 2 16,30 14-26-16,19 6-147 15</inkml:trace>
  <inkml:trace contextRef="#ctx0" brushRef="#br0" timeOffset="-25810.241">21655 15029 433 0,'0'0'88'16,"0"0"-80"-16,0 0 4 15,0 0 12-15,0 0 5 16,0 0 2-16,0 0-5 15,0-2-4-15,0 2 4 16,0-2 14-16,0 2 6 0,0 0 4 16,0 0-3-1,0 0-23-15,0 0 36 0,0 0-16 16,0-4-14-16,0 4-13 16,0-5-8-16,0 4-9 15,42-3-20-15,18 1 20 16,24-8 1-16,11 3 0 15,1-4-1-15,-4 3-1 16,-4 0-26-16,-5-1-31 16,-7-4 6-16,-10-3 12 15,-10 8 10-15,-13-5 27 16,-10 6 1-16,-10 4 1 0,-7 2-2 16,-9 2-1-1,-3 0-50-15,-4 0-57 0,0 0-181 16</inkml:trace>
  <inkml:trace contextRef="#ctx0" brushRef="#br0" timeOffset="-25112.003">22249 14989 296 0,'0'0'170'0,"0"0"-136"16,0 0 36-16,0 0 13 16,0 0-35-16,0 0-27 0,0-8-9 15,0 6 14-15,0 2-8 16,0 0 14-16,0-2 12 15,0 2-1-15,0 0 0 16,0 0 1-16,0 0-18 16,0 0 1-16,0 0 2 15,0 0 2-15,-7 0-2 16,-16 0-19-16,-11 12-10 16,-8 14 0-16,-11 11 0 15,3 8 1-15,8 5-1 16,7 7 1-16,24-3-1 15,11 0-1-15,0-4 0 16,23-10-13-16,27-9-8 0,6-16-17 16,2-9 12-16,-1-6 19 15,-4-4 2-15,-7-16 6 16,-7-6 15-16,-12-4 5 16,-17-1 0-16,-10 8-5 15,0-4 18-15,-19 10-7 16,-18 4-12-16,-2 8 11 15,-2 5 0-15,2 0-21 16,5 14-4-16,11 20-42 16,18 1 10-16,5 3-72 15,13-7-118-15,29-8-149 16</inkml:trace>
  <inkml:trace contextRef="#ctx0" brushRef="#br0" timeOffset="-15284.51">23001 15108 657 0,'0'0'154'0,"0"0"-72"0,0 0 0 15,0 0-17-15,0 0-44 16,0 0 5-16,0 0-4 16,60 0 0-16,-33 0 0 15,4 0 8-15,0 0 1 16,-1 0-6-16,-4 0-9 16,1 0-16-16,5 0 3 15,-6 0-3-15,1 0-41 16,-1 0-34-16,-12 5-81 15,-8 5-143-15,-6 3-224 0</inkml:trace>
  <inkml:trace contextRef="#ctx0" brushRef="#br0" timeOffset="-15119.046">22981 15356 622 0,'0'0'249'0,"0"0"-129"16,0 0 36-16,0 0-29 15,0 0-54-15,225-19-27 16,-179 12-27-16,-7 3-19 16,-2 2-5-16,-1-2-110 15,-13 0-208-15</inkml:trace>
  <inkml:trace contextRef="#ctx0" brushRef="#br0" timeOffset="-6998.078">23935 15302 130 0,'0'0'63'16,"0"0"-62"-16,0 0 0 15,0 0 3-15,0 0 2 16,0 0 3-16,0 0-3 15,-7 24-6-15,7-20 5 0,-4-4-8 16,4 3 3-16,0-3-19 16,0 0-24-16,0 0-117 15</inkml:trace>
  <inkml:trace contextRef="#ctx0" brushRef="#br0" timeOffset="-6748.283">23935 15302 86 0</inkml:trace>
  <inkml:trace contextRef="#ctx0" brushRef="#br0" timeOffset="-6150.127">23935 15302 86 0,'26'62'279'0,"-26"-60"-223"0,0 0 15 0,0-2 40 0,0 0-35 15,0 0-25-15,0 0-8 16,4 0-6-16,-4-2 24 15,0-14-11-15,0-5-43 0,4-6-7 16,4-7-1-16,3-2 0 16,1-5-1-16,3 4 2 15,0-2-11-15,-4 7-5 16,1 10 2-16,-4 8 13 16,-1 4-4-16,-2 10 3 15,-5 0-2-15,3 6-20 16,1 22 7-16,3 14 17 15,-3 4 12-15,1 3 15 16,2-8-14-16,0-4-7 16,5-7 0-16,-1-9-2 15,1-10-1-15,-1-7 2 16,5-4 0-16,7-2 3 0,0-24-2 16,7-14 12-16,-3-4-1 15,-4-6-8 1,-4 6-8-16,-8 3 2 0,-4 7-3 15,-7 15 2-15,0 6-2 16,0 9 3-16,0 4 27 16,0 0-28-16,0 20-2 15,3 12 0-15,6 4 3 16,2 0 0-16,1-9 3 16,2-9-1-16,2-10-1 15,4-7 3-15,-1-1-5 16,2 0 3-16,8-9 0 15,1-18 9-15,-4-4-14 0,1-7 3 16,-8 3-3 0,-8 9 3-16,1 4-2 0,-12 12 0 15,0 7 7-15,0 3 14 16,0 9-2-16,0 24-19 16,0 9 4-16,0 3-5 15,0-4 1-15,0-15-3 16,0-4 2-16,14-9-7 15,9-4-70-15,7-7-112 16,-7-2-251-16</inkml:trace>
  <inkml:trace contextRef="#ctx0" brushRef="#br0" timeOffset="-5925.144">25044 15205 1064 0,'0'0'93'0,"0"0"-42"16,0 0-4-16,0 0-41 15,0 0-6-15,0 0-56 16,9 0-71-16,-9 0-254 0</inkml:trace>
  <inkml:trace contextRef="#ctx0" brushRef="#br0" timeOffset="-4336.887">25971 14909 277 0,'0'0'255'0,"0"0"-107"15,0 0-70-15,0 0 17 16,0 0-5-16,0 0-29 16,-14 22-47-16,-15 6-5 15,-8 6 11-15,-5 4 9 0,-1-3-8 16,-6 4-14-16,-1-7 4 16,6-6-9-16,-7-3 0 15,10-10 0-15,6-7-2 16,5-6 1-16,7 0-2 15,9-6-18-15,5-21-30 16,5-9-22-16,4-4 14 16,0-2 39-16,13 0-38 15,10 11 53-15,3 8-12 16,-8 10 6-16,-2 9 9 16,0 4-5-16,-2 8 5 15,9 20 8-15,7 10 84 16,12 2-15-16,4 2-32 0,7-3-13 15,0-6 7-15,2-3-18 16,-11-7-5-16,-1-11 8 16,-13-3-19-16,-7 0 0 15,0-7-3-15,-7 2-4 16,3-4-49-16,-4 0-72 16,-3 0-145-16</inkml:trace>
  <inkml:trace contextRef="#ctx0" brushRef="#br0" timeOffset="-4073.446">26479 15226 1104 0,'0'0'125'0,"0"0"-80"15,0 0-6-15,0 0-29 16,0 0-10-16,0 0-43 16,0 0-89-16,0 0-188 15,0 0-497-15</inkml:trace>
  <inkml:trace contextRef="#ctx0" brushRef="#br0" timeOffset="-3497.119">26914 15205 223 0,'0'0'94'0,"0"0"-14"16,0 0-14-1,0 0 52-15,0 0 0 0,0 0-52 16,0 8 6-16,0-22-2 15,14-12-6-15,5-6-28 16,4-7-2-16,-7-9-18 16,-2 2-1-16,2-8-2 15,-5 5-1-15,1 1-7 16,-5 7 0-16,-3 14 3 16,5 9-1-16,-6 5 4 15,1 9-4-15,-1 4-5 16,8 0-2-16,8 0-5 15,12 0-1-15,4 0 6 16,-1 8-1-16,-3 4 2 0,-4 3-3 16,-13 3 4-16,2 4-2 15,-2 8 1-15,-9 10 4 16,-1 6 3-16,-4 2 16 16,0 2 1-16,0-2 8 15,0-6 8-15,4-7-17 16,6-7-12-16,6-6-11 15,7-4-1-15,-4-6 0 16,8-2 0-16,0-6-75 16,3-4-10-16,-4 0-169 0,-6-4-247 15</inkml:trace>
  <inkml:trace contextRef="#ctx0" brushRef="#br0" timeOffset="-3088.112">27950 15159 468 0,'0'0'278'0,"0"0"-195"16,0 0 0-16,0 0-13 16,0 0-25-16,0 0-12 15,-30 89 6-15,27-74-31 16,3-2 4-16,0-5-12 16,0-8 6-16,0 0-5 15,10 0 1-15,13 0 2 16,0-8-3-16,-12-6 3 15,-2 0 2-15,-9 2 17 16,0 6-2-16,0 2 23 16,-4 4-33-16,-15 0-11 15,3 0-6-15,9 0-42 16,7 8-26-16,0-2-138 16,26-6-124-16</inkml:trace>
  <inkml:trace contextRef="#ctx0" brushRef="#br0" timeOffset="-960.07">28545 15186 186 0,'0'0'430'0,"0"0"-354"15,0 0-35-15,0 0 15 16,0 0 6-16,0 0 4 16,0 0-6-16,-11 1-15 15,11-1-8-15,0 0 1 16,0 0-9-16,0 0-7 0,0 0-12 15,0 0-4 1,0 0-3-16,0 0 0 0,0-1-1 16,0-12 1-16,11 3 10 15,5-7-10-15,7-4 1 16,0-2-4-16,0-8 12 16,-6-1-8-16,-4 1 18 15,-6-9-5-15,2 1 5 16,-9-3-1-16,0 6-5 15,3-3-8-15,-3 10-2 16,0 7 7-16,0 9-3 16,0 1 1-16,0 9-10 15,0 0 10-15,0 3-7 16,0 0-1-16,0 0-6 0,0 0 3 16,0 0-1-16,0 0-10 15,7 0 2 1,13 0-3-16,3 0 12 0,3 0 0 15,1 0 1-15,3 0-7 16,0 4-2-16,-4 10 3 16,3-4 4-16,-6 9-3 15,-9 2 5-15,2 5-4 16,-9 7 2-16,-4 9 1 16,-3 8-2-16,0-2 3 15,-3 4-3-15,-20-4 4 16,9-8-3-16,5-5 5 15,5-11-4-15,4-8 0 0,0-2-1 16,20-10 1-16,22 0 0 16,2-4 4-16,6 0-2 15,-1 0-4-15,-3-4-27 16,-7-8-63-16,-9-7-66 16,-17-4-410-16</inkml:trace>
  <inkml:trace contextRef="#ctx0" brushRef="#br0" timeOffset="12928.814">19244 11003 239 0,'0'0'81'0,"0"0"-81"15,0 0 4-15,0 0 11 16,0 0 11-16,0 0 188 16,0 0-212-16,-7 0-4 15,7 0 4-15,0 0 17 16,0 0 68-16,0 0-30 0,0 0-39 15,0 0 21-15,0 0-3 16,0 0-10-16,0 0-26 16,0 0 0-16,12 0-9 15,45 0-3-15,26-4 1 16,21-2-1-16,6 0-54 16,-8 0-57-16,-17 0-4 15,-21-2-114-15</inkml:trace>
  <inkml:trace contextRef="#ctx0" brushRef="#br0" timeOffset="13192.622">19744 10900 372 0,'0'0'11'15,"0"0"-9"-15,0 0 8 16,0 0-9-16,0 0 39 16,0 0-1-16,119 58 26 15,-119-44-57-15,0 3 43 16,-20-3-7-16,-3 0-24 16,4 0-20-16,12-1 8 15,7 2-16-15,0-5-40 16,11-3-170-16</inkml:trace>
  <inkml:trace contextRef="#ctx0" brushRef="#br0" timeOffset="14234.084">24987 13046 299 0,'0'0'249'0,"0"0"-224"16,0 0-25-16,0 0 0 15,0 0 6-15,0 0 32 16,165-6-13-16,-108 0-23 15,8 0-2-15,-8 0-98 16,-4-2-77-16,-14 2-146 16</inkml:trace>
  <inkml:trace contextRef="#ctx0" brushRef="#br0" timeOffset="14541.577">25437 12887 687 0,'0'0'8'0,"0"0"0"0,0 0-8 16,0 0 5-16,0 0 17 16,0 0-3-16,210 0 11 15,-190 7-25-15,-10 1-4 16,-10 4 2-16,0 6 1 15,-7 2 38-15,-32 4-4 16,-7-3 19-16,2 2-27 16,5-9 1-16,13-2-24 0,10 0-7 15,9-4 0 1,7 4-34-16,0-1-95 0,0 0 14 16,23-3-214-16</inkml:trace>
  <inkml:trace contextRef="#ctx0" brushRef="#br0" timeOffset="16796.87">21819 16696 311 0,'0'0'99'16,"0"0"-43"-16,0 0 10 0,0 0 3 16,0 0-1-16,0 0-4 15,0 0-3-15,0 0-8 16,0 0 2-16,0 0-3 16,0 0-14-16,0 0-13 15,0 0-17-15,18 0-6 16,24 0 27-16,20 0-14 15,18 0 2-15,12 0-10 16,11 0-4-16,-1 0-3 16,-6-4-8-16,-10-2-30 0,-31 1-4 15,-21 1-10 1,-18 4-15-16,-16 0 3 0,0 0 13 16,-27 0-54-16,-15 0-342 15</inkml:trace>
  <inkml:trace contextRef="#ctx0" brushRef="#br0" timeOffset="17354.854">22185 16749 289 0,'0'0'179'16,"0"0"-126"-16,0 0 37 16,0 0-12-16,0 0-37 15,0 0-9-15,0-9 20 16,0 9 11-16,0 0 10 15,0 0-18-15,0 0-5 16,0 0-18-16,0 0-6 16,0 0-17-16,-19 18-2 15,-13 4-7-15,-1 14-1 0,3 4-2 16,7 10 6-16,7 2-5 16,16 7 5-16,0-9-2 15,16-2 1-15,26-8-4 16,11-12 3-16,4-16-4 15,5-6 2-15,1-6 1 16,6-6 1-16,-12-16 0 16,-11-4 3-16,-11-6-1 15,-21-3-3-15,-14 7 1 16,0 2 6-16,-10 8-3 16,-33 8 2-16,-13 6 5 15,-3 4-9-15,10 6-4 16,5 20-3-16,15 4 0 15,26 2-52-15,3-2-83 16,26-6-102-16,36-10-235 0</inkml:trace>
  <inkml:trace contextRef="#ctx0" brushRef="#br0" timeOffset="17585.901">23282 16887 656 0,'0'0'96'15,"0"0"-68"-15,0 0-4 16,0 0-24-16,0 0-41 15,0 0-155-15</inkml:trace>
  <inkml:trace contextRef="#ctx0" brushRef="#br0" timeOffset="17742.854">23093 17124 896 0,'0'0'57'15,"0"0"-44"-15,0 0 26 0,0 0-5 16,262-6-34-16,-167-6-47 16,-10-1-227-16</inkml:trace>
  <inkml:trace contextRef="#ctx0" brushRef="#br0" timeOffset="18961.718">23196 16856 532 0,'0'0'189'0,"0"0"-104"15,0 0 15 1,0 0-47-16,0 0-14 0,0 0 0 16,0-4-14-16,0 4 8 15,7 0-7-15,26 0 23 16,19 0-4-16,8 0 17 16,12-10-43-16,-3 5-9 15,-9-2-10-15,-7 7-2 16,-14-4-93-16,-12-2-121 15,-15 2-533-15</inkml:trace>
  <inkml:trace contextRef="#ctx0" brushRef="#br0" timeOffset="20406.23">24400 17124 311 0,'0'0'236'15,"0"0"-146"-15,0 0-4 16,0 0-24-16,0 0-16 16,0 0-8-16,20-54-8 15,3 14 13-15,0-4-4 16,3-2-1-16,-3 2-19 15,0 4 10-15,-9 14-27 0,-1 8 7 16,-6 8-9-16,-4 10 7 16,-3 0 3-16,4 6-10 15,-1 23-5-15,6 13 5 16,-2-1 21-16,6-1-20 16,-3-6-1-16,1-5 1 15,1-8-1-15,-5-9 0 16,-3-6 1-16,1-6 1 15,6 0-1-15,-1 0 9 16,13-18-8-16,0-9 19 16,4-10-2-16,1-1 2 15,-10 2-7-15,1 4-8 0,-6 14 1 16,-10 10 5-16,1 3 10 16,-4 5-14-16,0 0 11 15,0 17-19-15,0 19-1 16,0-1 1-16,0 7 1 15,0-17-1-15,7-3 0 16,5-12 1-16,-5-6 3 16,9 0-4-16,2-4 2 15,9-4 1-15,8-18 1 16,-2-14 5-16,-1 0-6 16,-10-4 2-16,-10 2-2 15,-9 10-2-15,1 10 5 16,-4 10 7-16,0 8 23 15,0 0-14-15,0 12-14 0,0 24-8 16,0 8 0-16,-4 6-1 16,4-6-2-16,0-4 2 15,4-7-49-15,23-16-73 16,15-8-57-16,0-9-237 16</inkml:trace>
  <inkml:trace contextRef="#ctx0" brushRef="#br0" timeOffset="20908.688">25693 17052 174 0,'0'0'588'15,"0"0"-481"-15,0 0-28 16,0 0-24-16,0 0-45 16,0 0 1-16,64-102 44 15,-45 66-27-15,-6-4 4 16,-10 8-13-16,1 2 17 16,-4 8 9-16,3 8-5 15,-3 10-6-15,0 4-6 16,4 0-14-16,-1 0-14 15,10 0-8-15,10 0-9 0,7 12 16 16,9 2 0-16,-9-4 1 16,-4-2-1-16,-6 2 1 15,-6-2-4-15,-2 1 9 16,-5 4-10-16,1 1 10 16,-3 8-7-16,-5 4 5 15,0 2 0-15,0 2 1 16,0 2 6-16,0-2 10 15,0-1-12-15,0-3-2 16,0-4-4-16,7-8 0 16,16-5-1-16,0-5-2 15,3-4-30-15,5 0-25 0,4-22-58 16,-5-14-52 0,-7-10-268-16</inkml:trace>
  <inkml:trace contextRef="#ctx0" brushRef="#br0" timeOffset="21233.284">26280 16427 706 0,'0'0'145'15,"0"0"-131"-15,0 0-10 16,0 0 37-16,0 0-14 0,0 0-15 15,163 6 26 1,-150 6 8-16,-6-2-13 0,-7 3 18 16,0 6-10-16,0 3 11 15,-27 4 3-15,-3-5-8 16,4 6-16-16,3-9 16 16,15 0-30-16,8-4-2 15,0-5-15-15,0 0-1 16,34-9 0-16,16 0-5 15,19 0-9-15,7 0-74 16,3-3-89-16,-3-12-272 16</inkml:trace>
  <inkml:trace contextRef="#ctx0" brushRef="#br0" timeOffset="21921.762">26815 17151 732 0,'0'0'284'0,"0"0"-200"0,0 0-30 15,0 0 12-15,0 0-38 16,0 0-15-16,0 0-3 16,0 0-6-16,0 0-4 15,0 0 4-15,0 0-8 16,0 0-19-16,0 0-74 16,0 0-53-16,0 0-226 15</inkml:trace>
  <inkml:trace contextRef="#ctx0" brushRef="#br0" timeOffset="22887.353">28145 16655 602 0,'0'0'75'0,"0"0"-41"16,0 0 44-16,0 0-30 15,0 0 7-15,0 0-6 16,0-18-11-16,0 18-1 15,-7 0-24-15,-13 9 3 0,-10 8-16 16,-5 12 3-16,-15 2 1 16,-3 8 2-16,0 1 12 15,0 0-6-15,4-1 4 16,10-10-6-16,5-3-1 16,8-8-6-16,6-8-3 15,8-6 1-15,1 1-1 16,-5-5 0-16,6 0-1 15,-6-19-22-15,5-4 3 16,-1-6 12-16,12 6-3 16,0-4 7-16,0 9-3 15,0 10 0-15,7 8 3 16,16 0-4-16,9 0 3 0,-2 26 5 16,7 3 14-16,5 4 5 15,-3-5 21-15,2-2-15 16,1-4 0-16,-3-8 16 15,-5-1-8-15,5-7-9 16,-2-6-12-16,2 0-6 16,7 0-6-16,-5 0-63 15,-3-15-77-15,-11-3-202 16</inkml:trace>
  <inkml:trace contextRef="#ctx0" brushRef="#br0" timeOffset="25257.898">21250 16234 73 0,'0'0'215'15,"0"0"-128"-15,0 0-2 16,0 0-5-16,0 0-5 16,0 0-17-16,0-11-8 15,0 11-24-15,0 0-13 16,0 0 12-16,0 0-1 15,0 0 4-15,0 0-24 16,0 0 0-16,0 0-4 16,0 0-1-16,0 0-5 0,0 0 6 15,0 7 0-15,5 11 3 16,2 5 0-16,0 12-2 16,0 7 8-16,6 15-9 15,3 11 18-15,-2 13-17 16,2 7 3-16,-6 1-4 15,-1 6-22-15,-2-11 2 16,-3-8-42-16,3-6 36 16,-4-2 8-16,6-5 18 15,-2-5 3-15,6-8 1 16,-3-2-4-16,3-8 0 16,-6-4-1-16,-4-6 3 15,-3-6-4-15,0-8-9 16,0-1-36-16,0-6-2 15,0 0 9-15,-7-5 31 16,-2-4 5-16,6 0 3 16,3 0-3-16,0 0-44 0,0-4-84 15,0-14-160-15</inkml:trace>
  <inkml:trace contextRef="#ctx0" brushRef="#br0" timeOffset="28273.412">21197 16368 260 0,'0'0'71'0,"0"0"-12"16,0 0-48-16,0 0 2 15,0 0-12-15,0 0-1 16,0-25 0-16,0 16 0 0,3 4 0 15,1-3 2-15,1-2-2 16,2-3 0-16,0 3-3 16,2-5-59-16,-5 4-84 15,-1 1 127-15,1-2 17 16,-1 3 1-16,1 1 2 16,1-1 0-16,2 5 36 15,-3 2 38-15,-1-2-5 16,1 4-11-16,-4 0-19 15,9 0 11-15,1 0-17 16,10 0 10-16,3 0-30 16,3 0-4-16,8 0 1 15,1 0-6-15,6 0 5 16,1 0-8-16,4 4-4 0,0 0-3 16,4 2-4-1,-1-1-26-15,4-2-6 0,4 1-7 16,8 0-4-16,1-4 32 15,1 2 7-15,6-2 9 16,8 0 8-16,-1 0-3 16,12 0 8-16,-2 0-12 15,5 0 5-15,-3-2-4 16,0-1-5-16,-5 2 7 16,-9 1 1-16,-11 0 11 15,-2 0 7-15,-8 0 17 16,1 0 24-16,-8 0-9 15,0 0-9-15,3 0 17 0,3 0-16 16,13 0-17-16,4 0-7 16,10-4 4-16,9-4-8 15,0-2 19-15,14 2-20 16,-3-2 72-16,1 6-52 16,-9-1-34-16,-8 5-7 15,-11-2 6-15,-7 2-1 16,-3 0 0-16,-6-2 2 15,-2 2 0-15,-1-4-3 16,-1-1 6-16,10-3-2 16,-3-2 2-16,10 2-1 15,-1 0-1-15,-6 3 0 0,-1 0-2 16,-4-5-1-16,-3 6-3 16,-9 0-2-16,-11 0 7 15,-3 4-4-15,-9-4 2 16,-3 4 2-16,4 0 0 15,7 0 6-15,12 0-3 16,14 0 11-16,16 0-11 16,9-2 0-16,3-1-1 15,2 2-4-15,2-4 3 16,0 2-2-16,-5-1 1 16,-11 4 0-16,-3 0 0 15,-1 0-3-15,-3 0 1 16,11 0 4-16,5 0-4 15,7 0 2-15,10 0-2 16,8-4 1-16,-2-2-18 0,-2 2-12 16,-11 0-3-16,-11 4 6 15,-3-4 8-15,-17 2 14 16,-2 0-1-16,1 0 7 16,-1-2 2-16,11-7 4 15,3 4 1-15,3-1-6 16,6-2-1-16,-5 2 1 15,-1-3-4-15,-3 4 6 16,-10-2-4-16,-20 5 5 16,-12 3-1-16,-22 1-2 0,-9 0 27 15,-3 0 56 1,0 0-27-16,0 0-13 0,0 0-35 16,0 0-5-16,0 0 0 15,15 0-6-15,1 0 4 16,7 0 1-16,0 4-3 15,-4 0 0-15,0 2 0 16,-11-2 1-16,-1-1-4 16,-4 3 6-16,1 7-2 15,-4-3 4-15,0 4-10 16,0 2 5-16,0 2 0 16,0 5-2-16,0 4 2 15,5-1 0-15,6 5 6 16,-4 0-12-16,-2 1 12 15,-5-1-8-15,0 0 2 0,0 0 0 16,0 1-2-16,0 4 0 16,0 4 2-16,0 0-2 15,0 4-2-15,-9-2 7 16,6 2-6-16,3-4 6 16,0 1-8-16,0-6 6 15,0 6-1-15,0-5 0 16,3 3 0-16,6-1-3 15,-2 1 2-15,-3-5 0 16,-4-7-4-16,0 0 1 16,0-5 5-16,0-4-2 15,0 1 1-15,0-12 0 0,0 3 0 16,0-1 3-16,0-5-2 16,0 5-1-16,0 0 3 15,0 5-3-15,0-5 3 16,0 8-2-16,7 1-1 15,9-4 0-15,0 8 0 16,-9-4-1-16,-4 0 3 16,-3 4-3-16,0 0 7 15,0 0-7-15,0-8 3 16,-3 0 1-16,-4-5 5 16,-6-2 0-16,10-6 6 15,-4 4-6-15,7-5 9 16,0 0-13-16,0 0 2 15,0 0-6-15,0 0 8 0,0 0-1 16,0 0 4-16,0 0-1 16,0 0-4-16,-6 0 18 15,6 0-10-15,-3 0 5 16,-1 0-8-16,-3 0 2 16,-9 0-11-16,-3 0-2 15,-8 0 0-15,1 4-3 16,-8 0-3-16,-5-4-7 15,2 6 8-15,-9-6-11 16,-7 0 9-16,-5 0-4 16,-6 4 6-16,-5-4-5 0,-11 0 8 15,-8 4 1 1,-8 5 1-16,-6-3-2 0,-1 1 5 16,-5 3-6-1,2-2 6-15,0 0-3 0,2 3 5 16,1-4-6-16,0 3 1 15,4-6 0-15,4 5 0 16,-1-4 4-16,10-1 0 16,1 4-2-16,9-2 7 15,3-2-2-15,-10 1 1 16,-25 3-7-16,-21-3-1 16,-23 0-49-16,0 3 49 15,10-7 79-15,20 7-69 16,20-8-10-16,6 4 3 15,11 1-7-15,5-1 0 0,4-2 3 16,0 6 1 0,11-4-2-16,1 2 2 0,-1 2-1 15,-1-1-5-15,3 4 11 16,-3-3-10-16,-3 2-3 16,0-6 2-16,-3 0-15 15,-4 2 13-15,0-2 6 16,-8-1 2-16,0 2-1 15,0-1 4-15,-4-4-6 16,-2 0 6-16,5 0-4 16,2 0 1-16,7 0 0 15,7 0 3-15,0 0 0 0,9 0-6 16,-6 0 2 0,-3 4-5-16,0-2-20 0,-3 2 7 15,-15 0-3-15,-5 6 16 16,-7 1 0-16,0 0 3 15,7 1 3-15,12-2-1 16,11-1-2-16,16-2 6 16,4-6-6-16,6 4 3 15,1-1 0-15,-3 0-24 16,-4 0 18-16,-9-2 0 16,1-2-4-16,-5 0 10 15,5 0-1-15,4 4 1 16,7-4 0-16,4 0 2 15,12 4-2-15,10-4 0 0,10 0 1 16,6 0-1-16,4 0 3 16,0 0 2-16,0 0 17 15,0 0-16-15,0 0 10 16,-12-4-10-16,1-2-6 16,-12 2 3-16,0 4-2 15,-3 0-1-15,-1 0 0 16,8 0 8-16,3 0-3 15,2 0-1-15,-2 0-1 16,-7 0-3-16,0 0 4 16,0 0-4-16,0 0 2 0,0 0 3 15,9 0 12 1,10-4-8-16,4 4 13 0,0 0-20 16,0 0-2-16,0 0-7 15,0-4 2-15,0 4-3 16,0 0 6-16,0 0-8 15,0 0 1-15,0 0 9 16,0 0 0-16,-5 0 0 16,1 0 1-16,1 0 12 15,-4 0 11-15,-2 0-11 16,2 0-4-16,7 0 0 16,-4 0 2-16,-3 0-10 15,-2 0 1-15,2 0 1 16,0 0-6-16,-2 0 2 15,9 0-1-15,0 0-2 0,0-5 1 16,0-3-10-16,0-5-10 16,0-11-27-16,0-2-17 15,0-4 28-15,0 2-45 16,0 6-131-16</inkml:trace>
  <inkml:trace contextRef="#ctx0" brushRef="#br0" timeOffset="30471.708">21345 14015 339 0,'0'0'67'0,"0"0"15"16,0 0-25-16,0 0-30 16,0 0-23-16,0 0 9 15,0 0 23-15,0 0 5 16,0 0 25-16,-3 0-6 15,-1-3 146-15,-8 3-203 16,5 0 15-16,-7 0-11 16,1 0 5-16,3 0-5 15,1 0-2-15,9 0-5 16,0 0 4-16,0 0-11 0,0 0 3 16,32 0-10-16,38-4 11 15,35-2-1-15,31-2 4 16,21 0-12-16,26-1-102 15,15-2 3-15,19 3 1 16,8-4-10-16,-8 0 53 16,-15 0 20-16,-34-6 47 15,-23 3 2-15,-37 0 34 16,-35 5 65-16,-36 4 11 16,-25 4-20-16,-12 2 55 15,0 0 5-15,0 0-118 16,0 0-34-16,0 0-8 15,4 0-131-15,49 8-53 0,12-4-176 16</inkml:trace>
  <inkml:trace contextRef="#ctx0" brushRef="#br0" timeOffset="68721.999">28660 17155 103 0,'0'0'160'16,"0"0"-86"-16,0 0 31 15,0 0 1-15,0 0-32 16,0 0-26-16,0 0-4 15,0 0-5-15,0-35-12 16,0 35-5-16,0-5 9 16,0 5 4-16,0-9 6 0,0 5 17 15,0-5-7 1,0-4-29-16,0 7 0 0,0-1-2 16,3 2 1-16,1-1-6 15,-4 6 0-15,0 0-3 16,0 0 8-16,0 0 17 15,0 11-14-15,-30 19-10 16,-16 6-11-16,-4 10-4 16,1 6-1-16,3-6-2 15,8 2-6-15,7-4 1 16,1-8-3-16,3-4 1 16,11-6-12-16,2-8 4 15,14-10 8-15,0-2-34 16,0-6-35-16,0 0-83 15,37-9 92-15,13-18-40 0,12-5-105 16</inkml:trace>
  <inkml:trace contextRef="#ctx0" brushRef="#br0" timeOffset="68931.211">28897 17030 687 0,'0'0'288'0,"0"0"-151"15,0 0-76-15,0 0-13 16,0 0-34-16,-92 126 8 16,53-73 5-16,-11-3-17 0,1-3-2 15,-11 3-8-15,1-5 0 16,6-9-1-16,7-10-61 16,9-12-44-16,14-14-193 15,11 0-331-15</inkml:trace>
  <inkml:trace contextRef="#ctx0" brushRef="#br0" timeOffset="71112.412">33476 10932 14 0,'0'0'109'0,"0"0"-35"15,0 0 23-15,0 0-31 16,0 0 13-16,0 0 3 16,0 0-13-16,27-26-31 0,-27 23-28 15,3 0 31-15,-3 2 14 16,0-2 8-16,0 1 1 16,0 1 12-16,0-3 20 15,0 2-39-15,0-1-18 16,0 1-15-16,0 1 4 15,0-2-2-15,0 3-4 16,0-2-15-16,0 0 0 16,0 2-3-16,0-2 3 15,0-2-1-15,0 2-2 16,0-2 0-16,7-2-4 16,-3 4 0-16,0-1 1 15,1 3-1-15,-2 0 0 16,-3 0-1-16,0 0-4 15,0 0 1-15,-3 19-4 0,-40 17 4 16,-13 15 4-16,-13 7 3 16,-4 2 1-16,1-3-3 15,3-2-1-15,12-7 3 16,8-8-5-16,13-8 4 16,13-10-1-16,9-5-1 15,11-12-18-15,3-3-35 16,0-2-1-16,0 0-32 15,17 0 0-15,19-6-52 16,1-9-4-16,2-8-159 0,3-1 8 16</inkml:trace>
  <inkml:trace contextRef="#ctx0" brushRef="#br0" timeOffset="71368.029">33529 10994 621 0,'0'0'111'16,"0"0"19"-16,0 0-3 15,0 0-25-15,0 0-60 16,0 0-14-16,80-68-7 16,-76 67 1-16,-4 1-9 15,0 0 9-15,0 0-3 16,0 0-3-16,0 0-1 16,0 0-7-16,0 14 10 15,-20 14-15-15,-10 13 15 16,-20 10-6-16,-6 1-6 0,-2 2-3 15,-3-4-3-15,8 0 0 16,4-3-41-16,10-12-129 16,9-6-203-16</inkml:trace>
  <inkml:trace contextRef="#ctx0" brushRef="#br0" timeOffset="73955.421">10962 17472 187 0,'0'0'298'0,"0"0"-206"16,0 0-56-16,0 0 40 15,0 0-20-15,0 0 4 16,0-23 42-16,0 23-19 16,0 0-29-16,0 0-5 0,0-4-20 15,0 4-4-15,0 0-11 16,0 0 3-16,0 0-3 16,0 0 8-16,0 0-3 15,0 0-8-15,0 0 2 16,0 0-7-16,0 0-6 15,0 0-6-15,0 4-6 16,0 19-4-16,0 9 15 16,0 12 1-16,0 6 0 15,0 8 0-15,0 0 0 16,0-4 0-16,0-10-17 16,0-8 8-16,0-10-19 15,0-8 2-15,0-9-18 16,9-4-53-16,-2-5-153 15,-7 0-147-15</inkml:trace>
  <inkml:trace contextRef="#ctx0" brushRef="#br0" timeOffset="74205.397">10813 17459 331 0,'0'0'306'0,"0"0"-241"16,0 0 2-16,0 0 82 15,0 0-22-15,0 0-51 0,248-50-33 16,-199 46-21-16,-10 4-16 16,-5 0-6-16,-8 0-9 15,-6 0-42-15,-13 0-103 16,-7 8-100-16,0 10-197 15</inkml:trace>
  <inkml:trace contextRef="#ctx0" brushRef="#br0" timeOffset="74396.531">10794 17830 440 0,'0'0'363'16,"0"0"-202"-16,0 0 2 0,194 0-93 15,-128 0 0-15,-1 0-41 16,-8 0-23-16,-15 0-6 16,-8 0-4-16,-11 0-82 15,-4 12-14-15,-12-2-206 16,-7-6-433-16</inkml:trace>
  <inkml:trace contextRef="#ctx0" brushRef="#br0" timeOffset="75485.13">12694 17652 153 0,'0'0'780'0,"0"0"-697"16,0 0-30-16,0 0-5 15,0 0-33-15,0 0 9 16,3-50 8-16,10 24 7 0,1 2-7 15,5-2-20-15,-3 8 1 16,-2 3-9-16,2 8-4 16,-9 2-2-16,6 5-2 15,-6 0-8-15,3 18-2 16,3 13 10-16,1 1 4 16,-2-2 0-16,-5-6 2 15,2-10-2-15,-2-2 1 16,4-8 3-16,-2-4-3 15,5 0 6-15,9 0-7 16,7-22 1-16,9 0 3 16,-6-8-1-16,-1-3 4 0,-5 7-7 15,-13 2 6-15,-5 12 1 16,-6 8 14-16,-3 4-8 16,0 0 17-16,0 0-12 15,0 13-15-15,0 14-3 16,4-1-2-16,3 1 0 15,9-9 4-15,0-9-1 16,1-4-1-16,15-5 2 16,5 0 0-16,16-22 2 15,6-2 2-15,-6-6-4 16,-16-3 4-16,-14 11-6 16,-11 4 9-16,-12 6-8 15,0 12 6-15,0 0 4 0,0 0-6 16,0 12-5-16,-15 20-12 15,0 9-10-15,15-5-83 16,0-7-95-16,27-10-236 16</inkml:trace>
  <inkml:trace contextRef="#ctx0" brushRef="#br0" timeOffset="75957.302">14089 17610 789 0,'0'0'304'0,"0"0"-291"16,0 0 0-16,0 0 29 16,0 0-23-16,0 0-3 15,30-56 3-15,-14 19 7 16,-5-3 15-16,1 0 8 15,-5 1-5-15,4 2-38 16,-6 5 6-16,-1 7-11 16,-1 10 3-16,-3 11-4 15,4 4-1-15,-4 0-1 16,7 0-19-16,2 0 4 16,5 0 1-16,9 4 13 15,3 11 3-15,6-2 0 16,-2-1 0-16,-7 7 1 0,0 2-1 15,-9 2 0 1,2 8 8-16,-5-5 6 0,1 6-1 16,4-5-4-16,-2-5 9 15,2-9-3-15,-1-2-4 16,0-3-3-16,-4-4-6 16,5-4-2-16,0 0-10 15,3 0-27-15,3-8-44 16,-3-14-46-16,-7-10-156 15,-12-9-552-15</inkml:trace>
  <inkml:trace contextRef="#ctx0" brushRef="#br0" timeOffset="76264.387">14687 17012 1112 0,'0'0'66'15,"0"0"-62"-15,0 0-4 16,0 0 3-16,0 0 0 16,0 0 7-16,181 5 3 15,-164 4 3-15,-4-1-5 16,-13 6 21-16,0 8 16 16,-13 5 19-16,-24 5-19 15,-9 0-7-15,4-6-3 0,12-4-2 16,14-8-21-1,16-10-8-15,0 0-7 0,19-4-6 16,43 0 3-16,18 0-15 16,19-4-9-16,0-18-70 15,-7 0-159-15,-23 0-655 16</inkml:trace>
  <inkml:trace contextRef="#ctx0" brushRef="#br0" timeOffset="80120.55">11859 17504 306 0,'0'0'129'0,"0"0"-66"0,0 0 61 15,0 0-29-15,0 0-45 16,0 0 2-16,10 0 1 16,-6 0-25-16,5 0 2 15,10 0-11-15,11 0 2 16,11 0 28-16,14 0-26 15,1 0-13-15,1 0-10 16,-11 0 0-16,-16 0-96 16,-14 4-88-16,-16 1-203 15</inkml:trace>
  <inkml:trace contextRef="#ctx0" brushRef="#br0" timeOffset="80307.332">11892 17679 1009 0,'0'0'43'15,"0"0"5"-15,0 0 52 16,0 0-36-16,241 0-43 16,-179 0-21-16,-6 0-1 15,-10 0-112-15,-16-5-193 16</inkml:trace>
  <inkml:trace contextRef="#ctx0" brushRef="#br0" timeOffset="83216.771">10394 16998 375 0,'0'0'275'0,"0"0"-198"16,0 0-16-16,0 0 7 15,0 0-18-15,0 0-39 16,0-40-11-16,0 32 0 16,0 4 2-16,0 0-1 15,0 2-1-15,0 2 2 16,0 0 5-16,0 0-5 16,0 0-1-16,0 0 6 15,0 0-6-15,0 0-1 16,0 0 1-16,0 0-1 15,0 0 2-15,0 0-4 16,0 2-8-16,-4 24 3 16,4 18 7-16,-3 11 25 15,-1 11-21-15,4 6 0 16,0 4-4-16,0 8-3 0,0 0-22 16,0-2-15-16,0 3 31 15,4-1 6-15,7-4-14 16,1-8-16-16,-5-6 23 15,4-7 1-15,-3-19 6 16,-4-3 3-16,3-8-1 16,-3-8 1-16,-1-3 1 15,-3-11 8-15,0-3-7 16,0 0 1-16,0-4-1 16,0 5 16-16,0-4 4 15,0-1 5-15,0 5-7 16,0-5 8-16,0 0 14 0,0 0-14 15,0 3-5-15,0 1-23 16,0 4 14-16,0-2-11 16,5-6 4-16,-1 8 0 15,3-4-3-15,0-2-4 16,6 7 1-16,-3-9 0 16,3 3 1-16,-6-3-4 15,5 4 2-15,6-4-1 16,14 0 2-16,5 0 12 15,5 0-3-15,4 0-1 16,0 0-1-16,0 0-5 0,7 0-3 16,0 0 7-1,0 0-9-15,4 3 3 0,5 0-1 16,-2 1 1-16,9-4 0 16,3 4-1-16,-3 3 5 15,4-4-10-15,0 1 10 16,-5 0-8-16,5 1 6 15,-6-2-3-15,2 0 1 16,0-3-2-16,0 3 0 16,0-3 1-16,7 0 0 15,4 0 4-15,12 0-7 16,3 0 7-16,11 0-7 16,1-3 3-16,1-3 0 15,-6-3-1-15,-19 9 0 16,-10 0 0-16,-15 0-5 0,-17 4 6 15,1 4-3 1,-3-2-3-16,2 3 7 0,8-9-1 16,6 6 0-16,5-6 5 15,9 0-10-15,11 0 12 16,8 0-14-16,-1 0 13 16,2-6-12-16,-13 6 12 15,-7-5-12-15,-13 5 6 16,-6 0 0-16,-1 0 0 15,1 0 0-15,8 0-2 16,6 0 7-16,8 0-5 16,8-13 5-16,12 0-2 15,3-1 0-15,-3 0-2 16,-5 2-1-16,-5 2 0 0,-15 6-1 16,-2 0 3-16,-3-2-4 15,-2 2 5-15,-3-3-4 16,1-4 5-16,-8 7-7 15,-10-4 3-15,3-2 0 16,-8 1 2-16,-5 1-2 16,-3-1 0-16,-8-1 1 15,-5 6-5-15,-1-4 10 16,1 6-8-16,2-7 5 16,3 2-3-16,4-3 0 15,0-2-1-15,0 2 0 16,0-2 2-16,-8-2-6 15,0 4 10-15,-4-4-8 0,-2-2 7 16,-2 2-6-16,-4 2 2 16,-3-2 0-16,0-5 0 15,0 1 2-15,0-8-5 16,0-2 6-16,0-4-6 16,0-8 6-16,-7-4-7 15,-8-4 8-15,-1-2 1 16,-6-2 1-16,6 2-2 15,1-5-3-15,-3 7 8 16,2-2-12-16,0 3 5 0,5-3-4 16,-1 5 0-1,5-3 0-15,3 5 2 0,4-1 0 16,0 4-3-16,0 4-2 16,0 2 3-16,0 6 4 15,0 2-7-15,0 3 8 16,0 2-6-16,-3 3 6 15,-10-4-1-15,3 4-1 16,-6-6-1-16,5 2 0 16,2 3 2-16,2 2-7 15,4 4 10-15,-1 5-11 16,4 2 6-16,0-1-6 16,0 2-11-16,0 4 9 15,0-2 3-15,-3 3-6 16,-3 0 3-16,3 0-4 15,3 0 11-15,0 0 2 0,0 0-5 16,0 0 5-16,0 0-2 16,0-2-16-16,0 2-23 15,0-4 12-15,0 4 14 16,0 0 14-16,-11 0 6 16,-5 0 6-16,2 0-4 15,-14 0 16-15,-6 0-18 16,-12 0-6-16,-14 0-1 15,-16 15-1-15,-12-3 1 16,-15 6 2-16,-8-9-1 16,-11 3 1-16,0-1 12 15,-1-3 23-15,10 2-21 16,5-2-6-16,13-2 0 0,8 1 0 16,-1-2-8-16,8 1-2 15,4-2 4-15,-4-4-6 16,-4 0-1-16,-8 0 3 15,-15 4-1-15,-2 0-2 16,-6 0 2-16,0 2 0 16,-7 2 2-16,3 1 2 15,3 4 14-15,4-3-15 16,9 3 4-16,4-8-4 16,11 3 0-16,8 0-1 0,1-6 0 15,3 2-2 1,-2-4 4-16,-2 4-6 15,-6 0 7-15,1 0-4 0,-7 2 2 16,5-1-1-16,2-3 0 16,6 7-4-16,2-3 3 15,8 2 1-15,9-4-2 16,-2 2 3-16,9 3-5 16,-3-2-2-16,-3-1 3 15,3 6-8-15,-4-6 8 16,5 2 2-16,5-3 1 15,6-2-1-15,-5 0 6 16,3 0-3-16,-9-3 4 16,-2 0-4-16,4 0 3 15,3 0-6-15,8 0 2 0,8 0 0 16,11 0 1-16,4 0 2 16,8 0-8-16,3 0 1 15,4 0 1-15,4 8-61 16,0 2-46-16,0 2-4 15,7 2-24-15,21 0-125 16</inkml:trace>
  <inkml:trace contextRef="#ctx0" brushRef="#br0" timeOffset="149132.163">8400 17306 114 0,'0'0'437'16,"0"0"-302"-16,0 0-60 0,0 0 11 16,0 0-8-16,0 0-22 15,0 0-3-15,0 0-15 16,0 0-21-16,-8 0-12 15,8 0 4-15,0 0-3 16,0 0 5-16,0-2-10 16,16-3 0-16,33 1 0 15,24-2 3-15,22-6-2 16,4 6 0-16,4-3-2 16,-11 6-1-16,-13 3-8 15,-13 0-15-15,-20 0-3 16,-20 0 10-16,-12 0 6 15,-10 0 7-15,-4 0-1 0,0 0 5 16,0 0-3-16,-7 3-19 16,-9-3-93-16,2 0-54 15,-2 0-114-15</inkml:trace>
  <inkml:trace contextRef="#ctx0" brushRef="#br0" timeOffset="149392.74">9014 17129 662 0,'0'0'88'0,"0"0"-74"15,0 0 14-15,0 0 5 0,0 0-10 16,140 112-1-16,-101-94-11 16,-16-2-8-16,-7-6 7 15,-16 0 39-15,0 1 45 16,-5 0-19-16,-33 1-37 15,-4 2-11-15,0-2 1 16,4-6-12-16,12 2-16 16,13-4-15-16,13-2-31 15,0-2-98-15,16 0-397 16</inkml:trace>
  <inkml:trace contextRef="#ctx0" brushRef="#br0" timeOffset="185677.575">3274 15169 241 0,'0'0'55'0,"0"0"-21"15,0 0 19-15,0 0-27 16,0 0 21-16,0 0 52 16,0 0-1-16,0 0-39 15,0-6-38-15,0 6 14 16,0 0-7-16,0 0-11 16,0 0-17-16,0 0-45 15,0 0-323-15</inkml:trace>
  <inkml:trace contextRef="#ctx0" brushRef="#br0" timeOffset="100272.212">8377 12284 252 0,'0'0'125'0,"0"0"-93"16,0 0 27-16,0 0 15 15,0 0-29-15,0 0-37 16,0 0-8-16,0 0-26 16,0 0-9-16,0 0-66 15,-5 0-34-15,-2 0-95 16</inkml:trace>
  <inkml:trace contextRef="#ctx0" brushRef="#br0" timeOffset="100441.05">8377 12284 201 0,'-19'-28'0'16</inkml:trace>
  <inkml:trace contextRef="#ctx0" brushRef="#br0" timeOffset="100645.084">8328 12258 117 0,'0'0'324'16,"0"0"-297"-16,0 0-27 16,0 0-7-16,0 0-8 15,0 0-34-15,0 0-106 16</inkml:trace>
  <inkml:trace contextRef="#ctx0" brushRef="#br0" timeOffset="100799.073">8328 12258 213 0,'-23'28'106'16,"19"-28"-82"-16,4 0-23 15,0 0 5-15,0 0 6 16,0 0-12-16,0 0-9 16,0 0-37-16,0 0-48 15</inkml:trace>
  <inkml:trace contextRef="#ctx0" brushRef="#br0" timeOffset="102775.711">3336 15136 97 0,'0'0'148'0,"0"0"-105"0,0 0 26 15,0 0-23-15,0 0-4 16,0 0-1-16,0-4-3 16,0 4 14-16,0 0-17 15,0 0 5-15,0 0-11 16,0 0-12-16,0-3-6 15,0 3-1-15,0 0 4 16,0 0 1-16,0 0 1 16,0 0 12-16,0 0 0 15,0 0-13-15,0 0 1 0,-3 0 3 16,-3 0 5 0,3 0-12-16,-4 7-12 0,0 3 0 15,-2-4 0-15,5 1 0 16,4-7 0-16,0 0-4 15,0 0 1-15,0 0 1 16,0 0-3-16,0 0 0 16,0 0 5-16,0 0 5 15,13-4 0-15,-3-10 6 16,-3 2-10-16,-1-2 3 16,1 4-1-16,-7 2-3 15,0 4 4-15,0 4 1 16,0 0-2-16,0 0 6 15,0 0 5-15,0 3-14 0,-7 10-7 16,-6 5 2-16,3-4 4 16,1-3 0-16,5-4 0 15,4-7-1-15,0 0 1 16,0 0 1-16,0 0-1 16,0 0-3-16,4-7 4 15,12-9 8-15,-6-1 6 16,3 0-6-16,-10-2-7 15,1 5 2-15,-4 6 0 16,0 5-1-16,0 3 2 16,0 0-4-16,0 0-33 15,0 17-54-15,-7 1-85 16,3-3-248-16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0:33:5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28953 10663 1089 0,'23'29'-5'0,"-3"-9"-60"16,-6-10-144 0,-5-10-341-16</inkml:trace>
  <inkml:trace contextRef="#ctx0" brushRef="#br0" timeOffset="-194780.251">5201 6196 208 0,'0'0'87'0,"0"0"-10"0,0 0 6 15,0 0-18-15,0 0 7 16,0 0-13-16,0 0-11 16,0 0-24-16,0 0-3 15,0 0 8-15,0 0 3 16,0 0-15-16,0 0-4 16,0 0-4-16,0 0-6 15,0 0 0-15,0 0 1 16,0 0 21-16,0 0 15 15,0 0-11-15,0 0 2 16,0 0-9-16,0 0-2 16,0 0-1-16,0 0 2 15,0 0-10-15,0 0-10 16,0 0 4-16,15 0-4 0,12 0-1 16,7 0 2-16,-1 0 0 15,-1 0-2-15,-5 0 0 16,-8 0 0-16,-5 0 0 15,-10 0 0-15,-1 0 1 16,3 0-2-16,-6 0 2 16,0 0 0-16,0 0 0 15,0 0 0-15,0 0 2 16,0 0-2-16,0 0-2 16,0 0 2-16,0 0-3 0,0 0-16 15,0 0-85 1,3 0-162-16,8 0-438 0</inkml:trace>
  <inkml:trace contextRef="#ctx0" brushRef="#br0" timeOffset="-191196.967">5208 6200 162 0,'0'0'54'16,"0"0"-25"-16,0 0 13 15,0 0-3-15,0 0 6 0,0 0-13 16,0 0-6-16,0 0 4 16,0 0-11-16,0 0-12 15,0 0-5-15,0 0 0 16,0 0 1-16,0 0 23 15,0-2-10-15,3-12-10 16,2-4-4-16,-1-2 31 16,0-7 1-16,-1 1-12 15,1-1-7-15,-1-4 4 16,-3 6-4-16,4-4 2 16,-4 1-2-16,5 3-4 15,-5-4-3-15,0 2-2 0,4-3 11 16,-4 3 0-1,0-2-8-15,0 4-5 0,0 0-4 16,0 0 0-16,0 0 1 16,0 2 0-16,0-1 0 15,0-1 1-15,0 2 7 16,-4-4-9-16,-1-1 7 16,5-4-15-16,0 0 6 15,0 2-1-15,0 2-4 16,0 2 5-16,0 2 0 15,0 2-3-15,0 0 5 16,0 2 0-16,0-1 5 16,0 3 10-16,0-1-5 0,5-3-5 15,-1-5-5 1,-1 1 3-16,-3-5-3 0,0 2 0 16,0 0-2-16,0-2-7 15,0 3 0-15,0 1-6 16,0 4 1-16,0 1 14 15,0-2-1-15,0 2-1 16,0-1 0-16,0 1-3 16,0 4 5-16,0-2-7 15,0 0-18-15,0 0 13 16,0 2-11-16,0 2-2 16,0 0 5-16,0-1 5 0,0 4-6 15,0-1 15 1,0-3 6-16,0 3 6 0,0-5-4 15,0-1 5 1,0 0-3-16,0-1 13 0,0 5 34 16,0 5-13-16,0 0-27 15,0 4-11-15,0 1 4 16,0 0-4-16,0 1 8 16,0 0-2-16,0 1-4 15,0 0 2-15,0 4-3 16,0 0-1-16,0 0 0 15,0 0 0-15,0 0 0 16,0 0 0-16,0 0-5 16,0 0 2-16,0 0 2 15,0 0 1-15,0 0 0 0,0 0 0 16,0 0 1-16,0 0-1 16,0 0 0-16,0 0-5 15,0 0-4-15,0 0 7 16,0 0 2-16,0 0 0 15,0 0 3-15,0 0 8 16,0 0-3-16,0 0 4 16,0 0-5-16,0 0 11 15,0 0-4-15,0 0-4 16,0 0-7-16,0 0-3 16,0 0-2-16,0 0 2 15,23 0 2-15,4 0-1 16,6 0 1-16,3 0-2 15,1 0 0-15,-2 0-1 0,-5 0-1 16,0 0-6-16,-3 1-10 16,-8-1 16-16,-6 0-2 15,-6 3 1-15,-7-3 6 16,0 1-2-16,0-1 3 16,0 0 10-16,0 3 5 15,0-3-11-15,0 0-7 16,0 0 0-16,0 0-1 15,0 0 0-15,0 0-1 16,0 0 1-16,0 0-1 16,0 0-6-16,0 0-22 15,0 0 6-15,0 1-16 16,0 2-38-16,0-2-88 0,0 4-57 16</inkml:trace>
  <inkml:trace contextRef="#ctx0" brushRef="#br0" timeOffset="-189076.153">5494 4534 14 0,'0'0'171'0,"0"0"-121"0,0 0-10 16,0 0 37-16,0 0-35 16,0 0-39-16,0 0 13 15,0 0 5-15,0 0 20 16,0 0-5-16,0 0-19 15,0 0-3-15,0 0 24 16,0 0-3-16,0 0-26 16,0 0-2-16,0 0-4 15,0 0 1-15,0 0-3 16,0 0-1-16,0 0 6 16,0 0-6-16,0 0-4 0,0 0-41 15,0 0-27 1,0-2-6-16,-3-1 34 0,3 3-20 15,0 0 3-15,0 0 22 16,0 0 19-16,0 0 20 16,0 0 18-16,0 0 51 15,0 0 15-15,0 0-10 16,0 0-6-16,0 0 4 16,0 0-20-16,-4 0-27 15,4 0 3-15,0 0-12 16,0 0-9-16,0 0-2 15,0 3 0-15,0 4-1 16,0 4-2-16,0 0 3 16,0 1-4-16,0 5-1 15,0-3 0-15,-5 2 0 0,5 4 1 16,0 0-1 0,0 4 0-16,0 2-1 0,0 0 3 15,0 2-4-15,0 0 3 16,0-2-1-16,0 3 0 15,0-3 0-15,0-2 0 16,0 0 0-16,0-3 0 16,0 2 1-16,0-3-1 15,0-2 0-15,0 2 0 16,0-1 0-16,0 6 0 16,0-3 1-16,0 0-1 15,0 1 0-15,0-2 1 16,0 3-1-16,0 3 0 15,0-2 0-15,0 1 0 0,0 1 3 16,0-5-3-16,0 1 0 16,0 0 0-16,0-2 0 15,0 2 0-15,0-3-3 16,0 2 3-16,0 0 0 16,0-4 1-16,0 2-2 15,0-2 2-15,0 2-1 16,0 3 0-16,0-1 0 15,0 1 0-15,0-3 0 16,0 1 2-16,0-2-2 16,0-2 0-16,0 0 0 15,0 2-2-15,0-2 1 16,0 2 1-16,0-3 0 0,0 1-1 16,0 4 1-16,0 1-1 15,0 0 1-15,0 2 0 16,0-2 0-16,0-2-3 15,0 2 3-15,0-4 0 16,0 3 0-16,0-4-2 16,0 2 2-16,0-1 0 15,0 4 0-15,0-4 0 16,0 2 0-16,0-2 2 16,0-2-2-16,0 0 0 0,0-4 0 15,0 1 1 1,0-2-1-16,0-1 0 0,0 0 0 15,0 1 2-15,0-3-1 16,-7 3 7-16,3-1-4 16,1-1-3-16,3-3 6 15,0-3-7-15,0 1 11 16,0-3 12-16,0 4 0 16,0-3-17-16,0 0 0 15,0-2 11-15,0 0 10 16,0 0 4-16,0 0-1 15,0 0 5-15,0 0-7 16,0 0-13-16,0 0-8 16,0 0 1-16,0 0-6 15,0 0 3-15,0 0-2 0,0 0-2 16,0 0 4 0,0 0 10-16,0 0 5 0,0 0-2 15,0 0 0 1,0 0 4-16,-4 0-3 0,-5 0-5 15,6-2-13-15,-4-6 3 16,-6 1-1-16,3-2-3 16,-6-1-5-16,-2 2 5 15,-1 2-2-15,-1 2-9 16,1-1 0-16,-4 4 4 16,9 0-1-16,-6 1-3 15,8 0 8-15,1 0-2 16,-1 0 4-16,8 0-1 15,-3 0 0-15,7 0 2 0,0 0-6 16,0 0-4-16,0-3-20 16,0 3-7-16,0-2-60 15,0 2-60-15,0-1 44 16,7 1-22-16,9 0-137 16</inkml:trace>
  <inkml:trace contextRef="#ctx0" brushRef="#br0" timeOffset="-188011.799">5273 6086 182 0,'0'0'38'0,"0"0"31"16,0-102 2-16,0 53 61 0,4-7 17 15,-1-6-94-15,1-4-17 16,-1-3-4-16,-3 1 17 16,6 2-26-16,-6 0 12 15,0 6-15-15,0-1-16 16,0 7 9-16,0 4 10 16,0 2-14-16,0 8-7 15,0 2-4-15,0 8 0 16,0 4-2-16,0 4 1 15,0 3 1-15,0 0-2 16,0 2-3-16,0 5 5 16,0 1 0-16,0 1 0 15,0 2 2-15,0 2-4 0,0 2 2 16,0-1-1-16,0-1 1 16,0 1-2-16,0-3-20 15,0-1 0-15,0-1-3 16,0-2 11-16,0 2-1 15,0 1 12-15,0-1 0 16,0 1 3-16,0 3-1 16,0 3-2-16,0 0 3 15,0-1 0-15,0 0-4 16,0-2 4-16,0-4-6 16,0-4-5-16,0-6-33 15,7 0-1-15,3 0 21 0,-1 2 9 16,-5 2 5-1,3 2-7-15,-7 0 6 0,0 5 11 16,0 3 2-16,0 3 4 16,0 0 3-16,0 2 0 15,0 1 9-15,0-4-10 16,0 4-6-16,0 0-2 16,0-2 1-16,0 2-2 15,0 0-1-15,0 0-21 16,0-1 1-16,0-6 5 15,0 1-6-15,0-2 0 16,0-4-17-16,0 2-5 16,3-2 10-16,-3 2-36 15,0 0 64-15,6-2-3 0,-3 0-4 16,1-3-96-16,-1 4 34 16,1-1 29-16,-1 2-10 15,-3 3 4-15,0 4 53 16,0 3 35-16,0 0-35 15,0 0-9-15,0 0-13 16,0 0 12-16,0 0 10 16,0 2 15-16,0-2-9 15,0 0 6-15,0 0 93 16,0 0-58-16,4 0-19 16,-4-6-28-16,9-1-35 15,-6 6 35-15,-3 1 7 16,0 0-7-16,0 0-16 0,0 0-45 15,0 1 3-15,0 7-4 16</inkml:trace>
  <inkml:trace contextRef="#ctx0" brushRef="#br0" timeOffset="-187913.32">5372 4503 112 0,'0'0'77'0,"0"0"-66"16,0 0-11-16,0 0-37 15,0 0-66-15,0 0 91 16,11 51 7-16</inkml:trace>
  <inkml:trace contextRef="#ctx0" brushRef="#br0" timeOffset="-187653.324">5372 4503 120 0,'27'177'21'0,"-27"-141"37"16,0 1-52-16,7-2 6 15,-4 0 8-15,6 1 5 0,-5 0 11 16,-4 4 8-16,3 2-34 16,-3-2-10-16,0 2 3 15,0-4-7-15,0-4 4 16,0 1-14-16,0-3 3 15,0 1-3-15,0 0-4 16,4-1-13-16,-1 1 13 16,3 4 11-16,-6 0 4 15,0 0 3-15,0-1-3 16,3-3 3-16,4-4-4 16,-3 1 2-16,3-6-2 15,-2 2 0-15,-1-3-2 16,3-1 0-16,-7 1-40 15,3 0-108-15</inkml:trace>
  <inkml:trace contextRef="#ctx0" brushRef="#br0" timeOffset="-185416.109">5471 6097 132 0,'0'0'6'0,"0"0"-2"16,0 0-2-16,0 0 20 0,0 0 51 16,0 0-38-16,0 106-16 15,0-93 11-15,0 1 0 16,0-4-9-16,0-3-6 15,0-4 0-15,0 0 16 16,4-3-10-16,-1 0-8 16,-3 0 14-16,0 0 8 15,0 0 11-15,0 0-14 16,0 0-28-16,0 0-4 16,0 0-10-16,0 3-14 15,0 1-1-15,0 2 25 16,0-2-1-16,0 2 0 0,0-2 0 15,0-2-3-15,0 2 4 16,0-4-45-16,0 2 12 16,-3-2 32-16,-4 0 0 15,3 0-14-15,-1 0 11 16,5 0 4-16,0 0 25 16,0-10-6-16,0-4-19 15,0-6 0-15,0-7 0 16,0-2 6-16,0-6-3 15,0-8 4-15,0-11 3 16,0-10 13-16,0-6-1 16,0-10 37-16,0 1-26 15,0-2 1-15,-14-1-13 16,1 4-21-16,-1 2-14 0,-2 6 12 16,6 5-4-16,1 7 5 15,5 11 0-15,4 4 2 16,0 6 12-16,0 3-6 15,0 3-6-15,0 1-2 16,0 4-3-16,9 2-11 16,2 4 5-16,-4 0 1 15,2 2-7-15,-6-1-3 16,1 4-29-16,-4 3 13 16,3 6 19-16,-3-1 13 15,0 6 2-15,0 1 1 0,0 0 0 16,0-3 0-16,0 3 0 15,0-4 0-15,0 1 21 16,0-5-12-16,0-1-7 16,0 4 0-16,0 1 13 15,0 0 23-15,0 1-20 16,0 1-13-16,0 2-2 16,0-2 1-16,0 2 7 15,0-2-3-15,0-3-5 16,0-3-3-16,0-5-6 15,4 1-17-15,-1-3 10 16,6 2-8-16,-5-1 11 16,-1 2-20-16,1 0 25 15,-4 2 4-15,0 2-4 0,0 2 4 16,0 0-2-16,0 2 2 16,0 0 2-16,0 2 1 15,0 2 0-15,0 0 4 16,0 0-3-16,0 0-3 15,0 8-3-15,0 14 3 16,0 6 0-16,0 8 4 16,0 6 22-16,0 8 24 15,0 7-42-15,0 1 5 16,0 0-10-16,0-3-2 16,0-5 1-16,0-3-1 15,0 0 0-15,0-2-2 16,0-1-3-16,0-1-7 0,3 1 1 15,1-2-3-15,1-2-20 16,-5-4 8-16,0 2-1 16,0-1-14-16,0-2-14 15,0 1 20-15,0-1-2 16,0-3 5-16,0 2 28 16,0-2-4-16,0-4-5 15,0 2 11-15,0 0 1 16,0-3 2-16,0 0 0 15,0-3 7-15,0-3 14 16,0-2-6-16,0-1 0 16,0-1 2-16,0-2-4 15,0 1 5-15,0-3-9 16,0 1-7-16,0 2-1 0,0-2 0 16,0 4 2-16,0 0 2 15,-5 0 13-15,1 2-8 16,1-4-11-16,3-4-2 15,0-4 2-15,0-6-2 16,0 0 1-16,0-2 0 16,0 0 0-16,0 3 5 15,0-2 9-15,0 1 23 16,-4 2-31-16,-3 2-5 16,4-5-2-16,-3 4 2 15,6-3-2-15,0-2 2 0,0 0-1 16,0 0 6-16,0-4 22 15,0-10-22-15,-3-6-6 16,3 0 14-16,-7-6-14 16,3 1 1-16,1-2-1 15,3-1 0-15,0-3 4 16,0-3-4-16,0-2 0 16,0-8 3-16,0-2 3 15,0-6-6-15,0-2 13 16,0-5 36-16,-9-3-29 15,2-6-7-15,0-2-6 16,-2-4 14-16,2 3-21 16,3 4 0-16,1 9-10 0,-1 11 9 15,-5 5-4 1,2 4-2-16,4 6-1 0,3 4-2 16,0 2-3-16,0 2 12 15,0 4-28-15,0 4-19 16,0 3 15-16,0 7 32 15,0 5 1-15,0 0-7 16,0-2 7-16,0 3 0 16,0 0 0-16,0 0 0 15,0 0 0-15,0 0 0 16,0 0-6-16,0 0 4 16,0 0 2-16,0 0 0 15,0 0-7-15,0 3-1 16,0 5 6-16,-4 5 0 0,1 10 2 15,-10 6 0-15,6 9 1 16,4 10 4-16,-6 7-3 16,2 7 2-16,7 6-4 15,0 8 1-15,-4 0-4 16,4-3-6-16,0-9-29 16,-3-13-10-16,3-6 25 15,0-5 18-15,0-4 0 16,0-2 5-16,0-2 0 15,3-1-36-15,4-1-14 16,-7-7 41-16,0 1 7 16,0-6 2-16,0-2-1 15,0 1 2-15,0-6-1 0,4-1 1 16,-1 1 0-16,-3-7-1 16,6-2 0-16,-6 0-1 15,0-2 1-15,3 0 0 16,1 0 0-16,-4 0 0 15,3 0 7-15,-3 0 11 16,4 0-1-16,5-4-4 16,-9 0-8-16,3-3-5 15,-3 3-2-15,0-2-7 16,0 2-35-16,0 2 6 16,0 2 12-16,0 0-4 15,0 0 10-15,0 0-36 0,0 6-116 16</inkml:trace>
  <inkml:trace contextRef="#ctx0" brushRef="#br0" timeOffset="-182746.174">5342 6064 98 0,'0'0'66'0,"0"0"-48"16,0 0 31-16,0 0-38 15,0 0 9-15,0 0 54 16,0-36-15-16,0 3-54 15,0-10 8-15,7-10 86 16,-3-7 9-16,-1-8-19 16,-3-5-50-16,0-1 21 15,0 3-17-15,0 10-23 16,0 13 22-16,0 14-12 0,0 10-13 16,0 4-15-16,0 8 2 15,0 6-1-15,0 4-2 16,0 2 0-16,0 0-1 15,0 0 8-15,0 0-8 16,0 0 0-16,0 6-18 16,-3 20-25-16,-4 13 30 15,3 14 10-15,-5 5-5 16,2 5-25-16,4-1-11 16,-4-2-8-16,7-4 9 0,0-8-4 15,0-2-14 1,0-4 29-16,0-6 22 0,0-2-24 15,0-6 16-15,0 1 11 16,-9-5 5-16,5-5 2 16,1-1 0-16,-1-1 3 15,4-5 3-15,0-2 0 16,0-2-3-16,0-2-1 16,-3 2 8-16,-3-1-6 15,6 2 16-15,0-3 9 16,0 2-14-16,0-2-14 15,0-4 0-15,0 0 1 16,0-2 14-16,0 0 12 16,0 0-14-16,0 0-10 15,0 0-4-15,0 0 0 0,0 0 0 16,0 0 2-16,0 6-2 16,0 8 0-16,0 2 0 15,0 1 0-15,6-5-2 16,-3-5 0-16,4-3 2 15,0-2 0-15,2-2 2 16,2 0 3-16,1 0 5 16,-1-2 4-16,-4-8 11 15,-2 3-17-15,2 1-3 16,-3-1 5-16,3 1-8 16,-2 0-2-16,-1 2 0 15,3-3 0-15,-7 4-1 0,0-2-6 16,0-4-8-16,0 3 7 15,0 0-5-15,0 4 10 16,3 0-3-16,-3 0 2 16,0 2 4-16,4 0-1 15,-4 0 1-15,0 0-1 16,0 0 0-16,0 0-19 16,0 4 12-16,0 2 8 15,0-2-3-15,0-2 3 16,0 0 0-16,0-2 0 15,0 0 0-15,0 0 0 16,0 0 3-16,0 0 5 16,0-8-1-16,0-2-7 0,0-2-6 15,0 1-6-15,0-2 5 16,0 5-4-16,0 0 4 16,-4 1 4-16,1 6 3 15,3 1 0-15,-4 0 7 16,1 0 6-16,-6 0-12 15,-2 0-1-15,4 0-3 16,-5 0 1-16,-2 6 1 16,1 0 1-16,6 0 0 15,-5 2 3-15,5-3-3 16,-6 1 0-16,6-1-2 16,4-3 4-16,3-1-4 15,0-1 4-15,0 0 2 16,0 0 5-16,0 0-8 0,0 0-1 15,3-7-2-15,10 0 0 16,-10-4-4-16,4 3 0 16,-7 2-36-16,7-5-2 15,2 4 33-15,-5-1 11 16,-1-1-1-16,-3 4-3 16,0-1 4-16,0 3 0 15,0 3-2-15,0 0 2 16,0 0-7-16,0 0 7 15,0 0-1-15,-10 9 3 16,1-4 9-16,2 4 33 16,3-2-11-16,4-5-9 0,0 3-18 15,0-4-5 1,0 1-1-16,0-2-1 16,0 0-2-16,0 0 0 0,0 0-4 15,0 0 0-15,7-3 6 16,6-9 1-16,-3-4 5 15,6-6-3-15,-5-1 8 16,-4 2-8-16,5-2-1 16,-5-1 0-16,-3 4 14 15,5-4-8-15,-9 4 4 16,3 0 16-16,1 1-22 16,-1 2 5-16,1 3 1 15,-4 1-3-15,3-2-8 0,-3-1 2 16,0 0-2-16,0-6 0 15,0 2 0-15,0-4 0 16,0 0-2-16,0 0-2 16,0-1 0-16,0 3 4 15,0 0-1-15,0 5-1 16,0-5 2-16,0 4-1 16,0-3 0-16,0-1-7 15,0 0-3-15,0 0-8 16,0-2 6-16,0 5-6 15,0-6 9-15,0-5 0 16,0-3 3-16,0-1 7 16,0 1-1-16,0-1 1 15,0-2-1-15,0 5 2 0,0-1 1 16,0 1-1-16,0 4-1 16,0 1-2-16,0 0 2 15,0 2 0-15,0 2 0 16,0-3 0-16,0 6-6 15,0-1-7-15,-3 2 10 16,-4-3-8-16,7-1-33 16,0 4 39-16,0-2-2 15,0 2-18-15,0 2-25 16,0 3 16-16,0-2-8 16,0 1 3-16,-4-3-10 15,4 2-11-15,-7-1 44 16,2-4 10-16,1 4 6 0,1 0-48 15,3 2 14-15,0 4 34 16,0 2-81-16,0 0 81 16,0 2 0-16,0 0 12 15,0 2 50-15,0-1-55 16,-4 4-5-16,1-1 12 16,-6-1 1-16,5 3 2 15,1 0-17-15,-4 0 0 16,7 0 15-16,-4 0 4 15,1 0-19-15,3 0-2 16,0 0 1-16,0 0 1 16,0 0 12-16,0-5 45 15,0 1 4-15,0-5-34 0,0 1-23 16,0 1 0-16,0-5-4 16,7-2-16-16,12-4-30 15,-5 0 31-15,2 0-45 16,-2-1 25-16,-5 6 5 15,-2 2 30-15,-7 7 0 16,0 4 46-16,0 0 26 16,0 0-63-16,0 16-9 15,0 6 0-15,0 6 0 16,0 4 3-16,-3 4-2 16,-4 1 8-16,-2 0 20 15,5-4 25-15,1-2-9 0,-1 3-39 16,1-5-5-16,3 1-1 15,0-4-1-15,0-8 1 16,0-8-1-16,0-6 3 16,0-4 0-16,0 0 36 15,0-4-12-15,3-13 22 16,8-10 43-16,-11 2-60 16,3-6 6-16,-3 1-24 15,0 4-13-15,0 2 0 16,0 4-5-16,0 6-4 15,0 4 5-15,0 6-18 16,0 4 15-16,-7 0 0 16,-3 0-19-16,-3 19 11 15,3 10 7-15,-6 4 2 16,5 3-3-16,-1-1-32 0,8-3 33 16,1-10 7-16,3-6 1 15,0-7 0-15,0-9 10 16,0 0 16-16,0 0-24 15,3-25 25-15,13-5 26 16,-5-6-5-16,-4 0-16 16,-2 1-7-16,-1 4-21 15,-4 3-4-15,0 5-4 16,0 10 0-16,0 4 4 16,0 9 12-16,0 0 23 0,0 10-35 15,-13 23-1 1,-4 13-6-16,-3 6 7 0,4 3 0 15,9-10-1-15,7-12-42 16,0-19-101-16,0-14-243 16</inkml:trace>
  <inkml:trace contextRef="#ctx0" brushRef="#br0" timeOffset="-181022.364">4083 3691 224 0,'0'0'134'15,"0"0"-42"-15,0 0 32 16,0 0-53-16,0 0-19 15,0 0-28-15,0 0 49 16,0-56 4-16,0 36 15 16,0 0-63-16,0 2-2 0,0 2 0 15,0 0-20-15,0 2-6 16,0 0-1-16,0 2 0 16,3 2-3-16,13 4 3 15,-9 5-5-15,2 1 2 16,-9 0-6-16,7 0-6 15,9 8-8-15,2 17 23 16,17 3 7-16,2 0 10 16,-14-4-2-16,0-6-12 15,-10-5 0-15,-6-7-3 16,0-5 2-16,5-1-2 16,2 0 4-16,6-4-4 0,3-14 3 15,3-10 2 1,-10 0 0-16,4 2 4 0,-6 4-2 15,-5 7-7-15,1 8 0 16,-6 7 3-16,-4 0-1 16,7 0-2-16,9 20-17 15,3 4 17-15,4 2 11 16,4-5-6-16,-4-7-3 16,-4-5-1-16,-1-5 0 15,-2-4 2-15,0 0-1 16,1 0-2-16,12-17-9 15,-3-6-5-15,1-4-1 16,-10 0 5-16,-4 1 10 16,-3 4 0-16,-4 9 2 0,-6 10-1 15,0 3 16-15,0 0 17 16,0 14-6-16,0 13-28 16,0 10 3-16,0-3-2 15,10-2-1-15,13-8 0 16,7-5-22-16,13-8-153 15,-1-5-341-15</inkml:trace>
  <inkml:trace contextRef="#ctx0" brushRef="#br0" timeOffset="-178942.274">5270 6298 214 0,'0'0'100'0,"0"0"-43"16,0 0-2-16,0 0 17 15,0 0-39-15,0 0-8 16,0 0-11-16,60 43 6 16,-41-43 0-16,4 0 2 15,-3 0 12-15,-6-13-10 16,2-5 0-16,-6-1-2 15,-10-4-5-15,0 2 22 16,0 0-7-16,0 5 5 0,0 6 21 16,0 4-41-16,-23 6 50 15,2 0-32-15,-11 0 5 16,2 9-35-16,4 12-5 16,-1 5 1-16,11-2 1 15,6 2 1-15,6-6 6 16,4-4-3-16,0-5-6 15,0-2-1-15,18-5-3 16,5-1 1-16,0-3 0 16,3 0 1-16,-3-3 0 15,0-15 2-15,-3 0 0 16,-4-3-3-16,-13-4 2 16,-3 3 2-16,0 4 1 0,0 6 0 15,0 6 17-15,0 3-3 16,-16 3 15-16,-3 0-6 15,-4 11-11-15,5 14-14 16,2-2-5-16,9-1 4 16,7-6-23-16,0-6 13 15,0-4-6-15,4-4-18 16,19-2-59-16,-9 0-137 16,-2 0-302-16</inkml:trace>
  <inkml:trace contextRef="#ctx0" brushRef="#br0" timeOffset="-177227.179">4293 5360 175 0,'0'0'96'15,"0"0"8"-15,0 0 9 16,0 0-7-16,0 0-16 16,0 0-49-16,-7 1-6 0,7-1 19 15,-5 0 2-15,5 0-2 16,-4 0 3-16,1 0-6 15,3 0-16-15,0 0-9 16,0 0-13-16,0 0 7 16,0 0-1-16,0 0 3 15,0 0-1-15,0 0-4 16,0 0-12-16,0 0-5 16,0 0-4-16,23 0-12 15,19 0 13-15,15 0 6 16,12 0-3-16,7 0 1 15,3 0 2-15,-6 0-3 16,-1 3 0-16,-6 3-2 16,-2-3-9-16,-3 4 2 0,-4-1-2 15,-7-2 8-15,-8-2 1 16,-8-2 1-16,-3 0 0 16,-4 0 0-16,-13 0 0 15,-1 0 0-15,-10 0 1 16,-3 0 0-16,0 0 0 15,0 0-1-15,0 0-7 16,0 0-23-16,0 0-40 16,0 0-54-16,0 2-17 15,0-2-148-15</inkml:trace>
  <inkml:trace contextRef="#ctx0" brushRef="#br0" timeOffset="-176223.389">4930 5217 173 0,'0'0'102'0,"0"0"-3"15,0 0 3-15,0 0 21 16,0 0-47-16,0 0-26 16,-16 0-12-16,16 0 21 15,0 0-1-15,0 0-10 16,0 0-23-16,4 0-21 16,31 9 17-16,11 4 25 15,0 4-19-15,3 3-16 0,-4 0-2 16,-6 0-2-1,-9-2-7-15,-7 0 1 0,-4 0-1 16,-8-2 3-16,-11-2-3 16,0 0 0-16,0-5 2 15,0 2 1-15,0-5 4 16,0 2 21-16,0-2-16 16,-23 0-1-16,1 0 19 15,-6 0-10-15,-9 0-6 16,-2 2-1-16,2-2-2 15,-5 0-11-15,11 0 0 16,8-1 0-16,11-4-6 0,9-1-24 16,3 0-30-16,0 0-76 15,8-1-212-15</inkml:trace>
  <inkml:trace contextRef="#ctx0" brushRef="#br0" timeOffset="-175391.555">4072 4628 86 0,'0'0'164'0,"0"0"-154"16,0 0 39-16,0 0 40 16,0 0 4-16,0 0-17 15,0-2 1-15,0 2-28 0,0 2-30 16,0 12-6-16,0 10 41 15,0 10 5-15,0 6-26 16,0 6-11-16,0 2-21 16,7-4 6-16,5-8-2 15,3-9-10-15,-7-14 7 16,3-8-4-16,-7-5-10 16,3 0 12-16,-2-30 21 15,-1-10 49-15,-4-13-10 16,0-1-28-16,0 2-18 15,0 2-10-15,0 6-4 16,-4 4 1-16,-5 8 1 0,2 10 0 16,0 9 3-1,7 10 7-15,0 3-9 0,0 0-3 16,0 0-12-16,30 0-17 16,30 9 29-16,22 4 4 15,-6-4-4-15,-7 1 0 16,-9 1-53-16,-11-3-125 15,-10-2-6-15,-21-2-236 16</inkml:trace>
  <inkml:trace contextRef="#ctx0" brushRef="#br0" timeOffset="-175181.638">4114 4748 531 0,'0'0'111'0,"0"0"-46"0,0 0 59 16,216-22-9-16,-150 12-49 15,-20 3-50-15,-16 2-14 16,-14 4-2-16,-2-2-77 16,-9-1-99-16,-5-2-223 15</inkml:trace>
  <inkml:trace contextRef="#ctx0" brushRef="#br0" timeOffset="-174820.566">4091 4315 327 0,'0'0'369'0,"0"0"-305"15,0 0 70-15,0 0-68 0,0 0-10 16,0 0-6-16,-31 0-26 15,31 0-14-15,0-2-8 16,12 0-4-16,30 0-3 16,22-4 0-16,12-2 8 15,13-3-6-15,-6-4-29 16,-14 1-154-16,-16 0-90 16,-14 0-289-16</inkml:trace>
  <inkml:trace contextRef="#ctx0" brushRef="#br0" timeOffset="-174585.567">4452 4175 483 0,'0'0'96'0,"0"0"13"15,0 0-67-15,0 0 0 16,0 0 28-16,0 0 34 16,59 36-19-16,-29-26-29 15,-7 0-11-15,-7-2-24 16,-2-1 11-16,-14 0-1 15,0 1-4-15,0 2-4 16,0 0 4-16,0 0-20 16,-11 0-4-16,-8-2-3 15,-1-2-46-15,17-2-83 16,3-4-285-16</inkml:trace>
  <inkml:trace contextRef="#ctx0" brushRef="#br0" timeOffset="-172352.078">5193 6374 198 0,'0'0'28'0,"0"0"12"15,0 0 15-15,0 0 8 0,0 0-33 16,0 0-10 0,114 33 15-16,-91-37 15 0,-4-10-3 15,1-1 32 1,-10-5-9-16,-6 2-18 0,-4 0-2 16,0 3-6-16,0 0 5 15,0 5 8-15,-7 6 15 16,-13 2-40-16,6 2-5 15,-9 0-6-15,-3 0-14 16,3 10-7-16,-4 8-3 16,11 4 2-16,9 3-3 15,7-4 4-15,0 0-5 16,0-6 5-16,23-1-4 16,11-1-3-16,5-8-2 15,1-2 7-15,3-3-2 0,-4 0-8 16,-9-10 10-1,-7-9 2-15,-4 0 2 0,-12-5 16 16,-7-1 10-16,0-1-6 16,0 4 9-16,-7 6 2 15,-12 4 6-15,-8 6-3 16,4 5-12-16,-3 1-5 16,-1 0-11-16,-1 5-8 15,-2 17-10-15,7 3 9 16,9 2-5-16,14-5 2 15,0-4-14-15,0-4-2 16,14-3-14-16,18-5 11 0,1-6 18 16,-3 0-3-16,0 0 0 15,-3-12-2-15,-11-7 10 16,-4-3 0-16,-12-2 11 16,0 1 1-16,0-2-2 15,0 9 22-15,-19 4-16 16,-1 6 10-16,-3 6 3 15,0 0-8-15,-3 4-21 16,-1 20-8-16,11 7-7 16,16 1-93-16,0-3-45 15,50-5-177-15</inkml:trace>
  <inkml:trace contextRef="#ctx0" brushRef="#br0" timeOffset="-160453.209">5814 5428 105 0,'0'0'182'0,"0"0"-98"16,0 0-22-16,0 0 4 16,0 0 3-16,0 0-9 15,0 0-24-15,0 4-4 0,0-4-12 16,0 0 2-16,0 2-10 15,0-2 11-15,0 0 0 16,0 0 3-16,0 0 11 16,0 0 2-16,0 0-11 15,0 0-1-15,0 0 2 16,0 0-17-16,11 0-12 16,21 0 2-16,8 0 12 15,6 0-3-15,-3 0 1 16,-1 0-8-16,-8 0 0 15,-4 2-3-15,-7 0-1 16,-11 0 0-16,-4-2-22 0,-5 0 5 16,-3 0-9-16,0 2-40 15,0 0-47-15,0 0-36 16,0 0-195-16</inkml:trace>
  <inkml:trace contextRef="#ctx0" brushRef="#br0" timeOffset="-156690.342">5943 5438 61 0,'0'0'102'16,"0"0"-57"-16,0 0-15 16,0 0 19-16,0 0 54 15,0 0-14-15,0-8-23 16,0 8-49-16,0 0-14 16,0 0-6-16,0 0 7 15,0 0-4-15,0 0 13 16,0 0 7-16,0 0-1 15,0 0 8-15,0 0-6 0,0 0-15 16,0 0 9 0,0 0 4-16,0 0 4 0,0 0-13 15,0 0 0-15,0 0 2 16,4 0-5-16,1 14 2 16,-1 6-3-16,-1 10-2 15,1 6-2-15,-1 7-2 16,1-2-2-16,1 2-12 15,-1 0-6-15,-1-2-3 16,1 2-19-16,-1-2 16 16,-3-1 3-16,4 4 14 15,-4 0-1-15,0-2-40 16,0 1 15-16,4-3-5 16,-4-7-14-16,0 2 45 15,0-3 9-15,0-1 7 0,0-2-7 16,0 1 0-1,5-1 0-15,-2-4-2 0,1 1 4 16,-1 0-4-16,1-3-5 16,-4-6 3-16,4-4 0 15,1-8 4-15,-5-1 1 16,3-1 3-16,1-3-3 16,-4 0 1-16,0 0 20 15,0 0-11-15,0 2 26 16,0-1-2-16,0 4 33 15,0 1-25-15,0 0-16 16,0-2-27-16,0-2 1 16,0-2-1-16,0 0 0 15,0 0-3-15,0 0-22 0,0 0 18 16,0 0-15-16,0 0-69 16,0-6-166-16</inkml:trace>
  <inkml:trace contextRef="#ctx0" brushRef="#br0" timeOffset="-156384.071">5837 6422 92 0,'0'0'330'0,"0"0"-228"16,0 0 30-16,0 0-61 16,218 0-34-16,-146 0-12 15,-8 0 7-15,-5-5-13 16,-19 1 1-16,-12 1-20 15,-13 3-3-15,-12 0-100 16,-3 0-280-16</inkml:trace>
  <inkml:trace contextRef="#ctx0" brushRef="#br0" timeOffset="-154210.503">6531 4456 122 0,'0'0'97'0,"0"0"-22"16,0 0 8-16,0 0-4 15,0 0-39-15,0 0 0 16,0 0-24-16,0 0 11 16,0 0 3-16,0 0-10 15,0 0 18-15,0 0 7 16,0 0-7-16,0 0-17 15,0 0 14-15,0 0-6 16,0 0 2-16,0 0-11 16,0 0-14-16,0 0-6 15,0 0-1-15,9 0-2 16,21 0 3-16,7 0-2 16,9 0 5-16,0 0 1 15,7 0-3-15,0 0-1 16,5 0 0-16,-5 0-4 0,-3 0-12 15,-8 0-19-15,-12 0 2 16,-14 0 23-16,-12 0 2 16,-4 0-16-16,0 0-32 15,0 3-11-15,-23 5-43 16,0-2-153-16</inkml:trace>
  <inkml:trace contextRef="#ctx0" brushRef="#br0" timeOffset="-152753.505">6837 4476 191 0,'0'0'63'16,"0"0"-21"-16,0 0 28 15,0 0-29-15,0 0-5 16,0 0-23-16,0-3-13 15,0 3 0-15,0 0 13 16,0 0 18-16,0 0-20 0,0 0 0 16,0 0-1-1,0 0 14-15,0 0-20 0,0 0 15 16,0 0 3-16,0 0 35 16,0 0-15-16,0 0-20 15,0 0-12-15,0 0-8 16,0 0-3-16,0 0 4 15,0-1-2-15,0-1 1 16,0-1-3-16,0 2 1 16,0-2-2-16,0 1 0 15,0 2 2-15,0 0-1 16,0 0 2-16,0 0-1 16,0 0 6-16,0 0-5 0,0 0 4 15,0 0-3-15,0 6 0 16,0 11 1-16,0 1 2 15,0 3-2-15,0 6-2 16,0-1-1-16,0 2-9 16,-4 2-20-16,-1-3 8 15,5 4 2-15,-4-3-15 16,4 3 14-16,0-2-21 16,0 0 40-16,0 0-7 15,0 1-20-15,0 0-11 16,0 3-31-16,0-1-16 15,0-4 31-15,0 0 10 16,0-2 13-16,0-2 25 16,0 2 7-16,0-2 1 0,0 2 4 15,0 2 29-15,0-2 4 16,0 4-10-16,0-2 14 16,0 3-17-16,4-2 14 15,-4 4-2-15,0-3 5 16,0 0-16-16,0 2 1 15,0-2-17-15,0-4-1 16,0 2-4-16,0-6 3 16,0 3 1-16,0-1-5 15,-4-1-2-15,4 2-2 16,0-2 9-16,-3 1 2 16,3 2 4-16,-4-2-6 15,-3 3 1-15,2 1-8 0,-2 0 6 16,3 0 4-16,4-2-10 15,0 0 0-15,0-2-2 16,0 0 1-16,0-4 1 16,0 0-4-16,0 1 4 15,0-3-4-15,0 2 2 16,0 1 0-16,0 3-1 16,-10 2 4-16,1 1-6 15,-2 1 6-15,2 0-5 16,6-2 4-16,3-4 0 15,0-4-2-15,0-2 1 16,0-6 11-16,0-2 0 16,0-3 16-16,0 4-10 15,0-1 12-15,0 2 5 0,0 2 16 16,0 1-13-16,0-2-3 16,0-3-3-16,0 1-10 15,0-3-9-15,0-5 4 16,0 1 7-16,0-2-17 15,0 0 7-15,0 0-7 16,0 3 6-16,0-2-7 16,0 2 1-16,0 0 0 15,0 0-5-15,0-2 0 16,0 2 1-16,0-2-1 16,0-1 1-16,0 0-3 15,0 0 0-15,0 0-2 16,0 0-12-16,0 0-31 0,0-1-17 15,0-9-98-15,0 1 9 16,0 3-217-16</inkml:trace>
  <inkml:trace contextRef="#ctx0" brushRef="#br0" timeOffset="-152536.488">6534 6391 534 0,'0'0'172'0,"0"0"-95"16,0 0 102-16,0 0-55 0,0 0-54 15,0 0 10-15,237 0-29 16,-194 1-24-16,-3-1-22 16,3 0 2-16,-8 0-7 15,-5 0-65-15,-10 0-101 16,-20 0-467-16</inkml:trace>
  <inkml:trace contextRef="#ctx0" brushRef="#br0" timeOffset="-151712.511">7134 5222 366 0,'0'0'341'15,"0"0"-251"-15,0 0 5 16,0 0-57-16,0 0-36 16,0 0-2-16,0-9-4 15,0 9-2-15,0 0 0 16,3 0-1-16,13 0-1 15,-1 0 6-15,-3 10 2 0,-1 5 0 16,-11 7 12-16,0 6-1 16,0 7 23-16,0 9-13 15,-23 3 9-15,0-1-5 16,0-3 11-16,8-8 3 16,7-3-11-16,8-10-16 15,0-4-6-15,0-5-1 16,12-8-1-16,14-1 1 15,5-4-3-15,0 0 3 16,-1 0-4-16,-7 0-2 16,-5 0-11-16,-2-5-30 15,-16-4-65-15,0 4-105 16,0-4-134-16</inkml:trace>
  <inkml:trace contextRef="#ctx0" brushRef="#br0" timeOffset="-151224.585">7442 5516 352 0,'0'0'286'0,"0"0"-225"16,0 0-31-16,0 0-11 15,0 0-5-15,0 0 15 16,62-105 20-16,-52 72 17 16,-4 3-19-16,-6 2-8 15,0 6 12-15,0 6-22 16,0 7-8-16,0 3-11 15,0 5 9-15,0 1-16 16,0 0-2-16,0 0-1 16,0 0-5-16,3 0 0 15,1 0-6-15,3 6 10 16,2 7 2-16,1 8 7 16,-3 5-5-16,2 1 18 0,-5 4-11 15,6-1 11 1,-1-2 21-16,-2-4-25 0,4-4-7 15,5-8-9-15,7-2-2 16,0-4 3-16,0-4-5 16,3-2-62-16,1 0-85 15,-4-4-315-15</inkml:trace>
  <inkml:trace contextRef="#ctx0" brushRef="#br0" timeOffset="-149918.148">6177 5934 232 0,'0'0'150'15,"0"0"-52"-15,0 0 21 16,0 0-39-16,0 0-32 16,0 0-7-16,0 0-5 15,14 7 15-15,-9-7 4 0,-1 0-8 16,0-5-2-16,3-8-18 15,-4-9-9-15,6-6-1 16,-2-6-1-16,0-4-3 16,-3 2-4-16,5 2-9 15,-2 6 0-15,-4 10 0 16,6 8 0-16,-5 6-1 16,-1 4-2-16,-3 0 1 15,0 0-9-15,0 0 5 16,0 10-14-16,4 12 14 15,-1 4 0-15,1 4 4 16,4-4 1-16,0-2 0 0,2-4-2 16,3-4 6-16,1-2-4 15,2-4 1-15,0-4 0 16,-2-2-8-16,2-4 6 16,0 0 1-16,-6 0-48 15,3 0-116-15,-13 0-217 16</inkml:trace>
  <inkml:trace contextRef="#ctx0" brushRef="#br0" timeOffset="-144410.5">5482 7716 896 0,'0'0'123'0,"0"0"-95"16,0 0-9-16,0 0-19 16,0 0 7-16,0 0 1 15,0 0 12-15,-90 147-8 16,40-89 3-16,-8 0-5 15,-2-2-4-15,-2-9-6 16,1-7-5-16,16-15 4 0,6-11-24 16,5-12-16-16,4-2-17 15,7-14-53-15,3-20 59 16,13-6-24-16,4-3 48 16,3 4 28-16,0 0-1 15,0 10 3-15,7 3-4 16,19 9 4-16,5 9 6 15,11 8 16-15,4 0-1 16,14 33 5-16,-2 9 34 16,-4 8-13-16,2 0-12 15,-3-2 3-15,6-10-27 16,-6-8 9-16,-4-14-5 16,-3-6 9-16,-9-10-22 15,2 0-4-15,-9-2-32 0,-14-19-181 16,-16-8-217-16</inkml:trace>
  <inkml:trace contextRef="#ctx0" brushRef="#br0" timeOffset="-142911.252">5864 8181 185 0,'0'0'224'16,"0"0"-158"-16,0 0-22 15,0 0 30-15,0 0-21 16,0 0 2-16,0-56-15 16,0 53 3-16,0-1-6 15,0 1-16-15,0 3 21 16,0 0-8-16,0 0 15 16,0 0-26-16,0 11 6 0,0 16-9 15,0 9-17-15,0 8 7 16,0 1-3-16,0-7 15 15,0-4-12-15,0-12 10 16,0-8-15-16,0-10 10 16,0-2-4-16,0 0 0 15,-7-2 1-15,3 0 15 16,-5 0 26-16,-1 0-16 16,1 0-9-16,5 0-23 15,1 0 2-15,3 0-7 16,0 0 0-16,0 0-1 15,0 0-8-15,0 0-10 16,0 2-9-16,3 2 4 0,10 0 7 16,-3-2 17-16,-1-1-5 15,-5 4 3-15,-1-5 0 16,1 4 1-16,-1 2 0 16,1 0-4-16,5 2-15 15,-6-2-2-15,1 2 18 16,-4-1-12-16,0-2 9 15,0-1 3-15,0-2 4 16,0 0 19-16,-4-2 7 16,-4 2 8-16,-10 0-13 15,-2 0 7-15,1 0-27 16,-4-2-2-16,12 2-8 16,8-2-17-16,3 0-4 0,0 0-41 15,0 0-141-15,33 0-23 16,13 0-131-16</inkml:trace>
  <inkml:trace contextRef="#ctx0" brushRef="#br0" timeOffset="-136624.869">11733 6485 251 0,'0'0'92'0,"0"0"-40"0,0 0-6 15,0 0-15-15,0 0-1 16,0 0 169-16,0 0-198 16,0 0 4-16,0 0-4 15,0 0 8-15,0 1 26 16,0-1-9-16,0 0-1 15,0 0-12-15,0 0 4 16,0 0 9-16,0 0-5 16,0 0 2-16,0 0-13 15,0 0 13-15,0 0-11 16,0 0 13-16,0 0-13 16,0 0-1-16,0 0-4 15,0 0 2-15,0 0 1 0,0 0-4 16,0 0 8-16,0 0-8 15,0 0 8-15,0 0-5 16,0-9-9-16,0-9 0 16,0-5-4-16,0-6-7 15,0-1-2-15,0-3-3 16,0 3-17-16,0 2 9 16,4 3-4-16,-4 4-2 15,0 5 10-15,0 3 10 16,0 6-10-16,0 1-18 15,0 0-2-15,0 2 2 16,0 2-7-16,0-2-10 16,0 0 26-16,0-1 14 15,0 2 9-15,-4-6 7 16,-5 2-3-16,6-5 2 0,3 0-6 16,-4-2 6-16,4-2-2 15,-3 2 0-15,3 0 3 16,0 6-4-16,-4 5 0 15,1 3-32-15,-3 0-70 16,3 3-67-16,3 12-27 16</inkml:trace>
  <inkml:trace contextRef="#ctx0" brushRef="#br0" timeOffset="-125554.613">11684 6184 204 0,'0'0'39'0,"0"0"41"15,0 0-14-15,0 0-23 16,0 0-23-16,0 0 3 0,0 0 22 16,0 0 1-1,0 0 6-15,0 0-32 0,0 0-2 16,0 0-10-16,0 0 0 16,0 0-5-16,0 0 16 15,0 0 3-15,0-2-1 16,0 0-3-16,0 0-13 15,0-3-5-15,0 2 2 16,0-3-6-16,0-2 8 16,0 0-4-16,0 0 2 15,0 0-4-15,0-1 2 16,0 0-7-16,0-1-6 16,0-4-5-16,0-1 8 15,0 0-19-15,0-2 18 0,0-1-7 16,0 3-14-1,0-2 8-15,0-1 18 0,0 2 6 16,0-2 5-16,0 5-1 16,0-2 4-16,0 3 9 15,0 2-17-15,0 3-12 16,0-2-37-16,0 3-26 16,0 0 4-16,0 4-46 15,0 2-21-15</inkml:trace>
  <inkml:trace contextRef="#ctx0" brushRef="#br0" timeOffset="-123429.625">11684 3023 64 0,'0'0'91'0,"0"0"-73"16,0 0 20-16,0 0 0 15,0 0 14-15,0 0-6 16,17 0-24-16,-1 0-16 15,7 0 6-15,0 0 1 16,4 0 0-16,-4 0-12 16,-4 0 1-16,-5 0-2 15,-10 0 0-15,1 0-1 16,-5 3-12-16,0-2-8 16,0-1-34-16,0 0-35 15,0 5-146-15</inkml:trace>
  <inkml:trace contextRef="#ctx0" brushRef="#br0" timeOffset="-123183.608">11684 3023 55 0</inkml:trace>
  <inkml:trace contextRef="#ctx0" brushRef="#br0" timeOffset="-119036.051">11901 5302 1013 0,'34'8'-217'16,"-8"-2"-159"-16</inkml:trace>
  <inkml:trace contextRef="#ctx0" brushRef="#br0" timeOffset="-117377.727">11767 2956 34 0,'0'0'72'16,"0"0"6"-16,0 0-34 15,0 0-39-15,0 0-2 0,0 0-1 16,0 7 5-16,0-4-7 15,0 1-7-15,0-1-47 16,0 1-106-16</inkml:trace>
  <inkml:trace contextRef="#ctx0" brushRef="#br0" timeOffset="-112654.747">11733 6291 122 0,'0'0'100'0,"0"0"-67"16,0 0 30-16,0 0-22 15,0 0-22-15,0 0-19 16,0-53 16-16,0 45-14 16,0-2 16-16,0 0 29 15,0 3-2-15,0-6-12 16,0 1-25-16,0-2-8 15,0 3 4-15,0-4-8 16,0-1 6-16,0-2-4 16,0-2 0-16,0 2-9 0,0-2 3 15,0 2-6-15,0 1-4 16,0 1 10-16,0 2-5 16,0-1-23-16,0-2 20 15,0 3-17-15,0-2 19 16,0 0 9-16,0 2 1 15,0 0 4-15,0 0 12 16,0-2-10-16,0 2 1 16,0 0-3-16,0 0 0 15,0 0-3-15,0 0 6 16,0 0 12-16,0-5 18 16,0 6-15-16,0-3 39 15,0 3-28-15,0-1-4 16,0 1-17-16,0 0 18 0,0-2-20 15,0-2 12-15,0-2-12 16,0-2 14-16,0 1-20 16,0 2 5-16,0-2-10 15,0 4 10-15,0 0-5 16,0-2 1-16,0 4 8 16,0-4-8-16,0 2 27 15,0-2-15-15,0-2-2 16,0 2-10-16,0-2-1 15,0 4 5-15,0-1-3 16,0 1 2-16,0 2-3 0,0 0 4 16,0 1-4-1,0-1-1-15,0-4 0 0,0 0 1 16,0 1-1 0,0-1-5-16,0 0 4 0,0 2 2 15,0-2 0-15,0 2-1 16,0-2-1-16,0 1-1 15,0-4 2-15,0-1 2 16,0 0-2-16,0 0 0 16,0 4 0-16,0-1-1 15,0 1 5-15,0 3-4 16,0-3 0-16,0-3-5 0,0 3 3 16,0 1 3-1,0-2-3-15,0 0 4 0,4 1-7 16,3-3 13-16,-4 2-1 15,-3-4-7-15,4 2 12 16,-4-2-11-16,0-1 1 16,0 2 4-16,0 0-6 15,0-2 4-15,0 2 1 16,0-2-6-16,0 0 1 16,0-2 0-16,0 0-5 15,0-1 4-15,0 3 0 16,0 0 0-16,0 2 1 15,0 2 0-15,0-1-4 16,0-4 8-16,0-1-6 16,0 0 4-16,0 2-4 0,0 2-4 15,0 2 4-15,0-1 0 16,0 4-7-16,0-3 8 16,0 2 2-16,0-4-2 15,0-3 3-15,0 0-3 16,0-2 4-16,0-3-1 15,0-1-2-15,0-5-5 16,0 5 3-16,0 4 3 16,-4-3-6-16,4 5 10 15,-3 0-10-15,-1 2 10 16,1-1-8-16,-4 1 5 16,-2-1-3-16,2 5 1 0,0-2 0 15,1 2-5-15,-1 0-2 16,0 4 1-16,4 2-5 15,3 1-2-15,-6 4 10 16,6-5-2-16,0 5 5 16,0-5 5-16,0-3 7 15,-3-1-10-15,3 0 16 16,0-4-18-16,0 4 8 16,0 1-8-16,0-1 8 15,0 2-8-15,0-1 5 16,0-3-5-16,0-1 2 15,0 2-3-15,0 0 2 16,0 2-2-16,0 0 2 0,0 2-3 16,0 2 2-1,0 0 0-15,0-2 0 0,0 2 2 16,0-2-4-16,0 2 3 16,0-1-2-16,0 0 2 15,0 1-6-15,0-3 5 16,0 5-1-16,0-1-5 15,0 1 0-15,0 1-8 16,0 3-26-16,0 2 5 16,0 2 33-16,0 2-1 15,0-1 6-15,0 0-4 16,0 1 1-16,0-3-4 16,0 3 4-16,0 0 0 15,0 0-1-15,0-2-6 0,0 2-2 16,0-4-5-1,0 1 13-15,0 0-7 0,0-1-97 16,0 0 14-16,0 2 61 16,0-3 9-16,0 4-23 15,0 1 44-15,0 0 5 16,0 0 17-16,0 0-22 16,0 0 0-16,0 0-1 15,0 0-2-15,0 0-25 16,0 0 3-16,0 0 24 15,0 0 1-15,0 0 0 16,0 0-1-16,0 0 0 16,0 0-2-16,0 1 3 15,3 6-1-15,3-1-5 0,1-4-9 16,3 0-13-16,-1-2-2 16,-2 0 15-16,6 0 14 15,-3 0 1-15,1 0 0 16,1 0 0-16,-1 0-162 15</inkml:trace>
  <inkml:trace contextRef="#ctx0" brushRef="#br0" timeOffset="-107969.724">11938 5736 6 0,'0'0'57'0,"0"0"-9"16,0 0-6-16,0 0 24 15,0 0 16-15,0 0-14 16,0 6-35-16,0-6 17 16,0 0-32-16,0 0-7 0,-3 0-9 15,-1-6-4-15,-5 1-6 16,2-1 1-16,0 2 3 15,0 0-17-15,-5 2-12 16,5 0-4-16,-2-2-36 16,2-1 25-16,-4 1-68 15,2-1-2-15</inkml:trace>
  <inkml:trace contextRef="#ctx0" brushRef="#br0" timeOffset="-107821.657">11938 5736 10 0</inkml:trace>
  <inkml:trace contextRef="#ctx0" brushRef="#br0" timeOffset="-107584.714">11938 5736 10 0,'-141'-61'28'0,"141"57"10"0,0-3-1 0,0 2 37 0,0-4-16 15,0 1 9-15,0-2-47 16,0 1-19-16,0-4-1 16,0 0 0-16,0-2 0 15,0-3 0-15,0 4 4 16,0 0 18-16,0 2-2 16,0 2-16-16,0 0-2 15,0 0 19-15,0 0-19 0,0 0-3 16,0 0 1-16,3-1 0 15,-3-2 0-15,0 1 3 16,0-2-3-16,0 4 5 16,0 2-10-16,0 6-1 15,0 2 4-15,0 0-54 16,0 0-74-16</inkml:trace>
  <inkml:trace contextRef="#ctx0" brushRef="#br0" timeOffset="-107095.936">11820 6342 64 0,'0'0'77'0,"0"0"-76"16,0 0 35-16,0 0-36 16,0 0-28-16,0 0 28 15,-20 18-6-15,20-15 6 16,0-2-6-16,0 2-35 15,0-2 12-15,0 1 23 0,0 0 6 16,0 3 24-16,0-4 34 16,0 3-52-16,0 3-6 15,0-4-33-15</inkml:trace>
  <inkml:trace contextRef="#ctx0" brushRef="#br0" timeOffset="-104897.783">11820 6342 4 0,'-50'75'31'0,"50"-75"15"16,0 0-26-16,0 0 7 15,0 0 25-15,0-3 11 0,0-1 19 16,0 1-25-16,0-1-39 15,4-1 4-15,-4-1-18 16,5 0-4-16,2-3 2 16,-3-4 2-16,-1 2-4 15,1-6-3-15,-4-3 0 16,0-2-2-16,0-2 4 16,0 1 2-16,0-2 1 15,0 1-1-15,0-1 11 16,0 5-8-16,0-1 16 15,0 0-10-15,0 6 2 16,0-2-12-16,3 2 9 16,-3 1-6-16,9-2-3 0,-9-1 13 15,4 2-5-15,-1 1 17 16,-3-2-17-16,0 1 9 16,0 1 11-16,0 0-5 15,0 2-1-15,0-2-4 16,4 2 1-16,-4 0-17 15,0 0 22-15,3 0-18 16,-3-1 1-16,6 0-6 16,-3 3 7-16,-3-2-2 15,4 3-5-15,-4 0 3 16,0-1 4-16,0 2 14 16,0-2-9-16,0-4-3 15,0 1-8-15,0-3 5 0,0 2-3 16,0 1-2-16,0-1-1 15,3 1 1-15,-3 2-4 16,0-1 7-16,0-1 5 16,0 2-1-16,0-2 0 15,0 1-9-15,0 1 2 16,0-4-2-16,0 3 0 16,0 0-1-16,0 0 3 15,0 0-6-15,0 0 8 16,0-2-8-16,0 2 6 15,0-4-8-15,0 0 9 16,0 0-3-16,0-2 3 16,0 0 0-16,0-2 13 15,0 4-16-15,0 0 8 16,0 1-7-16,0 3 2 0,0-1-3 16,0-2-3-16,0 2 2 15,0-3 1-15,0-2-3 16,0 4 6-16,0-5-6 15,0 5 6-15,0 0-5 16,0 2 5-16,0 2-5 16,0 4 2-16,0 0-1 15,0 0 1-15,0-4 0 16,0-2-2-16,0-2 5 0,0 0-5 16,0 1 6-1,0-4-4-15,0 1 4 0,0 0-5 16,0 0 2-16,0 1 0 15,0 2 0-15,0-3 5 16,0 1 1-16,0 0 7 16,0 1 12-16,0-1-17 15,0 0-2-15,0 1-6 16,0 1 3-16,0 1-4 16,0 3 0-16,0-4-4 15,0 2 9-15,0-2-10 16,0 0 7-16,0 0-6 15,0 1 8-15,0 0-5 16,0 0 1-16,0 0 0 16,0 0 0-16,0 2 5 0,0-1-4 15,0 0 1-15,0 1-4 16,0-2 6-16,0 1-6 16,0-2 2-16,0 1 0 15,0 0-1-15,0 1 3 16,0 2-6-16,0-3 9 15,0 0-9-15,0 1 12 16,0 0-10-16,0-3 2 16,0 0 0-16,0-3 0 15,0 2 3-15,0 1-7 16,0-1 9-16,0 0-10 16,0-2 11-16,0 1-11 0,0-4 9 15,0 0-5 1,0 0 1-16,0 0 0 0,0 2-3 15,0 0 7-15,0 1-9 16,0 4 10-16,-3 1-9 16,3-1 9-16,0 1-7 15,0 3 5-15,0-5-3 16,0-1 1-16,0-1 2 16,0-3 1-16,0 1-3 15,0 0 7-15,0-2 0 16,0 4 10-16,0-2-17 15,0-1 3-15,0 3-4 16,0 4 0-16,0-5 0 16,0 2 2-16,0-1 0 0,0-3 0 15,0 2 6-15,0-1 1 16,-4 3 1-16,4-4-10 16,0 0 1-16,0 7-1 15,0-1 1-15,0-1-3 16,0 3 5-16,0-3-7 15,0 0 9-15,0 0-6 16,0 1 3-16,0-4-1 16,0-3 0-16,0 0 2 15,0 2-6-15,0 0 6 16,0 2-7-16,-3 0 8 16,3 2-8-16,0-2 10 15,-6 1-9-15,3-2 4 0,-1-1-2 16,1-2 1-1,-1 2-2-15,-5-3 1 0,6 7-1 16,-1-1-2-16,1 1 8 16,-1 0-7-16,4 0 3 15,0 2-5-15,-3-3-11 16,-1 3 13-16,-1 1 2 16,1-3 1-16,1 1-4 15,-1 1 8-15,4-2-6 16,-3 2 3-16,3 0-2 15,0 2-5-15,0 3 1 16,0-4-7-16,0 1-7 16,-4 1 16-16,4-6-9 0,-5 3 5 15,1 2 3-15,1-1 3 16,-4 0-6-16,3 1 5 16,1 2 2-16,-6-1 0 15,9 2-1-15,-4 1-20 16,1 0-20-16,3 0 13 15,-4 0 25-15,4 0-30 16,0-2 21-16,0-2 8 16,0 0 3-16,0 0-3 15,0 2 4-15,0-1-2 16,0 3 4-16,0 3-4 16,0-1 4-16,0 0-2 15,0 2 0-15,0-2-1 16,0-2 0-16,0 0-2 0,0-2-1 15,0-1-1-15,0 3-15 16,0 2-4-16,0 3 24 16,0 1-8-16,0 0-1 15,0 0-20-15,0 0-46 16,0 0-57-16,0 0 30 16,0 0-11-16,0 1 45 15,0 5 68-15,0 3-17 16,0 1-7-16,0-2 0 15,0-2-51-15</inkml:trace>
  <inkml:trace contextRef="#ctx0" brushRef="#br0" timeOffset="-104545.807">11707 3050 35 0,'0'0'91'0,"0"0"5"16,0 0 25-16,-9 114-42 15,9-76-41-15,0 4-18 16,0 2-17-16,0 2-3 16,0-3-75-16,0-3 32 15,3-9-16-15,3-2-23 16</inkml:trace>
  <inkml:trace contextRef="#ctx0" brushRef="#br0" timeOffset="-104204.722">11733 3171 117 0,'0'0'106'0,"0"0"5"15,0 0-28-15,0 142-4 16,0-95-61-16,7 6 48 16,-3 1-36-16,3 0-20 0,-7-2-10 15,5-2-14 1,-5-4-4-16,0 1 18 0,0-3-1 15,0 0 1-15,0-4-6 16,0-6 6-16,0-8-2 16,0-10-35-16,0-12-6 15,0-4-104-15,0 0-5 16,7-18 43-16</inkml:trace>
  <inkml:trace contextRef="#ctx0" brushRef="#br0" timeOffset="-103894.674">11774 3291 218 0,'0'0'208'0,"0"0"-159"16,0 0 44-16,0 0-51 15,0 0-39-15,0 0 5 16,-11 50 8-16,11-20 0 15,0 10 3-15,0 8 15 16,0 8-10-16,0 8-6 16,0 8-8-16,4 9 1 15,-1 4-11-15,-3 2-23 16,0-7 9-16,0-7-12 0,0-9-5 16,0-10 0-1,0-4-25-15,4-6-38 0,-4-6-47 16,0-9 52-16,0-4 26 15,0-10-37-15</inkml:trace>
  <inkml:trace contextRef="#ctx0" brushRef="#br0" timeOffset="-103586.167">11756 3832 232 0,'0'0'64'0,"0"0"-28"0,0 104 23 16,0-58-43-16,0 2 5 16,0 3 42-16,0-1-7 15,0 1-14-15,0 1-21 16,0 0 6-16,0 1-11 15,0 3 4-15,0 1-20 16,0-3 2-16,0 0-2 16,0-4-3-16,0-4-20 15,0-6-22-15,0-10-43 16,0-9-54-16</inkml:trace>
  <inkml:trace contextRef="#ctx0" brushRef="#br0" timeOffset="-103183.039">11813 4231 107 0,'0'0'328'0,"0"0"-217"16,0 0 38-16,0 0-80 15,0 0-35-15,0 0-32 16,0 65 0-16,0-22-1 15,0 7 6-15,0 4 0 16,0 2 48-16,0 5-20 0,0 1-7 16,-4 0-14-1,-5-2-13-15,2-3 3 0,4-2-4 16,-4-2-6 0,3-1-24-16,4 0-9 0,0 2 11 15,0 1-7-15,0-1-4 16,0-7-46-16,0-4 18 15,0-9-56-15,0-12 55 16,0-10 57-16,0-6 5 16,0-6 3-16,0 0-5 15,0 0 5-15,0-18 3 16,0-8-3-16,0-6 3 16,0-3-5-16,0-5-71 15,4-2-35-15</inkml:trace>
  <inkml:trace contextRef="#ctx0" brushRef="#br0" timeOffset="-102941.813">11786 4939 181 0,'0'0'106'16,"0"0"-31"-16,0 0 5 15,0 0 14-15,0 0-2 16,0 0-21-16,0 3-7 16,7 26-42-16,0 13 1 15,9 6-18-15,-3 2 17 16,-3 5-19-16,1 1 6 15,-2 1-8-15,-2 6-1 16,-7 1-9-16,0-4-46 16,0-4 19-16,0-8-12 15,0-9-13-15,0-12-59 16,0-6 29-16,0-10 45 0,0-6-57 16,0-5-42-16</inkml:trace>
  <inkml:trace contextRef="#ctx0" brushRef="#br0" timeOffset="-102333.634">11882 5346 206 0,'0'0'151'0,"0"0"36"16,0 0-56-16,0 0-110 0,0 0-16 15,0 114-5 1,0-74 14-16,0 2-7 0,0 0 7 15,0-3-13-15,0-2 17 16,0 0-16-16,0-3 19 16,0 0-13-16,0-2-2 15,0-4-5-15,0 2-1 16,0-1 0-16,3-4 1 16,1 0-3-16,-4-4-10 15,0-3 1-15,0 1-13 16,0-5-2-16,0 0 16 15,0-2 9-15,0 2 1 16,0 0 0-16,-4-1-4 16,-3 2 8-16,-2 1-8 15,2-3 8-15,4 2 2 0,-6-5 5 16,9-6-4-16,-4 3 3 16,1-6-7-16,-1 5 4 15,-3 1-1-15,-2 6 1 16,2-3-1-16,0 0-8 15,4-6 5-15,3 1-4 16,0-4 1-16,0-1 0 16,0 0-16-16,0 0-24 15,0-7 10-15,0-10-9 16,0-2-52-16,0 5-34 16,0-1-17-16,-6 7 68 15,-1 4 24-15,0 4-16 0,4 0 12 16,-1 0 54-16,4 0 87 15,-5 0-17-15,1 8-48 16,1 2-20-16,-4 2 25 16,3-1-5-16,-5 2-22 15,2 1-14-15,-3 2-11 16,1 2-65-16</inkml:trace>
  <inkml:trace contextRef="#ctx0" brushRef="#br0" timeOffset="-101134.808">11816 5729 338 0,'0'0'40'0,"0"0"-29"0,0 0-9 15,0 0-1 1,0 0 1-16,0 0-2 0,30-61 1 15,-30 53 64-15,0-4 4 16,0-1-16-16,0-5-24 16,0-1-12-16,0 3-4 15,0 4-6-15,0 2 23 16,0 6 6-16,0 4-18 16,0 0 15-16,-3 0 21 15,3 3-11-15,-7 15-15 16,7 8-28-16,0 12-9 15,0 10 9-15,0 4-9 16,0-1 3-16,0 4-4 0,0-3-4 16,0-4 12-1,0 2-7-15,0-8 8 0,0-6 1 16,0-5 0-16,0-3 0 16,0-3 0-16,0-4 3 15,0-1-3-15,0-3 4 16,0 0-1-16,3-4-1 15,-3-6 0-15,7-1 6 16,-3 0 5-16,1 0 5 16,-1 0-11-16,-4-2-5 15,3 2 0-15,-3 3 1 16,0 0 0-16,0 1-1 16,0 2 1-16,0 1 0 15,0 2-4-15,0-1 2 0,0 1-1 16,0-3 0-1,0 0 1-15,0-4-3 0,0 0 5 16,0-2-8-16,4-5 11 16,-1 2-6-16,-3-3 0 15,0 0 8-15,0 0 15 16,0 0-3-16,0 0 7 16,0 0-10-16,0 0-5 15,0 0-12-15,0 0 14 16,0 0-9-16,0 1 13 15,0 4-8-15,0 1-7 16,0 0-3-16,0-5 0 16,0-1 1-16,0 0 2 15,-7 0 4-15,4 0-4 0,-10 0-6 16,3 0 4-16,-3 0-1 16,3 0 1-16,3 0-1 15,1 0 0-15,3 0 3 16,-1 0 0-16,4 0-2 15,-3-1 9-15,3-2-10 16,0-3 5-16,0 4-3 16,0-1-2-16,0-4 0 15,7 2-2-15,12 0 0 16,1 1 0-16,-1 0-3 16,-8 3 10-16,-4-2-9 15,-2 3 8-15,-5 0-4 16,0 0 3-16,0 0 7 0,0 0 1 15,0 0-3-15,0 0-8 16,-19 0-1-16,3 0 1 16,2 3-3-16,1 1-2 15,6-4 2-15,7 1 3 16,0-1-5-16,0 0-10 16,0 0 1-16,0 0-5 15,0 0 14-15,14 0 10 16,6-1-10-16,-1-3 5 15,-3-5-58-15,2 3-141 16,-6-1-171-16</inkml:trace>
  <inkml:trace contextRef="#ctx0" brushRef="#br0" timeOffset="-99193.56">10329 2602 130 0,'0'0'271'15,"0"0"-225"-15,0 0 32 16,0 0 7-16,0 0-30 16,0 0-11-16,8 0 0 15,-8 0 20-15,4 0 2 16,-4 0 13-16,0 0-40 15,0 0-13-15,3 0-9 0,5-6-7 16,7-13-10 0,12-14-1-16,7-10 0 15,5-6 0-15,-6 3-4 0,-1 9-15 16,-14 8 10-16,-9 13 7 16,-2 11 3-16,-7 5 0 15,3 0 0-15,1 0-5 16,-1 21-19-16,10 13 20 15,3 12 4-15,-6 3 3 16,6-8-1-16,-2-5 0 16,2-12-2-16,-5-6 0 15,-2-10 2-15,-6-8-2 16,4 0 0-16,6 0-23 16,-6-14 15-16,9-11 4 15,-6-8 1-15,1 1 4 0,-2 6-1 16,-2 8 0-16,-4 12 2 15,-3 6 6-15,0 0 32 16,0 0 0-16,0 0-40 16,4 12-8-16,5 8 1 15,-2 2 5-15,0-8 2 16,2-1 0-16,-2-12-1 16,-4-1-1-16,10 0 0 15,10 0-52-15,3-8 20 16,4-14 21-16,-3-3 12 15,-4 2-19-15,-16 4 20 16,2 13 2-16,-9 6 19 0,0 0 53 16,0 0-12-16,0 19-51 15,0 15-4-15,7 6-13 16,7 4 6-16,9-10-47 16,3-12-212-16</inkml:trace>
  <inkml:trace contextRef="#ctx0" brushRef="#br0" timeOffset="-97513.52">11836 3036 110 0,'0'0'190'0,"0"0"-132"15,0 0-14-15,0 0 8 16,0 0 0-16,0 0 22 16,0-13-9-16,0 13-20 15,0 0-25-15,0 0-5 16,0 0-13-16,0 0 2 15,0 0-1-15,0 0-5 16,0 0 2-16,0 0 0 0,0-3-9 16,0-5-11-16,0 2 20 15,0-2 0-15,0 2 0 16,0-1 6-16,0 4 19 16,0 0-1-16,0 1 20 15,0 1-18-15,0 1-10 16,0 0 11-16,0 0-7 15,0 0 6-15,0 0-15 16,0 1-11-16,0 18-9 16,0 11 6-16,0 8 3 15,3 8 0-15,4 2 0 16,2 1-13-16,-2-2-4 16,0 0-17-16,-3-6-2 15,5-1-17-15,-6-5 12 16,-3-6-46-16,0-4-21 0,0-5-40 15,0-9 55-15,0-2-7 16</inkml:trace>
  <inkml:trace contextRef="#ctx0" brushRef="#br0" timeOffset="-96823.032">11836 3094 100 0,'0'0'182'0,"0"0"-98"16,0 0-53-16,0 0-27 15,0 0 45-15,0 0 26 16,-7-6 0-16,7 6-40 16,-6 0 8-16,6 0-43 15,-3 0 1-15,-4 0-1 16,3 0-9-16,-5 0-6 16,2-2-15-16,0-2 0 15,4-1-2-15,-6 1 8 16,9-3 9-16,-4 1-14 15,4-2-6-15,0 4 35 16,-3 2 10-16,3 0 41 16,0 0-21-16,0 2 1 0,0 0 16 15,0 0-26 1,0 0 6-16,0 0-24 0,0 0 2 16,0 0-3-16,0 0 5 15,0 0 9-15,0 0-9 16,0 4-7-16,0 20 2 15,0 6 5-15,0 12-4 16,0 6-2-16,3 2-1 16,1-2-3-16,-4 1-45 15,0-12-3-15,5-4-19 16,-5-9-21-16,4-10-39 16,-4-5-19-16</inkml:trace>
  <inkml:trace contextRef="#ctx0" brushRef="#br0" timeOffset="-96557.954">11790 3048 204 0,'0'0'71'16,"0"0"-60"-16,0 0 84 0,0 0 10 16,23 110-44-1,-7-58-4-15,1 8-17 0,-1 8-26 16,-5 5-6-16,1 4-8 16,-8-4-126-16,-1 1-240 15</inkml:trace>
  <inkml:trace contextRef="#ctx0" brushRef="#br0" timeOffset="-93275.185">12881 2959 119 0,'0'0'120'16,"0"0"-52"-16,0 0 10 16,0 0-35-16,0 0 2 15,0 0-6-15,0 0 12 16,-12 0-14-16,12 0 11 16,0 0-6-16,0 0-18 15,0 0 3-15,0 0-7 0,0 0 20 16,0 0-16-16,0 0 14 15,0 0-15-15,0 0 17 16,0 0-14-16,0 0-9 16,0 0-14-16,3 0-3 15,27 0-10-15,16 0 7 16,13 0 1-16,4 0 4 16,3 0-4-16,-6 0-10 15,2 0-73-15,-13 0-11 16,-10 0-55-16,-5 0-19 15,-18 0-15-15</inkml:trace>
  <inkml:trace contextRef="#ctx0" brushRef="#br0" timeOffset="-91542.862">13083 2977 98 0,'0'0'248'0,"0"0"-193"16,0 0 13-16,0 0 24 16,0 0-31-16,0 0-26 15,0-1-11-15,0 1 4 16,0 0-22-16,0 3 3 0,0 12 1 16,0 5-8-1,0-1 2-15,0 10 0 0,0 1-6 16,0 1 6-16,0 4-8 15,0-3 3-15,3-1-3 16,1 0-2-16,3-5-8 16,-7-2-3-16,5 5-34 15,-5-3 30-15,0-1-14 16,0 4 28-16,0-3 1 16,0-2 6-16,0-1-3 15,0-5 3-15,0-1 2 16,0-1 1-16,0 1 24 0,0-2-21 15,0 2 4 1,0 0-10-16,0-1 19 0,0 5 9 16,0-2-7-16,0 3-13 15,0 2-6-15,0 5 1 16,0 1 3-16,0 4-9 16,4-2 8-16,-1 4-8 15,-3-2 6-15,0 0-5 16,0 1 4-16,0 1-2 15,0-2 0-15,0 2 0 16,0-5-2-16,0 4 9 16,0-1-14-16,-3-4 10 15,-1-2-4-15,4 0 2 16,0-1 2-16,0 4 3 16,0-2-5-16,0 1 7 0,0-3-7 15,0 2 15 1,0-5-8-16,0 2 23 0,0-2-11 15,0-1 15-15,0 4 5 16,0-4-3-16,0 4-21 16,0 1-5-16,0-2-8 15,0 0 4-15,0 2-9 16,0-2 4-16,0 2 4 16,0-2 2-16,0-2 3 15,0 0 9-15,0 2-19 16,0-2-1-16,0 5 2 15,0-2-3-15,0 2 6 16,0 1-5-16,0-2 5 16,0 2-8-16,0-3 4 0,0 4-2 15,0 1 1-15,0-1 0 16,0 3-4-16,0 2 8 16,0-3-7-16,0 1 6 15,-5 3-6-15,-9 1 6 16,1 0-5-16,3 0 2 15,-3-2 0-15,6-2 0 16,4 0 3-16,-1-2-8 16,1 0 10-16,-6 3-11 15,2-3 5-15,0-2-3 16,-6 0-16-16,6-2 16 0,0 0 0 16,2-2-3-1,-2 1 3-15,3-4 1 0,1 1-1 16,-1 0 8-16,4-3-8 15,-5-2 4-15,5 3-2 16,-4 2-3-16,4 1 3 16,-3-1 2-16,-1 1-5 15,1-4 3-15,-4 3-2 16,1 0 3-16,-1 1-10 16,4 0-11-16,-1 0-9 15,1-6 6-15,-3 3 1 16,3-2-1-16,-1 0 22 15,1 2-4-15,-1-1 5 16,1-4 3-16,-1 2-7 0,4-3 6 16,0-1 0-1,0 0-1-15,0-2-1 0,0 0 2 16,0-1 0-16,0 2-4 16,0-4 11-16,0 4-12 15,0-2 11-15,0 0-9 16,0 0 6-16,0-2-3 15,0-2 3-15,0-2 1 16,0-2 5-16,0-2-8 16,0 0 22-16,0-2-18 15,0 0 11-15,0 0-14 16,0 0 22-16,0 0-2 16,0-2-18-16,0-7-4 15,0-4-46-15,0-1-48 16,0 2-220-16</inkml:trace>
  <inkml:trace contextRef="#ctx0" brushRef="#br0" timeOffset="-91309.83">12605 6523 688 0,'0'0'251'0,"0"0"-92"0,0 0-40 16,214-10-9-16,-157 4-37 16,-8 4-53-16,1 0-4 15,-4 0-15-15,-4 2 3 16,4 0-8-16,4 0-42 16,-4 0-108-16,-9 0-44 15</inkml:trace>
  <inkml:trace contextRef="#ctx0" brushRef="#br0" timeOffset="-90215.89">13456 4209 383 0,'0'0'122'16,"0"0"2"-16,0 0-4 16,0 0 6-16,0 0 30 15,0 0-64-15,4-2-31 16,-4 2 3-16,0 0-22 16,0 8-3-16,0 13-30 15,0 14 10-15,0 13-17 16,0 2 7-16,3 0-9 15,9-6 2-15,8-9-5 16,3-7 4-16,3-12-5 16,1-4-5-16,3-9 7 15,-3 0-9-15,-8-3 10 16,-5 0-7-16,-1 0 3 16,-6-8-20-16,-4-10-31 15,-3-2 11-15,0-5-35 0,0-1-41 16,0-2-63-16,-10-2 44 15,2 1-54-15,0-1 94 16,8 3 73-16,0 4 27 16,0 8 23-16,0 3 19 15,3 8 51-15,2 4 4 16,-1 0 34-16,3 4-40 16,5 23 25-16,-1 16 1 15,5 11-64-15,-5 9-22 16,-4 7 3-16,2 4 6 15,-9-1-39-15,0-4-2 16,0-13 8-16,0-13-14 0,0-11-4 16,0-14-35-16,0-6-31 15,0-11-169-15,7-1-219 16</inkml:trace>
  <inkml:trace contextRef="#ctx0" brushRef="#br0" timeOffset="-89802.872">13911 4877 712 0,'0'0'163'0,"0"0"-88"0,0 0 15 15,0 0-17-15,0 0-33 16,79-118 0-16,-56 69-30 15,0-2 6-15,-5-2-14 16,-6 3 1-16,-8 8-3 16,-4 12 0-16,0 9 2 15,0 14 3-15,0 7 3 16,0 0-6-16,0 0-2 16,7 0-5-16,5 3-6 15,4 14 5-15,2 5 6 16,5 2 1-16,-4 0 1 15,-3 3 1-15,-2 0 1 16,-5 3 34-16,-5-4-2 16,3 0 3-16,-4-4-31 0,10-4 10 15,-6-4-9-15,3-3-6 16,3-5-3-16,3-2-16 16,1-4-53-16,10 0-83 15,-4 0-218-15</inkml:trace>
  <inkml:trace contextRef="#ctx0" brushRef="#br0" timeOffset="-87741.496">10608 5367 249 0,'0'0'97'0,"0"0"-75"15,0 0-5-15,0 0 30 16,0 0-9-16,0 0 31 16,-3 0 1-16,3 0 11 15,0 0-37-15,0 0 1 16,0 0-16-16,0 0-27 15,0 0-2-15,0 0 7 0,0 0-14 16,0 0-2-16,0 0 2 16,0 0-10-16,0 0 17 15,0 0 0-15,0 0 29 16,0 0 17-16,0 0 17 16,0 0-8-16,0 0-34 15,0 0-5-15,0 0-13 16,0 0 0-16,0 0-3 15,0 0-3-15,0 0-5 16,0 0-10-16,17 0 14 16,6 0 4-16,9 0-2 15,2-1 5-15,-8-1-3 16,4-1 2-16,-3 1-2 0,-8-1 0 16,4 3 0-1,0-2-1-15,-3 0 4 0,3 2-5 16,0-2 4-16,0 2-2 15,3 0 4-15,1 0-8 16,-4 0 4-16,7 0-4 16,-4 0-3-16,-3 0-1 15,0 0 8-15,-3 0-7 16,-3 0 5-16,6 0 4 16,0 0-5-16,4 0 4 15,1 0-4-15,-1-6 1 16,-4 2 2-16,-5 0 0 15,1 2-1-15,-3 2-3 16,-2 0 8-16,-2 0-7 0,-1 0 7 16,1 0-3-16,-4 0-1 15,-1 0 0-15,5 0 0 16,-1 0 1-16,5 0-4 16,-1 0 6-16,3 0-6 15,2 0 6-15,-1 0-3 16,0 0 3-16,-4 0-6 15,4 0 5-15,1 0-2 16,-10 0 0-16,3 0 2 16,-3 0-2-16,-1 0 3 15,5 0 5-15,-1 0-7 16,1 0-2-16,2 0 2 16,0 0-1-16,-6 0 1 0,-3 0 0 15,-3 0-2 1,-4 0 3-16,0 0-3 0,0 0 2 15,0 0 1-15,0 0-2 16,0 2-17-16,0-2-85 16,-18 0-193-16</inkml:trace>
  <inkml:trace contextRef="#ctx0" brushRef="#br0" timeOffset="-87231.893">11466 5206 356 0,'0'0'301'0,"0"0"-236"16,0 0 4-16,0 0-3 16,0 0-7-16,0 0-7 15,-30 10-10-15,30-10 14 16,0 0-20-16,0 0-4 0,0 0-5 16,0 0-15-16,30 6-8 15,20 3-3-15,3 3 6 16,0 1-1-16,0-3-5 15,-7 2 3-15,-16 2-5 16,-7-4 1-16,-11 2-2 16,-12 2 2-16,0 2 7 15,0 1 9-15,-3 6-4 16,-29 2 17-16,-5-2-19 16,-9 1 14-16,0 0-10 15,-4-6 13-15,1-5-7 16,6-4-11-16,6-3-6 0,10-2-1 15,12-4-4 1,7 2-12-16,8-2-47 0,0 0-41 16,0 0-96-16,0 0-367 15</inkml:trace>
  <inkml:trace contextRef="#ctx0" brushRef="#br0" timeOffset="-86208.9">12129 5338 200 0,'0'0'79'0,"0"0"19"16,0 0-30-16,0 0-17 16,0 0 33-16,0 0-4 15,-3 0-7-15,3 0-31 16,0 0-1-16,0 0-10 16,0 0-14-16,0 0-10 0,23 0 14 15,14 0 72 1,12 0-52-16,5 0-9 0,4 0-21 15,-2 0-1-15,-6 0-10 16,-11 0 0-16,-13 4-1 16,-15-2-29-16,-7 0-44 15,-4 0-90-15,0-2 2 16,-27 4-270-16</inkml:trace>
  <inkml:trace contextRef="#ctx0" brushRef="#br0" timeOffset="-85272.899">12228 5354 287 0,'0'0'34'16,"0"0"-31"-16,0 0-2 16,0 0 16-16,0 0-4 15,0 0 51-15,20-8 89 16,-20 8-47-16,0 0-40 15,0 0-24-15,0 0 9 16,0 0-40-16,0 0 10 0,0 0-9 16,0 10 10-16,0 12-13 15,0 9-3-15,7 4-6 16,0 3 1-16,2 4-3 16,1 2-10-16,-2 1-16 15,-3-1-18-15,-5-4 2 16,0-1 19-16,0-2-4 15,0-5 12-15,0 2 11 16,0-4 6-16,0 2 0 16,0 1-7-16,0-4 8 15,0 0-4-15,0-1 6 16,0-5-1-16,0 1-2 16,0 1 6-16,0 0 0 15,0 2-3-15,-5-1-6 16,-3 2 8-16,-2-2-11 0,-3 3 12 15,3-2-11-15,-10 2 8 16,8-8-5-16,-2 2 2 16,7-6 0-16,1-1-3 15,3 1 3-15,3-3-4 16,0-2 8-16,0 0-9 16,0-5 10-16,0 2-5 15,0-3 3-15,-4-2 12 16,4 0 7-16,0 0-10 15,0 0-2-15,0 1-3 0,0-3 8 16,0 4-3-16,0 0 5 16,0 1-2-16,0-3 13 15,0-2-16-15,0 0-7 16,0 0-5-16,0-2 0 16,0 0 0-16,0 0 0 15,0 0-6-15,0 0-38 16,0-4 5-16,0-4-53 15,0-1-151-15</inkml:trace>
  <inkml:trace contextRef="#ctx0" brushRef="#br0" timeOffset="-85039.952">11935 6509 382 0,'0'0'341'16,"0"0"-146"-16,0 0-40 16,0 0-64-16,244-24 10 15,-179 18-37-15,-8-1-43 16,-11 3-11-16,-9 3-6 16,-5 1-8-16,-14 0-2 15,-6 0-80-15,-12 0-117 16,0 0-568-16</inkml:trace>
  <inkml:trace contextRef="#ctx0" brushRef="#br0" timeOffset="-84222.954">12476 6075 214 0,'0'0'90'0,"0"0"4"15,0 0 4-15,0 0 12 16,0 0-51-16,0 0-46 15,39-36 1-15,-36 22-11 16,1-4 21-16,-4-8 55 16,4-6 26-16,-4-4 5 15,0-4-76-15,0 2 5 16,0 1-34-16,0 6 4 0,0 5-8 16,0 10 9-1,3 4 2-15,1 6-7 0,1 3 7 16,-2 3-7-16,-3 0 3 15,4 0-7-15,7 0-2 16,5 0-6-16,7 0 7 16,0 5 0-16,0 8 1 15,0 4-4-15,-6 7 6 16,-8 4-2-16,-9 6 1 16,0 2 25-16,0-2 8 15,0-4 16-15,0-6-17 16,0-6-19-16,0-6-13 0,4-3 2 15,12-5-8 1,-2-3-5-16,9-1-28 0,0 0-71 16,3 0 1-16,-10-8-168 15,-2-5-385-15</inkml:trace>
  <inkml:trace contextRef="#ctx0" brushRef="#br0" timeOffset="-81926.929">11737 5482 304 0,'0'0'77'16,"0"0"-64"-16,0 0 7 0,0 0-6 15,0 0 32 1,0 0-32-16,0-15 23 0,0 14-27 16,0 1 4-16,0-2-12 15,0 2-4-15,0 0-1 16,0-4-38-16,0 4-40 16,0-4-47-16,0 1 18 15,0-4-76-15</inkml:trace>
  <inkml:trace contextRef="#ctx0" brushRef="#br0" timeOffset="-81485.983">11823 5332 7 0,'6'-4'0'0,"-6"2"-3"0,3 2 3 15,-3 0 81-15,0 0 25 16,0 0-2-16,0 0 24 16,0 0 17-16,0 0-21 15,0 0-52-15,0 0 15 16,0 8-36-16,0 6-2 16,0 2-26-16,0 2 20 15,0-4-28-15,0-4 1 16,7-5-9-16,0-2-4 15,2-3 12-15,-2 0-6 0,4 0 16 16,-2 0 1 0,-2-11 8-16,-4-4-8 0,-3-1 0 15,0 3-20-15,0 0 13 16,0 9 35-16,0 0-9 16,0 4 2-16,-3 0-15 15,-8 0-4-15,-1 2-28 16,5 12 0-16,-2-1-15 15,9 2 14-15,0-1-19 16,0-7-41-16,42-6-19 16,11-1-54-16,-3 0-193 15</inkml:trace>
  <inkml:trace contextRef="#ctx0" brushRef="#br0" timeOffset="-80085.91">11797 6467 285 0,'0'0'117'0,"0"0"-24"15,0 0 21-15,0 0-14 16,0 0-42-16,0 0 14 0,0-13-2 15,0 13 4 1,0 0-13-16,0 0 2 0,0 0-25 16,0 13 4-16,0 1-21 15,0-1 8-15,0 2-1 16,0-5-7-16,0-4-7 16,12 0-13-16,-1-6 7 15,1 0-4-15,2 0 0 16,2 0 0-16,0-12 0 15,-2-4-4-15,-1-2 0 16,-10 0 0-16,-3 1 0 16,0 6-8-16,0 3 16 15,-16 4-1-15,-10 4 4 16,-1 0 31-16,-3 4-29 16,0 12-2-16,2 5-5 0,7 0-2 15,8-3 3-15,13-4-3 16,0-4 0-16,0-5 1 15,0-2-10-15,16-3 4 16,2 0-6-16,5 0 8 16,3-16-1-16,-3-2 5 15,-3-1-4-15,-8 5 0 16,-12 3 4-16,0 0 10 16,0 8-6-16,0-2 17 15,0 5-9-15,-12 0 12 16,-8 0-14-16,3 5-10 15,4 7-5-15,3-3-4 0,10 0 0 16,0-2-42-16,0-5-7 16,17 1-27-16,15-1-74 15,-2-2-139-15,-7 0-489 16</inkml:trace>
  <inkml:trace contextRef="#ctx0" brushRef="#br0" timeOffset="-77643.292">4353 6547 132 0,'0'0'106'0,"0"0"-13"16,0 0-1-16,0 0 3 15,0 0-4-15,0 0-6 16,0 0-38-16,0-6-10 15,0 6-1-15,0 0 9 0,0 0 25 16,0 0-21-16,0 0-7 16,0 14-29-16,0 10-5 15,23 6-7-15,9 4-1 16,5 1 4-16,2-8-2 16,-9-7-2-16,0-10-4 15,0-7 3-15,-7-3-13 16,9-3 13-16,-5-19 2 15,-10-12 1-15,-1-4 9 16,-9-4-1-16,-7-2 10 16,0 2-19-16,0 6 12 15,-17 3-11-15,-12 10 7 16,-1 9 6-16,4 7-5 0,-17 7-10 16,6 0-8-1,2 31-16-15,5 9-27 0,10 12-22 16,20 3-46-16,0-4-16 15,13-11-195-15</inkml:trace>
  <inkml:trace contextRef="#ctx0" brushRef="#br0" timeOffset="-76033.176">11080 6581 461 0,'0'0'223'0,"0"0"-169"16,0 0-14-16,0 0-24 15,0 0 9-15,0 0-17 16,-16-2 13-16,16 2 1 15,-3 5 18-15,-11 8-12 16,-2 9-10-16,0 4-1 16,5 2 4-16,8 2 14 15,3-4-17-15,0-2-4 16,19-5-11-16,18-6-6 0,9-5 0 16,0-5-5-1,0-3-12-15,-5 0-4 0,-6-17 23 16,-5-9 1-16,-14-5 12 15,-9-10-8-15,-7 1 17 16,0-2-16-16,-7 4 4 16,-19 5-9-16,-13 3-1 15,-7 16 0-15,0 7 2 16,-11 7-1-16,4 15 0 16,4 24-3-16,19 8-17 15,21-2 7-15,9-1-100 16,23-9-82-16,30-8-305 0</inkml:trace>
  <inkml:trace contextRef="#ctx0" brushRef="#br0" timeOffset="-46169.121">18863 6389 150 0,'0'0'24'0,"0"0"-5"15,0 0 17-15,0 0 8 16,0 0-6-16,0 0-6 16,0 0 0-16,0 0 0 15,4 0-19-15,-4 0-11 16,4 0-2-16,-1 2 0 16,6-1-20-16,-2-1-29 15,0 0-19-15,2 0 0 16</inkml:trace>
  <inkml:trace contextRef="#ctx0" brushRef="#br0" timeOffset="-45870.786">18863 6389 91 0</inkml:trace>
  <inkml:trace contextRef="#ctx0" brushRef="#br0" timeOffset="-29209.06">18943 6442 230 0,'0'0'64'0,"0"0"-51"15,0 0 8-15,0 0 28 16,0 0-28-16,0 0 3 0,0 0-19 16,0 0 5-16,0 0 19 15,0 0 26-15,0 0-17 16,0 0-5-16,0 0-2 16,0 0-12-16,0 0 4 15,0 0-21-15,0 0 16 16,0 0-10-16,0 0 10 15,0 0-3-15,0 0-4 16,0 0-8-16,0 0-2 16,0 0-1-16,0 0-31 15,0 0-56-15,0 0-114 16,0 0-10-16</inkml:trace>
  <inkml:trace contextRef="#ctx0" brushRef="#br0" timeOffset="-26063.599">18901 6431 135 0,'0'0'81'0,"0"0"-31"16,0 0 14-16,0 0-18 16,0 0-9-16,0 0 8 15,0 0 2-15,0 0-1 16,0 0-3-16,0 0-22 16,0 0 3-16,0 0 4 15,0 0-10-15,0 0-14 16,0 0-1-16,0-4 1 15,0-5-1-15,0 0 2 16,0-3 0-16,0-3-8 0,0 1 9 16,0-4-6-16,0 0 2 15,0 0 1-15,0 1-3 16,0 0 0-16,0 1-2 16,0 2 5-16,0-2-4 15,0-1 5-15,0 3-7 16,0-1 6-16,0-1-3 15,0 4 0-15,0-2 1 16,0 2-2-16,0 1 3 16,0 2-4-16,0-1 4 15,0-2-3-15,0 2 5 16,0-3-4-16,0 0 0 0,0 0 0 16,0-2 0-16,0-2 0 15,0 1 0-15,0 2 3 16,0 0-7-16,0-1 8 15,0-1 0-15,0 5-1 16,0-1 2-16,0 2-5 16,0-2 0-16,0 0 6 15,0 0-4-15,5 0 12 16,-5 2-12-16,3 0 5 16,-3-2-4-16,4 0-3 15,0-1 1-15,-4 0-2 16,0-3 1-16,0-2 0 15,0 1 2-15,0-2 2 16,0 2 2-16,0 1 5 16,0 2 4-16,0 0-11 0,0 1 3 15,0-1-6-15,0 0 0 16,0-1 4-16,0 1-2 16,0 0 29-16,0-6 3 15,0 0 6-15,0 0-23 16,3-2-3-16,-3 4-8 15,0-2-2-15,0 2 0 16,0 2-4-16,0 0 1 16,0 0 4-16,0-1 2 15,0 0-5-15,0-4 7 16,0 3-5-16,0-1 5 16,0 0-10-16,0 2 2 0,0 0-6 15,0 1 10-15,0 0-8 16,0 0 4-16,0 1-3 15,0-4 7-15,0 3-10 16,0-2 8-16,0-2-2 16,0 1 10-16,0 0 1 15,-3-1-4-15,3 3-5 16,0 0 8-16,-4-2-9 16,0 4 0-16,1-1-1 15,-2 0-4-15,1 0 2 16,4-3-2-16,-3 0-2 15,3-1-1-15,-4 2 2 16,4-4 6-16,-4 0-6 16,1-1 4-16,-2 1-3 0,1-2-4 15,4 0 6-15,-7 2-1 16,7 1 2-16,0 4-2 16,-4-1 6-16,1 3-11 15,3 1 12-15,0-1-6 16,-4 0 4-16,-1 2-5 15,2-1 1-15,3 0 0 16,-4-4-2-16,4 0 7 16,0 0-12-16,0 0 12 15,0 1-11-15,0 2 12 16,0 0-8-16,0 3 3 0,0-2-1 16,0 3 0-16,0-2 1 15,0 1-1-15,0 0 3 16,0-1-8-16,0-2 10 15,0-1-8-15,4 0 7 16,-1 2-5-16,2-2 1 16,-1 2 0-16,-1-2-1 15,-3 0 4-15,0 3-9 16,0-1 12-16,0-1-11 16,0 1 10-16,0-2-8 15,0-3 3-15,0 4 0 16,0-4 0-16,0 1 0 15,0 0-3-15,0-2 8 0,0 2-11 16,0 0 12 0,0 0-10-16,0 3 4 0,0-2 0 15,0 1-1-15,0 4 1 16,0-4-2-16,0-2 1 16,0 2-8-16,0-4 14 15,0 4-12-15,0-2 10 16,0 0-8-16,0-1 6 15,0 2-1-15,0-1 0 16,0 0 0-16,0 0-1 16,0 1 8-16,0 1-15 15,0 0 10-15,0 1-4 16,0-6 1-16,0-1-3 16,0 4 4-16,0-2-7 0,0 4 6 15,0-2 1 1,0-3-2-16,0 4 8 0,0-1-4 15,0-3 0-15,-7 0 13 16,-1-2-12-16,8 2-2 16,-4 0-1-16,4 2 2 15,0 1-4-15,-3 4 6 16,3-1-5-16,-4 3 5 16,4 0-7-16,0 2 3 15,0-2 0-15,0 0 0 16,0 0 2-16,-4-2-4 15,4 0 4-15,0-5-7 16,0 5 12-16,0-5-9 0,0 1 4 16,0 5-4-1,0-4 3-15,0 3-1 0,0-2 0 16,0-4 3-16,0 0-9 16,4 0 5-16,0-1-2 15,-1 3-14-15,4 0 17 16,-7 1 0-16,5-3-1 15,-5 2 0-15,0-3 1 16,0 3 0-16,0 4 1 16,4 0-6-16,-4 2 5 15,0-1-4-15,0 0-2 16,0 1 2-16,0-4 2 16,0-1-2-16,0 0-2 15,0 1-2-15,3 0 6 0,5 2 3 16,-5 0-9-1,1-2 16-15,-4 0-5 0,5 2-2 16,-5-3 1-16,0 4 3 16,0-1-4-16,3-3-2 15,-3 3 4-15,0 0-11 16,0-2 14-16,0 2-10 16,0-2 4-16,0-4-7 15,0 4-3-15,4 0 10 16,-4 6-1-16,0-1 1 15,0 0-2-15,0 1 7 16,0-6-5-16,0 3 5 16,0-6 7-16,0-1-9 0,0 2 0 15,0 1-2-15,0 4 1 16,0-1 10-16,0-4-11 16,0 0 14-16,0-2-15 15,0 2 10-15,0-3-10 16,0 3 5-16,0 1 3 15,0 0-7-15,-7 3 4 16,2 2 3-16,-2-2-3 16,-1 2-4-16,5-5 5 15,-1 0-3-15,-1-1 12 16,2 1-14-16,3-4 0 16,0-1-1-16,0 2 0 0,0-3-5 15,0 4 10-15,0 1-10 16,0 2 9-16,0 3-8 15,0-1 7-15,0 2-3 16,0-2 0-16,-4 3-3 16,4-2 0-16,-3-1 3 15,-1 2-2-15,4 0 6 16,-4 0-11-16,-1 0 11 16,2-2-6-16,-1 2 3 15,1-1-2-15,3 5 1 16,-4-4 0-16,0-1 0 15,1 1 3-15,-2-1-8 16,1 0 10-16,4 1-8 16,-3-2 9-16,-1 3-12 0,4 0 4 15,-4 1 0-15,4 0 2 16,0-2 0-16,0-2-1 16,0 1 3-16,0 0-8 15,0-2 11-15,0 3-10 16,0 1 5-16,0 4-2 15,0-1 2-15,0 5 0 16,0-4-2-16,0-4 0 16,-3-2-5-16,3-3-10 15,0-2 10-15,0 4 3 16,0-4-13-16,0 2 7 0,0 4 10 16,0 1-2-16,3 2-1 15,5 3 2-15,-8 2 0 16,0 2-5-16,0 2 12 15,0 0-11-15,0 0 5 16,0 0 0-16,0 0-1 16,0 0 2-16,0 0-4 15,0 0-13-15,0 0-8 16,0 0-65-16,0 0-15 16,3 0-31-16,-3 0-152 15</inkml:trace>
  <inkml:trace contextRef="#ctx0" brushRef="#br0" timeOffset="-23527.216">18779 1279 31 0,'0'0'156'0,"0"0"-79"15,0 0 1-15,0 0-6 16,0 0-13-16,0 0-5 16,0 0 0-16,0-28 1 15,0 23-22-15,0 3-6 16,0-3 2-16,0-1-13 15,5 0-5-15,-2-2-5 16,1 0-1-16,0-4-1 16,-1 0 2-16,1 0-1 15,1 0 14-15,-5-2-8 16,3-2 3-16,1-3 20 0,-4 1-30 16,4 3-4-16,-1-3-33 15,-3 3 15-15,4 4-2 16,-4-3 20-16,0 4-12 15,3-2 11-15,-3 1-3 16,5 1 4-16,3-6-1 16,-5 2 2-16,4-4-1 15,-2 5 1-15,2-2 4 16,-3 3-2-16,0 0 2 16,-1 2 6-16,-3 0 9 15,4 0-10-15,-4-8-1 16,0-4 16-16,5 0-16 15,-5 0 30-15,0 4-26 16,0-4 3-16,0 4-13 16,0-1 2-16,0 1-5 0,0 6 0 15,0-2 0-15,0 2 1 16,0 2-2-16,0-2 4 16,0 2-4-16,0-2 5 15,0 0-4-15,0 2 1 16,0-2 6-16,0 2-1 15,0-2-1-15,0 4 7 16,0 0-11-16,3 4 19 16,-3 0-8-16,0 1-2 15,0 3-10-15,0 0 5 16,0 0-2-16,0 0-2 16,0 0-1-16,0 0-19 0,0 0-16 15,0 0-54-15,0 0-15 16,0 0-84-16,0 0-75 15</inkml:trace>
  <inkml:trace contextRef="#ctx0" brushRef="#br0" timeOffset="-21787.138">19958 455 103 0,'0'0'52'0,"0"0"55"15,0 0-107-15,0 0 11 16,0 0 47-16,0 0 11 15,-61-14-36-15,57 14-16 16,4 0 7-16,0 0 3 16,0 0 3-16,0 0 35 15,0 0-24-15,0 0-3 0,0 0 6 16,0 0-11 0,0 0-4-16,0 0 4 0,0 0 30 15,0 0-13-15,0 0-15 16,0 0-17-16,0 0 10 15,0 0-15-15,0 0-3 16,0 0 3-16,0 0 1 16,0 0-2-16,0 0-10 15,0 0 2-15,0 0 0 16,0 0-3-16,0 0-1 16,0 0-5-16,16 0-5 15,14 0 8-15,16 0-2 16,11 8 8-16,8-2-10 15,11-5 4-15,4 4-29 16,-1-3-28-16,-3-2-4 16,-10 0 13-16,-13 0 18 15,-7 0 21-15,-13 0 2 0,-10 0 4 16,-3 0-2-16,-4 0 4 16,-9 0 0-16,-4 0-2 15,-3 0-51-15,0 0-112 16,0 0-157-16</inkml:trace>
  <inkml:trace contextRef="#ctx0" brushRef="#br0" timeOffset="-21184.218">20411 505 98 0,'0'0'75'0,"0"0"-29"15,0 0-20-15,0 0 15 16,0 0-18-16,0 0 14 15,0 0-34-15,13 100 3 16,-10-72-5-16,1 2 0 16,3 2 11-16,0 0-7 15,-2 3 4-15,-1 5-9 16,-4-2-18-16,0 2-62 16,0-3 26-16,0-4-65 15</inkml:trace>
  <inkml:trace contextRef="#ctx0" brushRef="#br0" timeOffset="-19884.283">20411 1577 0 0,'0'0'73'0,"0"0"30"15,0 0-46-15,0 0 6 16,0 125-27-16,0-99 20 16,0 3-41-16,0-2 1 15,0 5 1-15,0 1 2 16,0 3-15-16,-7 0-3 0,-2 1 0 16,2 0-2-16,0 3-4 15,4 0 4-15,3 2-6 16,0 7-4-16,0-2-25 15,0 4-8-15,0-1 5 16,0-1 31-16,7-4 8 16,0-3 34-16,-4-4 24 15,6 0-23-15,-2-4 2 16,-7 1-5-16,0-3-15 16,0-1-11-16,0 2 22 15,0-1 2-15,0 2-2 16,0-2 1-16,0 2-24 15,0 2 18-15,0 3-8 16,0 1 36-16,0-2 55 16,0 0-31-16,0-2-23 0,0 0-20 15,0 1-2 1,0 0-18-16,0-1 2 0,0 0-12 16,0 2-1-16,0 1 0 15,0 0-2-15,0 4-3 16,0 1-10-16,0-2-8 15,0 2-14-15,-10-2 22 16,-6-2-14-16,5 0-5 16,-1-1 5-16,8-5 21 15,1-1 2-15,3 0-4 16,0-3 0-16,0-2 5 16,0-1 1-16,0 4 3 0,0-1-5 15,0 2 10 1,0 0-10-16,7 4 5 0,-7 0 0 15,3 3 3-15,1 0 2 16,1 1 4-16,2 3 4 16,0 1 0-16,0 0-12 15,6 2 6-15,-10 2-4 16,4 2-5-16,-1 0 3 16,-6 0-2-16,0-1-11 15,0-1-22-15,0 1 26 16,0-4-2-16,0-2 8 15,0-3 2-15,-6-3-2 16,3-1 2-16,3-4-3 16,0 1 3-16,0-1-1 15,0-2 1-15,0 2 0 0,9-3-1 16,-2 7 4-16,0-3 1 16,-7 1-3-16,0 2-1 15,0 0 0-15,0 4 0 16,0-1-1-16,0 1 4 15,0-3-6-15,0 1 6 16,0 1-7-16,0-5 8 16,0 2-7-16,0 0 5 15,0-1-4-15,0-1 2 16,0-2-5-16,0 0 4 16,0 0-5-16,0 0 6 0,-7 0-1 15,3 0-2-15,1 0 6 16,-3 0-3-16,6-2 0 15,0-2 1-15,0 0 6 16,0-6-2-16,0 5-5 16,0-5 5-16,0 1-7 15,0 4 4-15,0-1-4 16,0 2 4-16,-3 0 0 16,-4 2-2-16,0-4 1 15,1 1 12-15,3-8-12 16,3 1 3-16,0-6-1 15,0 2-5-15,0-2 6 16,0-2-1-16,0 0 0 16,0-4 26-16,0 1 18 0,0-4-8 15,3 2-7 1,-3-5-12-16,0-1 1 0,0 1-13 16,0-2 4-16,0 0-12 15,0 0-16-15,0 0-38 16,0 0-64-16,0 0 8 15,-7 4-87-15,-3 5-98 16,-6-1 107-16</inkml:trace>
  <inkml:trace contextRef="#ctx0" brushRef="#br0" timeOffset="-19528.262">19939 6461 461 0,'0'0'249'0,"0"0"-139"0,0 0 49 16,205-2-79-16,-90-9-23 15,18-2-38-15,1-4 9 16,-12 2-7-16,-16 3-15 16,-26 3-4-16,-15 5-4 15,-11 4-30-15,-12 0-42 16,-8 0-157-16,-15 0-245 15</inkml:trace>
  <inkml:trace contextRef="#ctx0" brushRef="#br0" timeOffset="-18345.269">21091 3207 270 0,'0'0'441'15,"0"0"-332"-15,0 0 4 16,0 0-29-16,0 0-45 16,0 0-8-16,0 0-11 15,0 0 1-15,0 0 2 16,-4 0 4-16,-5 13 19 0,-1 9-7 16,-3 9 3-1,6 3-24-15,4 1-9 0,3 5-5 16,0 1-4-16,0 3 0 15,7-6-9-15,16-1-1 16,0-4-15-16,3-7-2 16,-6-4-25-16,-13-4 41 15,2-4 3-15,-9-6 7 16,0-2 2-16,0-4 1 16,-13-2 2-16,-13 0-4 15,-4 0-3-15,-1-14 1 16,8-9 2-16,8-8-10 15,15-7 3-15,0-6-8 16,3-4 15-16,32 2-10 0,6 0 7 16,-2 6 1-16,-9 3 2 15,-3 6-4 1,-11 4 8-16,-9 2-8 0,-7 6 8 16,0 5-1-16,0 0 21 15,0 3 7-15,-4 0-11 16,-15 3-7-16,5 4-2 15,-9 4-1-15,0 0-10 16,-9 0-9-16,5 20 5 16,13 10-51-16,14 10-18 15,0 4-180-15,41 1-315 16</inkml:trace>
  <inkml:trace contextRef="#ctx0" brushRef="#br0" timeOffset="-17519.338">21520 3721 494 0,'0'0'209'15,"0"0"-135"-15,0 0-8 0,0 0 8 16,0 0-42-16,62-129 2 16,-51 94 4-16,-2 3-26 15,-2-1-5-15,-4 12-4 16,-3 4-3-16,0 6 2 16,0 7 7-16,0 2-7 15,4 2 4-15,-1 0-6 16,6 0-1-16,2 0 1 15,5 0 0-15,3 0 4 16,-5 0-1-16,-1 2 2 16,-3 18 5-16,3 6 32 15,-6 4-19-15,-4 1 11 16,1 2 10-16,5-7-10 16,-2-2-2-16,9-8-25 0,1-6 4 15,6-3-8 1,8-7-6-16,4 0-40 0,-1 0-60 15,1-17-129-15</inkml:trace>
  <inkml:trace contextRef="#ctx0" brushRef="#br0" timeOffset="-13642.098">20507 830 28 0,'0'0'139'0,"0"0"-82"0,0 0-1 15,0 0-15-15,0 0 8 16,0 0-41-16,-4 20-5 15,4-10 5-15,-7 0-7 16,2 0 4-16,1 4-4 16,1-6 0-16,3-2-1 15,-4 3 56-15,4-7-36 16,0-1-13-16,0 3-4 16,0-4-3-16,0 3 0 15,-3 4-8-15,-1-1-28 16,-1 2-43-16,1 2-50 15,1 1-4-15,-4 6 42 0</inkml:trace>
  <inkml:trace contextRef="#ctx0" brushRef="#br0" timeOffset="-12932.236">20378 1544 144 0,'0'0'62'16,"0"0"-12"-16,40-103 6 0,-31 67-19 15,-5 0-28-15,-4-4 30 16,0 2-39-16,0-4-25 15,0 0 18-15,0-1 7 16,0 3-52-16,0 7 12 16,0 5 40-16,0 3 25 15,0 7-25-15,7-1-27 16,-4 1 13-16,6-2-26 16,-5-3-11-16,-1 3-77 15</inkml:trace>
  <inkml:trace contextRef="#ctx0" brushRef="#br0" timeOffset="-10253.345">17700 5378 135 0,'0'0'35'0,"0"0"-8"15,0 0-16-15,0 0-9 16,0 0-4-16,0 0 4 16,0 0-4-16,81 0 4 15,-74 0-2-15,-3-2 8 16,-1-1 24-16,1 3 43 15,-4 0 37-15,0 0 20 16,0 0-28-16,0 0-37 16,0 0-39-16,0 0-13 15,0 0-15-15,0 0-2 16,0 0 1-16,0 0 0 16,0 0-1-16,0 0 4 0,0 0-2 15,0 0 0-15,0 0 35 16,5 0-22-16,-2 0-12 15,8 0-1-15,9 0 0 16,6 0 11-16,13 0 19 16,-2 0 1-16,9 0-15 15,7 0 4-15,-3 0-5 16,-1 0 3-16,1 0-18 16,-8 0 4-16,1 0-4 15,-6 0 1-15,-5 0-2 16,-2 0 6-16,0 0-6 15,-7 0 5-15,3 0-6 0,-3 0 5 16,0 0-6 0,0 0 2-16,-9 0 0 0,2 0-5 15,-3-3-3-15,-10 0 6 16,4 2 4-16,-3-1-5 16,-1 2 8-16,1 0-5 15,1 0 1-15,-5 0 0 16,4 0 0-16,-4 0 0 15,3 0 0-15,1-3 0 16,3 3-2-16,2 0 4 16,1-1-5-16,3 1 6 15,-3-1-4-15,6 1 1 16,-1-3 0-16,0 1-1 0,-4 0 3 16,1-2-5-1,-1 4 7-15,1 0-7 0,-4-2 6 16,4 2-5-16,-1 0 4 15,-4 0-1-15,5 0-1 16,-1 0 0-16,5 0-3 16,-6 0 6-16,3 0-7 15,2 0 8-15,0 0-8 16,0 0 3-16,5 0-4 16,-6 0-8-16,2 0 13 15,-5 0-1-15,-8 0 2 16,6 0-6-16,-9 0-27 0,0 0-19 15,0 0-14-15,0 0 10 16,-12 0-122-16</inkml:trace>
  <inkml:trace contextRef="#ctx0" brushRef="#br0" timeOffset="-9816.721">18688 5242 277 0,'0'0'336'0,"0"0"-224"16,0 0-32-16,0 0 13 15,0 0-37-15,0 0-31 16,0-3-10-16,0 3-6 16,0 0 9-16,15 0-17 15,20 4 15-15,2 1-10 16,6 0 3-16,-5 2-7 16,-4 0 0-16,-11 2-1 15,-4 3 2-15,-15 4 3 16,-4 3-5-16,0 4 9 15,-4-2-2-15,-27 2 18 0,-3-3-16 16,-5-4 12-16,2-2 2 16,-2-4-5-16,2-4-15 15,10-3-4-15,8-3-16 16,7 0-60-16,8 0-157 16,4-11-415-16</inkml:trace>
  <inkml:trace contextRef="#ctx0" brushRef="#br0" timeOffset="-8986.364">17715 4376 323 0,'0'0'175'0,"0"0"-124"16,0 0-1-16,0 0-35 0,0 0-7 15,0 0 0-15,0 0 48 16,0 3-3-16,0 13 3 15,0 12 21-15,0 8-24 16,0 4-1-16,8 7-36 16,-5-3 3-16,2-4-19 15,-1-3 0-15,-1-10 4 16,1-7-10-16,-4-10 5 16,4-6-7-16,-1-4-27 15,2 0-1-15,-1-28 36 0,-4-13 22 16,0-14 36-1,0-1-35-15,0 0 10 0,0 0-4 16,0 6-17 0,0 9 2-16,0 7-5 0,-9 9 0 15,2 12 2-15,7 5 0 16,0 4-7-16,0-2-8 16,0 4-5-16,23-3 9 15,19-1-2-15,8 0 0 16,0 1 2-16,-1 1-1 15,-6 0-1-15,-10 4-41 16,-6 0-38-16,-11 0-85 16,-13 2 12-16,-3 9-209 15</inkml:trace>
  <inkml:trace contextRef="#ctx0" brushRef="#br0" timeOffset="-8820.516">17765 4467 681 0,'0'0'65'0,"0"0"-2"16,0 0 3-16,0 0-28 16,0 0 42-16,0 0-20 15,195 0-39-15,-142-4-10 16,-4 4-11-16,-3 0-57 16,-12 0-199-16</inkml:trace>
  <inkml:trace contextRef="#ctx0" brushRef="#br0" timeOffset="-7960.43">19203 5373 95 0,'0'0'418'0,"0"0"-366"15,0 0 42-15,0 0-8 16,0 0-19-16,0 0-16 0,244 0-15 15,-198 0-16-15,-12 0-10 16,-1 0-9-16,-10 0-2 16,-7 0 1-16,-5 5-111 15,-11-1-33-15,0 0-202 16</inkml:trace>
  <inkml:trace contextRef="#ctx0" brushRef="#br0" timeOffset="-6990.57">19451 5354 233 0,'0'0'91'0,"0"0"-19"16,0 0-6-16,0 0 8 16,0 0-10-16,0 0-37 15,0 16-17-15,0 0-8 16,0 1 3-16,0-3 0 0,0 7-1 16,7 1-8-16,0 4 12 15,-2 4-15-15,-5 8 8 16,0 0-1-16,0 2 0 15,0 3 0-15,0-3 0 16,0-2 0-16,0 0-1 16,0-8-1-16,0 0 0 15,0-3 2-15,0-2-3 16,0 1 5-16,0 0-3 16,0 0 2-16,0-1 2 15,0-2 18-15,0 0 4 16,0-2 5-16,0-2-16 0,0-1 2 15,0-2-14-15,0 0 5 16,4 1-5-16,-4-3 8 16,0 3-5-16,0 2 11 15,3-2-8-15,-3 1-6 16,4-1 3-16,-1 2-3 16,-3-2 2-16,4-4-2 15,1 1 6-15,-5-4 18 16,4 0-4-16,-4-4 2 15,0 0-5-15,0 1 17 16,0-2-22-16,0 4 19 16,0-1-27-16,0 1 11 15,0 6-12-15,0-3 0 16,-4-4-2-16,-1-1-2 16,1-1 13-16,4-4-5 0,0-2 1 15,0 0-7-15,0 0-6 16,0 0-4-16,0 0 5 15,0-3-25-15,0-9-31 16,9 1-90-16,-9 2-43 16,0 0-286-16</inkml:trace>
  <inkml:trace contextRef="#ctx0" brushRef="#br0" timeOffset="-6774.084">19332 6461 703 0,'0'0'270'15,"0"0"-125"-15,0 0-30 16,0 0-36-16,0 0-9 16,221-13-38-16,-178 13-17 15,-2 0-13-15,-6 0-4 16,-5 0-34-16,-7 0-77 15,-7 0-147-15</inkml:trace>
  <inkml:trace contextRef="#ctx0" brushRef="#br0" timeOffset="-6068.536">19645 6006 376 0,'0'0'237'15,"0"0"-119"-15,0 0-24 16,0 0 29-16,0 0-36 16,0 0-35-16,96-121-40 0,-82 77 10 15,-5 1-7 1,-6 2 19-16,1 6-17 0,-1 5 4 15,-3 9 1-15,0 7 4 16,0 5-5-16,0 8-12 16,4 1 1-16,0 0-7 15,-4 0-1-15,5 0-2 16,5 0 0-16,6 3-9 16,14 7 4-16,1 1 5 15,-5-1 0-15,1 1-2 16,-4 8 5-16,-7 6-2 15,-6 10 3-15,-6 5 3 0,1 2-5 16,-1-2 5-16,3-5-7 16,5-8 0-16,-1-9-4 15,8-7 5-15,1-10-5 16,2-1-76-16,-4 0-49 16,2-13-268-16</inkml:trace>
  <inkml:trace contextRef="#ctx0" brushRef="#br0" timeOffset="-3666.577">18894 6467 538 0,'0'0'103'0,"0"0"-87"15,0 0 20-15,0 0-6 16,0 0-19-16,0 0-1 15,0 0-9-15,0 10 30 16,0-10 37-16,0 0-13 16,0 0-38-16,0 0 4 0,3 0-18 15,-3 0-3 1,0 0 0-16,4 0 1 0,-4 0 10 16,0 0-5-16,0 4 9 15,0 4 9-15,5-3 17 16,-2 4-27-16,5-7-1 15,-1 0-10-15,1-2 3 16,0 0 2-16,-1 0-6 16,1-2 18-16,3-11-10 15,-11-2 11-15,0 3-4 16,0 0 16-16,0 6 16 16,0 1 1-16,-16 5-15 15,-2 0-5-15,-8 0-4 16,-2 0-22-16,10 8 0 15,6 3-2-15,5-1-4 0,7-6-2 16,0 0 0-16,0-4-14 16,30 0 2-16,5 0 6 15,-1 0-6-15,-1-7 14 16,-10-6-4-16,-3 1 1 16,-1-4 10-16,-12-1 2 15,-7 3-6-15,0 0 20 16,0 5 0-16,0-1 2 15,0 3 5-15,-19 6-20 16,-11 1 14-16,-4 0-7 16,-5 1-6-16,2 16-8 15,10 3-2-15,15-3-5 0,12 1-2 16,0-3-5 0,34-5-38-16,24-4-11 0,6-4-61 15,-2-2 0-15,-13 0-222 16</inkml:trace>
  <inkml:trace contextRef="#ctx0" brushRef="#br0" timeOffset="-2084.276">18052 6743 495 0,'0'0'219'15,"0"0"-154"-15,0 0 33 16,0 0-25-16,0 0-18 16,0 0-17-16,3-1 12 15,-3 1-23-15,0 0 14 16,0 0 2-16,0 0 3 15,0 10-4-15,0 11-41 16,0 9 0-16,0 7 5 16,23-5-12-16,23-4 0 15,14-11 5-15,6-11-5 0,3-6-23 16,-9-1 15 0,-7-27 5-16,-7-7 5 0,-23-11 8 15,-11-6-9-15,-12 2 11 16,0 2 4-16,-35 10 16 15,-11 8-3-15,-7 10-8 16,-4 14-4-16,-1 6 0 16,1 12-11-16,11 26-27 15,20 12-88-15,22 3-50 16,4-8-366-16</inkml:trace>
  <inkml:trace contextRef="#ctx0" brushRef="#br0" timeOffset="2846.227">11661 7935 116 0,'0'0'0'0,"0"0"-5"15</inkml:trace>
  <inkml:trace contextRef="#ctx0" brushRef="#br0" timeOffset="3398.361">11661 7935 203 0,'132'-115'155'0,"-132"106"-128"0,0 4 12 16,0 2 19-16,0-6-31 15,0 1-25-15,0-4-4 16,0-1 0-16,0 1 1 15,0-3-19-15,0 3 9 16,0 0-18-16,0 5-51 16,0-2-17-16,4 1 38 15,-1 2-29-15,3-2-2 16,-6 2 90-16,0 0 147 16,0 0-34-16,0 1 38 15,0-2 48-15,0 5-99 16,0 0-34-16,0 2 38 15,0 0-12-15,0 6-28 0,0 30-56 16,0 18-4 0,-9 16-3-16,-14 8 0 0,-7-2 19 15,0-8-7-15,-6-12-3 16,6-16-8-16,11-19 4 16,1-13-6-16,-5-8 5 15,-4-19-5-15,-4-20-2 16,1-11-7-16,7 0 9 15,12 1 4-15,11 5-1 16,0 7-5-16,0 8 4 16,27 9-4-16,15 12-2 15,7 8 1-15,12 0-7 0,1 30 7 16,-2 15 3-16,-7 6 1 16,-11 8 19-16,1-5-7 15,-10-8 46-15,-3-8-3 16,2-10-8-16,-2-9-20 15,0-6-6-15,-3-9-16 16,-4-4-6-16,-4 0-21 16,-12-2-96-16,-7-14-80 15,-7-4-626-15</inkml:trace>
  <inkml:trace contextRef="#ctx0" brushRef="#br0" timeOffset="3789.569">12271 8115 247 0,'0'0'731'0,"0"0"-676"16,0 0-35-16,0 0 27 16,0 0-15-16,0 0 3 0,155 3-25 15,-128 3 4 1,-8 1-12-16,-8 7 8 0,-11 9 41 16,0 6 6-16,-11 7-4 15,-24 5-23-15,1-3 13 16,4-7-13-16,15-6-2 15,7-10-22-15,8-4-3 16,0-6-3-16,23-4-5 16,20-1 4-16,13 0-10 15,5 0-22-15,-7-12-102 16,-9 0-170-16</inkml:trace>
  <inkml:trace contextRef="#ctx0" brushRef="#br0" timeOffset="5393.572">19309 7428 137 0,'0'0'636'16,"0"0"-582"-16,0 0 22 15,0 0-5-15,0 0-36 16,0 0-1-16,-194 133 10 16,164-83-27-16,-6-1 7 15,3-5-17-15,-10-5 14 0,6-8 1 16,7-8-1 0,-2-9-13-16,6-5-1 0,3-9 8 15,5 0-9-15,2-17-6 16,9-22-26-16,2-3 3 15,5-8-5-15,0 6 22 16,16 8-12-16,17 7 12 16,-1 18 5-16,2 11-3 15,4 0 4-15,3 27 0 16,5 20 2-16,0 9 3 16,4 0 7-16,3-6 0 15,2-10 5-15,-6-8-6 16,-5-10-4-16,-1-10 8 15,-13-6-14-15,-7-3 2 16,-4-3-3-16,-12 0-30 0,-1-4-27 16,-3-13-114-1,-3 2-265-15</inkml:trace>
  <inkml:trace contextRef="#ctx0" brushRef="#br0" timeOffset="5852.845">19507 7814 97 0,'0'0'904'0,"0"0"-883"16,0 0-21-16,0 0 29 15,0 0-7-15,0 0-21 16,181 2 3-16,-155 10 0 15,-15 7-7-15,-8 1 6 16,-3 4-3-16,0 2 0 16,-23-2 1-16,-10-2 5 15,3-6-2-15,10-7 2 16,8-3-5-16,12-6-1 16,0 3 1-16,0-3-2 15,0 2 0-15,23 2 1 16,12 1 0-16,-1 4 0 15,-4-1 2-15,-3 2-1 16,-12 2 10-16,-11 0-7 16,-4 4 33-16,0 4 19 0,-23 0 1 15,-23-3-26-15,-3 0-12 16,-5-5-7-16,8-1-9 16,13-8 1-16,10-3-4 15,12 0-11-15,11 0-72 16,0-1-42-16,27-12-195 15,13 3-341-15</inkml:trace>
  <inkml:trace contextRef="#ctx0" brushRef="#br0" timeOffset="12280.541">17422 860 42 0,'0'0'136'0,"0"0"-75"16,0 0-13-16,0 0-14 16,0 0 54-16,0 0 14 15,0 0-61-15,26 22-3 16,-26-22-13-16,4 4 6 15,-1 0 9-15,3-2-17 16,-6 2-6-16,3 0-10 16,1-2 1-16,-1 6 4 0,1-4 15 15,-4 1 5-15,3 0 12 16,1-5 10-16,-4 3 17 16,0 0-20-16,0-1-18 15,0-2 8-15,0 0-11 16,9 0 19-16,1-15-21 15,13-20-5-15,4-20 1 16,5-6-2-16,-2-2-17 16,-4 5-5-16,-3 18 0 15,-3 12-3-15,-10 12 3 16,-2 11-13-16,-3 5 6 16,-2 0-19-16,8 27-7 0,-4 17 23 15,9 11 10-15,-4-5 0 16,3-8 7-16,0-6-11 15,0-10 9-15,1-8-9 16,-4-8 8-16,2-10-8 16,2 0 7-16,7-8-3 15,4-24 9-15,-1-10 4 16,-3-7 11-16,0 5-18 16,-9 13 6-16,-5 11-10 15,-2 12 12-15,-7 8-5 16,0 0 9-16,0 0-6 15,4 9-2-15,-1 14-10 16,6 3 4-16,5-1-8 16,2-11 9-16,7-5-9 15,0-7 4-15,4-2-3 0,3 0 1 16,-4-2 2-16,-3-10 2 16,-7 0 0-16,-9 3 5 15,0 5-3-15,-3 4 14 16,-4 0-13-16,0 0 6 15,9 31-10-15,-2 15-1 16,5 5 1-16,11-2-1 16,-2-12-17-16,11-20-111 15,2-13-76-15,-8-4-581 16</inkml:trace>
  <inkml:trace contextRef="#ctx0" brushRef="#br0" timeOffset="42489.578">25838 2444 450 0,'0'0'189'0,"0"0"-96"16,0 0 0-16,0 0-16 16,-104 116-7-16,77-94-20 15,1-3 0-15,3-1-21 16,0-6 1-16,0-2 5 15,5-5-14-15,-5-2-9 16,7-3-2-16,2 0 25 16,-5-7-23-16,-1-18 1 15,1-8-13-15,5-7-13 16,5-6-8-16,9 5 21 16,0 3 26-16,0 9-23 15,23 10-6-15,7 8-7 0,-2 5 0 16,2 6-15-1,-3 0 9-15,-1 15-2 0,1 18 18 16,-4 15 4-16,-4 4 7 16,1 6 20-16,1-1-24 15,7-7-1-15,6-9-3 16,5-10 9-16,1-13-9 16,6-8-2-16,0-8 0 15,-3-2-1-15,-10 0 0 16,-2 0-14-16,-12-10-45 15,-7-5-24-15,-12 0-159 16,0 3-264-16</inkml:trace>
  <inkml:trace contextRef="#ctx0" brushRef="#br0" timeOffset="43449.371">25994 2326 145 0,'0'0'195'0,"0"0"-66"16,0 0 33-16,0 0-81 15,0 0-13-15,0 0-2 16,0-26 23-16,0 24-33 16,0 2-7-16,0 0-18 15,0 0 7-15,0 0-24 16,-16 21-7-16,-18 12-7 16,-19 13 0-16,-9 10-10 15,2-2-83-15,-2-5-246 16</inkml:trace>
  <inkml:trace contextRef="#ctx0" brushRef="#br0" timeOffset="44589.343">26403 2733 364 0,'0'0'154'0,"0"0"-41"16,0 0-51-16,0 0-6 15,0 0-4-15,0 0 13 16,0-44-2-16,0 40-19 16,0 1-27-16,0 3 6 15,0 0 3-15,0 0-3 16,0 0-23-16,0 25-2 15,0 12-5-15,0 8 7 16,0 7 3-16,0-2 1 16,23-3-4-16,-6-9 4 0,-1-11-4 15,-3-4 0 1,-13-10 1-16,0-4-2 0,0-1 3 16,0-7 16-16,-29-1-9 15,-4 0 17-15,-1 0-9 16,2 0-3-16,2 0 0 15,11 0 10-15,8 0 0 16,4 0-14-16,7 0 4 16,0 0-14-16,0 0-1 15,0 0-17-15,0 0 15 16,26 0 0-16,5 0 2 16,6 0 0-16,2 0-2 15,0 0 0-15,-2-1-86 0,-7-3-142 16,-7 0-346-1</inkml:trace>
  <inkml:trace contextRef="#ctx0" brushRef="#br0" timeOffset="45701.325">28617 2307 454 0,'0'0'112'16,"0"0"-19"-16,0 0-21 16,0 0 2-16,0 0 33 15,0 0-9-15,9 3-61 16,-25 8 3-16,-14 14-25 16,-16 6 17-16,-3 8-9 15,-10 5-5-15,6-2-10 16,0-3-5-16,7-10-3 15,4-7 4-15,11-10-6 16,5-8 6-16,-1-4-8 0,1-1-13 16,-4-28-11-1,3-5 4-15,11-3 10 0,13-6 12 16,3 0 2 0,0 8-1-16,14 9 2 0,18 10-7 15,-2 14 6-15,4 2-2 16,11 10-4-16,5 22 6 15,8 5 22-15,-1 2-8 16,0-1 14-16,1-2 4 16,-8-6 27-16,-1-2-16 15,-12-6-1-15,-7-4-21 16,-1-4-12-16,-15-6-9 16,-2 1-1-16,-5-3-51 15,-7 0-108-15,0-4-256 16</inkml:trace>
  <inkml:trace contextRef="#ctx0" brushRef="#br0" timeOffset="46225.578">29010 2592 695 0,'0'0'207'15,"0"0"-105"-15,0 0-31 16,0 0-55-16,0 0-12 16,0 0-4-16,3 0 0 15,13 0 11-15,0 0 6 0,-2 0 18 16,-5 10-22-1,-9 2 7-15,0 9-7 0,0 5 37 16,-9 4-29-16,-24 4-6 16,-3-2 6-16,6-4-6 15,16-4 29-15,9-6-31 16,5-1 3-16,0-8-13 16,23-1 4-16,23-6-4 15,0-2-6-15,-4 0-24 16,1 0-55-16,-13 0-78 15,-11-12-286-15</inkml:trace>
  <inkml:trace contextRef="#ctx0" brushRef="#br0" timeOffset="47337.371">31299 2130 687 0,'0'0'73'15,"0"0"36"-15,0 0-7 0,0 0-89 16,0 0-12-16,0 0-1 16,-32 147 7-16,9-88 22 15,-7-1 14-15,-11-2 20 16,-1-10-44-16,-4-8-8 15,0-12-10-15,9-9 4 16,1-7 4-16,6-9 2 16,0-1 20-16,-5-6-26 15,8-18-5-15,4-10-15 16,16 0 14-16,7-2-10 16,0 2 9-16,20 8-3 15,20 6-2-15,3 12 2 16,-4 8-7-16,-2 3 9 0,-7 24 3 15,5 3 2 1,-5 4-1-16,-3-2 33 0,-1-1 23 16,1-6-24-16,-1-3 4 15,3-4-7-15,-8-2-10 16,2-3-18-16,-4-6 4 16,-3 1-6-16,-1-3-21 15,-7 0-91-15,-8-2-28 16,0-3-302-16</inkml:trace>
  <inkml:trace contextRef="#ctx0" brushRef="#br0" timeOffset="47799.585">31596 2557 1043 0,'0'0'97'16,"0"0"-62"-16,0 0-2 16,0 0-30-16,0 0 16 15,0 0-19-15,156-15 4 16,-147 25 3-16,-9 7-7 16,0 2 14-16,-9 6-7 15,-25-1-4-15,-12 0-1 0,0-4-4 16,9-5 6-1,5-3-4-15,21-5 1 0,8-3-2 16,3-2-2-16,0 2-1 16,18 0-11-16,21 2 15 15,7 4 12-15,-9 0-6 16,-5 2 14-16,-15 0-13 16,-17 4 22-16,0 2 14 15,0 2 4-15,-37 0-7 16,-9-2-15-16,-7-1-3 15,3-6-13-15,12-3-6 16,15-6 3-16,15 1-6 16,5-3 0-16,3 0-31 15,0 0-29-15,0 0-43 0,7 0-86 16,16 0-159-16,7 0-270 16</inkml:trace>
  <inkml:trace contextRef="#ctx0" brushRef="#br0" timeOffset="94741.491">26829 2304 226 0,'0'0'136'0,"0"0"-90"16,0 0-5-16,0 0-2 15,0 0-27-15,0 0-10 16,0 0-2-16,-4 0-16 15,4 0-51-15,-7 0-37 0,-5 2-186 16</inkml:trace>
  <inkml:trace contextRef="#ctx0" brushRef="#br0" timeOffset="96570.042">26940 2217 264 0,'0'0'173'16,"0"0"-72"-16,0 0 46 16,0 0 10-16,0 0-143 15,0 0 16-15,-23 0 19 16,23 0-35-16,0 0 27 15,0 0-1-15,-3 0 10 0,3 0-29 16,-6 0 14-16,6 0-6 16,0 0-12-16,0 0-9 15,0 0-8-15,0 0 2 16,0 12 10-16,9 7-20 16,21 7 16-16,9 0-2 15,5-5-1-15,6 4 5 16,0 0-9-16,8 2 2 15,-9 1-6-15,1 3 11 16,-4-6-16-16,-9-3 16 16,-5-3-12-16,-14-5 9 15,-6-3-8-15,-12-2 7 16,0 0-3-16,0-1 7 16,-9 5 14-16,-24 1 11 0,-5-1-29 15,-8 1 24-15,-8 3-28 16,1-4 19-16,3 0-14 15,0-2 8-15,10 1-8 16,8-7 8-16,12 0-13 16,13-5 8-16,7 0-19 15,0 0 11-15,0 0-25 16,13 3-20-16,20-2 12 16,10 4-38-16,3-3-38 15,-13-2-229-15</inkml:trace>
  <inkml:trace contextRef="#ctx0" brushRef="#br0" timeOffset="97859.79">29700 2162 472 0,'0'0'245'0,"0"0"-165"0,0 0 39 16,0 0-49-16,0 0-10 15,0 0-34-15,-30 5-18 16,30 4-8-16,16 4 0 16,21 5-5-16,18 4 13 15,1 2-7-15,10 0 5 16,-3 1-3-16,-1-1 1 16,-5 2-5-16,-11-2 1 15,-13 4 0-15,-13 2-1 16,-20 5 3-16,0 3-3 15,-16 1 5-15,-25-3-2 0,-12-4 2 16,-5-4 6-16,1-6-4 16,4-5 19-16,4-7 16 15,13-5-12-15,17 0-1 16,8-4-13-16,11-1 12 16,0 0-26-16,0 0-2 15,0 0-38-15,27 5-20 16,15-1 9-16,15 4-37 15,-4 0-173-15,-4-2-415 16</inkml:trace>
  <inkml:trace contextRef="#ctx0" brushRef="#br0" timeOffset="160223.873">3649 10171 106 0,'0'0'94'15,"0"0"-45"-15,0 0 16 16,0 0 11-16,0 0 0 15,0 0-3-15,0 0-20 16,0-18 17-16,0 18-26 16,0-3-21-16,0 3 1 15,0 0-14-15,0 0 19 16,0 0-12-16,0 0 9 16,0 0-17-16,0 0 4 0,0 0-6 15,0 0-1-15,0 0-6 16,0 6-19-16,0 16 10 15,0 11 9-15,0 9 3 16,4 10 4-16,-1 12-6 16,4 2-1-16,0 2 0 15,2-2-1-15,-2-7 4 16,0-7-7-16,2-10 5 16,2-13-5-16,-8-6 4 15,6-10-23-15,-5-7-39 16,-4-6 5-16,0 0-128 15,0-21-138-15</inkml:trace>
  <inkml:trace contextRef="#ctx0" brushRef="#br0" timeOffset="160491.166">3571 10293 330 0,'0'0'401'16,"0"0"-355"-16,0 0-10 15,0 0-4-15,0 0 22 16,0 0 69-16,142-12-59 0,-96 7-22 16,-4 4-28-1,-8 1-9-15,-4 0-5 0,2 0 0 16,-6 0-22-16,1 0-102 15,-13 6-86-15,-14 7-162 16</inkml:trace>
  <inkml:trace contextRef="#ctx0" brushRef="#br0" timeOffset="160690.655">3350 10826 547 0,'0'0'214'0,"0"0"-115"16,0 0 99-16,0 0-103 0,250-16-15 16,-174 5-38-16,-9-1-21 15,-12 5-18-15,-6 3-6 16,-12 4-14-16,-6 0-89 16,-8 0-103-16,-18 0-335 15</inkml:trace>
  <inkml:trace contextRef="#ctx0" brushRef="#br0" timeOffset="164260.659">4171 10703 404 0,'0'0'70'0,"0"0"60"16,0 0-53-16,0 0-55 15,0 0 4-15,0 0-9 16,0-52 15-16,0 50 2 16,0-3 28-16,0 1-38 15,0-3 36-15,0 6-43 16,0 1 24-16,0 0 4 15,0 0-13-15,-3 0-22 0,-6 0-9 16,2 4-2-16,0 19-4 16,-2 10 1-16,2 3 8 15,7 4-5-15,0 2 8 16,0-3-10-16,0 1 3 16,0-7 0-16,0-5-1 15,0-3 3-15,0-10-8 16,-4-4 14-16,-3-1-12 15,-2-4 11-15,-5 2 0 16,-5-5-6-16,-1 1 2 16,1 1 1-16,1-3-3 15,2 2-1-15,5-3 8 16,11 2-6-16,0-3 2 16,0 0-2-16,0 0 3 15,0 0-10-15,4 0 2 0,19 0 3 16,3 0 14-16,5 0-13 15,-8 0-2-15,3 0-1 16,1 0-51-16,-8 0-160 16,-8-13-252-16</inkml:trace>
  <inkml:trace contextRef="#ctx0" brushRef="#br0" timeOffset="164679.747">4712 10447 646 0,'0'0'57'0,"0"0"-16"0,0 0 7 15,0 0-7-15,0 0 98 16,0 0-94-16,96 0-4 16,-73 0-38-16,-4 2-2 15,4 2-1-15,-5 2-8 16,-2 4-119-16,-9-4-120 16,-7 4-311-16</inkml:trace>
  <inkml:trace contextRef="#ctx0" brushRef="#br0" timeOffset="164836.62">4728 10692 762 0,'0'0'297'0,"0"0"-295"16,0 0 95-16,0 0-49 16,0 0-42-16,0 0-6 15,213-14-21-15,-182 12-118 16,-4 0-472-16</inkml:trace>
  <inkml:trace contextRef="#ctx0" brushRef="#br0" timeOffset="166387.568">5402 10629 534 0,'0'0'80'0,"0"0"0"16,0 0-27-16,0 0 5 16,0 0-28-16,0 0 23 15,0 0-19-15,0 3 26 16,0-6 14-16,4-19-21 16,-1-10-42-16,3-12-6 15,4-4 0-15,3-3 2 16,-3 6-13-16,1 7 15 15,1 14-15-15,-8 10 7 16,-4 12-2-16,0 2-1 16,0 0-13-16,12 20-1 15,-1 14 16-15,5 12-2 0,-6 2 5 16,3-4-5-16,-10-8 8 16,4-8-6-16,-3-11 0 15,5-12 1-15,-6-2-3 16,4-3 8-16,4-11 1 15,5-22-7-15,7-12 11 16,-4-5-3-16,1 2-13 16,-10 6 9-16,-3 7-6 15,2 14 2-15,-5 10 0 16,-4 10-2-16,0 1 6 16,0 8-12-16,0 20 8 0,7 4-5 15,5-2 10-15,-5-6-5 16,9-8 0-16,-5-6 0 15,-1-8 1-15,3-2 5 16,6 0-5-16,1-14 3 16,1-14 16-16,-2-5-10 15,-6 2 27-15,-10 7-22 16,-3 5-10-16,0 13-1 16,0 5 0-16,0 1 20 15,0 4-17-15,0 29-7 16,-12 8-4-16,1 12-3 15,8-3 5-15,3-5-29 16,0-5-40-16,7-14-7 16,23-9-138-16,-4-16-156 0</inkml:trace>
  <inkml:trace contextRef="#ctx0" brushRef="#br0" timeOffset="166805.737">6085 10491 594 0,'0'0'110'0,"0"0"-45"16,0 0-30-16,12 115 23 15,-12-81 34-15,4 2-15 0,-1 0-50 16,-3-4-3-16,4-6-5 15,-4-6-5-15,0-4 2 16,0-6-13-16,0-2 25 16,0-4-4-16,-4-4 32 15,-22 0-40-15,-9 0 6 16,-3 0-16-16,3 0-5 16,8 0 0-16,13 0 3 15,5 0-6-15,9 0 7 16,0 0-10-16,0 0-12 15,4 0 9-15,24 0 3 16,-5 0 5-16,4 0 0 0,-1 0 1 16,1 0-2-16,3 0-7 15,-3-2-30-15,-4-4-85 16,-4 0-117-16,-5-1-418 16</inkml:trace>
  <inkml:trace contextRef="#ctx0" brushRef="#br0" timeOffset="167287.05">6471 10703 536 0,'0'0'258'0,"0"0"-210"15,0 0 43-15,0 0-74 16,0 0 3-16,30-102 20 16,-20 60 15-16,-4-4-44 15,-6 2 19-15,0 0-10 16,0 6 5-16,0 4 5 16,0 10-17-16,0 8 9 15,0 6-9-15,0 6-4 16,0 2-3-16,3-1-12 15,11 2 5-15,6 1-5 0,-1 0 5 16,1 0-5 0,-1 0 1-16,2 0 3 0,-1 8-7 15,-1 8 13-15,-3 5-9 16,-12 10 10-16,-4 5-4 16,0 8-1-16,0 0 14 15,-4 0 3-15,-12-3 10 16,9-7 3-16,4-6-30 15,3-11 15-15,0-2-6 16,0-5-18-16,0-4 6 16,0 0-15-16,3-4-77 15,15-2 18-15,-2 0-129 16,0 0-218-16</inkml:trace>
  <inkml:trace contextRef="#ctx0" brushRef="#br0" timeOffset="167695.714">6877 10542 905 0,'0'0'88'0,"0"0"-42"16,0 0-35-16,0 0-6 15,0 0-10-15,0 0 10 16,13 29 16-16,-10 3 2 15,-3 5 4-15,0 3-17 16,4-2 12-16,-1-5-22 16,3-4 5-16,1-8-5 15,0-4 5-15,-4-9-6 0,-3-2 8 16,0-4-8-16,0-2 5 16,0 0 14-16,0 0 26 15,-3 0-1-15,-17 0-29 16,6 0-6-16,2 0 16 15,8 0-21-15,4 0 28 16,0 0-30-16,0 0 3 16,0 0-4-16,0-2-1 15,20-2-4-15,6-2 5 16,1 0-3-16,-1 0-7 16,-3-3-66-16,-3 2-79 0,-13-5-171 15</inkml:trace>
  <inkml:trace contextRef="#ctx0" brushRef="#br0" timeOffset="167985.019">7378 10275 561 0,'0'0'276'16,"0"0"-247"-16,0 0 76 0,-30 112-29 15,25-70-47-15,5 4 20 16,0 0-46-16,0-2 4 16,0-9 0-16,0-9-14 15,0-10-6-15,0-8-61 16,0-8-59-16,0 0-61 15,0-6-51-15,0-19-193 16</inkml:trace>
  <inkml:trace contextRef="#ctx0" brushRef="#br0" timeOffset="168136.535">7206 10439 375 0,'0'0'318'15,"0"0"-248"-15,0 0 80 0,0 0-72 16,206-13-13-16,-157 13-21 15,1 0-41-15,-4 0-3 16,-4 5-5-16,-8 7-110 16,-11 0-198-16</inkml:trace>
  <inkml:trace contextRef="#ctx0" brushRef="#br0" timeOffset="168743.338">7817 10543 771 0,'0'0'372'0,"0"0"-368"15,0 0 31-15,0 0-26 16,0 0-2-16,26-124-1 16,-3 96-7-16,-9 6 2 15,-1 8-1-15,-6 6 0 16,-4 8 0-16,1 0-5 15,1 0-13-15,-1 10 9 16,3 14 9-16,0 8 10 16,2-2-7-16,1-2 6 15,3-6 0-15,-3-8-2 16,-3-8-4-16,2-4 0 16,-5-2 5-16,3 0-3 15,12-3 8-15,4-22-11 16,4-5 8-16,7-6-5 0,-3 0-2 15,-4 2-3-15,-4 7 2 16,-12 6-5-16,-4 11 13 16,-7 8-7-16,0 2 1 15,0 0 32-15,0 0-34 16,0 14-2-16,0 6 0 16,8-4 0-16,3-2 5 15,1-6-1-15,3-3-4 16,4-5 11-16,4 0-8 15,0 0-2-15,0 0 14 16,0-9-13-16,-4-3 1 16,-4-1 3-16,-7 5-2 0,0 6 13 15,-8 2-15-15,0 0 22 16,0 0-19-16,0 7 3 16,0 17 1-16,0 6-9 15,0 3 0-15,0-8 1 16,7-5-1-16,9-4-25 15,10-8-59-15,1-8-79 16,6 0-171-16</inkml:trace>
  <inkml:trace contextRef="#ctx0" brushRef="#br0" timeOffset="169076.258">8777 10361 1072 0,'0'0'39'16,"0"0"-36"-16,0 0 2 15,0 0 4-15,0 0-12 16,0 0 6-16,83 15-2 16,-63-9-1-16,-13 1 0 15,-2 3-6-15,-5 4 13 16,0 8 1-16,-9 5-3 15,-17 0 22-15,-1-1-6 16,4-2 34-16,13-1-9 16,1-7-17-16,9-1-12 15,0-1-17-15,0-3 2 0,9-3 8 16,17-5-20-16,-3-3-10 16,11 0-52-16,1 0-62 15,-1-5-197-15</inkml:trace>
  <inkml:trace contextRef="#ctx0" brushRef="#br0" timeOffset="169537.15">9239 10569 950 0,'0'0'100'0,"0"0"-89"15,0 0-11-15,0 0 0 16,0 0-7-16,87-138 18 16,-68 102-14-16,-7 0 8 15,-12 2 12-15,0 3-12 16,0 8 32-16,0 6-11 16,0 10-3-16,0 3 27 15,0 1-46-15,0 3-4 16,0 0 6-16,0-2-13 15,0 2-6-15,0 0 12 16,0 0-6-16,0 0 4 16,0 0 3-16,4 0 0 0,0 0-5 15,6 9 11-15,3 11 4 16,-6 7 4-16,1 8 20 16,-4 5-9-16,-4 0 6 15,4-4-6-15,3-5 11 16,5-4-7-16,-1-2-27 15,1-6 1-15,2-4 9 16,-1-2-18-16,-3-2 12 16,6-4-12-16,-5 1-50 15,8-2-53-15,4-6-21 16,0 0-207-16</inkml:trace>
  <inkml:trace contextRef="#ctx0" brushRef="#br0" timeOffset="169877.373">9800 10491 851 0,'0'0'327'16,"0"0"-324"-16,0 0-4 16,0 0 4-16,0 0-3 15,0 0 19-15,86 21-17 16,-70-18 3-16,-9 3 7 15,-7 2-24-15,0 6 12 16,0 11 0-16,-23 4 2 16,-14 7 21-16,-5 3 14 0,3-4-1 15,12-6 22-15,10-8-29 16,11-4 0-16,6-4-26 16,0-7 5-16,0-3-5 15,16 0-3-15,11-3 0 16,8 0-14-16,-5 0-29 15,7-3-78-15,-1-13 15 16,-6-2-185-16,-7-1-340 16</inkml:trace>
  <inkml:trace contextRef="#ctx0" brushRef="#br0" timeOffset="170145.15">10447 10329 783 0,'0'0'113'0,"0"0"0"16,-19 130-62-16,12-80-11 15,7 4-39-15,0-5 3 0,0-8-4 16,0-4-27 0,0-11-79-16,0-10-139 0,-11-10-161 15</inkml:trace>
  <inkml:trace contextRef="#ctx0" brushRef="#br0" timeOffset="170334.048">10265 10529 730 0,'0'0'529'0,"0"0"-517"15,0 0-12-15,0 0-16 16,0 0 16-16,0 0-3 16,212 0-3-16,-143 0 1 15,-16 6-97-15,-7-4-155 0,-19-2-364 16</inkml:trace>
  <inkml:trace contextRef="#ctx0" brushRef="#br0" timeOffset="170504.533">10787 10649 791 0,'0'0'568'0,"0"0"-568"15,0 0 0-15,0 0-21 16,0 0-58-16,0 0-83 16,30-36-247-16</inkml:trace>
  <inkml:trace contextRef="#ctx0" brushRef="#br0" timeOffset="170670.468">11064 10603 1 0,'0'0'1213'16,"0"0"-1199"-16,0 0-14 15,0 0-57-15,0 0-64 16,0 0-30-16,96-6-151 16</inkml:trace>
  <inkml:trace contextRef="#ctx0" brushRef="#br0" timeOffset="170812.952">11298 10596 1018 0,'0'0'251'15,"0"0"-248"-15,0 0-3 16,0 0-26-16,0 0-89 16,0 0-48-16,57 11-247 15</inkml:trace>
  <inkml:trace contextRef="#ctx0" brushRef="#br0" timeOffset="171094.835">11846 10332 948 0,'0'0'24'0,"0"0"16"16,0 125-26-16,0-75 17 16,0 2-19-16,0 2-12 15,0-1-1-15,9-10-95 0,-5-9-109 16,-1-17-11-16</inkml:trace>
  <inkml:trace contextRef="#ctx0" brushRef="#br0" timeOffset="171285.609">11668 10537 949 0,'0'0'179'0,"0"0"-162"16,0 0-5-16,0 0-9 15,0 0 32-15,0 0-22 16,201-6-5-16,-151 8-7 0,-8 7-2 16,-8-1-47-16,-8 1-37 15,-10 0-173-15,-3-3-312 16</inkml:trace>
  <inkml:trace contextRef="#ctx0" brushRef="#br0" timeOffset="171876.65">12126 10649 709 0,'0'0'411'0,"0"0"-387"16,0 0-1-16,0 0-22 16,40-125 2-16,-8 84 11 15,2 5-18-15,-4 7 9 16,-7 10-10-16,-11 9 10 0,-8 10-4 15,-4 0 3-15,0 0-1 16,0 23-3-16,0 4 3 16,0 8 27-16,0-8-29 15,11-3 9-15,-3-7-4 16,-1-9-8-16,4-2 5 16,-2-6-3-16,5 0 2 15,5 0 1-15,8-14 11 16,8-9-14-16,-1-5 11 15,-4 0-4-15,2 2-5 0,-14 2 6 16,-2 6-9 0,-9 5 1-16,-4 10 0 0,2 3 5 15,-5 0-1-15,0 0 15 16,4 14-15-16,3 8 14 16,4 2-17-16,-2-1 12 15,1-9-11-15,6 1-2 16,0-7 4-16,2-6-3 15,5-2-2-15,7 0 9 16,5-2-15-16,8-21 14 16,-6-2-12-16,-2-5 13 15,-8 2-9-15,-4 3 1 16,-9 6-1-16,-7 8-1 16,-7 7 4-16,0 4 19 15,0 3-4-15,0 23-5 0,0 12 1 16,-4 6-26-16,4 0 5 15,0-4-61-15,0-1-68 16,32-7-145-16,2-13-587 16</inkml:trace>
  <inkml:trace contextRef="#ctx0" brushRef="#br0" timeOffset="172418.592">13254 10676 276 0,'0'0'482'0,"0"0"-432"15,0 0-33-15,0 0 32 16,0 0-7-16,0 0 35 16,-3 4-11-16,3-22-6 15,14-7-44-15,-2-5 24 16,-1 5-8-16,-2 0-17 16,-2 7 3-16,-4 8-17 0,1 6 20 15,-4 4-21 1,0 0 8-16,0 0-8 0,0 14 0 15,0 16-7-15,0 1 7 16,0-2-2-16,0-2 6 16,0-9-9-16,0-6 14 15,0-6-14-15,0-6 15 16,19 0-14-16,4 0 8 16,7-14-4-16,1-8 0 15,-8-5 0-15,-8 4-6 16,-4 4 16-16,-11 10-9 15,0 2 1-15,0 7 32 0,0 0-20 16,0 0-11 0,-18 22-3-16,6 4-3 0,1 1-34 15,11-4-78-15,0-8-25 16,23-7-195-16</inkml:trace>
  <inkml:trace contextRef="#ctx0" brushRef="#br0" timeOffset="172948.55">13875 10606 587 0,'0'0'205'0,"0"0"-196"16,0 0-8-16,0 0 0 15,0 0 93-15,0 0-21 16,66-19-4-16,-47-9-1 16,-5-6-10-16,2-10 24 15,-5-2-29-15,-2-7 13 16,-6 0-58-16,1-7 19 16,-4-2-26-16,0 5 2 15,0 11-3-15,0 12 3 16,-4 15-1-16,-5 12 7 15,6 6-7-15,3 1 4 16,0 0-12-16,0 3 5 0,0 17 1 16,19 1 0-1,20 4-4-15,11 0 1 0,3-4 6 16,7-1-14-16,-2-4 16 16,-1-2-13-16,-4-1 13 15,-11 0-8-15,-15 2 3 16,-8 5-1-16,-12 5 1 15,-7 6 17-15,0 3 18 16,0 0-11-16,0 2 22 16,0-3-42-16,0-4 8 15,0-2-7-15,13-3-7 16,8-1 2-16,2 2-23 16,9-2-42-16,-6-3-77 15,1-3-58-15,-8-11-173 16</inkml:trace>
  <inkml:trace contextRef="#ctx0" brushRef="#br0" timeOffset="173398.694">14776 10579 1101 0,'0'0'70'0,"0"0"14"16,0 0-51-16,0 0-17 15,-4-124-11-15,24 104-1 0,-6 4 3 16,-2 6-12 0,-5 4 5-16,-3 4 0 0,-1 2 0 15,1 0-4-15,5 0 2 16,-2 6 4-16,5 8 20 16,-1-3-21-16,-1 6 21 15,-1-1-17-15,-2 0 12 16,-3 0-17-16,-1-6 2 15,3-4-5-15,-3-1 11 16,4-5-15-16,9 0 10 16,2 0-6-16,14-12-10 15,1-15 5-15,1 1 6 16,-11 2 2-16,-4 7 4 16,-6 6-2-16,-13 7 46 15,0 4-16-15,0 4 21 16,0 24-49-16,-9 8 16 15,-2 2-18-15,11-6 4 0,0-5-6 16,0-7-2-16,23-10-30 16,14-10-68-16,6 0-78 15,-4-18-232-15</inkml:trace>
  <inkml:trace contextRef="#ctx0" brushRef="#br0" timeOffset="175650.971">5452 6022 75 0,'0'0'113'15,"0"0"-62"-15,0 0 22 16,0 0 19-16,0 0-7 15,0 0-8-15,0 0-28 16,0 0 6-16,0 0-21 0,0 0-5 16,0 0-1-1,0 0-1-15,0 0 5 0,0 0 41 16,0 0 39-16,0 0-39 16,0 0-14-16,0 0-22 15,0 0-5-15,19 0-31 16,8 0 9-16,3 0-7 15,5 0 1-15,-5 0-4 16,-3 0-8-16,-8 0-16 16,1 0-65-16,-10 0-158 15,-10 0-371-15</inkml:trace>
  <inkml:trace contextRef="#ctx0" brushRef="#br0" timeOffset="175963.575">5517 5829 716 0,'0'0'82'0,"0"0"-50"0,0 0 3 15,0 0 21-15,0 0 8 16,0 0-37-16,129-26-12 16,-102 24-10-16,-11-2-10 15,-6 4-2-15,-1 0-142 16,-9 0-149-16</inkml:trace>
  <inkml:trace contextRef="#ctx0" brushRef="#br0" timeOffset="176375.853">5537 5553 797 0,'0'0'113'16,"0"0"-26"-16,0 0-53 15,0 0-25-15,0 0-7 16,0 0-3-16,63 0 1 15,-43 0-1-15,-4 0-61 16,-2 0-108-16,-5 0-172 16</inkml:trace>
  <inkml:trace contextRef="#ctx0" brushRef="#br0" timeOffset="176662.487">5537 5553 293 0</inkml:trace>
  <inkml:trace contextRef="#ctx0" brushRef="#br0" timeOffset="176743.479">5537 5553 293 0,'-85'-139'195'0,"104"135"-102"0,8 0 33 0,-1-2-88 0,1 2-19 16,-1 0-18-16,-6 2-1 15,3 0-19-15,-7 2-155 16,-9 0-176-16</inkml:trace>
  <inkml:trace contextRef="#ctx0" brushRef="#br0" timeOffset="177110.648">5429 5167 700 0,'0'0'65'16,"0"0"-29"-16,0 0-9 16,0 0-2-16,0 0-18 15,0 0 16-15,111-6-23 16,-74 2 0-16,-1-2-61 15,-10 0-45-15,-3 0-176 16</inkml:trace>
  <inkml:trace contextRef="#ctx0" brushRef="#br0" timeOffset="177441.281">5494 4918 653 0,'0'0'107'0,"0"0"-91"16,0 0 13-16,0 0-14 0,0 0-15 15,0 0-8-15,16 0 7 16,2-1-17-16,1-6-8 16,1 1-66-16,-6 0-187 15</inkml:trace>
  <inkml:trace contextRef="#ctx0" brushRef="#br0" timeOffset="177716.656">5510 4744 467 0,'0'0'169'16,"0"0"-154"-16,0 0 24 15,0 0-35-15,0 0-4 16,0 0-32-16,90-8-251 15</inkml:trace>
  <inkml:trace contextRef="#ctx0" brushRef="#br0" timeOffset="177936.498">5581 4489 511 0,'0'0'0'16,"0"0"-24"-16,0 0-321 0</inkml:trace>
  <inkml:trace contextRef="#ctx0" brushRef="#br0" timeOffset="184901.095">3626 12308 301 0,'0'0'300'0,"0"0"-220"0,0 0-38 16,0 0-15-16,0 0-27 15,0 0 0-15,0 0 8 16,0 0 20-16,0 0 22 15,0 0 16-15,0 0 9 16,0 0-40-16,0 0-12 16,0 0-14-16,0 0 1 15,0 16-10-15,0 10-7 16,0 14 2-16,0 6 10 16,-5 4-10-16,-6 1 11 15,4-4-11-15,-2-3 5 16,2-6-10-16,4-7-25 0,-1-9-21 15,4-8 12 1,0-8 3-16,0-6 10 0,0 0-48 16,0 0 2-16,0-12-26 15,-3-12-228-15</inkml:trace>
  <inkml:trace contextRef="#ctx0" brushRef="#br0" timeOffset="185155.574">3442 12322 881 0,'0'0'62'0,"0"0"-23"16,0 0-17-16,0 0 1 15,0 0 51-15,0 0-9 16,234-12-16-16,-185 10-33 15,-3 0-4-15,-16 0-5 16,-7 0-12-16,-8 2 5 16,-7 0-9-16,-8 0-85 15,0 0-133-15,0 12-272 16</inkml:trace>
  <inkml:trace contextRef="#ctx0" brushRef="#br0" timeOffset="185374.52">3495 12771 732 0,'0'0'250'0,"0"0"-219"16,0 0 56-16,0 0-31 15,0 0-37-15,0 0-6 16,85 0 2-16,-55 0-11 15,9 0-8-15,-2-2-25 16,2-6-107-16,-12 0-257 16</inkml:trace>
  <inkml:trace contextRef="#ctx0" brushRef="#br0" timeOffset="186218.131">4114 12695 494 0,'0'0'177'16,"0"0"-93"-16,0 0-12 16,0 0 0-16,0 0 0 15,0 0-2-15,0-2-25 16,0 2-16-16,0 0-5 16,0 0-21-16,0 15-6 15,0 10 2-15,0 7-5 0,0 2 12 16,-5 0-10-1,5-6 4-15,0-3 0 0,0-8-1 16,0-4 3 0,0-6-5-16,0-2 9 0,-3-3-9 15,3 0 6-15,-4-2 5 16,-3 0-8-16,-2 2 22 16,-1-2-5-16,-1 0 19 15,-1 2 8-15,1-1-39 16,-1 3 17-16,4-1-17 15,8-3 2-15,0 0 3 16,0 0-12-16,0 0 2 0,0 0-14 16,11 0 5-1,21 0 7-15,5 0-6 0,2 0 16 16,-2 2-10 0,-10-1 9-16,-8 2-12 0,4-3 5 15,-7 0-37-15,-2 2-98 16,2-2-160-16</inkml:trace>
  <inkml:trace contextRef="#ctx0" brushRef="#br0" timeOffset="186538.77">5040 12481 1013 0,'0'0'87'0,"0"0"-51"16,0 0-9-16,0 0-25 15,0 0 3-15,0 0-10 16,49-3 6-16,-29 3-2 16,-5 0-1-16,5 0-28 15,-6 0-75-15,2 6-119 16,-16 0-163-16</inkml:trace>
  <inkml:trace contextRef="#ctx0" brushRef="#br0" timeOffset="186708.553">4937 12671 443 0,'0'0'440'16,"0"0"-377"-16,0 0 19 16,0 0-26-16,0 0-21 15,0 0 10-15,85 22 0 16,-55-22-26-16,-4 0-18 16,5 2 3-16,4-2-8 15,2 0-86-15,6 0-196 16,-6 0-392-16</inkml:trace>
  <inkml:trace contextRef="#ctx0" brushRef="#br0" timeOffset="187265.658">6310 12128 159 0,'0'0'791'0,"0"0"-689"15,0 0-21-15,0 0-60 16,0 0-8-16,0 0-13 16,12-9 0-16,22 9 2 15,12-1 5-15,7-2 8 16,0 2-9-16,5-1-3 15,-8-1 1-15,-13 2-8 16,-14 1-48-16,-7 0-71 16,-16 0-146-16,0 0-106 0</inkml:trace>
  <inkml:trace contextRef="#ctx0" brushRef="#br0" timeOffset="187653.403">6318 12128 680 0,'0'0'182'16,"0"0"-75"-16,0 0 5 15,0 0-59-15,0 0-38 16,0 0 20-16,-107 48-27 16,107-42 10-16,0-2-9 15,12 4 19-15,11 0 6 16,4-1 3-16,6 6-8 16,6-3-20-16,-2 2-4 15,6 2 2-15,-10-2-10 0,-6 4 10 16,-4-2-14-1,-11 2-11-15,-8 5-3 0,-4 0 10 16,0 10 11-16,-27 4-3 16,-22 5 7-16,-4 7-2 15,-2-1 2-15,14-4 1 16,15-8-1-16,13-6 7 16,13-6-10-16,0-2 2 15,9-4 3-15,25-4-2 16,8-4 3-16,8-4 0 15,3-4-2-15,0 0-4 16,0 0 9-16,-4 0-4 16,1-4-12-16,-1-8-23 15,-6 0-94-15,-17 0-164 0</inkml:trace>
  <inkml:trace contextRef="#ctx0" brushRef="#br0" timeOffset="188822.52">6112 13415 525 0,'0'0'182'0,"0"0"-155"16,0 0 63-16,0 0-34 16,0 0-8-16,0 0 3 15,61-112 9-15,-53 70-26 16,-1 3 0-16,-4 7-30 16,2 6 8-16,-5 10-3 15,0 7-6-15,0 6 7 16,0 3 8-16,0 0 1 15,0 17-19-15,0 16-9 16,0 11 9-16,0 1-6 16,0-8 10-16,0-8-4 15,4-11 1-15,7-8 1 0,1-4-4 16,-5-6-1-16,-3 0-17 16,3 0-36-16,2-14-75 15,-9-10-97-15</inkml:trace>
  <inkml:trace contextRef="#ctx0" brushRef="#br0" timeOffset="189033.713">6181 13046 218 0,'0'0'872'15,"0"0"-840"-15,0 0 28 0,0 0-22 16,0 0-22-1,0 0-14-15,0-16 0 0,10 14-2 16,3 2-3-16,6-2 0 16,-1 0-79-16,-2 2-38 15,-4-2-168-15,-8 2-243 16</inkml:trace>
  <inkml:trace contextRef="#ctx0" brushRef="#br0" timeOffset="189253.796">6485 13139 873 0,'0'0'131'0,"0"0"-100"0,0 0 34 15,0 0-36-15,0 0-22 16,0 0 3-16,81 0-10 15,-63 0-2-15,1 0-37 16,-10 5-163-16,-9 1-147 16</inkml:trace>
  <inkml:trace contextRef="#ctx0" brushRef="#br0" timeOffset="189400.7">6550 13309 363 0,'0'0'434'0,"0"0"-302"0,0 0 40 15,0 0-106-15,0 0-5 16,0 0-43-16,165-4-18 16,-139-4 0-16,-3-2-72 15,-12 1-225-15</inkml:trace>
  <inkml:trace contextRef="#ctx0" brushRef="#br0" timeOffset="190577.598">7026 13083 378 0,'0'0'209'15,"0"0"-121"-15,0 0 42 0,0 0-36 16,0 0 4-16,0 0-19 16,0-57-28-16,0 57-7 15,0 0-19-15,0-2 23 16,0 2-22-16,0 0 9 16,0 0-31-16,0 0 6 15,0 0-7-15,0 0 1 16,0 0-4-16,0 0 1 15,0 0-8-15,0 0 16 16,0 0-16-16,0 0 15 16,0 0-8-16,0 0 3 15,0 0 1-15,0 0 10 0,0 0-5 16,0 0 3-16,0 0-10 16,0 0 5-16,0 0-1 15,0 0-8-15,0 0 9 16,0 0-10-16,0 0 3 15,0 0 0-15,0 0 3 16,0 0-2-16,0 0 0 16,0 0 4-16,0 0-6 15,0 0 8-15,0 0-7 16,0 0 3-16,0 0-1 16,0-2-1-16,0 2-1 15,0 0 0-15,0-2 4 16,0 2-5-16,0 0 6 0,0 0-3 15,0 0 4-15,0-2-3 16,0 0-3-16,0 2 4 16,0 0 0-16,0 0-4 15,0 0 1-15,0 0 9 16,0 0-19-16,0 0 21 16,0 0-15-16,0 0 8 15,0 0-4-15,0 0 1 16,0 0 0-16,0 0 4 15,0 0-2-15,0 0-1 16,0 0 2-16,0 0-4 16,0 0 1-16,0 0-4 0,0 0 0 15,-3 18-7-15,-1 10-2 16,-3 10 11-16,0 10-9 16,2 0 1-16,1 0 2 15,0-1-7-15,4-5 10 16,0-6-15-16,0-6 15 15,0-8-8-15,0-6 3 16,0-8 4-16,4-6 4 16,-4 0-4-16,0-2 8 15,0 0 5-15,0 0-8 16,0 0 31-16,0 0-12 16,0 0-3-16,0 0-4 15,-19 0-9-15,1 0-4 16,-5 0 5-16,7 2-16 15,2 5 14-15,5-4-11 0,2 1 9 16,7-3-3 0,0-1-6-16,0 0-8 0,0 0 8 15,19 0-11-15,11-1 13 16,8-11 12-16,0 2-16 16,-4-2 6-16,1-3-50 15,-8 0-110-15,-20-3-139 16</inkml:trace>
  <inkml:trace contextRef="#ctx0" brushRef="#br0" timeOffset="191560.668">6375 11815 201 0,'0'0'62'0,"0"0"0"15,0 0 40 1,0 0-28-16,0 0-20 15,0 0-28-15,14 26 59 0,-14-26-10 16,6 0 23-16,-6 0 21 16,3 0-34-16,1-7-39 15,3-11-23-15,2-7 2 16,1-5-22-16,3-3 4 16,-6 8 1-16,0 5-11 15,-4 4 3-15,1 9 0 16,1 5 0-16,-5 2-4 15,0 0 4-15,7 6-23 16,4 20 21-16,8 6 2 0,4 3 4 16,-3-3 2-1,-1-9-4-15,-5-7-1 0,-1-5-1 16,-3-11 2-16,10 0 2 16,-1 0 1-16,8-23-4 15,3-10 13-15,-4-7-13 16,-3 0 10-16,-7 5-9 15,-5 11 2-15,-8 13 0 16,-3 9-4-16,0 2 32 16,0 0-16-16,0 15-14 15,0 22 1-15,0 8-6 16,23 8-15-16,16-9-71 16,7-12-156-16,0-17-280 15</inkml:trace>
  <inkml:trace contextRef="#ctx0" brushRef="#br0" timeOffset="193172.945">7564 12683 429 0,'0'0'244'0,"0"0"-181"16,0 0 19-16,0 0-18 15,0 0-8-15,0 0-26 16,0-25-9-16,5 2-18 16,2-7 10-16,4-4 22 15,1-6-30-15,2-1-5 0,-1 1 3 16,-3 6 1-16,3 9 4 15,-10 15-9-15,1 3 3 16,-4 7 2 0,0 0-2-16,0 0 11 0,9 10-5 15,-2 14-1-15,0 8-3 16,5 3-4-16,-1-7 13 16,1-4-13-16,-1-7 4 15,-4-6 0-15,-4-7 1 16,3-4-3-16,-3 0 0 15,1 0 5-15,6-8-5 16,3-18 16-16,1-6-16 16,5-7 8-16,-3 6-3 15,-5 3-9-15,1 13 2 0,-5 9 0 16,-7 8 0-16,0 0 2 16,0 0-5-16,0 11 2 15,7 15 0-15,6 2 1 16,3-5-1-16,-2-5 5 15,-2-6-5-15,-1-7 2 16,1-4-2-16,-1-1 0 16,8 0 1-16,1-12 0 15,6-12 2-15,1-3 5 16,-8-6-4-16,-5 3-1 16,-1 5 1-16,-6 6-3 15,-4 11 0-15,-3 8 2 0,0 0 24 16,0 0-8-1,0 18 8-15,0 14-22 16,0 10-8-16,0 0 5 0,0-7-3 16,0-5 1-16,0-8-2 15,0-8-55-15,4-4-26 16,8-6-118-16,-1-4-256 16</inkml:trace>
  <inkml:trace contextRef="#ctx0" brushRef="#br0" timeOffset="193872.533">8240 12789 382 0,'0'0'188'16,"0"0"-120"-16,0 0-2 15,0 0-18-15,0 0 8 0,0 0 11 16,49-30 28-16,-26 6-39 16,-4-3-24-16,-4-2-14 15,1-1 13-15,-9 2-16 16,-4 2 9-16,-3 6-18 15,0 6 5-15,0 8-5 16,0 6 0-16,0 0 13 16,0 0-19-16,0 17 0 15,0 12-8-15,0 3-3 16,0-4 21-16,0-2-10 16,5-4 14-16,6-4 7 15,1-6-1-15,-1-2-20 16,-4-6 0-16,-3-1-5 15,8-3-17-15,-5 0-58 0,6 0-39 16,-13-15-220-16</inkml:trace>
  <inkml:trace contextRef="#ctx0" brushRef="#br0" timeOffset="194035.47">8342 12400 808 0,'0'0'313'16,"0"0"-304"-16,0 0-17 16,0 0 15-16,0 0-14 0,0 0 6 15,0 0-24-15,39 0-271 16</inkml:trace>
  <inkml:trace contextRef="#ctx0" brushRef="#br0" timeOffset="194755.264">8744 12653 332 0,'0'0'84'15,"0"0"15"-15,0 0 22 16,0 0-20-16,0 0-63 16,0 0-1-16,-9 52 52 15,9-52 8-15,0 0-33 0,0 0 8 16,3-16-18-16,13-12-11 16,4-8-5-16,-6-6-23 15,2-4 31-15,-9-2-42 16,-2 2 22-16,-1 3-26 15,-4 11 26-15,0 5-19 16,0 14 7-16,0 7 0 16,0 4-11-16,0 2-6 15,0 0 4-15,0 0-9 16,0 0 6-16,7-2-2 16,3 0 1-16,10 0 0 15,6-4 3-15,-3 2 0 16,0 0-6-16,-3 4 13 0,-4 0-17 15,-6 0 15 1,6 0-10-16,-2 14 5 0,2 11-7 16,0 2 5-16,-5 10 2 15,-4 0 6-15,-7 4-4 16,0-3 9-16,0-2-8 16,0-4 21-16,0-3-19 15,0-6 2-15,0-3-3 16,0 0-8-16,4-6-1 15,4-4-15-15,3-2-32 16,8-8-99-16,-3 0-17 16,-5 0-302-16</inkml:trace>
  <inkml:trace contextRef="#ctx0" brushRef="#br0" timeOffset="195155.03">9227 12769 786 0,'0'0'48'0,"0"0"-29"16,0 0 43-16,0 0-58 16,0 0 7-16,0 0-10 0,5-8 43 15,-5-1 15 1,0-10-32-16,0 0 24 15,7-8-42-15,0-2 6 0,0 2-8 16,-2 1 19-16,-1 8-17 16,-4 8 33-16,0 5-10 15,0 5 21-15,0 0-5 16,0 0-21-16,0 15-27 16,0 12 7-16,0 2-14 15,0-1 13-15,0-4-6 16,0-4 1-16,3-6 6 15,5-2-5-15,0-6 3 16,-1-4-5-16,-3-2-23 16,0 0-39-16,3 0-80 15,-7-6-49-15,0-15-243 0</inkml:trace>
  <inkml:trace contextRef="#ctx0" brushRef="#br0" timeOffset="195647.104">9193 11991 767 0,'0'0'143'0,"0"0"-40"16,0 0-26-16,0 0-77 15,0 0 6-15,0 0 0 16,-7-6-12-16,7 6 8 15,10 0-2-15,6 0 17 16,-5 8-3-16,1 5 12 16,-8 2-16-16,-4 5 20 0,0 4-14 15,0 2 7-15,-27 5-9 16,1-6 17-16,-1 0 2 16,11-7-7-16,13-5-7 15,3-2-19-15,0-3 5 16,0-2 1-16,7-2-5 15,16-4 2-15,3 0 0 16,5 0-3-16,4 0-5 16,-1-2-66-16,-4-8-84 15,-11-2-233-15</inkml:trace>
  <inkml:trace contextRef="#ctx0" brushRef="#br0" timeOffset="199546.465">3088 11678 432 0,'0'0'20'16,"0"0"-13"-16,0 0 121 0,0 0-1 15,0 0 76-15,0 0-171 16,-5-45 27-16,5 40-19 16,0 1-31-16,0 2 17 15,0 0-21-15,0 2 0 16,0 0-5-16,0 0-5 16,-3 0-17-16,3 24-54 15,0 22 7-15,0 18 69 16,0 16 16-16,0 8-16 15,12 4 3-15,7-3-3 16,-1 2-51-16,-5-2-14 16,-6-6-4-16,-4-3 25 0,-3-1 25 15,0-3 19 1,0 2-3-16,0 4 2 0,0 0 0 16,0 1 1-16,0 1-1 15,0-4-5-15,0-2 3 16,0-6-16-16,9-1 9 15,-2-4 5-15,-3 2 4 16,-4-2 2-16,0-8 37 16,0-5-20-16,0-5 8 15,-4-7 9-15,-8-8-2 16,1-3-12-16,0-6-16 16,3 0 7-16,1 0-7 15,-9 0 5-15,9-2 0 16,-1-1 0-16,3-4-2 0,5-6 11 15,0 1 28-15,0-1-31 16,0-1 40-16,0 2-25 16,0 1-8-16,0-7-21 15,13 4 4-15,-3-3 0 16,3 0-1-16,2-2 6 16,3-1-6-16,2 0-4 15,-1-4 1-15,4-1 10 16,4 0-8-16,3 0 14 15,12 0-5-15,4-7-9 16,7 3-2-16,-3 4 4 0,3 0-9 16,3 0 8-1,3 0-9-15,10 0 10 0,3 0-11 16,8 0 7 0,7 0-3-16,1 0 1 0,-5 1-7 15,-1 2 6-15,-10 3 2 16,11-3-7-16,0 3 12 15,2-2-12-15,7 3 9 16,-5-3-5-16,5-2 2 16,-4 2-1-16,3 0 0 15,-3-2-5-15,4 0 3 16,-2-2 1-16,9 0-6 16,9 2 12-16,-2 1-9 15,0 2 1-15,-7 3-7 0,-3-2-1 16,-8 2 6-1,1-4 5-15,-13 0-7 0,0 0 4 16,-7-4 8-16,-5 0-8 16,1 0 8-16,4 0 11 15,-2 0 6-15,6-4-1 16,5 0-11-16,1 0-6 16,8-4 3-16,12-1 6 15,12 4 3-15,15-3-8 16,8 2-7-16,3 3 0 15,-8 2 0-15,-11 1 0 16,-19 0 3-16,-7-4-8 16,-12 4 7-16,-8-4-2 0,-6 0 2 15,-9-1 14 1,1-1-2-16,-5 0 21 0,4 0-27 16,-4 2-6-16,5 3-1 15,-5-5 6-15,0 3-14 16,13 3 16-16,-3-1-17 15,13-2 18-15,13-2-14 16,10-4 6-16,7 2-2 16,9-8 0-16,0 5 0 15,-9-2-5-15,6 2 0 16,-17 4 2-16,-12 0-16 16,-14 4 16-16,-23 2-12 0,-19 0 14 15,-20 0 0 1,-7 0 1-16,0 0 41 0,0 0-19 15,0 0-2-15,7 0-11 16,2 0-18-16,-6 0 16 16,8 0-14-16,1 0 9 15,2 0-3-15,2 0 1 16,0 0 0-16,-2 0 0 16,-1-2 1-16,-3 0-4 15,3-6 7-15,-3-5-4 16,6-4 9-16,-5-11-5 15,5-4 2-15,-13-12-2 16,1-4-3-16,-4-6 1 16,0-6-4-16,0-9-2 15,0-4 2-15,0 0-9 0,0-1 7 16,0 2-1-16,0 3 5 16,0 3-2-16,0 4 2 15,0 1-5-15,0 0 10 16,0 1 1-16,0-2-6 15,0 2 8-15,-4-5-1 16,-3-1-9-16,-5 0 2 16,-2-2-1-16,-2-1-1 15,0 1 0-15,5-2-3 16,-1-1-2-16,5 4 5 16,0 0-7-16,3 7 5 15,4 2-1-15,0 2 2 16,0 6 3-16,0 0 0 0,4-1-2 15,10 10 0-15,9 0-6 16,-4 7-3-16,1 2 10 16,6 0-23-16,-6-2 9 15,-6 4-9-15,-2 0 16 16,-5-1 7-16,-3 1 1 16,-1 3-5-16,-3-4 10 15,0 6-12-15,0 2 14 16,0 2-14-16,0 1 3 15,0 4 0-15,0-1-16 16,-7 2-5-16,0-2 3 16,0 3-22-16,-5-1 27 15,1 0-15-15,-1 3 14 16,-4 0-18-16,5 2 16 0,-5 5 20 16,2-4 4-16,-2 7 10 15,2-2-10-15,-9 4-4 16,-3 0-5-16,-13 0 4 15,-7 0-24-15,-11 2-3 16,-5 9-19-16,-7-1 3 16,-7 3 39-16,4-3 5 15,-8 2 1-15,-3 0 2 16,-6-2-6-16,3 0 10 16,-3-4-11-16,-3 2 8 0,0 1 6 15,2-3-10 1,5 1 11-16,2-1-3 0,11-2 2 15,-1 0-10-15,1 0-23 16,-1-1 20-16,4-3 6 16,5 0 20-16,-5 0-13 15,4 0 44-15,-8 0-54 16,-3 1-14-16,7 3 2 16,-7 1 24-16,-3-2-20 15,-1 2 18-15,-8 0-3 16,5 1 2-16,-6 1 25 15,6-3-27-15,5-1 2 16,7 1-9-16,2-1-3 16,4-2-4-16,-1-1 7 15,3 0 2-15,-10 0 0 0,8 0 50 16,-11 0-34-16,0 0-12 16,3 0-6-16,-6 0-46 15,-3 0 33-15,3 0-12 16,3 0-8-16,-1 10 33 15,5-2-6-15,3 3 21 16,0-4-12-16,5 4 2 16,-1-4-2-16,-1 1-3 15,3 2-1-15,10-1-6 16,-2 0 14-16,11 0-14 16,-2-4 9-16,-4 6-9 15,4-1 2-15,0-2-31 0,4-2 8 16,4-2 28-16,3-1 3 15,1-2 2-15,-4 1-5 16,-12-1-2-16,-3 2-20 16,0-2 22-16,-4 1 46 15,11 3-46-15,-3-1-2 16,3 0 2-16,-4-2 11 16,4-2-2-16,4 0-8 15,-11 0 23-15,-7 0-18 16,-6 0-12-16,1 0 1 15,1 0-3-15,6 0-3 16,5 0-16-16,0 0 27 16,3 0-5-16,4 0 5 15,0 0 0-15,9 0 8 0,5 0 14 16,2 0-9-16,-4 0-13 16,-5 6-11-16,-10 4-71 15,-8 2 4-15,-5 0 43 16,2-4 34-16,2-4 1 15,8-2 25-15,10-2 68 16,1 0-83-16,5 0 3 16,-5 0-13-16,2 0-17 15,-2 0 5-15,9 0 18 16,4 0-12-16,10 0 1 16,5 0 4-16,7 0-8 0,-1 0 4 15,5 0 10 1,-3 0-3-16,-1 0 49 0,-7 0 8 15,-8 0-15-15,0 0-26 16,-4 0 2-16,7 0-17 16,2-2-6-16,10 2 3 15,4 0-40-15,0 0-119 16,0 0-51-16,0 0-277 16</inkml:trace>
  <inkml:trace contextRef="#ctx0" brushRef="#br0" timeOffset="-183621.582">20563 9876 344 0,'0'0'260'0,"0"0"-180"16,0 0 122-1,0 0-200-15,0 0 1 0,0 0 12 16,0 0 26-16,92 16 31 16,-30-14-48-16,21-2 20 15,13 0-11-15,10 0 2 16,6-2-12-16,-6-4-5 16,-11 0-17-16,-19 2-1 15,-14 0 0-15,-18 4-2 16,-15 0-12-16,-19 0-20 15,-6 0-6-15,-4 0-66 16,0 0-85-16,-20 0-26 16</inkml:trace>
  <inkml:trace contextRef="#ctx0" brushRef="#br0" timeOffset="-182819.55">20995 9968 271 0,'0'0'285'0,"0"0"-155"16,0 0-49-16,0 0-21 15,0 0 1-15,0 0 5 16,0-11-14-16,0 11-8 15,0 0-20-15,0 0 8 16,0 0-11-16,0 0 0 16,0 0-8-16,0 0-6 15,0 0-3-15,0 0-4 0,0 0 3 16,0 0-3 0,0 0 5-16,0 0-4 0,0 0-1 15,0 0 3-15,0 0-3 16,0 0 0-16,0 0 1 15,0 0 0-15,0 0 0 16,0 0 7-16,0 0-4 16,0 0 11-16,0 0-5 15,0 0 3-15,-7 0 1 16,-16 6 10-16,-16 17-13 16,-14 13-9-16,-12 14-4 15,4 9 3-15,3 6-2 16,14 6 2-16,15-4-2 15,22 0-1-15,7-5-1 0,13-6-1 16,36-10-2-16,8-10-21 16,0-8 0-16,4-11 17 15,-4-10 0-15,-4-7 8 16,-10 0 2-16,-5-17 5 16,-11-12-1-16,-16-3 9 15,-11-1 7-15,0-2-10 16,-7 7 1-16,-36 6-10 15,-6 4 20-15,-5 8-10 16,5 10 10-16,7 0-21 16,15 6 0-16,20 21-8 15,7 2-13-15,11 4-71 16,47-4 20-16,9-8-196 0,11-12-163 16</inkml:trace>
  <inkml:trace contextRef="#ctx0" brushRef="#br0" timeOffset="-182578.163">22189 10204 979 0,'0'0'99'0,"0"0"-75"16,0 0 24-16,0 0-24 16,209-5-17-16,-167 2-7 15,-5 3-49-15,-8 0-126 16,-22 0-316-16</inkml:trace>
  <inkml:trace contextRef="#ctx0" brushRef="#br0" timeOffset="-182415.556">21895 10479 840 0,'0'0'217'15,"0"0"-140"-15,0 0 41 0,221 14-52 16,-125-14-37-16,-9 0-10 16,-2-8-19-16,-13-1-29 15,-5 4-134-15,-12-4-352 16</inkml:trace>
  <inkml:trace contextRef="#ctx0" brushRef="#br0" timeOffset="-181638.341">24152 9806 675 0,'0'0'232'16,"0"0"-141"-16,0 0 25 16,0 0-44-16,0 0-32 15,0 0-33-15,-7 70-2 0,-5-18 18 16,5 2-20-16,3 2-3 16,-1-1 7-16,5-8-14 15,0-5 5-15,0-9-25 16,0-16-56-16,0-9-100 15,0-8-156-15</inkml:trace>
  <inkml:trace contextRef="#ctx0" brushRef="#br0" timeOffset="-181425.219">23839 9850 576 0,'0'0'348'15,"0"0"-254"-15,0 0-29 0,0 0 48 16,234-4-16-16,-128 0-33 16,-3-1-18-16,-11 1-18 15,-16 4-28-15,-23 0 0 16,-18 0-27-16,-17 0-52 16,-18 4-99-16,0 13-148 15,-41-2-441-15</inkml:trace>
  <inkml:trace contextRef="#ctx0" brushRef="#br0" timeOffset="-181244.332">24011 10426 1086 0,'0'0'135'0,"0"0"-27"15,198 0-16-15,-145 0-47 16,-10-2-27-16,-13-9-15 15,-7-1-3-15,-4-7-76 16,-19 2-155-16,0-3-420 16</inkml:trace>
  <inkml:trace contextRef="#ctx0" brushRef="#br0" timeOffset="-181019.582">25071 10357 1403 0,'0'0'86'0,"0"0"-84"15,0 0 2-15,0 0-4 16,0 0-55-16,0 0-105 15,8-40-250-15</inkml:trace>
  <inkml:trace contextRef="#ctx0" brushRef="#br0" timeOffset="-180284.701">26371 9797 801 0,'0'0'27'16,"0"0"14"-16,-172 107 38 15,101-62-12-15,-14-4-18 16,2-5-22-16,-5-6-3 16,15-12-16-16,17-8 4 15,17-10-11-15,25 0 13 16,14-16 4-16,3-15-18 16,50-6-17-16,13-1 11 15,6 2 4-15,-8 9 4 16,-15 6 1-16,-10 11 0 0,-16 10 21 15,-5 0-15-15,2 22 7 16,6 16 24-16,16 10 16 16,4 2 1-16,15-6-30 15,11-4 0-15,6-10-18 16,5-8 7-16,-7-12-15 16,-10-10-1-16,-10 0-19 15,-17-4-64-15,-16-18-95 16,-23-6-366-16</inkml:trace>
  <inkml:trace contextRef="#ctx0" brushRef="#br0" timeOffset="-178797.433">23995 10465 172 0,'0'0'411'16,"0"0"-317"-16,0 0-29 15,0 0 28-15,0 0 17 16,0 0-38-16,0 0-10 16,0 0-25-16,-7 0 3 15,-7 0-25-15,-2 0 1 16,0 0-11-16,2 0 12 16,5 0 1-16,2 0 8 15,3 0 3-15,4 0-12 16,0 0-5-16,0 0-11 0,0 0-2 15,0 0-1-15,30-2-2 16,20-2 4-16,12-2 2 16,5 0 2-16,-5-2-3 15,-9 4-2-15,-14-2-5 16,-16 3-13-16,-12 2-65 16,-11 1 0-16,0 0-102 15,0-4-159-15</inkml:trace>
  <inkml:trace contextRef="#ctx0" brushRef="#br0" timeOffset="-178096.443">24259 9789 106 0,'0'0'343'16,"0"0"-210"-16,0 0-46 15,0 0-49-15,0 0 11 16,0 0 0-16,0-14 7 0,0 14-7 16,0 0-5-16,0 0 0 15,0 0 4-15,0 0-13 16,-4 6-16-16,1 19-16 15,-1 12 11-15,0 16 8 16,-11 8-10-16,4 14-7 16,-9 11-3-16,8 3 1 15,-2-8-2-15,5-10-2 16,2-17 4-16,7-12-6 16,0-10 5-16,0-12-3 15,0-6 1-15,0-7 0 16,0-4-1-16,0-3 2 0,0 0 8 15,0 0 7 1,0 0 13-16,0 0-12 0,0 0-17 16,-7-6-45-16,-2-4-73 15,-2 2-262-15</inkml:trace>
  <inkml:trace contextRef="#ctx0" brushRef="#br0" timeOffset="-170248.298">19161 12164 562 0,'0'0'155'16,"0"0"-139"-16,0 0 65 15,0 0-5-15,0 0-51 16,0 0 6-16,0 0 12 16,0 0 10-16,-27-27-25 15,27 27-4-15,0 19-18 16,-3 15 12-16,-1 15 3 15,-5 9 1-15,6 7 5 16,-1 1-22-16,1-5-5 16,3-9 5-16,0-15-8 15,0-10 6-15,0-13-3 0,0-11 0 16,0-3-5-16,0-3 4 16,7-33 1-16,0-16 2 15,2-15 2-15,-9-8-8 16,0-4 9-16,0 3-12 15,0 4 5-15,-4 6-1 16,-12 9-12-16,6 13 15 16,4 15 2-16,6 14-2 15,0 9 0-15,0 6 4 16,16 0 2-16,27 0 10 16,13 0 18-16,17 0-6 15,3 2-10-15,3 0-8 16,-3-2-10-16,-17 0 0 15,-17 0-2-15,-24 0-64 0,-18 0-72 16,0 0-496-16</inkml:trace>
  <inkml:trace contextRef="#ctx0" brushRef="#br0" timeOffset="-170085.649">19115 12190 1100 0,'0'0'190'0,"0"0"-189"16,0 0 2-16,0 0 18 16,0 0-11-16,256 16-10 15,-192-4-27-15,-15 6-124 16,-26-1-263-16</inkml:trace>
  <inkml:trace contextRef="#ctx0" brushRef="#br0" timeOffset="-169884.591">19817 12589 1198 0,'0'0'163'15,"0"0"-155"-15,0 0-1 16,0 0-7-16,0 0-38 0,0 0-95 15,-20 2-25-15,47 0-244 16</inkml:trace>
  <inkml:trace contextRef="#ctx0" brushRef="#br0" timeOffset="-169385.602">20445 12577 1052 0,'0'0'61'0,"0"0"-60"16,0 0 7-16,0 0 14 16,19-116 2-16,-6 82 4 15,-6-3-5-15,-7 5-2 16,0 0-6-16,0 3 15 15,0 6-11-15,0 2 14 16,0 8-30-16,0 1-2 16,0 4-1-16,7 0-1 15,9-1 1-15,0 2-6 16,7 1 4-16,3-4 4 16,1-1-3-16,-1 4 3 15,-3 1-2-15,0 0 0 0,0 3-2 16,4 2 0-16,6 1-3 15,-2 0 2-15,4 7 5 16,-5 18-7-16,-7 11 7 16,-16 16-2-16,-7 10 0 15,0 8 5-15,-3 0 10 16,-17-5 9-16,9-14 13 16,11-10-22-16,0-11-4 15,15-13-10-15,27-4-2 16,8-13-9-16,3 0-36 15,-4-6-61-15,-17-18-202 16</inkml:trace>
  <inkml:trace contextRef="#ctx0" brushRef="#br0" timeOffset="-167837.643">22009 12364 236 0,'0'0'177'15,"0"0"-154"-15,0 0-13 16,0 0 58-16,0 0 0 16,0 0-35-16,0 0-3 15,0-23 24-15,0 22-19 16,-4 1 9-16,-3-1 28 16,3 1 34-16,1 0-20 15,3 0-33-15,-5 0-14 16,5 0-20-16,0 0-8 15,0 0-9-15,35 0 2 0,15 0 7 16,10 0-3-16,-6 0-6 16,-13 0-2-16,-14 0-44 15,-18 2-135-15,-9 9-278 16</inkml:trace>
  <inkml:trace contextRef="#ctx0" brushRef="#br0" timeOffset="-167679.055">21876 12664 1155 0,'0'0'147'0,"0"0"-37"15,0 0-48-15,228 8-4 0,-170-8-48 16,-4 3-10-16,-1-1-32 16,-11-2-115-16,-12 0-390 15</inkml:trace>
  <inkml:trace contextRef="#ctx0" brushRef="#br0" timeOffset="-166600.691">23661 12328 231 0,'0'0'1'16,"0"0"-1"-16,0 0 1 15,0 0 4-15,0 0 1 0,0 0-6 16,0 0-15-16,-43 0-83 16,40-16 12-16,-1-2 51 15</inkml:trace>
  <inkml:trace contextRef="#ctx0" brushRef="#br0" timeOffset="-166378.622">23648 12056 588 0,'0'0'154'0,"0"0"-2"15,0 0-28-15,0 0-76 0,0 0-25 16,0 126 6-16,0-69-19 16,0-2-4-16,0-2-6 15,0-4 1-15,0-9-1 16,0-8-15-16,0-7-45 15,0-10-106-15,0-7-43 16,0-8-281-16</inkml:trace>
  <inkml:trace contextRef="#ctx0" brushRef="#br0" timeOffset="-166163.576">23420 12228 715 0,'0'0'286'0,"0"0"-227"16,0 0-32-16,0 0-13 16,0 0 15-16,0 0 30 15,228-37 0-15,-152 30-40 16,-10 1-12-16,-13 1-7 16,-14 4-58-16,-16 1-25 15,-20 0-128-15,-3 0-275 16</inkml:trace>
  <inkml:trace contextRef="#ctx0" brushRef="#br0" timeOffset="-165987.709">23305 12708 1117 0,'0'0'166'15,"0"0"-129"-15,0 0 44 16,195-11-25-16,-137 5-43 15,-8 0-13-15,-13 2-10 16,-7 4-61-16,-7 0-165 16,-14 0-341-16</inkml:trace>
  <inkml:trace contextRef="#ctx0" brushRef="#br0" timeOffset="-165740.032">24480 12534 1279 0,'0'0'146'16,"0"0"-126"-16,0 0-2 15,0 0-7-15,0 0-11 16,0 0-73-16,-14 14-157 16,37-11-227-16</inkml:trace>
  <inkml:trace contextRef="#ctx0" brushRef="#br0" timeOffset="-165088.66">26185 11903 921 0,'0'0'113'0,"0"0"-69"0,0 0-10 15,-184 125-16 1,124-62 10-16,-9 2-15 0,-7-1 22 16,-7-6-7-1,-9-6-17-15,-7-14-4 0,0-12 5 16,7-14 10-16,12-12-11 15,11 0 6-15,16-25-13 16,14-17 1-16,28-7-1 16,11-2-8-16,23-1 4 15,38 15-1-15,18 9-1 16,6 14 2-16,-2 14 0 16,-7 4 1-16,-10 31-1 15,-10 15 9-15,-6 9 17 16,-8-1 10-16,4-2 4 15,7-8-24-15,9-8-2 16,2-9-4-16,8-13-5 16,-3-13-5-16,0-5-36 0,-5 0-78 15,-9-22-123-15,-25-11-552 16</inkml:trace>
  <inkml:trace contextRef="#ctx0" brushRef="#br0" timeOffset="-154959.218">23503 12709 109 0,'0'0'198'0,"0"0"-92"15,0 0-26-15,0 0-20 16,0 0 1-16,0 0-17 16,0 0-2-16,0 0-30 15,0 0 7-15,0 0-18 16,0 0 21-16,0 0 17 16,0 0 4-16,0 0 5 15,0 0 5-15,0 0-8 16,0 0-33-16,0 0 13 0,0 0-18 15,0 0 11 1,0 0-18-16,0 0 11 0,9 0-11 16,32 0-10-16,21-10 10 15,14 2 7-15,7 2 6 16,-2 2-7-16,-12 4-9 16,-19 0 7-16,-13 0-8 15,-10 0 0-15,-15 0-5 16,-9 0 7-16,-3 0 2 15,0 0 12-15,0 0-12 16,0 0 6-16,0 0-6 16,-12 0-23-16,5 0-69 15,-4 0-68-15,3 0-50 16,8 0-158-16</inkml:trace>
  <inkml:trace contextRef="#ctx0" brushRef="#br0" timeOffset="-153878.719">23701 12140 245 0,'0'0'188'16,"0"0"-81"-16,0 0-12 15,0 0-12-15,0 0-47 0,0 0 2 16,0-3 3 0,0 3-17-16,0 0 32 0,0-1-16 15,0 1 16-15,0 0-23 16,0 0-6-16,-3 0-25 15,3 0 8-15,-7 0-8 16,0 0-1-16,-6 16-2 16,3 8-1-16,-3 8-6 15,-1 6 16-15,-2 10-16 16,-3 4 13-16,-1 5-10 16,6 1 5-16,-5-4 0 15,3-4 0-15,5-6 0 0,1-10-4 16,1-8 10-1,5-8-11-15,1-10 14 0,-1-6-12 16,4 0 6-16,0-2 18 16,0 0-3-16,0 0 7 15,0 0 8-15,0 0-9 16,0 0 16-16,0 0-37 16,0 0 4-16,0 0-4 15,0-2-6-15,0 2-21 16,0 0-38-16,0-4-28 15,0 2-124-15,4-4-111 16,12 2-210-16</inkml:trace>
  <inkml:trace contextRef="#ctx0" brushRef="#br0" timeOffset="-148795.263">19465 11648 156 0,'0'0'0'0</inkml:trace>
  <inkml:trace contextRef="#ctx0" brushRef="#br0" timeOffset="-148578.741">18909 11865 143 0,'0'0'62'15,"0"0"-38"-15,0 0-23 16,0 132 8-16,0-83-6 15,4 2 29-15,0 8-6 16,-1 5-7-16,-3 0 5 16,9-1-12-16,2-2 3 15,4-3-14-15,12-8-1 0,0-9-62 16,3-7-129-16</inkml:trace>
  <inkml:trace contextRef="#ctx0" brushRef="#br0" timeOffset="-146349.779">11153 5057 236 0,'0'0'51'0,"0"0"-51"16,0 0-23-16,0 0-144 15</inkml:trace>
  <inkml:trace contextRef="#ctx0" brushRef="#br0" timeOffset="-142646.67">25769 4986 666 0,'0'0'162'15,"0"0"-139"-15,0 0-12 0,0 0-10 16,0 0 4-16,0 0 0 15,0 0 40-15,0 55-12 16,0-35 1-16,0 4 2 16,0 8 11-16,0 12-16 15,-12 6-19-15,1 9 4 16,-8 0-16-16,8-2 5 16,2-5-1-16,6-12-7 15,-1-12 3-15,4-12-31 16,0-12-64-16,0-4-141 15,0-17-106-15</inkml:trace>
  <inkml:trace contextRef="#ctx0" brushRef="#br0" timeOffset="-142417.146">25555 5001 277 0,'0'0'534'0,"0"0"-403"15,0 0-87-15,0 0 36 16,0 0-6-16,0 0 5 16,264-20-20-16,-199 18-27 15,-12 0-30-15,-12 2 0 16,-9 0-2-16,-9 0-13 16,-9 0-93-16,-14 2-31 15,0 17-149-15,-23 11-124 16</inkml:trace>
  <inkml:trace contextRef="#ctx0" brushRef="#br0" timeOffset="-142240.686">25513 5542 356 0,'0'0'394'0,"0"0"-185"16,0 0-34-16,214 17-57 15,-149-17-35-15,-5 0-33 16,-7 0-30-16,-10 0-19 15,-8 0-1-15,-8 0-28 16,3-3-79-16,-11 1-79 16,-8-2-406-16</inkml:trace>
  <inkml:trace contextRef="#ctx0" brushRef="#br0" timeOffset="-141354.736">26300 5498 505 0,'0'0'129'0,"0"0"-51"16,0 0 43-16,0 0-3 0,0 0-28 15,0 0-53-15,0-78 3 16,0 78-14-16,0 0 4 16,0 0 0-16,0 0-6 15,0 0-21-15,0 6-3 16,0 27-10-16,0 11 8 16,0 9-1-16,0 5 6 15,11-5-2-15,4-3-1 16,-7-8 0-16,2-9-1 15,-1-8 4-15,-9-8-8 16,0-12 12-16,0 1-4 16,0-6 1-16,-35 0 15 15,-18 0-18-15,-4 0 7 16,4-6-2-16,10 1 2 0,17 0 15 16,14 5 2-16,12-1 13 15,0 1-37-15,3 0-1 16,43 0-14-16,19 0 10 15,15 0 4-15,1-3-2 16,-1-1-7-16,-7-2-77 16,-17 0-33-16,-17-6-276 15</inkml:trace>
  <inkml:trace contextRef="#ctx0" brushRef="#br0" timeOffset="-140628.805">27329 4969 402 0,'0'0'172'0,"0"0"-68"0,0 0-32 16,0 0-4-16,0 0-2 15,0 0 1-15,15-12-20 16,-15 12 7-16,0 0-22 16,0 0 0-16,0 0-19 15,-20 10-3-15,-21 8-7 16,-17 12-3-16,-2 3 0 15,-2 5 0-15,12 2-4 16,17-5 6-16,13 2-4 16,20-6 4-16,0 0-3 0,20-9 5 15,29-4-3-15,20-7 7 16,15-2 5-16,0-7 11 16,-4-2 6-16,-7 0-4 15,-20 0-21-15,-14 0-1 16,-22 0-3-16,-8 0-2 15,-9 1-64-15,0 4-37 16,0-1-298-16</inkml:trace>
  <inkml:trace contextRef="#ctx0" brushRef="#br0" timeOffset="-140170.559">28347 4820 473 0,'0'0'150'16,"0"0"-40"-16,-20 122-27 15,20-69-5-15,0 0-34 16,0 6-11-16,0-5-31 15,-7-4 3-15,0-9-5 16,-5-11 0-16,8-12-1 16,0-11 3-16,1-4-4 15,-1-3 2-15,1-6-6 16,-6-25-97-16,-2-11-18 16,3-10 32-16,0 1-67 15,-7-2-64-15,0-3 54 16</inkml:trace>
  <inkml:trace contextRef="#ctx0" brushRef="#br0" timeOffset="-139990.776">28347 4820 424 0,'-264'-61'199'0,"264"61"-111"16,35 0 19-16,3 0 17 16,11 0-26-16,1 0-50 15,-4 0-2-15,0 0-25 16,-16 0-4-16,1 0-17 15,-8 0-4-15,-12 0-19 16,-4 2-97-16,-7 9-171 16,0-1-132-16</inkml:trace>
  <inkml:trace contextRef="#ctx0" brushRef="#br0" timeOffset="-139802.629">28106 5248 568 0,'0'0'229'0,"0"0"-34"16,0 0-62-16,214 9-61 15,-168-9 3-15,-4 0-54 16,-11-5-21-16,-8-2-7 16,-9 0-83-16,-9 0-131 15,-5-1-455-15</inkml:trace>
  <inkml:trace contextRef="#ctx0" brushRef="#br0" timeOffset="-139346.799">28888 5123 716 0,'0'0'144'0,"0"0"-71"16,0 0-43-16,0 0-29 15,0 0 7-15,0 0 25 16,85-1-17-16,-55 2-10 16,-7 7-6-16,-4 4 4 15,-12 0-3-15,-7 5 4 16,0 6 30-16,-26 5 6 16,-20 6-17-16,7-2 22 0,5-5 33 15,11-7-36 1,20-6-6-16,3-3-28 0,0-2-3 15,0-1-4 1,23-4-4-16,19-4-2 0,11 0-51 16,4 0-87-16,-1-10-120 15,-1-10-560-15</inkml:trace>
  <inkml:trace contextRef="#ctx0" brushRef="#br0" timeOffset="-138797.183">30296 4724 721 0,'0'0'36'0,"0"0"31"15,0 0-18-15,0 0-1 16,0 0-12-16,-204 70 5 16,160-36-18-16,-11 5 12 15,2-2-19-15,13-2 9 16,11-5-2-16,22-7-9 15,7 0-3-15,20-3 1 16,45-4 3-16,18-4 3 16,13-4 7-16,-1-1 8 0,-12-4-11 15,-6 2-19 1,-16 1-2-16,-18 1-1 0,-9 1-2 16,-11-2-42-16,-16 3-63 15,-4-3-195-15</inkml:trace>
  <inkml:trace contextRef="#ctx0" brushRef="#br0" timeOffset="-138398.714">31363 4626 744 0,'0'0'215'15,"0"0"-153"-15,0 0-49 16,0 0 18-16,-46 112 9 16,38-56-24-16,1 3 5 0,0 5-19 15,2-4 1-15,-2-9-3 16,3-8-1-16,-3-11-12 16,7-12 5-16,0-8 1 15,0-11-30-15,0-1-22 16,0-7-101-16,-5-21-157 15</inkml:trace>
  <inkml:trace contextRef="#ctx0" brushRef="#br0" timeOffset="-138190.689">30940 4588 902 0,'0'0'130'0,"0"0"-50"0,221-9-26 16,-126 9 18-16,-3 0-15 16,-9 0-22-16,-10 0-35 15,-20 0-9-15,-10 7-50 16,-20 3-85-16,-23 0-165 16,0-2-270-16</inkml:trace>
  <inkml:trace contextRef="#ctx0" brushRef="#br0" timeOffset="-137883.81">30979 5153 200 0,'0'0'592'16,"0"0"-463"-16,0 0 15 16,0 0-78-16,0 0-21 0,235 25-22 15,-173-25-11 1,-6 0-12-16,-2 0-13 0,-12 0-53 15,-12 0-156-15,-11 0-325 16</inkml:trace>
  <inkml:trace contextRef="#ctx0" brushRef="#br0" timeOffset="-137344.807">31778 5081 754 0,'0'0'293'0,"0"0"-237"15,0 0-43-15,0 0-8 16,0 0 3-16,0 0-8 16,108-2 10-16,-78 8-9 15,-3 4 3-15,-8-2 3 16,-12-2-9-16,-3 2 7 16,-4 1-2-16,0 0-2 15,-7 5 23-15,-23-2 9 16,3 0-8-16,4-1 12 15,4-4-29-15,15 4-3 0,4-4 1 16,0 6-12-16,11 0 2 16,24 1 3-16,6 4-15 15,1 0 7-15,-8 1 4 16,-6-3 5-16,-14-2-4 16,-10 2 8-16,-4-2-5 15,0 2 3-15,-34 0 39 16,-12-3-16-16,-7-6 14 15,4-3-24-15,6-4-11 16,13 0-4-16,14 0 0 0,16 0-34 16,0 0-58-16,0 0-46 15,36 0-311-15</inkml:trace>
  <inkml:trace contextRef="#ctx0" brushRef="#br0" timeOffset="-135767.791">27432 4914 161 0,'0'0'80'0,"0"0"-8"16,0 0 34-16,0 0-18 15,0 0 1-15,0 0-23 16,23-23-17-16,-16 18-26 16,4 0-19-16,1 1 6 15,4 0-4-15,-5-1 9 16,5 4-6-16,-6-3 8 15,-3 4-1-15,2-4 8 16,-5 1 35-16,-1 1-17 0,1-1 6 16,-1 0-5-16,-3 2-3 15,0 1-23-15,0 0 3 16,0 0 3-16,0 0-10 16,-17 0-13-16,-29 20-6 15,-16 10-11-15,-14 8-11 16,3 6-44-16,9-4-184 15,18-4-256-15</inkml:trace>
  <inkml:trace contextRef="#ctx0" brushRef="#br0" timeOffset="99830.843">5551 15647 53 0,'0'0'602'16,"0"0"-533"-16,0 0-1 15,0 0 23-15,0 0-7 16,0 0-32-16,0 0-21 16,0 0-7-16,0-14-20 15,0 14 16-15,0 0 1 16,0 0 21-16,0 0-20 0,0 0 7 16,0 0-3-1,0 0-16-15,0 0-7 0,0 12 0 16,0 16-6-16,0 11 6 15,0 5-3-15,0-2 7 16,3-3-12-16,-3-1 5 16,6 0-10-16,-6-5 8 15,0-6-31-15,0 4 6 16,0-5-27-16,0-4 9 16,0-4-92-16,0-9-1 15,0-4-8-15,0-5-129 16</inkml:trace>
  <inkml:trace contextRef="#ctx0" brushRef="#br0" timeOffset="100089.831">5406 15705 711 0,'0'0'201'0,"0"0"-166"16,0 0 3-16,0 0 23 16,0 0-14-16,0 0 7 15,157-54-35-15,-123 50-12 0,1 4 0 16,-5 0-14 0,-3 0-2-16,-4 0-42 0,-9 0-90 15,-9 12-102-15,-5 6-230 16</inkml:trace>
  <inkml:trace contextRef="#ctx0" brushRef="#br0" timeOffset="100294.771">5360 16154 1208 0,'0'0'89'0,"0"0"-82"15,0 0 18-15,0 0 23 16,0 0-44-16,0 0 0 0,138 0 5 16,-76 0-18-16,5 0-45 15,-2 0-80-15,-8 0-70 16,-11 0-286-16</inkml:trace>
  <inkml:trace contextRef="#ctx0" brushRef="#br0" timeOffset="100572.165">6356 15923 1027 0,'0'0'173'16,"0"0"-168"-16,0 0-5 16,0 0-2-16,0 0 1 15,0 0 2-15,148-14-12 16,-105 14 7-16,-1 0-55 16,-8 0-95-16,-8 0-53 15,-6 0-133-15</inkml:trace>
  <inkml:trace contextRef="#ctx0" brushRef="#br0" timeOffset="100744.769">6395 16152 1105 0,'0'0'35'0,"0"0"-31"15,0 0 45-15,0 0-14 16,0 0-25-16,221-28-10 15,-149 20-19-15,-5-2-154 16,2-4-735-16</inkml:trace>
  <inkml:trace contextRef="#ctx0" brushRef="#br0" timeOffset="101548.626">8220 15213 726 0,'0'0'135'0,"0"0"-116"16,0 0 27-16,0 0 34 16,0 0-21-16,0 0-29 15,-209 21-30-15,186 15 0 16,0 14-1-16,11 13 6 15,8 12-9-15,4 15 15 16,0 13-17-16,30 12 18 16,6 2-21-16,1 4 20 0,-10-11-8 15,-12-6-2-15,-15-11 27 16,0-11 3-16,-7-8 1 16,-28-10 22-16,-9-6-32 15,-8-5 45-15,-4-12-38 16,-1-6 25-16,-5-10-33 15,2-10-3-15,7-5-6 16,7-6-9-16,11-4-6 16,17 0 3-16,13 0 0 15,5 0-61-15,5-10-35 0,48-9-151 16,20-11-456 0</inkml:trace>
  <inkml:trace contextRef="#ctx0" brushRef="#br0" timeOffset="103809.802">8887 15968 311 0,'0'0'297'15,"0"0"-259"-15,0 0 32 16,0 0-5-16,0 0 1 15,0 0-1-15,0 0 19 16,39-63-48-16,-23 19 6 16,-9-6-14-16,0 0 9 0,2 1-36 15,-9-1 13-15,0 11-10 16,0 4 0-16,0 12 7 16,0 5-8-16,0 9 14 15,0 1-12-15,0 5-7 16,0 3 6-16,0 0-8 15,7 0-4-15,3 0 3 16,6 0 4-16,4 0 2 16,3 0-9-16,3 0 18 15,-3 3-18-15,-3 5 16 16,-3 6-16-16,3 8 9 16,-8 1-1-16,-5 13 2 0,-3-1 1 15,-4 6 8-15,0-1-10 16,0 0 31-16,0-8-9 15,0-1 7-15,0-6-28 16,0-3 3-16,0-3-5 16,0-6 0-16,3-7 0 15,5-3-6-15,4-3-68 16,7 0-44-16,-4-13-103 16,-3-22-233-16</inkml:trace>
  <inkml:trace contextRef="#ctx0" brushRef="#br0" timeOffset="104122.795">9269 15343 775 0,'0'0'141'16,"0"0"-136"-16,0 0 16 15,0 0 33-15,0 0-23 16,0 0-5-16,168-27-19 15,-157 27 14-15,-6 0 0 16,-5 13 20-16,0 10 2 16,0 8-2-16,-5 4 18 15,-18 1-40-15,5-4 19 16,6 3-30-16,8-9 8 16,4-7-13-16,0-2-1 15,0-3-2-15,12-10 0 0,22 1-5 16,3 0-31-1,9-1-36-15,4-1-74 0,-15 0-195 16</inkml:trace>
  <inkml:trace contextRef="#ctx0" brushRef="#br0" timeOffset="104536.242">9985 15986 397 0,'0'0'361'16,"0"0"-359"-16,0 0 113 15,0 0-1-15,0 0-25 16,0 0-52-16,62 10 5 15,-48-10-16-15,9 0-4 16,4-6 1-16,5-16-13 16,1-10 17-16,-6-6-24 15,-15-4-1-15,-12 1 7 16,0 5-18-16,-12 0 3 16,-25 5 3-16,-6 10-3 0,-3 3-1 15,4 13 3-15,-4 5 8 16,9 9-17-1,3 26 8-15,11 9 0 0,18 6-22 16,5 0-3-16,0-4-27 16,28-17-39-16,16-11-62 15,2-18-24-15,0 0-130 16</inkml:trace>
  <inkml:trace contextRef="#ctx0" brushRef="#br0" timeOffset="105248.295">10207 15218 803 0,'0'0'161'0,"0"0"-99"16,0 0 39-16,0 0-84 15,0 0-3-15,-15 128 12 16,15-51 20-16,0 2-35 15,11 6 17-15,12 1-16 16,7-10-10-16,-3-14-4 16,1-18 12-16,-10-18-14 15,5-11 11-15,-8-13-7 16,1-2 7-16,2-6-3 16,2-31 14-16,3-12 15 15,0-8-15-15,-4-1-15 0,0 4-6 16,-4 10 18-16,-3 16-20 15,-5 15 17-15,-7 13-10 16,4 0 5-16,3 19-3 16,5 16 3-16,2 18-7 15,2-3 3-15,-3-5 12 16,4-18-23-16,-1-6 17 16,0-12-4-16,-2-5 4 15,-5-4-11-15,2 0 4 16,-1 0-2-16,10-4 7 15,3-22-5-15,7-5 0 16,2-7 13-16,-6 1-19 16,-3 5 14-16,-9 9-15 15,-1 17 9-15,-10 3-4 0,-3 3 2 16,4 0 0-16,3 12-2 16,5 12 10-16,-1 2-3 15,5-2-6-15,3-7 8 16,-5-4-5-16,6-9-6 15,-4-4 3-15,-2 0-1 16,9 0 0-16,3 0 2 16,6-19-1-16,2-6 10 15,-8-7-14-15,1 6 13 16,-11 8-14-16,-9 8 4 16,-4 7 0-16,-3 3 0 15,0 4-3-15,0 27 1 16,0 9 0-16,0 6-17 15,9-3 10-15,25-5-47 0,19-13-134 16,5-13-197-16</inkml:trace>
  <inkml:trace contextRef="#ctx0" brushRef="#br0" timeOffset="146035.679">5360 6432 114 0,'0'0'42'0,"0"0"8"16,0 0 12-16,0 0 0 15,0 0 0-15,0 0 15 16,0 0-4-16,0 0 6 0,0 0 1 15,46-50-14-15,-46 45-11 16,0 0-5-16,0 5 28 16,-4 0-42-16,-6 0-16 15,-10 6-17-15,-3 13-6 16,13-2 4-16,1 0-6 16,9-9-6-16,0-5 3 15,0-3 3-15,0 0-1 16,3 0 1-16,20 0 10 15,-3-11 10-15,-1-3-9 16,-12 0 18-16,-7 3-23 16,0 5-1-16,0 6-17 15,-3 0-123-15,-17 12-80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0:47:05.0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5604 3371 360 0,'0'0'35'0,"0"0"-7"0,0 0 40 15,0 0-45-15,0 0-19 16,0 0 2-16,0 0-6 16,-14 0 2-16,14 0 40 15,0 0-8-15,0 0 36 16,0 0-47-16,0 0-1 15,-4 0 8-15,-1 0-13 16,1 0-6-16,-6 0-7 16,3 0-3-16,1 0 3 15,-1 0 0-15,4 0 0 0,-1 0-4 16,1 0 2 0,-3 0-1-16,-1 0-1 0,-3 0 10 15,-6 0-20-15,-4 0 4 16,1 3-8-16,1 5-19 15,-5 2 14-15,0 0-2 16,0 2 16-16,4 1 3 16,5-1-16-16,-2 0 11 15,3 2-14-15,3 0 9 16,-6 3-12-16,2 2 19 16,-2 1-10-16,0 0 9 15,2 2 4-15,-2-3 2 0,1 4 0 16,0-3 3-1,7 0-15-15,-4 0 24 16,1 0-17-16,-1 4 5 0,1 2-1 16,-1-2 1-16,1 1 0 15,-4 0 0-15,4 0-1 16,2 0-1-16,-1 5 3 16,2-3-5-16,0 2 7 15,-3-4-8-15,4 1 3 16,-2-2 2-16,6 1-4 15,-1-2 4-15,0 2 0 16,-4-1 2-16,4 2-7 16,1 2 10-16,-5 0-10 0,5 0 10 15,-1-2-7 1,-4 2 2-16,0-2 0 0,5-1-5 16,-1 2 10-16,-1-1-15 15,5 3 19-15,-3-1-17 16,3 0 15-16,-4-1-12 15,4 0 7-15,-7-4-4 16,0 4 3-16,-2-1-1 16,5 0 15-16,1-2 3 15,3 2 10-15,0 0-13 16,0-2 12-16,0 2-22 16,0 0 5-16,0-2-4 15,0 2-6-15,0 3 7 16,0-3-3-16,0 2 7 15,0 1-5-15,3 1-11 0,1-1 11 16,0 0-10-16,1 4 7 16,2 1-3-16,0 2 0 15,0 0 1-15,9 0-2 16,-12 3 8-16,8-2-11 16,2-1 8-16,-2 5-2 15,3-2 0-15,-3-4-2 16,-5 3 0-16,2 0 0 15,-2-2-1-15,0 0 4 16,5 0-8-16,-5-1 12 16,9-1-12-16,-5-2 11 15,8 2-12-15,1 0 12 0,-2 5-9 16,5 3 3-16,-4-4 0 16,4 1-1-16,-3-1 4 15,-1 1-7-15,-5-4 10 16,2 0-12-16,-5-1 12 15,-2-3-4-15,1-2-1 16,6-1 1-16,-2 1 4 16,6-2-4-16,-1-1 8 15,1 2-9-15,-3-2 11 16,6 0-3-16,-3 2 7 16,-1-3-15-16,-3 3 8 15,-2-3-1-15,6 2-7 16,-4 1 8-16,1-4-8 15,3 0 5-15,-1-2-4 0,4 0 8 16,0 0-6-16,-3 1-2 16,1-4-1-16,2 1 1 15,0-1-4-15,0-1 7 16,-4 0-12-16,4-4 14 16,0 1-11-16,0 1 11 15,4-1-10-15,-4 1 6 16,0 2-1-16,0-2-2 15,3 2 5-15,1 2-5 16,3-2 5-16,0-1-9 16,5 2 11-16,-1 1-7 15,5 0 4-15,-2 0-3 16,2-1 0-16,-5 0 1 0,5-3-2 16,-2 0 4-16,2 1-4 15,-6-2 8-15,6 0-5 16,-5 0-1-16,8-2-2 15,1 1 5-15,-3 0-7 16,3 0 2-16,-4 1 0 16,-2-2-3-16,2-1 10 15,-6 0-15-15,3 0 16 16,-3 0-13-16,-3 0 11 16,2 1-11-16,-5-3 9 15,-1 5-4-15,4-3 0 16,-3 2 0-16,7-2-7 15,1 0 16-15,2 0-16 0,2 1 17 16,3-2-15 0,-1 2 10-16,9-2-4 0,-8 1-1 15,1 1 1-15,-10 1-2 16,-3-5 9-16,2 4-14 16,-2-4 13-16,0 1-11 15,0 0 12-15,2-2-9 16,2-2 1-16,-4 1-1 15,2-3-1-15,-2 1 4 16,-4 2-7-16,1-4 16 16,-4 1-17-16,0 3 14 15,3-4-14-15,-3 1 11 0,4 1-5 16,-1-3 1-16,4-1 0 16,2 2-2-16,2 1 10 15,0-2-18-15,1-2 19 16,2 2-13-16,2-2 9 15,-9 0-9-15,5 2 3 16,-4-2-1-16,-1 0-2 16,-4 1 6-16,1-1-7 15,-1 0 13-15,1 0-18 16,1 0 20-16,2 0-17 16,0 0 8-16,0 0-2 15,6 0 0-15,-6 0 1 16,0 0-7-16,-4 0 11 15,4 0-8-15,-1 0 6 0,-3 0-6 16,1 0 8-16,-4 0-8 16,-6 0 3-16,6 0 0 15,0 0-1-15,4 0 4 16,1 0-6-16,-1 0 8 16,3 0-4-16,-4 0 5 15,1-1-8-15,-1-5 4 16,5 4-2-16,-5 0 0 15,2-1 1-15,-1 2-2 16,-1-1 11-16,1-1-14 16,-1-3 9-16,1 1-1 0,3 0 0 15,-3 0-2-15,8-1-1 16,-5-1 0-16,0 2-2 16,0-2 6-16,2 1-7 15,-2 1 8-15,-3-4-5 16,-1 4 3-16,1-2-4 15,-4 1 2-15,3 1-2 16,-3-2 3-16,4 0-1 16,-1-1-2-16,1-5 7 15,5 3-3-15,-2-2-1 16,0 2 1-16,-4 0 1 16,6-1-5-16,-5 4 0 0,-4 2 0 15,-9-4 3 1,5 3-3-16,-3-2 23 15,2-2-15-15,5 1 11 0,3-1-17 16,6-1 2-16,-2-1-1 16,0-1-3-16,-3 2 2 15,-4-1-1-15,7 0-1 16,-7 3 7-16,0 0-13 16,0 3 13-16,0-2-11 15,-7-3 9-15,7 4-8 16,-9-2 3-16,6 3 0 15,3-1-1-15,-4-1 4 16,4 0-7-16,0-5 14 16,0 5-14-16,0-6 10 15,-2 3-5-15,8-2 2 0,-6 1-2 16,3-2 2-16,1-1-2 16,-4-1 2-16,3-1 9 15,-3 3-15-15,-5 2 8 16,-2-4-4-16,7 2 4 15,-7-1 2-15,1-4-6 16,3 3 4-16,-4-4 2 16,-2 0-4-16,5-1-2 15,4 0 11-15,-3 2-20 16,-1 0 19-16,-1-1-19 16,-2-1 12-16,0 1-4 15,-2 0 0-15,5 0 2 0,-3 2-8 16,4-4 16-1,-6 4-17-15,2-4 13 0,-2 2-12 16,-2 2 12-16,2-2-7 16,2 4 1-16,-9 1 0 15,6-2-4-15,1 1 10 16,-2-1-12-16,8-2 14 16,-1-2-14-16,-1 2 11 15,-2 1-8-15,0-3 3 16,-2 2-3-16,2-1 3 15,-5-5 0-15,4 3-2 16,0 0-1-16,-3 0-4 16,4 0 3-16,-2-1 2 15,-2 4-7-15,3-1 7 16,-3 1 0-16,2-2 2 0,-1 0-3 16,1 2 8-16,-2-4-12 15,-1 4 14-15,1-2-14 16,-1 2 12-16,5-3-10 15,-1 1 5-15,0 1-4 16,1 2-1-16,-6 0 3 16,3 0-1-16,-6 0 5 15,0 0-12-15,5-3 18 16,-1 0-16-16,5-2 7 16,0 0 0-16,-6 2-7 15,6 4-3-15,-9-1 7 0,4 3-3 16,1 1 1-16,-5-3 12 15,-3 0-11-15,5-2 11 16,1-2-10 0,3 2 4-16,-3-2 0 0,3 1-2 15,-6-2 6-15,-4 0-9 16,4-2 12-16,6 2-16 16,-3-4 16-16,3 3-14 15,1 4 1-15,-5-3 1 16,1 6-2-16,-3-6-2 15,9 0 9-15,0 0-8 16,-2-2 3-16,2 3 5 0,-9 1-6 16,2 0 8-1,-5 2-7-15,-1-1 2 0,1 1-21 16,3-4 6-16,5-3 9 16,-1 3 7-16,-2 0-27 15,-6 1 22-15,-3 2-10 16,4-3-4-16,-1 2-8 15,1 2 19-15,-4 0-19 16,0 4 8-16,0-2 20 16,0-2-11-16,0-2 11 15,0 0-10-15,0 0 8 16,0 2-13-16,0-3 7 16,0-1-1-16,3 3-8 15,-3-6 13-15,0 2-9 0,6-2 1 16,-3 0-8-1,-3-2-15-15,0 1-6 0,0 2 16 16,0-2-2-16,0 2 21 16,0-2 3-16,0-1 3 15,0 0-5-15,0-2 8 16,0 3-4-16,0 1 3 16,0 2-7-16,0-1 6 15,0 1 0-15,0 2 0 16,-9-1-2-16,6 0-2 15,-4 0 1-15,3 2-7 16,-5 0 10-16,6-1 22 16,-4 2 1-16,0-1-6 0,-2 0-14 15,-2-1 12 1,-1-1-15-16,-2 0 1 0,1 1-3 16,3-4-10-16,-3 1 10 15,3 0 4-15,3-2 12 16,-2 2 2-16,-2-3-9 15,-1-3 4-15,-2 5-11 16,-2-3-5-16,5 4 5 16,-5-1 3-16,0 0 2 15,2-1 23-15,-2-1-10 16,2 1 0-16,-2 2-9 16,-7 2 11-16,4-3-4 0,-8 2 10 15,1-1-26-15,3 2 8 16,-4-3 9-1,1 2-9-15,-1 1 45 0,1 0-3 16,3-2-35-16,0 2 4 16,3-3-18-16,1 2 8 15,4-2-4-15,-4 0-10 16,3 0-4-16,-3 1 8 16,1 1-13-16,-5 0 7 15,3 1-3-15,-3 0 10 16,0 2-1-16,4 2 1 15,1 0-1-15,-5-1 6 16,0 2-8-16,0-1 6 16,-7-1-6-16,2 3-7 15,-2-2 10-15,-4 2 0 0,4 0 1 16,-2 0 9-16,-5 2-9 16,2 0 28-16,-2 0 4 15,-2 3-17-15,2-6-9 16,-2 3-6-16,2 1 2 15,-2-2-3-15,5 3 3 16,-1-3-3-16,1 4 5 16,8-1-5-16,-1 2 0 15,0 2-7-15,4-1-5 16,-8 2-1-16,4 0 13 16,1 0-8-16,-5-1 7 15,1 2-3-15,4-3 8 0,-2 3-8 16,1-2 2-16,1-4-2 15,-5 3 4-15,5-3-2 16,-4 2-7-16,-2 0 8 16,-2 1-4-16,8 0-1 15,-4-1 6-15,7-1-6 16,-4 0-3-16,4-2 4 16,-3 4 1-16,3-3 2 15,0 1-1-15,-4 3 1 16,4 0-2-16,0 4 3 15,4-2 1-15,-1 0-7 16,3 0 14-16,-3-1-4 16,-3-2-1-16,0-1 33 15,0 2-33-15,-3 3 4 0,3-1-2 16,0-3-1-16,0 3-3 16,0-4 6-16,0-1-7 15,-4 4 6-15,-3-3 6 16,0 0-4-16,-5 2 1 15,5 0-6-15,-4 0 14 16,2 1-13-16,2 1 8 16,3-3 6-16,1 1-14 15,-1 0 16-15,4-3-17 16,0 3 9-16,-3-5-9 16,-1 1-2-16,1 1 3 0,-6 4-2 15,2-2-1 1,-7 6 2-16,-2-1-10 15,0 1 16-15,2 2-16 0,3 1 6 16,-1 0 2-16,5 0-4 16,0-3 3-16,3-1-2 15,-5 4 6-15,2-5-10 16,-3 3 15-16,-3 2-16 16,-4-3 8-16,-3 3-4 15,-3 0-15-15,4 0 13 16,4 0-5-16,3 0 11 15,5 0-6-15,0 0 1 16,0 0 2-16,2 0 4 0,-6 0-11 16,-3 0 5-1,-6 0 5-15,4 3-5 0,-1-1-15 16,4 2 15 0,-1 1 5-16,2-1-5 0,-2 1 13 15,5-3-14-15,2-2 13 16,-4 3-13-16,-1-3 6 15,-2 4-34-15,-6-1 1 16,1 2 19-16,1 2-5 16,2-1 19-16,0-2 23 15,6 4-18-15,3-5-5 16,0 9 5-16,3-7-5 16,-1-2-1-16,-2 3-2 15,0 1-7-15,-1-1 10 16,-4-2-7-16,9 0 12 0,-1 0-10 15,-3 2 10 1,0 0-6-16,-5 1 1 0,8 2-2 16,-3-1 2-16,-9 0-27 15,5 0 27-15,1 2-9 16,-3 0 2-16,10 0 9 16,-4 0-6-16,3-2 6 15,1 3-4-15,-1-4 0 16,8-1 1-16,-4 0 0 15,3 0-4-15,-3 1 2 16,0-1-5-16,0 0 3 16,-3 1 8-16,3 1-9 0,-4 1 6 15,4-4-1-15,0 5 1 16,0-2-2-16,0 1-6 16,6-1 2-16,-6-4-1 15,7 2 14-15,-4-1-12 16,10 2 9-16,-6-4-5 15,1 3 1-15,0 5 0 16,-8-2-3-16,0 2 8 16,0 2-10-16,0-1 10 15,3 1-8-15,6-3 6 16,-2-1-6-16,5 2 4 16,-4-1-1-16,-1-2 0 0,1 0 1 15,3 0-3-15,-2 0 7 16,2-2-12-1,-3 4 14-15,-4-2-14 0,-1 0 12 16,5 2-10-16,-3-5 5 16,-2 4 0-16,4-1 0 15,-3 0 3-15,5-2-8 16,-2 0 11-16,5-1-10 16,-1 1 9-16,1-1-10 15,-5 1 5-15,6 2 0 16,-6 2 0-16,-4 0 4 15,6 2-8-15,-5-2 7 16,6 2-7-16,-1 0 8 16,2 3-5-16,1-2 2 15,-5 0-2-15,6 0 1 0,-6 0 0 16,-4-2-2-16,-1 2 4 16,-2 0-7-16,0 2 10 15,-3 3-9-15,-6 4 9 16,2 3-10-16,-9 4 4 15,-2 5-14-15,6 4-2 16,-2 5-2-16,1 4 18 16,3 6-10-16,-1 4 5 15,2 8-45-15,2 7-75 16,4 6-104-16</inkml:trace>
  <inkml:trace contextRef="#ctx0" brushRef="#br0" timeOffset="101636.939">8395 4784 31 0,'0'0'97'16,"0"0"-57"-16,0 0 34 15,0 0-40-15,0 0 13 16,0 0-15-16,0 0-11 16,0 0 1-16,142 43-16 15,-135-32-4-15,5 2-2 16,-8-4-64-16,-4 2-278 16</inkml:trace>
  <inkml:trace contextRef="#ctx0" brushRef="#br0" timeOffset="102813.974">8507 4868 84 0,'0'0'105'0,"0"0"-56"15,0 0 31-15,0 0-13 16,0 0 13-16,0 0-9 16,0-26-8-16,-4 20-17 15,1 1-4-15,-3 1-37 16,-1 1 14-16,4 2 24 15,-4 1-39-15,-2 0 25 16,2 0-23-16,-9 0 32 16,2 0-27-16,-6 8-2 0,4 12-5 15,-2 6-4-15,10 0 18 16,4 0-10-16,4-7 0 16,0-6 4-16,0-7-24 15,16-6 25-15,7 0-10 16,-5 0 1-16,1-10 15 15,-3-12-9-15,-5-3-7 16,-6 0-3-16,-5 3 9 16,0 4 0-16,0 5-6 15,-12 8 37-15,-11 5-10 16,-4 0 8-16,1 0-33 16,-1 15-1-16,8 10-4 0,8 0 4 15,6-3-12-15,5-4 20 16,0-3-23-16,5-8 22 15,18-4-17-15,-2-3 14 16,2 0-7-16,-3-4 5 16,-4-17-4-16,-9-2 12 15,-7-5-12-15,0 1 23 16,0 5-25-16,0 8 25 16,-20 7-22-16,2 7 30 15,-5 0-33-15,8 0-1 16,7 17-7-16,8-4-84 15,0-13-163-15</inkml:trace>
  <inkml:trace contextRef="#ctx0" brushRef="#br0" timeOffset="127148.52">17086 1420 453 0,'0'0'119'15,"0"0"-71"-15,0 0 2 16,0 0-38-16,0 0 1 16,0 0-9-16,0 0 7 15,0 1 11-15,0 1-9 0,0 2 10 16,0 2 26 0,0-1 33-16,0 5-36 0,0 1 4 15,0 12-33-15,0 7-4 16,0 10-11-16,-4 10 14 15,-6 2-6-15,1 1-10 16,-2 0 0-16,8-6 12 16,3-5-20-16,0-8 18 15,0-10-19-15,0-8 9 16,0-8-26-16,0-8-91 16,0 0-65-16,0-17-114 15</inkml:trace>
  <inkml:trace contextRef="#ctx0" brushRef="#br0" timeOffset="127394.779">16983 1409 641 0,'0'0'109'15,"0"0"22"-15,0 0 8 16,0 0-56-16,225-11-69 16,-172 11-5-16,2 0-9 0,-2 0 0 15,0 0-22 1,-7 0-99-16,-20 0-93 0,-15 14-209 16</inkml:trace>
  <inkml:trace contextRef="#ctx0" brushRef="#br0" timeOffset="127583.775">16900 2013 422 0,'0'0'340'16,"0"0"-189"-16,0 0 41 16,0 0-80-16,244-22-23 15,-177 8-8-15,-8 0-61 16,-13 2-6-16,-9 5-14 0,-7 4 0 15,-2 3-110-15,-1 0-78 16,-10 0-249-16</inkml:trace>
  <inkml:trace contextRef="#ctx0" brushRef="#br0" timeOffset="127801.13">17990 1692 1005 0,'0'0'206'0,"0"0"-186"0,0 0 17 16,0 0-25-16,0 0 5 16,0 0-10-16,210-23-14 15,-146 23-16-15,1 0-114 16,-3 0-258-16</inkml:trace>
  <inkml:trace contextRef="#ctx0" brushRef="#br0" timeOffset="127976.905">18039 1869 191 0,'0'0'1194'0,"0"0"-1164"16,0 0-29-16,0 0 1 15,0 0 12-15,234-9-20 0,-125 0 6 16,3-1-74-16,-13-7-166 16,-7-2-456-16</inkml:trace>
  <inkml:trace contextRef="#ctx0" brushRef="#br0" timeOffset="128491.753">19451 1341 786 0,'0'0'361'16,"0"0"-279"-16,0 0-34 15,0 0-23-15,0 0-25 16,0 0 3-16,132-14-7 15,-63 6 13-15,0 2-19 16,-12 0 10-16,-4 1-32 16,-14 4-68-16,-16 1-40 15,-16-2-157-15,-7 2-228 0</inkml:trace>
  <inkml:trace contextRef="#ctx0" brushRef="#br0" timeOffset="128863.757">19465 1373 658 0,'0'0'72'0,"0"0"-22"16,0 0 31-16,0 0-63 16,0 0 20-16,0 0-4 15,12 36 28-15,15-32-14 16,3 0 12-16,9 0-25 16,-2 1 14-16,9-1-11 15,-4-1-33-15,-8 5 1 0,-7 0 6 16,-8 5-24-16,-10 1 14 15,-9 2-5 1,0 8-34-16,-16 4 27 0,-37 4 10 16,-9 5 0-16,-7-2 15 15,9-3-8-15,10-5 44 16,20-6-25-16,14-5 15 16,16 0-33-16,0-2 2 15,27-4-10-15,35-2 0 16,17-4 15-16,10-4-10 15,-10 0 19-15,-6 0-21 16,-20 0 0-16,-11 0 9 16,-15 0-24-16,-9 0-38 0,-9 0-166 15,-6 0-492 1</inkml:trace>
  <inkml:trace contextRef="#ctx0" brushRef="#br0" timeOffset="129990.979">19145 2460 730 0,'0'0'76'0,"0"0"-38"15,0 0 10 1,0 0-30-16,42-102-7 15,-22 64-7-15,-4 0 0 0,-6 4 9 16,-3 10 24-16,-7 6 22 16,0 6 5-16,0 6-32 15,0 3 42-15,0 3-22 16,0 0-29-16,-7 6-23 16,-3 27 0-16,1 14-9 15,5 11 8-15,4-3 1 16,0-12 0-16,0-7-6 15,4-15 13-15,22-7-20 16,-3-5 26-16,0-8-22 16,4-1 9-16,-1-4-58 15,-3-26-70-15,-7-10-234 0</inkml:trace>
  <inkml:trace contextRef="#ctx0" brushRef="#br0" timeOffset="130198.906">19339 2049 424 0,'0'0'715'15,"0"0"-665"-15,0 0 11 16,0 0 1-16,0 0-46 16,0 0-1-16,20 0-6 15,-8 0-6-15,-1 0-6 0,5 0-62 16,-2 0-73-16,-5 0-186 15,-6 0-354-15</inkml:trace>
  <inkml:trace contextRef="#ctx0" brushRef="#br0" timeOffset="130564.759">19615 2358 981 0,'0'0'219'15,"0"0"-169"-15,0 0-10 16,0 0-40-16,0 0-1 16,0 0-2-16,76 0 0 15,-42 0 2-15,0 0-86 16,-3 0-23-16,-4 2-198 0,-13 2-356 15</inkml:trace>
  <inkml:trace contextRef="#ctx0" brushRef="#br0" timeOffset="130762.111">19569 2526 812 0,'0'0'134'15,"0"0"-35"-15,0 0 16 16,0 0-65-16,0 0 3 16,202 0-50-16,-176-2-2 15,-3 2-1-15,0 0-40 0,-3 0-61 16,-2 0-186 0,-6 0-294-16</inkml:trace>
  <inkml:trace contextRef="#ctx0" brushRef="#br0" timeOffset="131011.804">20171 2484 99 0,'0'0'158'16,"0"0"-158"-16,0 0-16 16</inkml:trace>
  <inkml:trace contextRef="#ctx0" brushRef="#br0" timeOffset="131580.746">20203 2127 237 0,'0'0'524'16,"0"0"-463"-16,0 0 57 16,0 0-54-16,0 0-29 0,0 0-1 15,10-16-25 1,-10 16 27-16,0 0-24 0,0 0 26 15,0 0-19-15,0 12-7 16,0 20-12-16,0 15 0 16,0 13 0-16,0 2 1 15,0-4-2-15,7-8 12 16,2-11-21-16,2-12 21 16,-8-9-17-16,1-8 11 15,-4-4-5-15,0-4 4 16,0 1 12-16,0-3 36 15,0 0-14-15,-14 0 10 16,-13 0-44-16,1 0 2 16,-3 0-2-16,8 0 4 15,5 1-4-15,4-1-2 0,12 0-2 16,0 3-10 0,0-3 5-16,19 1-7 0,27-1 9 15,11 0 6-15,5 0 9 16,-6-8-9-16,-6-13-6 15,-8-14-31-15,-15-3-142 16,-15-6-349-16</inkml:trace>
  <inkml:trace contextRef="#ctx0" brushRef="#br0" timeOffset="132503.049">19569 1019 206 0,'0'0'207'0,"0"0"-112"15,0 0 52-15,0 0-56 16,0 0-61-16,0 0 16 16,18-29-30-16,-13 9 32 15,2-4-38-15,0-1-9 0,9 0-1 16,-1-1-5-16,-3 2-3 16,-1 2-28-16,1 10 36 15,-9 4-11-15,1 6 8 16,-1 2-39-16,3 6 5 15,-3 18 36-15,4 7 1 16,0-2 40-16,9-8-9 16,0-8-16-16,2-5-8 15,9-6-3-15,-4-2-4 16,3 0 24-16,2-16-18 16,-6-10 4-16,-3-4-7 15,-3-4-1-15,-9 6-2 0,-3 8 10 16,-4 8 9-16,0 12 42 15,0 0 8-15,0 1-49 16,0 32-20-16,0 15-2 16,8 4 2-16,7-6 0 15,11-16-6-15,6-14-49 16,5-10-186-16</inkml:trace>
  <inkml:trace contextRef="#ctx0" brushRef="#br0" timeOffset="133950.733">20843 1602 514 0,'0'0'170'0,"0"0"-105"16,0 0-38-16,0 0 22 15,0 0 9-15,0 0 26 16,64-100-45-16,-52 64 0 16,2-3-9-16,2 3-1 0,-4 4-7 15,-1 9-16 1,-4 8 16-16,2 11-21 0,-6 4 7 15,5 0-7-15,4 10-2 16,6 21-7-16,5 9 8 16,0 1 15-16,-4-4-10 15,-3-11-4-15,-5-8 9 16,1-6-12-16,-5-8 7 16,-3-4-1-16,3 0 1 15,2-4 17-15,1-22-6 16,10-6 18-16,-6-6-8 15,-2 1-23-15,-1 7 10 16,-2 7-6-16,-2 13-10 16,-4 6 10-16,-3 4-14 15,4 0 5-15,5 12-9 0,1 15-10 16,3 7 21 0,1-7 0-16,-2-7 12 0,-5-10-18 15,9-6 14-15,-5-4-1 16,15 0-5-16,4-17 18 15,13-15-17-15,-1-5 2 16,-8-4 5-16,-8 7-10 16,-13 11 13-16,-6 6-7 15,-7 11 14-15,0 6-8 16,0 0 20-16,0 2-32 16,0 28-11-16,0 8 4 15,0 6 7-15,0-8-4 0,0-6-16 16,0-7-37-1,19-8-64-15,11-4-64 0,0-10-266 16</inkml:trace>
  <inkml:trace contextRef="#ctx0" brushRef="#br0" timeOffset="134293.716">21784 1594 441 0,'0'0'248'0,"0"0"-200"0,0 0 77 15,0 0 9 1,0 0-65-16,0 0 4 0,72-75-41 16,-56 42 26-16,-9 0-23 15,-7 7 3-15,0 8-36 16,0 10 27-16,0 6-18 15,0 2 14-15,0 0-18 16,0 4-7-16,0 23-7 16,0 5 7-16,0 0-9 15,0-6 19-15,0-10-17 16,0-4 15-16,0-8-16 16,4-2-3-16,8-2-113 0,-1 0-83 15,1-22-219 1</inkml:trace>
  <inkml:trace contextRef="#ctx0" brushRef="#br0" timeOffset="134443.724">21913 1238 922 0,'0'0'223'16,"0"0"-97"-16,0 0-92 15,0 0-25-15,0 0-9 16,0 0-12-16,-11 0-36 15,11 0-99-15,0 0-257 16</inkml:trace>
  <inkml:trace contextRef="#ctx0" brushRef="#br0" timeOffset="134986.617">22546 1583 686 0,'0'0'259'0,"0"0"-111"16,0 0-69-16,0 0-60 16,0 0 30-16,16-130 3 15,-12 85-35-15,-1-2 22 16,-3 5-24-16,0 5 22 16,0 7-29-16,0 16 30 15,0 1-29-15,0 11 15 16,0 2-24-16,0 0-2 15,0 0 1-15,16 0-17 16,-2 0 8-16,6 2 20 16,-1 6-21-16,-3-2 20 15,-5 6-15-15,-8 2 6 16,6 9 0-16,-9 8 12 0,0 8-4 16,0 1 30-16,0 1-36 15,0-4 20-15,4-5-12 16,6-4-9-16,10-6 5 15,-1-4-9-15,1-2 3 16,1-6-8-16,2-4-9 16,5 0-63-16,-1-6-92 15,-1 0-238-15</inkml:trace>
  <inkml:trace contextRef="#ctx0" brushRef="#br0" timeOffset="135337.952">23061 1614 795 0,'0'0'238'0,"0"0"-183"16,0 0-3-16,0 0-31 15,0 0 0-15,0 0-4 16,96-54 14-16,-73 24 6 15,-4-1-5-15,-8 6 22 16,-2 4-38-16,-9 12 26 16,0 4-31-16,0 5 28 15,0 0-31-15,0 10-8 0,0 23-5 16,3 9 5 0,8 3-3-16,-2-10 12 0,5-7-2 15,2-8 0-15,-6-8-7 16,-1-7 7-16,2-4-14 15,1-1-32-15,2-10-114 16,-1-18-68-16,-13-8-311 16</inkml:trace>
  <inkml:trace contextRef="#ctx0" brushRef="#br0" timeOffset="135490.333">23173 1345 697 0,'0'0'415'15,"0"0"-337"-15,0 0 29 0,0 0-63 16,0 0-7-16,0 0-37 16,0-4-29-16,0 4-168 15,-4 0-657-15</inkml:trace>
  <inkml:trace contextRef="#ctx0" brushRef="#br0" timeOffset="140230.884">6695 4598 330 0,'0'0'57'0,"0"0"-52"16,0 0-2-16,0 0-3 15,0 0 0-15,0 0 0 16,0 0 8-16,0 18-16 16,0-17 5-16,0 2-88 15</inkml:trace>
  <inkml:trace contextRef="#ctx0" brushRef="#br0" timeOffset="140565.69">6662 3534 400 0,'0'0'424'15,"0"0"-388"-15,0 0 29 16,0 0-44-16,0 0-15 16,0 0 2-16,0 0-16 15,0 0-53-15,0 0-29 16,0 0-9-16,0 0-136 15,14 0-69-15</inkml:trace>
  <inkml:trace contextRef="#ctx0" brushRef="#br0" timeOffset="140810.738">7790 3341 467 0,'0'0'289'0,"0"0"-289"15,0 0-10-15,0 0-42 16,0 0-84-16,0 0-48 15,11 1 64-15</inkml:trace>
  <inkml:trace contextRef="#ctx0" brushRef="#br0" timeOffset="141043.703">8038 3702 854 0,'0'0'20'0,"0"0"-20"0,0 0-39 15,0 0-69-15,0 0-182 16</inkml:trace>
  <inkml:trace contextRef="#ctx0" brushRef="#br0" timeOffset="141261.696">7702 4098 455 0,'0'0'0'0,"0"0"-226"16</inkml:trace>
  <inkml:trace contextRef="#ctx0" brushRef="#br0" timeOffset="141499.781">7290 3789 703 0,'0'0'127'0,"0"0"-126"0,0 0-1 16,0 0-9-16,0 0-29 15,0 0-65-15,-4-1-44 16,16 1-142-16</inkml:trace>
  <inkml:trace contextRef="#ctx0" brushRef="#br0" timeOffset="141779.766">6607 4473 492 0,'0'0'56'0,"0"0"-11"16,0 0-13-16,0 0-30 0,0 0-2 16,0 0-82-16,39-34-188 15</inkml:trace>
  <inkml:trace contextRef="#ctx0" brushRef="#br0" timeOffset="142019.138">6250 5011 519 0,'0'0'137'16,"0"0"-137"-16,0 0-151 16,0 0-290-16</inkml:trace>
  <inkml:trace contextRef="#ctx0" brushRef="#br0" timeOffset="142266.818">6665 5603 560 0,'0'0'204'16,"0"0"-199"-16,0 0 21 15,0 0-20-15,0 0-6 16,0 0-18-16,60-15-39 16,-37 8-235-16</inkml:trace>
  <inkml:trace contextRef="#ctx0" brushRef="#br0" timeOffset="142521.74">7316 5057 317 0,'0'0'0'0,"0"0"-29"16,0 0-58-16</inkml:trace>
  <inkml:trace contextRef="#ctx0" brushRef="#br0" timeOffset="142776.788">7550 5488 637 0,'0'0'105'0,"0"0"-69"0,0 0 50 16,0 0-19-16,0 0-45 15,0 0-19-15,14 2-3 16,-9-2-46-16,-1 0-78 16,3 0-86-16,0 8-125 15</inkml:trace>
  <inkml:trace contextRef="#ctx0" brushRef="#br0" timeOffset="142986.848">7557 6176 522 0,'0'0'109'0,"0"0"-108"16,0 0-1-16,0 0-63 15,0 0-256-15</inkml:trace>
  <inkml:trace contextRef="#ctx0" brushRef="#br0" timeOffset="143250.017">8167 6703 326 0,'0'0'769'16,"0"0"-769"-16,0 0-20 16,0 0-15-16,0 0-7 15,0 0-121-15,-7 2-41 16,37-2-127-16</inkml:trace>
  <inkml:trace contextRef="#ctx0" brushRef="#br0" timeOffset="143518.678">8945 6253 585 0,'0'0'295'0,"0"0"-295"15,0 0-42-15,0 0 40 16,0 0-76-16,0 0-100 16,-42-27-138-16</inkml:trace>
  <inkml:trace contextRef="#ctx0" brushRef="#br0" timeOffset="143758.155">8312 5931 298 0,'0'0'747'0,"0"0"-730"16,0 0-17-16,0 0-5 16,0 0-15-16,0 0 15 15,69 8-24-15,-23 0-100 16,0 2-63-16,-5 0-326 16</inkml:trace>
  <inkml:trace contextRef="#ctx0" brushRef="#br0" timeOffset="143977.665">9219 6336 866 0,'0'0'198'16,"0"0"-198"-16,0 0 0 15,0 0-3-15,0 0 2 16,0 0-58-16,46 11-60 16,-15-11-86-16,-5 0-391 15</inkml:trace>
  <inkml:trace contextRef="#ctx0" brushRef="#br0" timeOffset="144216.938">10352 5654 323 0,'0'0'0'16</inkml:trace>
  <inkml:trace contextRef="#ctx0" brushRef="#br0" timeOffset="144471.173">9349 5289 732 0,'0'0'179'0,"0"0"-179"15,0 0-125-15,0 0 60 16,0 0-35-16,0 0-26 16,157 0-196-16</inkml:trace>
  <inkml:trace contextRef="#ctx0" brushRef="#br0" timeOffset="144674.488">10051 4977 610 0,'0'0'48'0,"0"0"-48"16,0 0-376-16</inkml:trace>
  <inkml:trace contextRef="#ctx0" brushRef="#br0" timeOffset="144885.653">10875 4834 245 0,'0'0'478'0,"0"0"-478"15,0 0-20-15,0 0-87 16,0 0-102-16,0 0 32 16</inkml:trace>
  <inkml:trace contextRef="#ctx0" brushRef="#br0" timeOffset="145079.05">10555 4365 588 0,'0'0'169'16,"0"0"-169"-16,0 0-70 15,0 0-31-15,0 0-84 16,0 0-30-16</inkml:trace>
  <inkml:trace contextRef="#ctx0" brushRef="#br0" timeOffset="145309.669">9787 4334 682 0,'0'0'0'0,"0"0"-37"16,0 0-95-16,0 0 39 15,0 0-59-15</inkml:trace>
  <inkml:trace contextRef="#ctx0" brushRef="#br0" timeOffset="145545.271">9761 3669 275 0,'0'0'681'16,"0"0"-681"-16,0 0-63 0,0 0 35 16,0 0-41-16,0 0 37 15,79-43-114-15,-40 28-261 16</inkml:trace>
  <inkml:trace contextRef="#ctx0" brushRef="#br0" timeOffset="145726.305">10737 3310 548 0,'0'0'0'0,"0"0"-108"16,0 0-74-16</inkml:trace>
  <inkml:trace contextRef="#ctx0" brushRef="#br0" timeOffset="145926.865">10737 3310 528 0,'92'99'213'16,"-92"-99"-213"-16,0 0-2 0,0 0-31 15,0 0-58-15,0-2-98 16,0-7-142-16</inkml:trace>
  <inkml:trace contextRef="#ctx0" brushRef="#br0" timeOffset="146146.638">9315 3244 437 0,'0'0'301'0,"0"0"-301"16,0 0-136-16,0 0-120 16,0 0-68-16</inkml:trace>
  <inkml:trace contextRef="#ctx0" brushRef="#br0" timeOffset="146338.819">9131 3909 642 0,'0'0'4'16,"0"0"-4"-16,0 0-280 16</inkml:trace>
  <inkml:trace contextRef="#ctx0" brushRef="#br0" timeOffset="146565.843">8500 3052 671 0,'0'0'69'0,"0"0"-63"15,0 0-6-15,0 0-8 16,0 0-46-16,0 0-77 15,-13-13-149-15</inkml:trace>
  <inkml:trace contextRef="#ctx0" brushRef="#br0" timeOffset="146977.666">7751 2821 368 0,'0'0'302'0,"0"0"-248"15,0 0 6-15,0 0-26 16,0 0-34-16,0 0-26 16,-33-10-81-16,17 10-199 15</inkml:trace>
  <inkml:trace contextRef="#ctx0" brushRef="#br0" timeOffset="147238.993">6547 3039 204 0,'0'0'514'0,"0"0"-485"0,0 0-28 16,0 0 30-16,0 0-31 16,0 0-34-16,-43 15-110 15,29 0-273-15</inkml:trace>
  <inkml:trace contextRef="#ctx0" brushRef="#br0" timeOffset="147457.819">5784 3557 791 0,'0'0'95'0,"0"0"-95"0,0 0-15 15,0 0-35-15,0 0-82 16,0 0-246-16</inkml:trace>
  <inkml:trace contextRef="#ctx0" brushRef="#br0" timeOffset="147646.085">5600 4209 176 0,'0'0'370'0,"0"0"-370"16,0 0-7-16,0 0-53 16,0 0-265-16</inkml:trace>
  <inkml:trace contextRef="#ctx0" brushRef="#br0" timeOffset="147818.653">6025 4792 821 0,'0'0'111'16,"0"0"-111"-16,0 0-140 15,0 0-131-15</inkml:trace>
  <inkml:trace contextRef="#ctx0" brushRef="#br0" timeOffset="-187230.271">16990 3982 435 0,'0'0'123'16,"0"0"-75"-16,0 0-4 15,0 0-25-15,0 0-3 16,0 0-16-16,0 0 36 16,-3 0-16-16,3 0 31 15,0 0-7-15,0 0 17 0,0 6-23 16,0 7-4-16,0 6 11 16,0 14-28-16,0 10 12 15,0 9-18-15,0 9 19 16,-7 8-29-16,-6-5 9 15,6 1-4-15,0-6-8 16,0-14 2-16,2-6 0 16,1-13-2-16,4-8-1 15,0-10-7-15,0-8-94 16,0 0-69-16,0-24-56 16,0-16-71-16</inkml:trace>
  <inkml:trace contextRef="#ctx0" brushRef="#br0" timeOffset="-187003.28">16682 4114 789 0,'0'0'137'16,"0"0"-101"-16,0 0 26 15,0 0 4-15,0 0 14 16,241-36-30-16,-161 31-31 15,-1 2 2-15,-6 1-19 16,-8 2-2-16,-12 0-15 16,-10 0-39-16,-10 0-55 15,-13 6-91-15,-20 11-181 16</inkml:trace>
  <inkml:trace contextRef="#ctx0" brushRef="#br0" timeOffset="-186825.891">16850 4703 852 0,'0'0'161'0,"0"0"-16"15,0 0-51-15,0 0 4 16,202-13-57-16,-156 7-15 16,-12 2-22-16,5 4-8 15,1 0-78-15,3 0-99 16,-1 0-189-16</inkml:trace>
  <inkml:trace contextRef="#ctx0" brushRef="#br0" timeOffset="-186601.446">17947 4395 1219 0,'0'0'24'0,"0"0"-10"15,0 0-9-15,0 0-3 0,0 0-2 16,253-13-25-16,-200 13-130 16,-10 0-279-16</inkml:trace>
  <inkml:trace contextRef="#ctx0" brushRef="#br0" timeOffset="-186411.709">17765 4711 1147 0,'0'0'60'0,"0"0"-57"0,195-25 11 16,-93 6-11-16,10 5 6 15,-3-3-18-15,-13 4-140 16,-20 1-342-16</inkml:trace>
  <inkml:trace contextRef="#ctx0" brushRef="#br0" timeOffset="-185828.616">19764 3712 632 0,'0'0'147'0,"0"0"-121"0,0 0 17 16,0 0-29-16,-39 108-5 16,39-36 12-16,3 10-5 15,17 14 28-15,-4 15-10 16,-13 11 0-16,-3 7-11 16,0-1-2-16,0-10-17 15,-16-12 7-15,-10-12-4 16,-8-13-4-16,-5-17 7 15,2-14 8-15,-2-14 22 16,-3-10-8-16,1-10 30 16,-5-8-29-16,-7-4 5 15,-5-4-38-15,5 0 11 0,3 0-11 16,17 0-3 0,13-4-24-16,20-6-76 0,0-3-39 15,46-4-198-15,21-5-142 16</inkml:trace>
  <inkml:trace contextRef="#ctx0" brushRef="#br0" timeOffset="-184966.75">20678 4567 747 0,'0'0'54'16,"0"0"91"-16,0 0-67 15,0 0-57-15,0 0-16 16,53-128 28-16,-37 78 0 15,-5-5-2-15,1 0-14 16,-1 3-12-16,1 4 7 16,3 11-9-16,0 9 13 15,5 10-14-15,-9 10 8 0,1 7-10 16,-1 1-1 0,1 0-8-16,2 8 7 0,2 14-6 15,-5 7 16-15,-3 7 4 16,-4 7 2-16,-4-1 10 15,0-2-7-15,0-5 12 16,0-6-20-16,14-2 0 16,2-8-3-16,3-1-3 15,1-4-6-15,1-4 14 16,-1-2-23-16,6-5 3 16,1-3-73-16,5 0-45 15,-2-31-180-15</inkml:trace>
  <inkml:trace contextRef="#ctx0" brushRef="#br0" timeOffset="-184650.468">21322 3848 1118 0,'0'0'39'0,"0"0"6"16,0 0-30-16,0 0-11 15,0 0-4-15,0 0 0 16,138-19-1-16,-118 19 9 16,-3 3-20-16,-4 11 24 15,-10 6-5-15,-3 6 4 16,0 6 24-16,-3 1-9 0,-20 0 0 16,-4-3 4-16,4-4-15 15,16-6 0-15,-2-5-8 16,9-1-5-16,0-5 6 15,6 1-16-15,27-1-24 16,13-5-59-16,7 0-46 16,-3-4-268-16</inkml:trace>
  <inkml:trace contextRef="#ctx0" brushRef="#br0" timeOffset="-184281.522">22203 4479 189 0,'0'0'695'0,"0"0"-683"16,0 0 86-16,0 0-52 15,0 0 28-15,0 0-26 16,122 3 15-16,-86-26-33 15,-3-2-20-15,-6-8 2 16,-15-3-4-16,-5 3 23 16,-7-3-27-16,-3 7 8 0,-43 4-6 15,-7 10 12-15,-6 9-9 16,3 6-1 0,-1 0-8-16,4 14-11 0,18 16 5 15,12 6-21-15,23-1 16 16,0-2-64-16,8-7-2 15,30-12-32-15,4-7-43 16,4-7-31-16,0-11-84 16</inkml:trace>
  <inkml:trace contextRef="#ctx0" brushRef="#br0" timeOffset="-183578.65">22371 3657 585 0,'0'0'347'0,"0"0"-326"0,0 0 7 15,-37 129 6-15,37-56 19 16,0 14-8-16,34 4 17 16,5-1-34-16,1-4 9 15,-1-10-24-15,-2-12 43 16,-1-12-49-16,-6-16 25 15,-7-11-7-15,-13-12-11 16,-1-7-4-16,-2-6-3 16,-7 0 7-16,11 0-14 15,5-15 47-15,7-21-37 16,0-12 0-16,3-3-10 0,1 2 0 16,-4 8-3-1,0 13-1-15,-11 15-5 0,-8 13 5 16,-1 0-1-16,4 23-17 15,6 19 21-15,-3 8 2 16,6 2 8-16,-5-12-9 16,1-8 0-16,-1-12 0 15,5-10 10-15,-2-7-12 16,5-3 10-16,8 0 2 16,12-23-8-16,2-11 17 15,5-6-16-15,-7-3 2 16,-9 3-4-16,-4 9 3 0,-10 11-8 15,-5 11 16-15,-11 8-25 16,0 1 26-16,0 6-23 16,0 26 17-16,0 8-7 15,0 0 1-15,0-7 0 16,0-12-2-16,0-7 9 16,0-9-19-16,19-5 25 15,11 0-26-15,9-5 20 16,11-17-13-16,-1-10 6 15,-3-1-1-15,-9-5 0 16,-1 11 5-16,-10 9-11 16,-12 8 17-16,-8 10-21 15,-6 0 23-15,0 5-18 16,0 30 8-16,0 12-3 0,-9 3 0 16,9-5-17-16,0-12-46 15,39-13-132-15,21-18-168 16</inkml:trace>
  <inkml:trace contextRef="#ctx0" brushRef="#br0" timeOffset="-181591.487">20065 3591 117 0,'0'0'431'0,"0"0"-254"15,0 0-56-15,0 0-31 16,0 0-37-16,0 0-44 16,0-6 10-16,0 6-17 0,0 0 17 15,0 0 2 1,0 0 23-16,0 0-22 0,0 0 1 16,0 0 15-16,0 0-11 15,0 0 15-15,0 0-30 16,0 0 21-16,0 0-30 15,-4-1 21-15,-15 1-22 16,-4 0-2-16,-11 0 0 16,-5 5-15-16,-3 15 10 15,-3 10-21-15,14 7 16 16,20 7-39-16,11 2-12 16,0 4-38-16,30-3-75 15,9-4-135-15</inkml:trace>
  <inkml:trace contextRef="#ctx0" brushRef="#br0" timeOffset="-164186.825">16751 4703 343 0,'0'0'99'16,"0"0"-65"-16,0 0 21 15,0 0-3-15,0 0 16 16,0 0-22-16,0 0-9 16,0 0-15-16,0 0 13 0,0 0 12 15,0 0-16-15,0 0 5 16,0 0 13-16,0 0 30 16,0 0-37-16,0 0 2 15,0 0-30-15,0 0 9 16,0 0-11-16,0 0-8 15,0 0 1-15,0 0 2 16,0 0 2-16,18 0-8 16,5 0 20-16,0 0-20 15,4 0 9-15,4-3-10 16,0 3 0-16,2 0-1 16,6 0 4-16,-5 0-10 15,5 0 5-15,-6 0-28 16,-3 0-44-16,-7-2-92 0,-19-6-364 15</inkml:trace>
  <inkml:trace contextRef="#ctx0" brushRef="#br0" timeOffset="-160243.766">15039 6625 210 0,'0'0'108'0,"0"0"-31"0,0 0-10 16,0 0 29-16,0 0-44 16,0 0 3-16,0 0-35 15,0 0 9-15,0 0-9 16,0 0-2-16,0 0 16 15,0 0-2-15,0 0 31 16,0 0-11-16,0 0-1 16,0 0-30-16,0 0 16 15,0 3-28-15,0 12 4 16,0 14-8-16,-3 12-3 0,-10 9 8 16,3 6-6-1,-3 7 2-15,3-1 2 0,1-6-11 16,2-7 12-16,3-12-14 15,4-9 5-15,0-7 0 16,0-7 0-16,0-9-9 16,0-2-1-16,0-3-55 15,0 0-29-15,-7 0-57 16,-5-22-201-16</inkml:trace>
  <inkml:trace contextRef="#ctx0" brushRef="#br0" timeOffset="-159981.785">14829 6559 429 0,'0'0'315'0,"0"0"-219"16,0 0 62-16,0 0-55 15,0 0 0-15,0 0-71 16,207-23 19-16,-167 22-49 16,-4-3 3-16,-6 4-5 15,-4 0-8-15,-6 0-70 16,-10 8-49-16,-10 12-133 16,0 5-167-16</inkml:trace>
  <inkml:trace contextRef="#ctx0" brushRef="#br0" timeOffset="-159771.928">14737 7215 1104 0,'0'0'86'0,"0"0"-34"15,0 0 63-15,0 0-69 16,0 0-31-16,233-38-8 15,-187 33-14-15,-12 1-2 16,-8 4-60-16,-6 0-82 0,-10 0-86 16,-10 0-373-16</inkml:trace>
  <inkml:trace contextRef="#ctx0" brushRef="#br0" timeOffset="-159546.676">15591 6860 924 0,'0'0'175'0,"0"0"-160"15,0 0-17-15,0 0 8 0,0 0-9 16,0 0 3-16,0 0-16 15,230-6-159-15,-200 6-172 16</inkml:trace>
  <inkml:trace contextRef="#ctx0" brushRef="#br0" timeOffset="-159354.779">15478 7132 313 0,'0'0'799'16,"0"0"-792"-16,0 0 3 16,0 0 42-16,221-12-26 0,-138 2-24 15,-3 4-2-15,-8-1-20 16,-13 1-163-16,-15-3-423 16</inkml:trace>
  <inkml:trace contextRef="#ctx0" brushRef="#br0" timeOffset="-158630.799">17723 6370 712 0,'0'0'97'0,"0"0"27"16,0 0-38-16,0 0-14 15,0 0-29-15,0 0 6 16,-91-28-20-16,68 28-17 0,-3 0-12 16,-2 11 3-1,6 14-15-15,10 11 7 0,8 18 3 16,4 20 1-16,0 13-3 15,0 13 4-15,16 14-1 16,-5 6-1-16,-11 1-17 16,0-8 18-16,-7-13-9 15,-29-12-2-15,-13-14 24 16,-1-9-8-16,1-15 13 16,-1-11 20-16,8-10-8 15,8-10-12-15,8-4 1 16,3-7-13-16,7-4 3 15,5-2-2-15,4-2-3 16,7 0 1-16,-5 0-8 16,5 0-30-16,0-14-52 0,28-12-37 15,16-8-198 1</inkml:trace>
  <inkml:trace contextRef="#ctx0" brushRef="#br0" timeOffset="-158099.559">18319 6338 541 0,'0'0'182'0,"0"0"-120"15,0 0 13-15,0 0 14 16,0 0-48-16,0 0 2 16,-66-27 8-16,50 27-10 15,2 0-1-15,-9 0-27 16,0 0 18-16,0 0-18 15,0 16 9-15,0 4-19 16,13 10 1-16,4 7-3 0,6 16-2 16,0 9 0-1,23 10 1-15,13 8-5 0,-17 11 14 16,-8 6-20-16,-11 8 23 16,0-5-20-16,-20-6 17 15,-22-13-10-15,-8-9 1 16,6-8 0-16,2-10 36 15,-1-5-18-15,6-13 17 16,2-10-33-16,8-9 15 16,4-9-9-16,9-1-13 15,-2-6 5-15,4 2-27 16,5-3-30-16,3 0-45 0,4 0-71 16,0 0-264-1</inkml:trace>
  <inkml:trace contextRef="#ctx0" brushRef="#br0" timeOffset="-154512.832">18924 7142 491 0,'0'0'148'0,"0"0"-103"16,0 0 19-16,0 0-20 0,0 0-16 16,0 0-3-1,0 0 55-15,0 0-33 0,0 2-1 16,0-2-7-16,0-13 18 15,8-8-24-15,7-5-10 16,-3-11 2-16,2-6-17 16,-1-1 2-16,-3-5-2 15,3 4-9-15,-6 4 10 16,0 4-12-16,2 6 6 16,-2 12-3-16,0 4 4 15,-4 8-4-15,3 4 0 16,1 3 11-16,9 0-23 15,7 0 24-15,7 0-10 16,3 12-2-16,-3 6 16 16,-10 2-15-16,-4 9 2 0,-9 2 9 15,-7 7-12-15,0 7 18 16,0 2-14-16,0-3 24 16,0-5-24-16,0-5 11 15,0-7-11-15,0-6-4 16,0-4 0-16,19-10 2 15,4-2-8-15,0-5 7 16,0 0-7-16,4-6-81 16,-1-25-15-16,-3-13-198 15,-9-12-472-15</inkml:trace>
  <inkml:trace contextRef="#ctx0" brushRef="#br0" timeOffset="-154192.8">19507 6441 718 0,'0'0'256'15,"0"0"-234"-15,0 0 0 16,0 0-15-16,0 0-3 16,0 0 28-16,59-14 2 15,-49 14-3-15,-6 5-11 16,-4 10 28-16,0 3-21 15,0 6 26-15,0 4-39 16,-23 3 9-16,0 2-20 0,3-5 9 16,10-2 8-1,3-8-17-15,7-5-2 0,0-4 10 16,0-5-19-16,37-2 18 16,2-2-20-16,10 0-22 15,1 0-65-15,-4 0-84 16,-9 0-387-16</inkml:trace>
  <inkml:trace contextRef="#ctx0" brushRef="#br0" timeOffset="-153785.382">20144 6984 592 0,'0'0'152'15,"0"0"-98"-15,0 0 8 16,0 102 21-16,30-84-47 16,6-5 0-16,-3-6-7 15,-6-4 7-15,5-3-11 16,1 0-9-16,1-17 36 15,5-16-16-15,-2-12-15 16,-9-5-16-16,-14 0-3 16,-10 0-2-16,-4 6 0 0,-7 6-1 15,-32 5 5-15,-11 11-10 16,-3 11 14-16,0 11-16 16,4 0 8-16,12 13-5 15,5 22-9-15,18 6-1 16,14 5-11-16,0-4-22 15,0-5-33-15,30-13-108 16,-4-18-56-16,4-6-165 16</inkml:trace>
  <inkml:trace contextRef="#ctx0" brushRef="#br0" timeOffset="-153048.827">20484 6314 645 0,'0'0'226'0,"0"0"-192"16,0 0 6-16,0 121 28 16,0-70-14-16,0 8-14 15,0 3 7-15,3 6-12 16,10 0 9-16,-3 6-35 15,6-3 14-15,-2 0-19 16,-5-14 8-16,2-12-10 0,1-12 4 16,-8-17 8-16,3-8-6 15,0-8 3-15,2 0-6 16,14-14 26-16,7-30-16 16,7-13 5-16,2-4-15 15,0 3-2-15,-9 16-3 16,-11 16 0-16,-8 12 0 15,-7 9 0-15,-4 5-4 16,0 10 8-16,3 25 16 16,2 7-20-16,-1 4 11 15,3-9-11-15,-3-4 0 16,3-11 0-16,5-10 3 16,-1-8-6-16,8-4 12 15,11 0-16-15,9-20 14 0,3-12-3 16,-1-6 2-16,-2-1-11 15,-9-1 5-15,-7 7 0 16,-3 8 0-16,-13 11 5 16,-4 10-9-16,-3 4 13 15,0 0 6-15,0 24-11 16,0 15 10-16,0 8-11 16,0-4-2-16,0-11 0 15,6-10 0-15,8-11-2 16,12-8 5-16,10-3-17 15,10-10 26-15,10-22-18 16,-3-8 9-16,0-2-5 16,-10-1 1-16,-10 7 0 0,-10 7-5 15,-7 10 13 1,-12 13-18-16,-4 6 20 0,0 3-20 16,0 30 20-16,-4 14-17 15,-12 7 7-15,16 0-19 16,0-10-53-16,20-8-75 15,33-15-14-15,5-14-154 16</inkml:trace>
  <inkml:trace contextRef="#ctx0" brushRef="#br0" timeOffset="-135207.724">8404 4864 160 0,'0'0'89'16,"0"0"-52"-16,0 0 11 16,0 0 0-16,0 0 2 15,0 0-6-15,0 0-22 16,0 0 5-16,0-1 15 16,0 1 13-16,0 0-35 15,0 0 3-15,0 0 83 0,0 0-97 16,0 0-6-1,0-3-3-15,0 3 2 0,0 0 4 16,0 0 16-16,0 0-9 16,0 0 14-16,0 0-20 15,0 0 11-15,0-1-2 16,0 1 8-16,0 0 5 16,0 0-14-16,0 0-3 15,0 0-6-15,0 0-8 16,0 0 7-16,0 0-10 15,0 0 5-15,0 0 0 16,0 0-5-16,0 0 2 16,0 0-1-16,0 0-16 0,0-3 15 15,0 0-18-15,0-2 22 16,11-5-9-16,5 0 4 16,-6-2-20-16,6 2 2 15,0-2-5-15,-2 2 2 16,-1 0 12-16,-3-3-11 15,-3 5 19-15,6-3-13 16,-3-1 17-16,3-1-13 16,1 0 10-16,-5-1-6 15,5 2-1-15,2 0 10 16,0 2-14-16,1-4 4 16,3 2 4-16,-4-1 9 15,3 2-15-15,-1-1 12 16,1-3 1-16,-3 2 0 0,4 1 0 15,-6-3-1-15,5 4 2 16,1-6 2-16,-6 4-7 16,2-3 11-16,7-3-9 15,-4 4 4-15,-1-4-1 16,1 1 1-16,1 0 1 16,3 1-1-16,-4-4 1 15,-1 2-2-15,1 0 4 16,-3 0 1-16,-1 2-3 15,4 1 15-15,-3-1-4 16,3 0-7-16,-1 1 2 16,1-7-3-16,4 4-8 0,-3-3 11 15,-1 2-8-15,1-1 6 16,-2-1-4-16,5 2 3 16,-8 3-5-16,0-2 1 15,-3 3 0-15,4-2 8 16,2 0-7-16,1-2 3 15,4 0 2-15,-7 0-9 16,2-2 7-16,-2 4-6 16,3-3 2-16,4 2 0 15,0-4-2-15,0 6 6 16,4-4-9-16,-4-1 10 16,3 3-10-16,-6-3 10 0,-3 1-9 15,-1 5 7-15,-5 0-3 16,1 1 2-16,4-1-1 15,2 1-1-15,-2 1 4 16,3 0 0-16,-5 2-3 16,2-2 5-16,0-3-5 15,-2 2 4-15,9-3-4 16,-3 1 1-16,3 0 1 16,0 1-1-16,-4-2-1 15,-1 2 4-15,5-2 3 16,-4 2-8-16,4-1 15 15,-3-1-11-15,3 3 1 16,-6-3-4-16,3 1 6 0,-1-1 7 16,1-1-8-16,-1 0 11 15,-1 3-13-15,5-1 5 16,-4 5-8-16,4-5-2 16,0 2 5-16,4 1-4 15,0-3 0-15,-4 1 0 16,-1-1-6-16,1 0 13 15,-7 3-12-15,2-2 10 16,-6 2-6-16,-1 0 2 16,1 2-1-16,3 0 0 15,-3 0 1-15,2 2 0 16,2-3 4-16,-4 1-5 16,3 1 4-16,1-1-4 15,-2 3 6-15,-2 1-10 0,-5 4 6 16,-3 0-2-16,-4 4 3 15,0 0-3 1,0 0 0-16,0 0 6 0,0-2-15 16,0 1 6-16,12-6-8 15,-1 1-33-15,5-3 9 16,3-6-13-16,-1 3 5 16,1 0 23-16,-6 2-41 15,-13 9-85-15,0 1-133 16</inkml:trace>
  <inkml:trace contextRef="#ctx0" brushRef="#br0" timeOffset="-133227.236">8468 4868 226 0,'0'0'124'0,"0"0"-64"16,0 0 4-16,0 0-44 16,0 0 7-16,0 0-20 15,0 0 12-15,0 0 6 16,0 0 45-16,0 0-6 16,0 0-43-16,0 0-2 15,0 0-16-15,0 0 12 16,5 0-14-16,13 0 21 15,5-8-4-15,3 2 7 16,6-1-8-16,-2-4-11 16,0 3 3-16,0 0-5 15,2-2-5-15,2 1 6 0,-4-1-6 16,0-1 6-16,2 1-9 16,-6-1 6-16,4 0-3 15,-3 1 1-15,-1 0 0 16,1 2 0-16,-4-1 4 15,3 2-9-15,1-1 10 16,0 0-8-16,1-2 6 16,2-1-5-16,0 0 2 15,0-1 0-15,2 0-2 16,-2-3 4-16,0 4-4 16,-3-1 8-16,-1 2-12 15,-3-1 12-15,4 2-10 16,-4 1 5-16,0-2-2 0,3 2 0 15,4-2 1-15,9-2 0 16,-5-1 5-16,5-1-10 16,-6 3 10-16,3-4-9 15,1 4 8-15,-2-2-7 16,-1 3 3-16,1-2 0 16,-5 0 0-16,0 2 3 15,0-1-9-15,-3 0 12 16,5 1-10-16,-6-2 11 15,4 2-10-15,0 1 4 16,6-4-2-16,1 3-1 16,2-3 2-16,10 1-2 0,1-3 6 15,-4 1-7 1,3 0 6-16,1-2-6 0,-4 2 8 16,-2-2-7-16,6-2 2 15,-8 5 0-15,1 0 0 16,-6 1-3-16,-2-3 0 15,2 4 6-15,-1-6-7 16,1 3 9-16,-2 0-8 16,-1-1 4-16,5-1-1 15,-2-3 0-15,2 5 0 16,-2-2-2-16,2-1 5 16,-6 5-6-16,6-3 5 15,-9 1-4-15,9 0-10 0,-2-4 12 16,-1 4-9-16,-3-3 6 15,1 4-5-15,-6 1-3 16,-1-1 8-16,-1 1-3 16,-3 1 5-16,8-2 0 15,-1-1-6-15,-4 1 7 16,1-1 0-16,-1 4-1 16,-6 0 3-16,3-1-4 15,-7 3 3-15,3 2-6 16,-5-2 10-16,2 0-10 15,-2 1 6-15,2-1-1 16,0 3 0-16,-5 3-1 0,-8 0-1 16,-3 2 4-16,0 0-5 15,0 0 2-15,0 0-6 16,-3 0-92-16,-20 0-144 16,3 2-174-16</inkml:trace>
  <inkml:trace contextRef="#ctx0" brushRef="#br0" timeOffset="-124001.265">9540 3784 174 0,'0'0'84'0,"0"0"-35"16,0 0 10-16,0 0-31 16,0 0-1-16,0 0-8 15,0 0-13-15,0 0 13 16,0 0 7-16,0 0 15 15,0 0-6-15,0 0 9 16,0 0-23-16,0 0-7 0,0 0 2 16,0 0-8-16,0 0 23 15,0 0 0-15,0 0 18 16,0 0 3-16,0 0 13 16,0 0-30-16,0 0-16 15,0 0-7-15,0 0-2 16,0 0 5-16,0 0-9 15,0 0 2-15,0 0-5 16,0 0-1-16,0 0 2 16,0 0-8-16,0 0 6 15,0 0-2-15,0 0 2 16,0 0 2-16,0 0 5 16,0 0-6-16,0 0 15 0,3 0-14 15,1 0 4 1,8 0-6-16,-8 0 0 0,8 0 0 15,-1 2-1 1,-4 0 3-16,5-1-3 0,-1-1-2 16,-2 3 5-16,-2-2-8 15,0 2 11-15,5-1-10 16,-5 2 8-16,4-2-5 16,-2-2 0-16,-2 2 1 15,0-1-1-15,2 2 2 16,1-1-1-16,3 0 0 15,-6 1 1-15,3 0 2 16,-1 0-4-16,-2 2 1 16,0-4-1-16,2 2 0 0,2-1 0 15,-4 0-2-15,2 0 7 16,-2 2-9-16,0-2 10 16,2 2-8-16,-2-2 5 15,3 2-4-15,-1 2 1 16,2-2 0-16,1-1-2 15,-5 1 7-15,0 3-8 16,2-1 7-16,-2-2-3 16,0 2 2-16,2 0-5 15,-5-2 2-15,3 5 0 16,0-2 2-16,2-1 1 16,-2-2-3-16,0 2 7 15,-4-2-8-15,6 4 5 0,2 1-3 16,-4 0 1-1,2 1-1-15,-2 0-1 0,0 0 0 16,2 3-1-16,-2-2 4 16,0 1-7-16,2 0 9 15,1 1-10-15,-3-2 10 16,2 2-8-16,2-2 5 16,-2 0-2-16,-2-4 0 15,-4 0 1-15,1-3-3 16,-1-1 8-16,1 4-12 15,5-1 12-15,-6-1-11 16,4 6 9-16,2-1-8 16,2-2 3-16,1 0 1 15,-1 2-2-15,0-4 5 0,1 2-5 16,-1 2 8-16,-3-2-10 16,3 2 7-16,-4-2-6 15,-2-2 2-15,2 0 1 16,1 2 0-16,-5 0 0 15,2 0-1-15,-5 1 0 16,4-2-1-16,-1 0 4 16,1 4-4-16,3-5 3 15,-7 2-1-15,0-2 1 16,4-1 1-16,1-3-4 16,-5 1 3-16,3-3-6 15,-3 0 10-15,0 2-9 16,0-1 9-16,0 3-9 0,0-1 7 15,0 1-3-15,0-2 0 16,0-2 2-16,0 0-8 16,0 0 4-16,0 0-33 15,0 0-109-15,0 0-97 16</inkml:trace>
  <inkml:trace contextRef="#ctx0" brushRef="#br0" timeOffset="-122075.993">9906 3479 226 0,'0'0'93'0,"0"0"-27"0,0 0 16 16,0 0-33-16,0 0 4 15,0 0-5-15,0 0 19 16,0 0-24-16,0 0-12 16,0 0-1-16,0 0-4 15,0 0 11-15,0 0-16 16,0 0 8-16,0 0-12 15,0 0 12-15,-4 0-10 0,4 0 10 16,0 0-9 0,0 0-4-16,0 0-1 0,0 0 4 15,0 0-2 1,0 0-14-16,0 0 15 0,0 0-17 16,0 0 4-16,0 0 0 15,0 0-6-15,0 0 1 16,0 0 0-16,0 0-1 15,0 0 4-15,0 0-5 16,0 0 5-16,0 0-6 16,0 0 1-16,0 5 0 15,0-1-2-15,16 0 3 16,-2 0 1-16,2 2 0 16,4-1 0-16,-6 1 2 15,2 0-3-15,-2 0 2 0,2 0-1 16,0 1 3-16,-2-4-3 15,2 2 0-15,-6-2-2 16,3 0 2-16,-3 2 0 16,-1-3 0-16,-5 2 5 15,3-2-6-15,-4 0 3 16,6 2-2-16,-5-2 0 16,3 0 0-16,-4 2 0 15,1-1 1-15,1-1-2 16,-1 3 8-16,3-2-11 15,0 1 10-15,2 3-6 16,-6-3 0-16,8 2 4 0,-7 0-4 16,8 1-3-16,-1-1 2 15,-3-3 2-15,3 3-3 16,-7-2 10-16,4 2-15 16,-1-2 13-16,1 3-7 15,-1-2 1-15,-2 1 0 16,6 0 0-16,-8 0 1 15,6 2-2-15,-6-2 3 16,5 2 1-16,-5 1-2 16,6-2-1-16,-6 2 3 15,4-3-3-15,4 2 0 16,-2-2 1-16,-2-1-2 16,0 4 8-16,-2-2-14 15,2 2 16-15,1 1-15 16,-1-4 13-16,5 3-13 0,-5 1 11 15,-3 1-7-15,1-1 2 16,-2 0 0-16,-3-2 0 16,8-1 3-16,-1 0-6 15,1-1 6-15,0 2-4 16,-5 0 4-16,-3 0-3 16,0 5 1-16,0-5 0 15,0 1-2-15,4 1 4 16,-1-2-6-16,2 3 8 15,-1-4-7-15,3 1 6 0,-3 2-7 16,-1-4 4 0,2 5-1-16,-1-3 0 0,0-3 0 15,-1 1-2 1,4 2 4-16,-3-2-7 0,-4 2 10 16,9 3-8-16,-6 0 6 15,4 2-3-15,2-3 1 16,-2-2-1-16,-3 0-2 15,3-2 2-15,-4-2-2 16,3 0 5-16,-3 0-4 16,-3-2 4-16,4-1 2 15,-4 2-3-15,0-2-4 16,0 2 4-16,0 1 2 16,0-2 7-16,0 3-9 15,0-2 8-15,0-2-5 0,3 1-3 16,-3-2 4-16,0 0-6 15,4 0 0-15,-4 0 0 16,0 0-7-16,0 0-17 16,0 0 4-16,0 0-10 15,0 0 6-15,0 3-57 16,0 3-28-16,0 0 14 16,0-1 51-16,0 4 21 15,0-1-12-15,3-4-115 16,-3-1-159-16</inkml:trace>
  <inkml:trace contextRef="#ctx0" brushRef="#br0" timeOffset="-118437.16">8866 4435 182 0,'0'0'69'0,"0"0"-14"0,0 0-31 15,0 0-5-15,0 0 9 16,0 0-13-16,0 0-6 15,0 0 12-15,0 0-16 16,0-1 10-16,0-1-3 16,0 2 15-16,0-3 11 15,0 3 2-15,0 0 3 16,0 0 14-16,0 0-13 16,0 0-13-16,0 0 13 0,0 0-12 15,0 0 1 1,0 0-14-16,0 0 5 0,0 0-5 15,0 0-5-15,0 0-8 16,0 0-5-16,0 0 1 16,0 0 1-16,0 0-1 15,3 0 1-15,8 0 2 16,1 0-1-16,6 0 12 16,1 0-5-16,4 0 6 15,4 0-8-15,-1 0-9 16,6 0 4-16,-5 6 3 15,-4-2-2-15,0 2-4 0,-6 1 5 16,-1-2-6 0,-5-1 4-16,-2 1-2 0,-2-1-1 15,-4 2 9-15,5 3-9 16,-3 2 20-16,5 4-15 16,-2 2 11-16,0 1-15 15,-1 0 7-15,1 0-8 16,4 0 7-16,-5-1 1 15,5-2-8-15,-5-1 6 16,-3-6-4-16,0-3-1 16,-1-4 2-16,2-1 0 15,-5 0-2-15,0 0 13 16,4 0 4-16,-4 0-3 16,0 0-5-16,0 0-8 15,0 0 4-15,0 0-7 0,0 0-35 16,0 0-167-16,-16 0-436 15</inkml:trace>
  <inkml:trace contextRef="#ctx0" brushRef="#br0" timeOffset="-116409.817">7778 4432 6 0,'0'0'122'0,"0"0"-100"0,0 0 26 16,0 0 20-16,0 0-33 15,0 0-4-15,-27-4 26 16,27 4 7-16,0-2 23 16,0 2-16-16,0 0 17 15,0 0-42-15,0 0 9 16,-3 0-4-16,-1 0 0 15,4 0-6-15,-3 0-28 16,-6 0-8-16,-2 15-4 16,4 7-10-16,-2 4 9 15,9 1-10-15,0-1 3 16,0-4 3-16,23-4-1 16,4-8-10-16,-1-6 9 0,1-4-16 15,1 0 10 1,-7-2 7-16,8-22 1 0,-12-8 0 15,-1-7 4-15,-9-3-4 16,-3 2-9-16,-4 2-21 16,0 4-7-16,0 8-8 15,-11 10 26-15,-12 5 13 16,-3 11-8-16,-1 0 14 16,4 6-16-16,-3 21-21 15,3 9-22-15,3 2 13 16,4-2 18-16,13-5-23 15,3-12 37-15,0-6-50 0,0-9-52 16,23-4-11 0</inkml:trace>
  <inkml:trace contextRef="#ctx0" brushRef="#br0" timeOffset="-116100.967">7935 3994 567 0,'0'0'121'0,"0"0"-97"16,0 0-6-16,0 0 14 15,0 154 68-15,0-85 11 0,0 5-41 16,0 0-53-16,0-4-6 15,4-9-9-15,-1-14-2 16,4-11 2-16,-3-11-1 16,-1-9-2-16,3-6-3 15,-3-6-35-15,1-2-54 16,3-2-40-16,2 0-13 16,-2 0-254-16</inkml:trace>
  <inkml:trace contextRef="#ctx0" brushRef="#br0" timeOffset="-115481.027">8179 4182 445 0,'0'0'110'0,"0"0"-35"16,0 0-49-16,0 0-9 15,0 0 46-15,0 103-7 16,0-69-1-16,0-4-8 15,7-3 1-15,13-12-23 16,-6-3-2-16,6-8-16 16,-5-4-3-16,0 0-1 0,4 0 0 15,4-6 6 1,-4-17 2-16,1-9 14 0,-6-3-25 16,-2-1 7-16,-8-3-6 15,-4 4-2-15,0 5-6 16,0 1-6-16,-12 10 3 15,-11 5 8-15,0 8-1 16,5 6 6-16,-5 0-6 16,0 1-2-16,-4 16-56 15,1 4-13-15,3 1 0 16,7-1 2-16,12-3-86 16,4-8-95-16</inkml:trace>
  <inkml:trace contextRef="#ctx0" brushRef="#br0" timeOffset="-115365.251">8179 4182 646 0</inkml:trace>
  <inkml:trace contextRef="#ctx0" brushRef="#br0" timeOffset="-115294.022">8179 4182 646 0,'-5'53'108'0,"28"-53"57"0,4 0-46 0,-1-4-72 16,6 2-43-16,2 0-2 15,4 2-2-15,0 0-69 16,-12 0-237-16</inkml:trace>
  <inkml:trace contextRef="#ctx0" brushRef="#br0" timeOffset="-113148.962">8926 4342 208 0,'0'0'161'0,"0"0"-54"0,0 0 25 15,0 0-47-15,0 0-41 16,0 0-5-16,0 0 13 16,0 0-18-16,0 0 17 15,0-1-10-15,0 1 0 16,0 0-10-16,0 0-3 16,0 0-11-16,0 0 6 15,0 0-6-15,0 0-8 16,0 0 10-16,0 0-9 15,0-2 17-15,0 2-19 0,0 0 15 16,0 0-16 0,0 0 3-16,0 0-7 0,0 0 0 15,0 0-3-15,0 0 0 16,0 0-4-16,0 0 8 16,0 0-4-16,0 0 2 15,3 0 2-15,6 3-3 16,2 4 0-16,-1 1 7 15,6-2-8-15,4 0 5 16,-1 3-2-16,-1-3 0 16,-2-1 1-16,0 1-4 15,-6 0 3-15,-2 0-3 16,4 0 0-16,-5 2 2 16,2 0-6-16,1-2 10 15,-3 0-10-15,6 1 8 0,-6-2-5 16,-4 3 3-16,6 1-2 15,-5-1 0-15,-1-1 1 16,1 4 8-16,-1 0-5 16,5-1 6-16,0 2-10 15,-4 1 3-15,-1-3 2 16,1-1-6-16,0 2 2 16,-4-4-1-16,5 4 0 15,-2-1 0-15,1 0 0 16,-1 2 2-16,-3-2-4 15,4 2 8-15,0-2-7 16,1-3 4-16,-2 2-1 0,1-6-1 16,-1 2 1-16,1-1 2 15,-4 0-1-15,4 0-4 16,-4-2 6-16,3 0-5 16,-3 0 7-16,0-2-9 15,0 0 8-15,0 0-8 16,0 0 4-16,0 0-2 15,0 0 1-15,0 0 4 16,0 2-4-16,0-2 0 16,0 0 1-16,0 0 3 15,0 0-4-15,0 0-1 16,0 0 8-16,0 0 7 16,0 0-6-16,0 0 12 15,0 0-20-15,0 0 13 16,5 0-12-16,-5 0 6 0,0 0-7 15,0-4 15-15,0-10-8 16,0-5-6-16,0 0-2 16,0-1-4-16,0 0 0 15,-5 2 2-15,-2 0-1 16,0 0-7-16,-5-1 9 16,1 1-14-16,-1 5 9 15,4 0 2-15,1 1 4 16,-1 5-5-16,0 0 11 15,1 1-12-15,-5 1 12 0,5-2-11 16,-4 0 5 0,-1-1 0-16,-2-1 0 0,-2 1 1 15,0 0-5 1,5 0 6-16,-5 1-7 0,6 3 10 16,1-2-4-16,2-1 1 15,3 3-4-15,1-2 3 16,-1 0-1-16,4-1 0 15,-5 2 1-15,1-1-3 16,4 5 8-16,0-1-11 16,0 2 10-16,0 0-9 15,0 0 8-15,0 0-7 16,0 0 3-16,0 0-1 16,0 0-2-16,0 0 1 15,-3 0-6-15,3 0 14 0,0 0-10 16,0 0 7-16,0 0-6 15,0 0-5-15,0 0-22 16,0 0-28-16,0 2-98 16,19 5-200-16</inkml:trace>
  <inkml:trace contextRef="#ctx0" brushRef="#br0" timeOffset="-105858.172">5627 5067 364 0,'0'0'340'0,"0"0"-304"15,0 0 2-15,0 0-31 16,0 0-7-16,0 0 15 16,55 80 85-16,-38-34-42 15,3 4-32-15,-4 0 9 16,-9-5-20-16,3-7 1 15,-1-8-14-15,-2-13-2 16,-3-4 3-16,-4-9-4 0,3-4 1 16,-3 0-45-1,6-6-15-15,-6-25-25 0,0-13-10 16,0-9-32-16,-9-1 88 16,-2 1 12-16,-5 5-23 15,9 6-16-15,0 8 66 16,2 10 46-16,5 4 92 15,0 8-53-15,0 2-36 16,0 2 29-16,0 2-21 16,0-3-12-16,26 4-39 15,10 1 1-15,1 0 4 16,5 2-1-16,-12 0 3 16,-3 2-11-16,-11 0 8 15,-13 0-9-15,-3 0 8 16,0 0-6-16,0 0-1 0,0 12 6 15,0 5 4-15,0 6 6 16,-7-3-13-16,-16 2-5 16,0 0 8-16,-3 2-8 15,6 1 4-15,1 0-2 16,5 1-2-16,10 2 6 16,4-2-6-16,0 1 1 15,0-8 1-15,0 2 2 16,18-5-3-16,14-4 2 15,-2-6 4-15,0 0 5 16,-7-2 8-16,-4 0-2 16,-8 1-4-16,-2-4-8 0,-2 0-4 15,4 2-4-15,-3 3-13 16,-4-4-81-16,-4-2-338 16</inkml:trace>
  <inkml:trace contextRef="#ctx0" brushRef="#br0" timeOffset="-99029.956">8213 4945 99 0,'0'0'113'15,"0"0"-31"-15,0 0 2 16,0 0-54-16,0 0-30 16,0 0 2-16,-4-13-5 0,-8 12 6 15,5-1 0-15,0 0 5 16,-2-2-5-16,6-1 27 16,3 4 5-16,0-3-33 15,0 1 0-15,0 2-4 16,0 1-4-16,0 0-17 15,0 0-29-15,0 0 4 16,0 0-51-16,0 0-21 16</inkml:trace>
  <inkml:trace contextRef="#ctx0" brushRef="#br0" timeOffset="-97738.138">8473 4909 26 0,'0'0'123'0,"0"0"-100"16,0 0-17-16,0 0-11 15,0 0 12-15,0 0-7 16,-23 0 8-16,18 1 14 15,1-1 7-15,1 0 27 16,-4 0-2-16,-6 0-27 16,6 0 7-16,-4 0-15 0,-4 0-6 15,-1 0-12-15,-2 0 2 16,-5 0-2-16,4-3 8 16,-8-3-4-16,0 2-5 15,1-1 9-15,-9-1 6 16,4 2 12-16,-2 3-3 15,-3-2-14-15,-1 2 23 16,2 1-30-16,1-3 3 16,-1 3-6-16,1 0-5 15,1-1 5-15,-3 1 14 16,-6 0-1-16,5-2 32 16,-6 2-21-16,-3-3 11 0,0 2-17 15,-7-2-13 1,0-1-5-16,0 0 0 0,0-1 4 15,7-1 5-15,0-1 3 16,4 3 3-16,4-2 24 16,0 1-28-16,0 0 24 15,3-2-22-15,5 6 1 16,3-3 2-16,1 1-6 16,-1-2-20-16,1-1 18 15,-2 2-18-15,-3-2 17 16,1 2-7-16,-3 0 0 15,-3 2 1-15,-1 0-2 16,2 2 2-16,5-2-2 16,0 0-6-16,-2 0 2 0,2-1-11 15,0 2-2-15,3 0-8 16,1-4 26-16,-4 4-13 16,-6-1 6-16,6-1 3 15,-9 3-8-15,6 0 7 16,-1 0 5-16,-1 0-6 15,5 0 11-15,0 0-7 16,-2-1 4-16,2 1-2 16,-4 0 0-16,-5 0 1 15,2 0-5-15,-9 0 8 16,3 0-9-16,6 0 2 16,-2 0 1-16,6 0 4 15,-3 0-3-15,6 0 1 0,0 0-2 16,-5 0 2-1,5 0-13-15,0 0 11 0,3 0 4 16,1 0-10-16,-1-3 8 16,-1-3-3-16,1 0 4 15,-3 0-1-15,0 0 2 16,0 3 2-16,-2 2-5 16,-1-4 8-16,-6 4-5 15,5-2 14-15,1-1 38 16,4-1-53-16,8 3-2 15,-2 0-3-15,-4 0-9 16,-1 2 1-16,-2 0-3 0,0 0 13 16,0 0 3-16,-2 0-6 15,-1 0 9-15,10 0-9 16,0 0 9-16,15 0-6 16,5 0 2-16,-1-2 0 15,-8 0-1-15,1 0 4 16,-5 0-9-16,-3 2 12 15,5-2-8-15,-2 2 6 16,5 0-6-16,-5 0 4 16,9 0-2-16,-2 0 0 15,-1 0 3-15,1 0-7 16,2 0 9-16,0 0-5 16,7 0 0-16,-4-2 27 15,-5 0-7-15,6 2-4 0,-4-2 6 16,3-1-1-16,4 2 3 15,0-1-13-15,0 2 4 16,0-3-13-16,0 3-4 16,0 0-15-16,0 0-8 15,0 0-50-15,7 0-1 16,16 5-78-16,0-5-406 16</inkml:trace>
  <inkml:trace contextRef="#ctx0" brushRef="#br0" timeOffset="-95027.176">8503 5139 66 0,'0'0'198'15,"0"0"-142"-15,0 0 11 16,0 0-17-16,0 0-14 16,0 0 15-16,4-4-13 15,-1 4-19-15,-3 0-13 16,0 0 22-16,0 0-14 16,0 0-6-16,0 0-8 0,0 0 7 15,4 0 6 1,-1 0 3-16,3 0 20 15,1 0-23-15,0 10 1 0,5 4-12 16,-1 5 4-16,5 2-6 16,-6 6 0-16,6-1 0 15,-5 0-2-15,-2 0-1 16,1-2-20-16,3 0 14 16,-3-4-13-16,1-2 16 15,1-2-1-15,-5-6 0 16,6-4 0-16,-10-2-5 15,4-4-3-15,-3 0-53 16,-4 0-17-16,0 0-55 16,0 0-89-16</inkml:trace>
  <inkml:trace contextRef="#ctx0" brushRef="#br0" timeOffset="-94422.01">8645 5264 178 0,'0'0'23'0,"0"0"-6"16,0 0-2-16,0 0 18 15,0 0 9-15,0 0 32 0,0-3-41 16,0 3 6-16,0 0-21 16,0 0 24-16,0 0-20 15,0 0 11-15,0 0-19 16,0 0-8-16,3-1-2 16,11-6 6-16,6 2 4 15,-1-4-13-15,4 1-2 16,-3 3 6-16,-3-1-10 15,6 2 2-15,-3-5-12 16,6 4-2-16,-3-2-43 16,4 1 41-16,-1-2-34 15,-3 3 30-15,0-2-7 16,-3 1 7-16,-1 0 14 16,-1 2 2-16,1-2 7 15,4 0-5-15,-3 0 1 0,3 0-9 16,-4 3-29-16,-1-1-23 15,-2-1 27-15,0-1-97 16</inkml:trace>
  <inkml:trace contextRef="#ctx0" brushRef="#br0" timeOffset="-93754.098">9276 5075 31 0,'0'0'44'16,"0"0"-7"-16,0 0-15 15,0 0-7-15,0 0 2 16,0 0-10-16,135-40-7 15,-116 36 0-15,-5 2 1 16,2 1-1-16,4-4 5 0,-6 1 14 16,5 2 20-1,-3-2 0-15,-2 2-17 0,6-4-19 16,-4 2 9-16,1-2 1 16,3 2-2-16,3-2-2 15,3 0 0-15,-3 0-6 16,0 0-3-16,0 0 0 15,0-1 5-15,0 0-5 16,-3-1-1-16,-3 1-2 16,3 6-6-16,-8-3 4 15,2 2 3-15,-1-2 2 16,1 0 0-16,2-3-1 16,3 1-1-16,4-1 2 0,4-1 0 15,-1-3 2 1,1 1-8-16,-1-2 0 0,1 3 3 15,-1-4-3-15,1 6-6 16,-4 0-11-16,-4 1 23 16,-3 2 1-16,-5 0-1 15,1 1 0-15,-1 1-2 16,-4-2-1-16,2-1 6 16,-2 1-3-16,0 0 1 15,13-2 1-15,-5-2-2 16,5 4 0-16,-2-2-2 15,-10 3 4-15,-4 0 2 0,3 2 0 16,-3-1-4 0,-1-2 12-16,9-1 1 0,-4 3 0 15,0-2 18-15,-4 4-12 16,3-2-2-16,-7 0 34 16,0 2-34-16,0 0 8 15,0 0-13-15,0 0 8 16,0 0-14-16,0 0 13 15,0 0-19-15,0 0 10 16,0 0-10-16,-4 2-13 16,1 0 13-16,3-2-53 15,0 0-6-15,0 0-126 16</inkml:trace>
  <inkml:trace contextRef="#ctx0" brushRef="#br0" timeOffset="-93345.843">10302 4596 576 0,'0'0'148'0,"0"0"-58"0,0 0 2 16,0 0-23-16,0 0-16 16,0 0-13-16,-3 2-20 15,15 11 11-15,11 6-24 16,7 1 15-16,-4 3-17 15,-3 2 7-15,4-1-4 16,3-2-6-16,-3 0-3 16,-4-2 8-16,-4-5-10 15,-8-5 8-15,-2-3-10 16,-6 2-18-16,-3-4-36 0,0-3-210 16,0-2-319-16</inkml:trace>
  <inkml:trace contextRef="#ctx0" brushRef="#br0" timeOffset="-92344.168">9517 5350 239 0,'0'0'152'16,"0"0"-94"-16,0 0 15 15,0 0-13-15,0 0-10 16,0 0 11-16,0 4-2 16,0-4 9-16,0-8 15 15,0-12-23-15,0-4-17 16,0-5-25-16,0-1 10 16,0 3 5-16,0 2-5 0,0 6-4 15,0 4-14-15,0 9 11 16,0 2-19-16,0 4 1 15,0 0-1-15,3 0-4 16,6 0-5-16,5 0-2 16,2 0 5-16,0 0 3 15,-2 0-5-15,-1 0 9 16,-3 4-6-16,3 4 6 16,-3 2-1-16,-3 5 0 15,2 0-1-15,-2 8-1 16,0-2 0-16,2 8 2 15,2-1 3-15,-4-2-6 0,2-2 5 16,-2-2-7 0,0-10 9-16,-4-4-9 0,3-6 3 15,1-2 0-15,0 0-9 16,2 0-25-16,5-2-48 16,2-14-123-16,-6-6-214 15</inkml:trace>
  <inkml:trace contextRef="#ctx0" brushRef="#br0" timeOffset="-90874.122">9817 3615 125 0,'0'0'97'16,"0"0"-42"-16,0 0-47 15,0 0 0-15,0 0-15 0,0 0 7 16,0 0-5 0,0 24-24-16,0-24 25 0,0 0-5 15,0 0-19-15,0 0-61 16</inkml:trace>
  <inkml:trace contextRef="#ctx0" brushRef="#br0" timeOffset="-90710.561">9817 3615 99 0,'-17'62'37'15,"-3"-27"-3"-15,4 1-7 16,-1 0-5-16,8-3-22 16,2-4-53-16,3-11 49 0,4-6-8 15,0-6-138-15</inkml:trace>
  <inkml:trace contextRef="#ctx0" brushRef="#br0" timeOffset="-90431.675">9929 3545 132 0,'0'0'107'0,"0"0"-102"16,0 0 19-16,0 0 20 0,0 0-11 16,0 0-12-16,-7 81 50 15,-2-56-49-15,2 3 13 16,3-1-3-16,-3-1-29 16,2-1-1-16,-2-5 2 15,3-1-8-15,-3-9-45 16,7-6-37-16,0-4-60 15,0 0-95-15</inkml:trace>
  <inkml:trace contextRef="#ctx0" brushRef="#br0" timeOffset="-90223.628">9985 3626 23 0,'0'0'100'16,"0"0"-26"-16,0 0-7 15,0 123-27-15,0-84-35 16,-10-1-5-16,-3-8-38 16,6-6-34-16,0-8-3 15</inkml:trace>
  <inkml:trace contextRef="#ctx0" brushRef="#br0" timeOffset="-89988.106">10081 3643 364 0,'0'0'132'15,"0"0"-89"-15,0 0-2 16,0 0-3-16,0 0-12 15,0 136-5-15,-11-94-9 16,-1 3-3-16,-2-5-7 16,1-8-4-16,3-6-20 15,6-10-40-15,4-6-16 16,0-10-55-16,0 0-83 16</inkml:trace>
  <inkml:trace contextRef="#ctx0" brushRef="#br0" timeOffset="-89758">10219 3713 204 0,'0'0'164'0,"0"0"-115"16,0 0 49-16,0 0-38 15,0 0 13-15,0 0-46 16,-7 121-16-16,-6-85-9 15,6-2-3-15,-1-8 4 16,4-8-6-16,0-6-14 0,4-6-32 16,0-6-90-16,0 0-11 15,13-3 36-15</inkml:trace>
  <inkml:trace contextRef="#ctx0" brushRef="#br0" timeOffset="-89584.465">10329 3749 185 0,'0'0'153'15,"0"0"-10"-15,0 0-35 16,0 0-76-16,0 0-22 16,0 0-7-16,-38 135 5 15,35-93-8-15,-6-4 1 16,6-6-1-16,3-10-41 0,0-8-17 16,0-5-33-1,0-9 2-15,0 0-68 0</inkml:trace>
  <inkml:trace contextRef="#ctx0" brushRef="#br0" timeOffset="-89427.886">10401 3863 285 0,'0'0'55'0,"0"0"3"15,-11 129-33-15,8-83-8 16,-6-6-17-16,6-5-5 15,3-11-54-15,0-13-76 0</inkml:trace>
  <inkml:trace contextRef="#ctx0" brushRef="#br0" timeOffset="-35047.744">8804 3259 238 0,'0'0'291'0,"0"0"-182"16,0 0-41-16,0 0-40 15,0 0-25-15,0 0 5 16,-4 0-7-16,4 0 5 0,-3 10 18 15,3 3 24 1,-4 6 11-16,-1 3-5 0,5 1-10 16,0 2-34-16,0-1 4 15,0-5-13-15,5-2 1 16,9-9-2-16,6-4-12 16,-1-4-18-16,4 0 7 15,4-20 20-15,-4-12 3 16,-4-7 8-16,-12-4-7 15,-3-2 14-15,-4 5 14 16,0 4-6-16,-16 8-15 16,-14 6 2-16,-4 11 4 15,-1 10-4-15,1 1 7 16,1 6-11-16,-3 22-6 0,6 10-20 16,14 4 1-16,13 5-51 15,3-7-8-15,0-8-23 16,3-9-53-16,20-13 14 15,4-6-13-15,-4-4-93 16</inkml:trace>
  <inkml:trace contextRef="#ctx0" brushRef="#br0" timeOffset="-34319.492">8929 2813 552 0,'0'0'143'0,"0"0"-107"15,0 0 10-15,0 0-20 16,0 0 63-16,0 0 12 16,0 104-50-16,0-59-14 15,0 9-16-15,4 6 7 16,-4 2-18-16,5 2 5 15,2-7-14-15,-3-9 0 16,12-10-1-16,-9-14 1 16,3-8-1-16,3-9 0 15,-6-4-1-15,0-3 8 0,-2 0-11 16,6 0 8-16,5-21 6 16,-2-5 10-16,9-8 13 15,0 0-26-15,0 6-4 16,-4 6-3-16,-3 11 0 15,-9 8-5-15,-3 3-2 16,-1 0 6-16,5 12-7 16,4 14 8-16,-5 2 4 15,5 0 1-15,-5-10-4 16,1-5 0-16,-3-6-1 16,-2-4 5-16,1-3-2 15,-1 0-1-15,8 0-4 16,5-10-4-16,7-12 6 15,4-6 1-15,-4 0 3 16,0 1-8-16,-8 10 2 0,-4 7-4 16,-7 5 11-16,-4 5-12 15,0 0 7-15,0 0-4 16,0 20 3-16,0 0 1 16,0 0 7-16,0-8-5 15,3-6-1-15,6-6 3 16,-5 0-3-16,6 0 1 15,6 0-4-15,4-9 4 16,6-12 2-16,-3-3 7 16,-9 6-10-16,-1 6 7 15,-10 6-8-15,-3 6 10 16,0 0-6-16,0 4-4 0,0 26 1 16,0 10-2-16,4 4 1 15,8 0-23-15,11-11-107 16,-2-13-273-16</inkml:trace>
  <inkml:trace contextRef="#ctx0" brushRef="#br0" timeOffset="-30873.782">8494 4868 242 0,'0'0'260'15,"0"0"-154"-15,0 0-36 16,0 0-12-16,0 0-31 15,0 0 10-15,0 0-27 16,0 3-2-16,0-3-6 16,6 0-4-16,8-7-72 15,12-9-69-15,10 0-196 16</inkml:trace>
  <inkml:trace contextRef="#ctx0" brushRef="#br0" timeOffset="-25464.317">10810 4309 420 0,'0'0'132'0,"0"0"-20"16,0 0-60-16,0 0-28 15,0 0-3-15,0 0 14 16,0 0-9-16,0-2-1 16,0 2 27-16,-4 0-34 15,4 0 8-15,0 0 9 0,0 0 3 16,0 0-2-16,0 0-3 16,0 0-23-16,0 0 9 15,0 0 1-15,0 0-6 16,0 0 3-16,0 0-14 15,0 0 7-15,0 0-10 16,0 0-3-16,4 8-1 16,15 12 3-16,4 4 2 15,0 3 0-15,-5 6 1 16,-2 0-2-16,0 0 8 16,-9 2-5-16,0-3-3 15,2 0 5-15,-2-6-9 16,0-2 8-16,5-5-7 0,-1-6 5 15,-4-6-3 1,5-2 1-16,-5-3 0 0,-3-2 5 16,-4 0 1-16,0 0 4 15,0 0-10-15,0 0 5 16,0 0-5-16,0 0-39 16,0 0-41-16,0 0-164 15,0 0-325-15</inkml:trace>
  <inkml:trace contextRef="#ctx0" brushRef="#br0" timeOffset="-24698.43">10569 4676 82 0,'0'0'150'0,"0"0"-54"16,0 0-42-16,0 0 3 15,0 0-7-15,0 0 29 16,-23 0 8-16,16 0-34 15,4 0-31-15,-1 0 4 16,-1 2 18-16,1-2-19 16,4 0 6-16,0 0-6 15,0 0-12-15,0 0-9 16,0 0 0-16,0 0-4 16,20 0 5-16,19-2 8 15,7-10 34-15,3-2-12 16,4-4-22-16,-7 0 14 0,4 0-8 15,-13 1 6 1,-11 5-11-16,-6 2-10 0,-10 5 14 16,-1 3-13-1,-5 0 4-15,-1 2-9 0,-3 0 10 16,0 0-8-16,0 0 1 16,0 0-3-16,0 0-32 15,0 0-56-15,0 0-134 16,0 0-59-16</inkml:trace>
  <inkml:trace contextRef="#ctx0" brushRef="#br0" timeOffset="-23828.554">10863 5261 391 0,'0'0'208'0,"0"0"-133"16,0 0 1-16,0 0-1 16,0 0-9-16,0 0-1 15,0 12-54-15,-7 3-8 16,0 1 2-16,7 2-1 15,0-2 13-15,0-2 4 16,0 1-10-16,0-4 0 0,0-3-2 16,17-4-5-16,3-4-4 15,6 0 3-15,1-10 20 16,-1-14-3-16,1-9-6 16,-8-1 5-16,-6 1 1 15,-10 0 5-15,-3 3-12 16,0 0 7-16,0 3-12 15,-7 4 8-15,-21 5-7 16,-2 7-1-16,7 5-6 16,-4 6-2-16,4 0-6 15,4 17-28-15,1 11-4 16,2 6 3-16,13 4 1 0,3-2-33 16,0-3-49-1,0-8-56-15,19-12-82 0,4-9-57 16</inkml:trace>
  <inkml:trace contextRef="#ctx0" brushRef="#br0" timeOffset="-23266.559">11077 4859 362 0,'0'0'283'0,"0"0"-176"0,0 0 29 16,0 0-42 0,0 0-50-16,0 0-24 0,-4 70-15 15,-5-34 9-15,6 4 0 16,-1 2 8-16,1 0-10 16,3 3-5-16,0-3 2 15,0-2-8-15,0-3 2 16,0-5 1-16,10-7-6 15,3-6 4-15,3-6-4 16,-6-7 1-16,-3-6 0 16,6 0 0-16,-3 0 2 15,6-12 22-15,7-10 15 0,-3-7 27 16,-6-4-24-16,5-3-2 16,-8-1 0-16,1 5-18 15,-1 2-14-15,-2 10 0 16,-2 7-5-16,0 4 6 15,-3 7-16-15,1 2 12 16,-2 0-9-16,4 0-2 16,6 0-1-16,-3 5 5 15,6 3 2-15,-9 5-2 16,1 3 6-16,-5 4-3 16,-3 8 2-16,0 7 17 15,0-4-10-15,0 0 4 16,0-7-13-16,9-6 2 15,2-6-2-15,4-6-1 16,0-4-1-16,13-2-14 0,-2 0-48 16,8 0-93-1,-7-18-205-15</inkml:trace>
  <inkml:trace contextRef="#ctx0" brushRef="#br0" timeOffset="-16196.545">2961 10499 441 0,'0'0'198'15,"0"0"-113"-15,0 0-20 16,0 0-25-16,0 0-40 16,0 0 11-16,0 0 2 15,0 0 40-15,-3-2-9 16,3 2 14-16,-4 0-8 15,1 0-22-15,-8 12-7 0,-1 8-17 16,1 7 3-16,-1 0-4 16,4 3-3-16,8-1 4 15,0-8-8-15,0-4 4 16,11-9-2-16,21-6-10 16,2-2-10-16,12-10-4 15,-1-21 26-15,1-11 9 16,-8-3 6-16,-12-2 0 15,-10 0-14-15,-9-3 7 16,-7 1-8-16,0 9 0 16,0 8 2-16,-10 10 1 15,-13 14 12-15,0 8-9 16,-8 0 12-16,0 15-18 0,-3 27-36 16,4 8-53-16,7 5-19 15,4-3 1-15,11-8-41 16,8-16-120-16</inkml:trace>
  <inkml:trace contextRef="#ctx0" brushRef="#br0" timeOffset="-15318.709">3126 9778 296 0,'0'0'348'16,"0"0"-227"-16,0 0 25 16,0 0-56-16,0 0-53 15,0 0-9-15,0-13-26 16,0 17 2-16,0 20-1 15,0 12 9-15,0 11 3 16,-4 11 6-16,4 9-6 16,0 10-1-16,0 7-6 15,0 3-5-15,0-10 0 16,20-10 0-16,-1-13-1 0,4-16-1 16,-5-11-1-16,-2-10 0 15,-6-7-1-15,-1-6 0 16,-5-1-2-16,-1-3-1 15,-3 0 8-15,0 0-1 16,7 0-2-16,6-18 9 16,6-11 17-16,4-11 5 15,-2-1-20-15,2 2-10 16,-3 11-4-16,-4 8-7 16,-2 13 8-16,-5 7-25 15,-2 0 5-15,9 13-13 16,7 21 18-16,0 13 14 15,3 3 2-15,-8-3-1 0,-2-5 5 16,-6-9-7-16,-1-14 7 16,-2-6-7-16,0-9 7 15,-1-4-5-15,1 0 1 16,9-13-5-16,1-14 1 16,6-12 4-16,4-1 18 15,-8 1-11-15,1 8-5 16,-10 12 1-16,3 6-4 15,-10 13 1-15,-3 0 0 16,4 2 0-16,3 26-10 16,9 11 7-16,3 2 3 15,4 0 9-15,-3-11-7 0,-6-10 0 16,2-11 0 0,-2-6-2-16,-2-3 0 0,11 0 0 15,7-21 3-15,1-8 3 16,4-10 21-16,-5-1-19 15,-11 2 12-15,-4 8-18 16,-3 12 6-16,-8 12-6 16,-1 6-1-16,-3 0 11 15,0 10-12-15,0 28 0 16,0 12 0-16,0 11 26 16,0-8-22-16,7-11 3 15,16-11-7-15,9-13-32 16,5-18-98-16,9 0-210 0</inkml:trace>
  <inkml:trace contextRef="#ctx0" brushRef="#br0" timeOffset="-15039.519">4949 10363 1010 0,'0'0'90'0,"0"0"-90"0,0 0 1 15,0 0-1-15,0 0 0 16,0 0 1-16,179 24-3 15,-145-18-102-15,-8 0-132 16,-10 0-253-16</inkml:trace>
  <inkml:trace contextRef="#ctx0" brushRef="#br0" timeOffset="-14860.449">4841 10650 1146 0,'0'0'114'0,"0"0"-21"0,0 0-29 16,0 0 12-16,0 0-17 16,0 0-15-16,230 0-39 15,-169-1-5-15,11-6-26 16,8-3-86-16,-4-3-196 16</inkml:trace>
  <inkml:trace contextRef="#ctx0" brushRef="#br0" timeOffset="-13583.62">6504 10363 400 0,'0'0'337'15,"0"0"-263"-15,0 0 23 16,0 0-20-16,0 0-28 0,0 0-25 15,0 0 2-15,43 24-19 16,-17-32 17-16,8-22 3 16,1-12 20-16,-1-11-19 15,1-1-9-15,-12 0-12 16,-9 2-3-16,-10 4 3 16,-4 2-1-16,0 2-7 15,0 4 3-15,-18 6 5 16,-10 6-2-16,1 10 10 15,4 7 2-15,0 10 9 16,-3 1-15-16,-4 23-11 16,-7 34-11-16,-2 21-4 15,0 24 12-15,2 18 6 0,-2 8-6 16,-7 8 5 0,5-7-2-16,-5-8 0 0,0-17 1 15,7-16-2-15,9-23 4 16,7-15-6-16,12-16 6 15,4-11-3-15,2-8 3 16,2-7-4-16,3-4 2 16,0-2-1-16,-4-2 0 15,4 0 0-15,0 0 10 16,0 0-10-16,0 0-10 16,0 0-36-16,0 0-54 15,0-6-89-15,0-2-420 16</inkml:trace>
  <inkml:trace contextRef="#ctx0" brushRef="#br0" timeOffset="-12692.635">6441 11185 731 0,'0'0'99'0,"0"0"-1"16,0 0-30-16,0 0-45 16,0 0-22-16,0 0 33 15,33-141-6-15,-17 94 13 16,-5 3-13-16,5 3 3 15,-2 10-4-15,-2 4-12 16,-1 12-3-16,-2 4-10 16,-6 7 6-16,1 2-7 15,-1 2 11-15,-3 0-12 0,0 0-5 16,11 4-16 0,1 21 17-16,4 13 4 0,-5 4 6 15,-1 2 4-15,3-4-9 16,-3 0 3-16,3-6-1 15,-3-4-2-15,6-4 2 16,-5-6-1-16,-2-4-2 16,-2-6 0-16,-4-4-1 15,-3-4 1-15,0 0-3 16,0-2-13-16,0 0 11 16,0 0 5-16,0-2-6 15,-10-16 6-15,-22-1-3 16,2 0 3-16,3 1 0 0,1 4 0 15,-1 4 3-15,11 6-1 16,2 2 5-16,5 2-7 16,6 0 0-16,3 0-1 15,0 0-3-15,0 0-7 16,0-2 2-16,0 2-5 16,0-2 9-16,0 2-11 15,9-4 15-15,8-1-41 16,6 1-107-16,-7 1-513 15</inkml:trace>
  <inkml:trace contextRef="#ctx0" brushRef="#br0" timeOffset="-8654.818">7385 10542 531 0,'0'0'93'0,"0"0"-28"15,0 0-13-15,0 0-7 16,0 0-10-16,0 0 5 16,0 0-21-16,0 0 2 15,0 0 3-15,4 4-9 16,-4 0 13-16,3-3-23 16,3-1 13-16,-6 0-2 15,0 0 24-15,3 0-2 16,-3 0-16-16,0 0-4 15,0 0 8-15,0 0 1 16,0 0-1-16,0 0 6 16,0 0-16-16,0 0 2 15,0 0-6-15,0 0 3 0,0 0-12 16,0 0-3-16,0 2-5 16,0 1-3-16,0-2 8 15,0-1-14-15,0 0 12 16,0 0-15-16,0 0 17 15,0 0-16-15,0 0 8 16,0 0-1-16,0 0 9 16,0-1 10-16,0-2-7 15,0 1 17-15,0-2-11 16,0 3 7-16,-3 1-7 16,-10 0 6-16,6 0-13 15,-5 0 4-15,1 0-6 16,4 4-9-16,2 2-6 0,5-3-39 15,0 0-17-15,0-3-36 16,0 0-124-16,5 0-214 16</inkml:trace>
  <inkml:trace contextRef="#ctx0" brushRef="#br0" timeOffset="-5463.653">8171 10393 74 0,'0'0'133'0,"0"0"-101"0,0 0 17 16,0 0 21-16,0 0-25 15,0 0 34-15,0 0 16 16,3 2-34-16,-3-2 1 16,0 0-14-16,0 0 12 15,0 0-21-15,0 0 3 16,0 0-1-16,0 0 2 15,0 0 5-15,0 0 0 16,0 0-12-16,0 0-8 16,0 0 4-16,0 0-15 15,0 2 14-15,0 6-23 16,0 6-8-16,0 2 0 0,0 4 0 16,0 0-2-16,0-2-2 15,0-4 4-15,0-6-11 16,20-5 11-16,6-3-20 15,4 0 14-15,6-15-6 16,1-14 12-16,-2-10-2 16,-5-3 0-16,-7-4 1 15,-16-2-5-15,-7 6 4 16,0 2 0-16,0 7 0 16,0 11 4-16,-23 9 2 15,-3 10 8-15,-4 3 6 16,0 8-12-16,-9 28-6 15,9 14-15-15,7 9-10 16,12 1 19-16,11-7-14 0,0-12-1 16,0-13-55-16,14-12-14 15,9-12-11-15,-3-4 32 16,-1-2 27-16,4-28-6 16,-5-13-38-16,5-14-115 15,-7-11-8-15</inkml:trace>
  <inkml:trace contextRef="#ctx0" brushRef="#br0" timeOffset="-5096.57">8422 9689 309 0,'0'0'276'0,"0"0"-150"16,0 0-2-16,0 0 9 0,0 0-107 15,0 0-19-15,32 56 32 16,-22 0 40-16,-6 12-31 15,-4 7-16-15,0 5-3 16,0 6-22-16,0 3 0 16,0-6-6-16,-11-10 1 15,4-13-2-15,2-18 6 16,5-12-13-16,0-10 16 16,0-8-12-16,0-6 7 15,0-6-4-15,0 0 1 16,0 0 2-16,0 0 4 15,0 0-1-15,0 0 3 16,0 0-8-16,0 0 5 16,0 0-4-16,0 0-4 0,0 4-19 15,0 0-16-15,0 0-29 16,0 1-3-16,0-5-118 16,16 0-24-16,7 0-126 15</inkml:trace>
  <inkml:trace contextRef="#ctx0" brushRef="#br0" timeOffset="-4683.647">8586 10491 243 0,'0'0'229'0,"0"0"-185"0,0 0 56 16,0 0-8-16,0 0-21 15,0 0-15-15,96-112-5 16,-66 50 41-16,5-11-31 15,-1 0-1-15,-4-2-34 16,-4 7 5-16,-10 8 12 16,0 11-27-16,-9 16-3 15,-3 12-13-15,-1 15 9 16,-3 6-7-16,9 0-2 16,2 24-8-16,12 21-9 15,0 15 17-15,0 16 2 16,-7 4 2-16,-9-2-4 15,0-1 0-15,-4-13 6 16,1-9-11-16,-4-10 10 0,5-9-3 16,2-7 2-16,-3-10-3 15,-1-7-1-15,-3-8-1 16,4-4 0-16,-4 0-50 16,0 0-7-16,0-24 2 15,0-9-65-15,-30-8-100 16,-13 1 28-16,-1 0 62 15,-5 6-49-15</inkml:trace>
  <inkml:trace contextRef="#ctx0" brushRef="#br0" timeOffset="-4554.658">8701 10291 249 0,'0'0'94'15,"0"0"177"-15,0 0-133 16,0 0-50-16,0 0-21 16,0 0 17-16,69-26 45 0,-28 19-82 15,-2 0-28-15,-2 0-19 16,-2 0 0-16,-8-4-165 15,-17-3-822-15</inkml:trace>
  <inkml:trace contextRef="#ctx0" brushRef="#br0" timeOffset="4357.46">1509 907 359 0,'0'0'153'0,"0"0"-104"15,0 0-42-15,0 0 17 16,0 0-2-16,0 0-2 16,0 0-11-16,0 0 10 0,0-11-9 15,0 11-7-15,0 0-6 16,0 0-26-16,0 0-34 15,0 0-48-15,0 0 38 16,0 0 30-16,0 0 9 16,0 0 4-16,0 0 2 15,0 0 28-15,7 0 1 16,2 0 46-16,-9 0-11 16,0 0 13-16,3 0 45 15,-3 0 10-15,0 0-8 16,0 0-37-16,0 0 7 15,0 0-9-15,0 0 20 0,0 0-33 16,0 0 7 0,-23 0-28-16,-26 0-8 0,-17 0-15 15,-6 8-9-15,8 7-3 16,15 2-9-16,17-1-4 16,18 1 10-16,7-3 7 15,7-1-34-15,0-1-4 16,26 4 5-16,24 2 37 15,3 1-5-15,16 3 9 16,-9 2 0-16,-7-4 3 16,-18 2-6-16,-31-2 8 15,-4 0 5-15,-13 2 19 16,-43-4 5-16,-10-1-7 0,3 0 6 16,-10-5-33-1,24-2 12-15,6-4-14 0,13-6 4 16,14 0 26-16,9 0-17 15,7 0-6-15,0 0-5 16,0-3-75-16,37-12-42 16,22-3-26-16,1-6-297 15</inkml:trace>
  <inkml:trace contextRef="#ctx0" brushRef="#br0" timeOffset="4560.385">2059 940 821 0,'0'0'203'15,"0"0"-203"-15,0 0 0 16,0 0 1-16,0 0-1 16,202-30 2-16,-156 28 4 15,-13 2-12-15,-10 0-100 16,-16 0-68-16,-7 11-178 15</inkml:trace>
  <inkml:trace contextRef="#ctx0" brushRef="#br0" timeOffset="4731.499">1951 1185 620 0,'0'0'50'0,"0"0"43"0,0 0 22 16,0 0-42-16,0 0 9 15,218-2-62-15,-192-2-12 16,1-2-8-16,8 2-17 16,-5-1-162-16,-7-1-371 15</inkml:trace>
  <inkml:trace contextRef="#ctx0" brushRef="#br0" timeOffset="5049.831">2729 1084 783 0,'0'0'299'0,"0"0"-299"15,0 0-4-15,0 0-2 16,0 0 5-16,0 0-4 16,57 65 4-16,-30-62-4 15,-8-3 1-15,4 0-6 16,4-13-2-16,-1-19 12 15,-3-9 0-15,-3-1 1 16,-17-2-2-16,-3 4-1 16,0 7-3-16,-14 3 10 15,-18 16 13-15,-9 5-11 16,-1 9 0-16,-1 6-7 0,6 24-4 16,5 12-72-16,18 2-52 15,11 0-10-15,3-9-230 16</inkml:trace>
  <inkml:trace contextRef="#ctx0" brushRef="#br0" timeOffset="5476.429">2722 1028 675 0,'0'0'304'16,"0"0"-249"-16,0 0-5 0,0 0-27 15,0 0-8-15,0 0 17 16,83-32-29-16,-60 30 4 15,0 2-7-15,0 0 0 16,4 0-38-16,-8 0-114 16,-11 0-232-16</inkml:trace>
  <inkml:trace contextRef="#ctx0" brushRef="#br0" timeOffset="5953.258">3336 1107 390 0,'0'0'165'16,"0"0"-132"-16,0 0 79 15,0 0-35-15,0 0-25 16,0 0 50-16,90-121-14 16,-77 75-17-16,3 0-25 15,-13 0-18-15,1-2-12 16,-4 10 10-16,0 6-17 0,0 12 10 16,0 16-9-1,0 4 6-15,0 0-16 0,0 0-5 16,10 10-29-16,10 12 21 15,3 4 8-15,3 4 6 16,-6-5-2-16,-4-6 1 16,-6-1 0-16,-6-5-1 15,-4 8 6-15,0 6 8 16,0-2 4-16,0 2 7 16,3-2-10-16,10-5-7 15,1 0-7-15,5-3-2 16,8-7-7-16,8-5-15 0,6-1-51 15,-2-4-102 1,-9 0-524-16</inkml:trace>
  <inkml:trace contextRef="#ctx0" brushRef="#br0" timeOffset="10663.41">9575 3800 294 0,'0'0'102'0,"0"0"-29"15,0 0 19-15,0 0-53 16,0 0 5-16,0 0-2 16,0 0 3-16,0 0-27 15,0 0 11-15,0 0-9 0,0 0-4 16,0 0 8-16,0 0-9 16,0 0 3-16,-5 0-10 15,5 0 23-15,0 0 7 16,0 0 7-16,0 0-19 15,0 0-5-15,0 0-2 16,0 0 5-16,0 0-6 16,0 0-7-16,0 0 6 15,0 0-15-15,0 0 4 16,0 0-3-16,0 0 1 16,0 0-4-16,0 0 2 15,0 0-2-15,0 0 1 0,0 0-3 16,0 0 8-1,9 0-11-15,-2 0 9 0,0 0-7 16,2 0 5-16,1 4-2 16,-3 2 0-16,2-4 0 15,-2 3-2-15,4 1 5 16,-2-1-7-16,1 1 8 16,-1 0-8-16,2-2 9 15,5 0-7-15,-6-2 2 16,3 0 0-16,1 2-2 15,-5-1 4-15,-6-2-4 16,1 5 6-16,-1-5-8 16,1 3 8-16,3 1-7 15,-2-3 5-15,2 2-2 0,-3 2 0 16,3-2 0-16,2 0-2 16,-2-2 6-16,0 3-8 15,-4-4 8-15,6 4-6 16,-5 0 6-16,-1-2-6 15,4 0 2-15,-1 1 0 16,-3-2 0-16,4 4 1 16,0-2-5-16,2 2 8 15,2 0-7-15,-4 0 9 16,-2 0-9-16,2 0 5 16,-3-1-2-16,-1 0 0 15,6-1 0-15,-2 2-2 16,-3-2 6-16,3 2-9 15,-4 1 10-15,3-3-9 16,-3 3 7-16,1-1-3 0,-1 0 2 16,4 0-2-16,2-1 0 15,-2-1 4-15,0 1-2 16,-3 0 0-16,1 1 0 16,-5 0 2-16,0-3-3 15,4 1 1-15,-1 3-1 16,1-2 5-16,-1 4-6 15,1-2 0-15,1-1 5 16,-1 3-8-16,3-1 7 16,0 2-3-16,-2 0 2 15,2 0-4-15,-7 0 3 0,4 0-3 16,-1-2 1 0,-3-1 0-16,4 3-1 0,-1-3 7 15,3 1-8-15,-3 0 6 16,1-2-8-16,3 3 6 15,2-7-2-15,-6 4 0 16,1 0 0-16,3 1-2 16,-4-1 7-16,-3 0-10 15,4 0 12-15,1-1-12 16,-5 1 7-16,0-1-2 16,4-2 0-16,-4 1 1 15,0 3-2-15,0-3 2 16,0 0-1-16,0 2 0 15,3-2 19-15,-3 4-12 0,0-2 10 16,0 1-13-16,0 2 9 16,0-1-1-16,0 2-1 15,0-3-3-15,0-1-6 16,4-3 0-16,-4 1 1 16,0-2-1-16,0 2-2 15,0-4 0-15,0 0 2 16,0 0-2-16,0 0 1 15,0 0 0-15,0 0 16 16,0 0-16-16,0 0 25 16,0 0-17-16,0 0 7 15,0 0-6-15,0 0-7 16,0 0-3-16,0-2-13 0,0-6-23 16,0-4-72-16,0-2-114 15,0-3-464-15</inkml:trace>
  <inkml:trace contextRef="#ctx0" brushRef="#br0" timeOffset="11698.792">8678 4892 26 0,'0'0'23'0,"0"0"3"15,0 0-26-15,0 0-2 16,0 0-5-16,0 0 4 15,122-32-7-15,-102 28-20 16</inkml:trace>
  <inkml:trace contextRef="#ctx0" brushRef="#br0" timeOffset="12065.271">9181 4742 55 0,'0'0'31'15,"0"0"5"-15,0 0-2 16,0 0-29-16,0 0-2 16,0 0 9-16,134-48-10 15,-118 42 6-15,-2 0-6 0,2 0 17 16,-2-3-15-16,6 3 5 15,-1 1-9-15,-3-1 0 16,-2 0-22-16,-1 2-2 16,1 0 14-16,-2-2-13 15,2 2 12-15,-1-2 11 16,-3 0 15-16,6 1-10 16,0-4-2-16,-2 1-1 15,6 0 0-15,3 0-2 16,-7-2-31-16,1 1 4 15,-1 4-59-15</inkml:trace>
  <inkml:trace contextRef="#ctx0" brushRef="#br0" timeOffset="12438.249">9918 4411 88 0,'0'0'32'16,"0"0"-22"-16,0 0-9 15,0 0-1-15,0 0 0 16,0 0 1-16,64-32 52 16,-61 31 6-16,1-4-26 0,1 1-11 15,-5 2 21 1,0 0-2-16,0 2 11 0,0 0 26 15,0 0-6-15,0 0-53 16,0 0 4-16,0 0-14 16,0 0-8-16,0 0-2 15,0 0 4-15,0 0 1 16,0 0 3-16,0 0-7 16,0 0-4-16,0 0-17 15,0 0-38-15,0 0-37 16,0 0-53-16,-5 0-44 15</inkml:trace>
  <inkml:trace contextRef="#ctx0" brushRef="#br0" timeOffset="22266.048">5287 12858 385 0,'0'0'229'0,"0"0"-114"16,0 0 8-16,0 0-5 15,0 0-38-15,0 0-33 16,0 0 10-16,-3-2-21 15,3 2 13-15,0 0-27 16,0 0-2-16,0-3-20 16,16 3-6-16,17-1-3 15,17-1 4-15,8-2-71 16,-5-5-83-16,-19 1-226 16</inkml:trace>
  <inkml:trace contextRef="#ctx0" brushRef="#br0" timeOffset="22455.194">5326 13089 839 0,'0'0'242'16,"0"0"-218"-16,0 0-15 15,0 0 14-15,0 0-6 16,0 0 1-16,184-19-18 15,-147 15-4-15,-3 2-122 16,-6 2-321-16</inkml:trace>
  <inkml:trace contextRef="#ctx0" brushRef="#br0" timeOffset="23086.158">6497 12814 798 0,'0'0'137'15,"0"0"-127"-15,0 0-1 16,0 0 21-16,0 0 6 16,0 0-17-16,69 42 6 15,-51-42-15-15,1 0 11 16,8-17-7-16,-1-14 16 15,1-12-4-15,-4-6-3 16,-4 4-9-16,-6 1-10 0,-10 8 11 16,-3 4-7-1,0 7 20-15,0 7-19 0,-7 6 30 16,-9 9-11-16,-3 3-11 16,-4 0-1-16,-14 32-13 15,-18 26-3-15,-2 26-17 16,-3 22 16-16,2 16-4 15,1 5-1-15,8 3 8 16,3-10-7-16,12-15 3 16,11-15 1-16,4-22 0 15,11-24 1-15,3-13-2 16,2-17 5-16,-1-9-3 16,4-2 3-16,0-3 8 15,0 0-7-15,0 0 0 16,0 0-4-16,0-13-31 0,0-9-46 15,0-8-59-15,0-2-181 16,0 0-281-16</inkml:trace>
  <inkml:trace contextRef="#ctx0" brushRef="#br0" timeOffset="23663.62">6729 13287 613 0,'0'0'214'16,"0"0"-157"-16,0 0 23 15,0 0-14-15,69-151-11 16,-39 95-41-16,-4 0 2 15,-3 8-9-15,-3 12 10 16,-11 12 0-16,-6 16 15 16,-3 6 0-16,0 2 9 15,0 6-33-15,0 29-3 16,0 18-10-16,0 7 10 16,4 2-10-16,-1-7 10 15,1-11-8-15,-4-12 4 16,3-13-1-16,1-11 9 15,1-5-6-15,-1-3 6 0,-1 0-6 16,-3 0 1-16,0 0-4 16,0-17-3-16,0-1 1 15,0-3 2-15,0 1 0 16,-3 2 0-16,-13 3 1 16,5 7 13-16,-5 4 42 15,9 4-17-15,4 0-2 16,-3 0-22-16,3 0-8 15,3 0-7-15,-4 0-3 16,1 0-1-16,-4 0-7 0,1 0 9 16,-1 0-23-1,7 0 12-15,0 2-35 0,0-2-8 16,0 0-42-16,0 0 23 16,0 0-22-16,0 0-132 15,0 0-237-15</inkml:trace>
  <inkml:trace contextRef="#ctx0" brushRef="#br0" timeOffset="23887.912">7629 12886 983 0,'0'0'277'16,"0"0"-266"-16,0 0 19 16,0 0-18-16,0 0-12 15,0 0-16-15,4 0-87 16,-4 0-93-16,0 0-257 16</inkml:trace>
  <inkml:trace contextRef="#ctx0" brushRef="#br0" timeOffset="24669.166">7626 12947 487 0,'0'0'255'15,"0"0"-252"-15,0 0-6 16,0 0 1-16,0 0-8 16,0 0 7-16,23 6 3 0,-7-19 14 15,-6-4 6 1,-6 2 29-16,-4 3 32 0,0 2 31 15,0 2-28-15,0 3 9 16,0 5-22-16,-4 0-16 16,-6 0-9-16,-6 0-18 15,-7 13-28-15,7 7 0 16,2 0 0-16,10-5-13 16,4 0-13-16,0-9-50 15,7-6-59-15,20 0-223 16</inkml:trace>
  <inkml:trace contextRef="#ctx0" brushRef="#br0" timeOffset="27989.909">9605 3757 69 0,'0'0'48'0,"0"0"-30"0,0 0-3 16,0 0-6-16,0 0 38 16,0 0-11-16,0 0 31 15,0-1-20-15,0 1-3 16,0-3-18-16,0 3-6 15,0 0-8-15,0 0 6 16,0 0-2-16,0 0-8 16,0 0 4-16,0 0-2 15,0 0-1-15,0 0-8 16,0 0-2-16,0 0 2 16,0 0-2-16,0 0 1 15,0 0 0-15,4 0 0 0,-1 0 1 16,1 0-4-16,5 0 9 15,-6 0-12-15,1 0 12 16,3 0-9-16,-4 0 6 16,6 0-3-16,2 4 1 15,1 1-1-15,2 0 0 16,2 1 3-16,-5-2-8 16,8 5 9-16,1-2-8 15,-6 2 1-15,2-1-27 16,-4 2-6-16,-1-4 19 15,-8 2-3-15,4-2 19 16,2 0-3-16,-2-2 4 0,0-2-1 16,6 2 1-1,-3-1-2-15,6-3 2 0,0 1-1 16,2-1-1-16,-2 3 2 16,-6 0 0-16,3 2 2 15,-3 0-11-15,-1 3 15 16,-5 0-12-16,-1 0 12 15,-3 1-9-15,0-2 3 16,4-2-3-16,-1 4 3 16,1-1 0-16,1 0-2 15,2 0 3-15,-3 1-4 16,-1-5-3-16,1 5 1 16,5-3-3-16,-6-2 5 15,8 4-2-15,1-1 0 16,-5-1-12-16,6 1-8 0,-6 3 4 15,-4 3-23-15,1-4 15 16,-4 4-2-16,3-2-45 16,-3-3 38-16,0 2 17 15,0-2 4-15,6-1 16 16,-3-1 0-16,1 2 1 16,3-2-3-16,-4 2-5 15,6 2 7-15,-5 0 1 16,-1-2-9-16,1 1 9 15,-1-2 0-15,-3-1-2 16,4-2 2-16,1 0 1 16,-1-1 19-16,-4 1 29 0,3 1-37 15,-3 1-5 1,0 0-4-16,0 2 16 0,0 0 12 16,0-1-19-16,4-1 1 15,-4 3 12-15,3-7-14 16,1 0-2-16,1 0 0 15,-1-2-9-15,3 0 7 16,-4 0-4-16,1 0-2 16,-4 0-1-16,4 0 4 15,-4 0-7-15,0 2 4 16,5 0-1-16,-5 0 3 16,3-2 0-16,-3 2 0 15,0-2-5-15,0 0 2 16,0 0 0-16,0 0-1 15,0 0 4-15,0 0-6 0,0 0-3 16,0 0 3-16,0 0-28 16,0 0-25-16,0 0 29 15,0 0-59-15</inkml:trace>
  <inkml:trace contextRef="#ctx0" brushRef="#br0" timeOffset="28680.06">9738 3793 18 0,'0'0'43'16,"0"0"-38"-16,0 0 1 16,0 0-3-16,0 0-3 15,0 0 5-15,161 87-4 16,-138-67-1-16,-9 1 0 16,-2 6-7-16,-5-1 7 15,-3 3-15-15,8-2-3 0,-1 3-23 16</inkml:trace>
  <inkml:trace contextRef="#ctx0" brushRef="#br0" timeOffset="28853.148">9998 4309 260 0,'0'0'179'15,"0"0"-123"-15,0 0 12 16,0 0-39-16,0 0-22 15,0 0-7-15,0 0 1 16,3-4-5-16,8 0-50 0,1 1-74 16,-5 1-136-1</inkml:trace>
  <inkml:trace contextRef="#ctx0" brushRef="#br0" timeOffset="30848.164">10153 4313 155 0,'0'0'77'0,"0"0"-28"15,0 0 27-15,0 0-24 16,0 0 17-16,0 0-21 16,0 0-15-16,0 0 1 15,0 0-9-15,0 0-9 0,0 0-14 16,0 0-2-16,0 0 9 15,0 0-10-15,0 0 5 16,0 0 28-16,0 0-3 16,9 0-6-16,-2-2 1 15,4 0-12-15,1-2 11 16,-1 2-11-16,-2-3-4 16,-2 2-6-16,4-1 3 15,1-1-4-15,2 0 1 16,6-1-2-16,-1-2 0 15,0 2 12-15,1-2-7 16,-6 0 20-16,2 2-23 16,-5 1 4-16,-3 2-4 0,-1-1 0 15,1 2 0-15,-8 0-4 16,3 0 5-16,6-2-3 16,-2 2 0-16,4 0 2 15,-3-2-4-15,3-1 4 16,1 4-2-16,-1-4 3 15,-4 3-4-15,2-2 1 16,2 1 0-16,-3 0-1 16,0 2 2-16,-5-2 3 15,-3 2 12-15,0 1 24 16,4-2-30-16,-1-2 1 16,1 0-8-16,8 0 0 15,-1 0-2-15,-2 0-1 16,1-1 0-16,-3 4 7 0,-1-1-11 15,-3-1 8-15,-3 3-2 16,0 0-2-16,0 0 13 16,0 0-4-16,0 0 0 15,0 0-1-15,0 0-6 16,0 0-2-16,0 0 5 16,0 0-10-16,0 0 5 15,0 0-3-15,0 0 1 16,0 0 2-16,0 0 3 15,0 0 0-15,0 0 10 16,0 0 0-16,0 0 20 16,0 0-19-16,0 0-1 0,0 0-11 15,0 0 0-15,0 0-1 16,0 0-1-16,0 0 2 16,-3 0 1-16,-13 0-5 15,-7 6 9-15,3 1-12 16,-3-1 10-16,-3 2-5 15,3-2 0-15,0-1 1 16,0 0-1-16,5 0 2 16,-2 2-5-16,1-1 9 15,-4 2-9-15,-3 0 7 16,6-2-6-16,-6 2 5 16,6 1-5-16,-1-2 2 0,1 1 0 15,8-4 0 1,1-2 4-16,11 0-5 15,-3-2 5-15,3 0 4 0,-4 2-6 16,-5-2 14-16,-1 2-15 16,1 1-1-16,5-2 0 15,1 1 1-15,3-2-6 16,-4 0 12-16,4 0-12 16,0 3 9-16,-3-3-6 15,-1 1 4-15,4-1-1 16,0 1-1-16,-5-1 1 15,5 0 0-15,0 0-1 16,0 0 11-16,0 0-6 16,0 0-10-16,0 0 7 15,0 0-4-15,0 0 2 0,0 0-2 16,0 0-1-16,5 0-6 16,18 0 7-16,11-7 4 15,8-3-2-15,4-2 4 16,-5 0-6-16,1 1 7 15,-8-2-10-15,1 3 4 16,-4-3-3-16,-8 4 0 16,0-1 3-16,-4-1-5 15,-5 2 12-15,6 1-8 16,-8 3 4-16,-1 1-4 16,-8 1 1-16,-3 1 1 0,0 0 0 15,0 2 4 1,0 0-4-16,0 0 1 0,0 0 5 15,0 0-3-15,0 0-1 16,0 0 3-16,0 0-3 16,0 0 2-16,0 0 9 15,0 0 9-15,0 0-8 16,0 0 17-16,0 0-26 16,0 0 5-16,0 0-7 15,0 0 1-15,-3 0-4 16,-4 2 0-16,-2 0-1 15,2 0 4-15,-4 2-3 16,-5 2 3-16,0 0-4 16,-10 5 8-16,-4 6-11 0,-9 2 5 15,-11 4-2-15,1 1 0 16,-8-2-1-16,7 1-2 16,4 0-16-16,13-7 19 15,10 0-16-15,7-6 2 16,12-4-23-16,4-4-1 15,0-2-15-15,0 0-30 16,16 0-37-16,7-4 39 16,0-2-160-16</inkml:trace>
  <inkml:trace contextRef="#ctx0" brushRef="#br0" timeOffset="44610.319">8418 12912 118 0,'0'0'235'0,"0"0"-112"15,0 0 28-15,0 0-60 16,0 0-57-16,0 0 10 16,0 0-6-16,0 0 16 15,0 0-21-15,0 0-6 16,0 0-5-16,0 0-12 15,0 0 2-15,0 0-12 0,0 0 11 16,0 0-7 0,0 0 3-16,0 0-2 0,0 0 0 15,0 0-4-15,0 0 3 16,0 0 5-16,0 0-9 16,0 0 5-16,0 0-2 15,0 0-4-15,0 0 7 16,0 0-12-16,0 0 3 15,0 0-27-15,0 0-25 16,0 0-43-16,0 0-34 16,0 0-186-16,0-4-50 15</inkml:trace>
  <inkml:trace contextRef="#ctx0" brushRef="#br0" timeOffset="44759.045">8418 12912 342 0</inkml:trace>
  <inkml:trace contextRef="#ctx0" brushRef="#br0" timeOffset="45169.232">8418 12912 342 0,'-7'32'64'0,"7"-32"13"0,0 0-5 0,0 0-16 0,0 0-17 0,0 0 8 15,4 0-7-15,3-16 26 16,5-10 0-16,4-8-16 0,-2-5-31 16,2 1-7-16,-9 6-9 15,-3 2 1-15,-1 4 8 16,-3 4-2-16,0 6-2 16,6 4-5-16,-6 4 11 15,3 4-12-15,1 0-2 16,6 2-4-16,3-2 4 15,6 1-1-15,4 3-3 16,4 0 2-16,3 0-3 16,3 0 1-16,-1 5 8 15,-5 5-10-15,-4 2 5 16,-6 2 0-16,-4 4-3 0,-3 3 4 16,-1-2 0-16,-5 7 1 15,-4-1-5-15,0 3 9 16,0-2-1-16,0 0-2 15,0-2 15-15,0-4 13 16,0-6 2-16,0-4-23 16,0-4-4-16,0-2-4 15,0-3 3-15,0-1-4 16,0 4 4-16,0-1-8 16,3-3-47-16,8 0-39 15,1 0-80-15,-5 0-166 16</inkml:trace>
  <inkml:trace contextRef="#ctx0" brushRef="#br0" timeOffset="45567.355">9074 12956 342 0,'0'0'200'0,"0"0"-191"16,0 0 7-16,0 0 55 16,0 0-52-16,0 0 19 15,0 0-4-15,57 6 13 16,-45-21-3-16,-1-9-1 16,5-2-22-16,-5-6 3 0,-3 0-17 15,-4 2-3 1,-4 2 13-16,0 5-16 0,0 8 15 15,-12 5 5-15,-10 8-2 16,-1 2 40-16,-8 0-59 16,0 16-9-16,8 12-5 15,0 5 14-15,16 2-16 16,4 1-20-16,3-3-30 16,0-9-11-16,3-7-16 15,17-6-12-15,-6-11-24 16,5 0-16-16,-3 0 21 15,-5-17-89-15</inkml:trace>
  <inkml:trace contextRef="#ctx0" brushRef="#br0" timeOffset="46209.476">9166 12374 440 0,'0'0'175'16,"0"0"-158"-16,0 0-8 16,0 0 23-16,0 0 39 15,0 0 56-15,38 127-13 16,-26-80-44-16,-5 8-25 0,2 0-25 16,-6 1-6-1,1-1-9-15,-4-1 12 0,0-1-10 16,0-6 2-16,3-8-6 15,1-11-3-15,0-10 0 16,4-10-2-16,-1-4 2 16,4-4 0-16,5 0-1 15,0-4 7-15,7-18 3 16,-2-4-5-16,2-2 10 16,-10 6-8-16,-6 7 8 15,-4 8-10-15,-3 2 0 16,0 5 18-16,0 0-7 15,0 0-2-15,0 0-9 0,0 6-8 16,0 9-8 0,13 1 12-16,-3 0 0 0,6-7 2 15,0-4 3-15,-2-4 0 16,6-1-3-16,-1 0 3 16,4-3 1-16,0-17 1 15,0-4 17-15,-5-6-15 16,-9-5 1-16,-9-3-9 15,0 0-1-15,0 0 0 16,-9 4-9-16,-25 6 5 16,-1 10-10-16,-6 8 13 15,2 10-5-15,2 0 4 16,5 12-13-16,9 14 7 16,16 2 3-16,7 0-9 0,0-6 13 15,4-6-11-15,31-8 8 16,11-4-17-16,4-4-14 15,-1 0-25-15,1 0-120 16,-10-4-199-16</inkml:trace>
  <inkml:trace contextRef="#ctx0" brushRef="#br0" timeOffset="50329.632">9952 12959 308 0,'0'0'267'0,"0"0"-149"0,0 0-23 16,0 0-26-16,0 0 4 15,0 0-19-15,7-3 24 16,-7 3-38-16,0 0 2 16,0 0-16-16,0 0 0 15,0 0-17-15,0 0-8 16,0 0-1-16,0 0 3 15,0 0-3-15,3-4 6 16,6-4-10-16,-5-4 8 16,3 2 2-16,-4 0-5 15,-3 1 4-15,0 3 3 16,0 3 0-16,0 3 16 0,0 0-14 16,0 0 9-16,-7 0-19 15,0 0 0-15,4 0-22 16,3 0-40-16,0 0-50 15,0 0-170-15,3 0-311 16</inkml:trace>
  <inkml:trace contextRef="#ctx0" brushRef="#br0" timeOffset="51639.811">10490 12853 251 0,'0'0'243'16,"0"0"-110"-16,0 0-14 16,0 0-35-16,0 0-18 15,0 0-20-15,0 0-11 16,0 6 1-16,0 11-18 16,0 4 25-16,0 0-34 0,0-3 6 15,15-7-13-15,0-2 2 16,4-6-4-16,1-3 1 15,3 0 0-15,3-3-1 16,8-17 13-16,1-13-13 16,-5-2 12-16,-3-5-8 15,-13 1 0-15,-9 2-1 16,-5 6-2-16,0 3 2 16,-5 6 0-16,-25 9 10 15,-7 2-12-15,-2 11 9 16,-7 0-10-16,-4 6-10 15,9 24-9-15,3 8 13 16,18 5-18-16,17 1-16 0,3-9-48 16,0-6-30-16,26-14-12 15,4-8 33-15,2-7-63 16,-5 0 0-16,-10-21-18 16</inkml:trace>
  <inkml:trace contextRef="#ctx0" brushRef="#br0" timeOffset="52136.691">10677 12246 611 0,'0'0'134'0,"0"0"-57"16,0 0 32-1,0 0-100-15,0 0 4 0,34 114 86 16,-18-56-53-16,-2 8-23 15,-2 5-2-15,-1 5 9 16,-8 1-30-16,1-6 10 16,1-11-6-16,-5-12-4 15,7-17 2-15,0-15 4 16,6-10-3-16,-3-6 2 16,3 0-5-16,4-10 2 15,6-20 21-15,-3-9 24 16,-1-7-8-16,1-4-32 15,-6 1 5-15,2 5-12 16,0 11 4-16,-6 9-1 16,-3 10-1-16,2 10-1 0,-2 4 6 15,0 0-14-15,9 6-4 16,4 13 3-16,-3 8 11 16,-4 5-8-16,-10 2 7 15,-3 3-2-15,0-2 15 16,0-3-13-16,0-5 20 15,0-8-16-15,0-5 9 16,0-2-14-16,16-3-2 16,7-7 0-16,7-2-10 15,4 0-47-15,8 0-52 16,4-8-27-16,-8-10-248 16</inkml:trace>
  <inkml:trace contextRef="#ctx0" brushRef="#br0" timeOffset="75703.791">10882 13146 198 0,'0'0'0'0,"0"0"-125"16</inkml:trace>
  <inkml:trace contextRef="#ctx0" brushRef="#br0" timeOffset="80348.699">2878 13066 675 0,'0'0'103'0,"0"0"-79"16,0 0 21-16,0 0-40 0,0 0 5 15,0 0-2 1,0 0 22-16,4 0 9 0,-4 0 11 15,0 0 14-15,0 2-36 16,0 0-4-16,0 2-22 16,0 6 13-16,0 6-15 15,0 4 1-15,0 8-1 16,0-2 0-16,0-2-1 16,0-1 4-16,23-8-14 15,3-4 10-15,9-10-3 16,-1-1-8-16,8 0 2 15,4-18-11-15,-5-14 21 16,-5-10 0-16,-10-10 4 16,-15-2 14-16,-8-2-11 0,-3 3-6 15,0 14 0-15,-7 6-1 16,-23 17 18-16,0 10-6 16,-9 6-5-16,2 0 13 15,-5 31-20-15,3 13-39 16,5 8 26-16,15-2-29 15,8-4-31-15,11-8-33 16,0-16-21-16,7-13-100 16,23-9-106-16</inkml:trace>
  <inkml:trace contextRef="#ctx0" brushRef="#br0" timeOffset="81089.856">3115 12326 200 0,'0'0'522'0,"0"0"-495"16,0 0-14-16,0 0 21 15,0 118-1-15,0-59 4 16,0 9 38-16,0 8-39 15,0 8-11-15,0 3-17 16,4-5-4-16,3-8-4 0,5-14 5 16,6-14-8-16,-2-14 5 15,7-14-4-15,-7-8-2 16,-6-9 1-16,6-1 1 16,2 0-10-16,5-21 12 15,9-15 19-15,-2-12 26 16,0-4-29-16,-4 5 4 15,-10 18-18-15,-2 12-1 16,-8 13 3-16,-6 4-4 16,0 0 0-16,7 27-9 15,3 11 5-15,10 7 3 16,-1-3-4-16,-3-11 10 16,-2-10-7-16,-1-8 7 15,1-9-5-15,2-4 0 16,3 0-6-16,11-14 6 0,4-18 0 15,-2-6 21-15,-2 0 3 16,-7 2 0-16,-9 9-23 16,-5 13 8-16,-2 8-7 15,-7 6-2-15,0 0 12 16,0 0-7-16,0 20-5 16,3 9 3-16,10 1-9 15,-3-4 12-15,3-8-10 16,1-10 6-16,5-6-4 15,1-2 0-15,10 0-1 16,9-22 0-16,-2-3 6 16,5-11 7-16,-11 2-7 0,-5 5 15 15,-10 7-9-15,-5 7 6 16,-8 12-13-16,-3 3 8 16,0 0 19-16,0 22-8 15,0 18-19-15,9 12-1 16,10 2 13-16,8-10-10 15,14-12-8-15,17-14-55 16,18-18-142-16,4 0-542 16</inkml:trace>
  <inkml:trace contextRef="#ctx0" brushRef="#br0" timeOffset="85185.739">3050 15490 496 0,'0'0'229'15,"0"0"-202"-15,0 0-3 0,0 0-2 16,0 0-1-16,0 0-1 16,0 0 13-16,0 0-4 15,0 4 16-15,0 2-14 16,0 10 4-16,0 6-30 15,0 1 2-15,0 3-4 16,0-2 0-16,0-6-2 16,15-4 0-16,-4-6-1 15,9-4-4-15,-5-4 3 16,8 0-6-16,-1-18 5 16,10-18 4-16,1-17 23 15,-6-12 10-15,3-4-15 16,-14 3-9-16,-9 4-10 15,-7 3 7-15,0 9-5 16,0 6-6-16,-14 13 6 0,-9 12 6 16,0 13-4-16,0 6 19 15,-7 10-18-15,-6 30-6 16,-5 24-13-16,3 21-7 16,-5 18 13-16,2 12-8 15,-5 6 12-15,0 1-7 16,-3-4 5-16,3-14-16 15,3-11 2-15,10-25 10 16,10-24 9-16,10-16-3 16,6-12 6-16,4-14 4 0,3-2-4 15,-4 0 4 1,4 0-3-16,0 0 10 0,0 0 1 16,0 0-10-16,0 0-5 15,0 0-1-15,0-2-17 16,0-6-118-16,0-2-132 15</inkml:trace>
  <inkml:trace contextRef="#ctx0" brushRef="#br0" timeOffset="85793.09">3134 16134 394 0,'0'0'188'16,"0"0"-177"-16,0 0 41 15,0 0 18-15,0 0-45 16,0 0 8-16,22-47 5 16,-6 3-1-16,3-9-10 15,8-10 26-15,-1 5-15 0,-3 5-23 16,-3 14-12-16,-13 16-3 16,0 10 0-16,-2 9 0 15,-5 4 11-15,0 2 1 16,0 30-1-16,0 12-5 15,0 14-10-15,4-4 4 16,3 5 0-16,0-11 2 16,5-12 1-16,2-4-4 15,-5-14 4-15,-2-9-3 16,-3-9 4-16,-4 0 3 16,0 0 10-16,0 0 39 15,0-13-23-15,0-7 21 16,0-2-24-16,-14 0-28 0,-6 4 9 15,-6 6-11-15,-1 3 18 16,4 8-16-16,-3 1 7 16,6 0-5-16,4 0 9 15,6 0-13-15,1 0-18 16,9 0-26-16,0 6-27 16,0-2 13-16,16 0-53 15,23-4-110-15,5 0-116 16</inkml:trace>
  <inkml:trace contextRef="#ctx0" brushRef="#br0" timeOffset="86004.899">3847 15727 891 0,'0'0'244'16,"0"0"-235"-16,0 0-6 15,0 0 0-15,0 0-2 16,0 0 8-16,129-15-2 16,-98 15-7-16,-5 0-5 15,-3 0-20-15,-3 0-139 16,-17 11-177-16</inkml:trace>
  <inkml:trace contextRef="#ctx0" brushRef="#br0" timeOffset="86175.444">3732 15963 1107 0,'0'0'36'0,"0"0"-26"15,0 0 70-15,0 0-6 16,0 0-54-16,237 0-7 16,-180-8-11-16,0 7-4 15,-4 1-34-15,-11 0-129 16,-22 0-368-16</inkml:trace>
  <inkml:trace contextRef="#ctx0" brushRef="#br0" timeOffset="90026.953">5261 15716 307 0,'0'0'68'16,"0"0"13"-16,0 0 48 15,0 0-36-15,0 0-40 16,0 0 12-16,0 0 8 16,0 2 14-16,0 1-25 15,0-3-7-15,0 0-23 16,0 0-11-16,0 0 8 0,0 0-1 16,0 0 14-16,0 0-11 15,0-9 6-15,0-20-17 16,0-17-20-16,12-11-1 15,8-2-8-15,6 0 8 16,-3 11-24-16,4 17 12 16,-8 8-10-16,-1 9 19 15,-9 11-19-15,-2 3 7 16,3 0-29-16,10 21 31 16,6 17 11-16,1 14 2 15,-4 2-2-15,3 3 5 16,-10-11-6-16,4-10-5 0,-6-15 8 15,2-8-1 1,0-9 0-16,-2-4 0 0,5-8-11 16,4-26 10-16,4-11 3 15,-1-9 3-15,-3 0 1 16,-3 4 4-16,-4 10-7 16,-6 19-1-16,-3 6-1 15,-3 15 1-15,1 0-1 16,6 15-15-16,8 16 8 15,4 13 8-15,4 0 9 16,-1-4-6-16,-3-7-2 16,0-11 2-16,-8-13-5 15,-3-6 4-15,4-3-2 16,-2-3 8-16,13-28-6 16,4-13 9-16,3-10-7 0,3 4 13 15,-9 1-17-15,-6 16 11 16,-3 16-4-16,-10 9-7 15,-9 8 0-15,4 4-4 16,-4 36 0-16,3 18 4 16,4 10 11-16,-3 3-10 15,8-10 4-15,-5-11-5 16,9-14-6-16,-5-13-61 16,-3-19-187-16,-8-4-420 15</inkml:trace>
  <inkml:trace contextRef="#ctx0" brushRef="#br0" timeOffset="90702.5">5098 16056 666 0,'0'0'269'16,"0"0"-198"-16,0 0 2 15,0 0-50-15,0 0-20 16,0 0-6-16,3 0 2 16,17 0 1-16,3 0 12 15,14 0 10-15,13 0 32 16,15-2 1-16,18 0-10 15,20 2-32-15,19-4 11 16,16 4-24-16,7-5 6 16,3 5-6-16,-6 0 0 15,-13 0 0-15,-26 0 3 16,-22 0-6-16,-31 0 6 16,-24 0-4-16,-19 0 6 0,-7 0-5 15,0 0 8-15,0 0 29 16,0 0-37-16,0 0-35 15,0 0-102-15,0 0-240 16</inkml:trace>
  <inkml:trace contextRef="#ctx0" brushRef="#br0" timeOffset="91879.638">5147 16605 208 0,'0'0'470'16,"0"0"-424"-16,0 0-2 15,0 0 35-15,0 0-13 16,0 0-36-16,0-4-2 0,0 4-7 16,0 4 16-16,0 24-22 15,0 16-12-15,4 15 20 16,0 7-11-16,-1-2-9 15,1-1-2-15,1-12 2 16,-2-5-1-16,5-16-4 16,-1-12-1-16,9-12-56 15,7-6-143-15,-4 0 46 16,-1-28-129-16</inkml:trace>
  <inkml:trace contextRef="#ctx0" brushRef="#br0" timeOffset="92099.274">5365 16527 670 0,'0'0'143'15,"0"0"-81"-15,0 0 41 16,0 0-91-16,0 124-10 16,7-62 7-16,4 1-5 15,-6-2-3-15,-1-2 3 16,3-13 0-16,0-7-6 15,5-8 2-15,-8-13-2 16,-1-10-59-16,-3-8-130 16,0 0-112-16</inkml:trace>
  <inkml:trace contextRef="#ctx0" brushRef="#br0" timeOffset="92337.354">4930 16561 532 0,'0'0'437'0,"0"0"-350"15,0 0-25-15,0 0-19 16,0 0-17-16,0 0 65 16,95 0-44-16,-38 0-4 15,0 0-32-15,1 0-4 16,2 0-6-16,-1 0-2 15,-6 0-41-15,-7 0-92 0,-13 0-80 16,-13 4-378-16</inkml:trace>
  <inkml:trace contextRef="#ctx0" brushRef="#br0" timeOffset="95787.682">5975 16856 528 0,'0'0'139'15,"0"0"-81"-15,0 0 8 16,0 0-6-16,0 0-25 15,0 0 9-15,0-44-4 16,0 40-8-16,0 0 6 16,0 4-17-16,0 0 3 15,0 0-10-15,0 0 14 16,0 0-18-16,0 8-7 16,0 17-3-16,0 12-14 15,7 13 11-15,-3 6 3 0,-1-6 0 16,-3-6 2-1,0-7-6-15,0-15 9 0,0-8-8 16,0-10 7-16,0-4-2 16,0 0-1-16,0 0-1 15,0-22-5-15,0-14-5 16,0-17-6-16,0-7-4 16,-10-2 17-16,1-8 0 15,5 6 2-15,4 2-12 16,0 5 13-16,0 15 3 15,9 6 17-15,18 10-9 16,3 13-8-16,0 4-3 16,5 9-5-16,3 0 3 15,-5 0-8-15,-5 0 10 16,-10 9-7-16,-9-1 1 0,-9 7-1 16,0 1 7-1,0 3 2-15,0 2 1 0,0 3-5 16,-23-6 2-16,-9 5-3 15,-1-6-25-15,-1-3 11 16,2-1-14-16,14-6-4 16,2-4 5-16,16-3 22 15,0 0 6-15,0 0-54 16,0 3 41-16,0 10-9 16,16 9 8-16,14 10 16 15,13 8 38-15,-2 4 24 16,5-2-12-16,-4-3 6 0,-5 3-21 15,-5-9 3 1,-9-5-14-16,-5-10-1 0,-6-9-12 16,-12-2-1-16,4-5-10 15,-4 2 1-15,0-4-1 16,0 5-1-16,0-5-6 16,0 0-33-16,0 0-85 15,0 0-166-15</inkml:trace>
  <inkml:trace contextRef="#ctx0" brushRef="#br0" timeOffset="96222.734">6517 16324 400 0,'0'0'412'16,"0"0"-328"-16,0 0 27 16,0 0-65-16,0 0-34 15,0 0-12-15,10 0 0 16,-3 0-9-16,6 0 6 15,-3 9 1-15,3 5 4 0,-6 0 3 16,-4 4-3-16,-3 0 9 16,0 0 8-16,0 8-8 15,0-5 1-15,-3 2-2 16,-8 1 9-16,-1-4-7 16,5-1-1-16,7-11-10 15,0 1 3-15,0-3-2 16,7-2 16-16,16 4-11 15,0-8-2-15,3 4-5 16,-3-2-27-16,-3 2-36 16,-13 1-261-16</inkml:trace>
  <inkml:trace contextRef="#ctx0" brushRef="#br0" timeOffset="105907.687">15679 9569 328 0,'0'0'212'0,"0"0"-83"16,0 0-42-16,0 0-14 0,0 0-21 15,0 0-14-15,0 0 9 16,0 0-20-16,0-6 0 16,0 6-6-16,0 0 26 15,0 0-16-15,0 0-4 16,0 0 1-16,0 0 2 16,0 0-7-16,0 8-19 15,0 22-2-15,0 18 2 16,-3 15 0-16,-6 4-2 15,2-3 2-15,0-3-4 16,-5-8 0-16,-3-6-1 16,3-8-1-16,1-8 2 15,8-9-40-15,-2-8-9 0,1-10-11 16,4-4-60 0,0 0-57-16,0-20 90 0,0-14-168 15</inkml:trace>
  <inkml:trace contextRef="#ctx0" brushRef="#br0" timeOffset="106143.869">15379 9567 639 0,'0'0'32'15,"0"0"-31"-15,0 0 48 0,0 0 90 16,0 0 13-1,209-20-61-15,-144 10-29 0,-5-1-27 16,-10 4-7-16,-8-1-26 16,-3 2 3-16,-5 2-5 15,-11 2-44-15,-4 2-54 16,-12 0-174-16,-7 0-174 16</inkml:trace>
  <inkml:trace contextRef="#ctx0" brushRef="#br0" timeOffset="106342.664">15534 10237 939 0,'0'0'217'16,"0"0"-176"-16,0 0-12 15,0 0 42-15,0 0-54 16,232-88-8-16,-166 71-9 15,-10 7-21-15,-1 6-120 16,-18 3-141-16,-21 1-337 16</inkml:trace>
  <inkml:trace contextRef="#ctx0" brushRef="#br0" timeOffset="106692.53">16422 9874 868 0,'0'0'252'15,"0"0"-232"-15,0 0 11 16,0 0-4-16,0 0 4 16,0 0-14-16,188 0-8 0,-128 0-9 15,-2 0-11-15,-8 0-57 16,-9 0-23-16,-15 0-161 15,-13 4-189-15</inkml:trace>
  <inkml:trace contextRef="#ctx0" brushRef="#br0" timeOffset="106867.653">16419 10175 987 0,'0'0'140'0,"0"0"-118"15,0 0 94-15,0 0-13 0,237-8-77 16,-161-5 0-16,-3 3-26 16,-1 3-9-16,-8-2-114 15,-9-2-162-15</inkml:trace>
  <inkml:trace contextRef="#ctx0" brushRef="#br0" timeOffset="107798.909">18382 9151 558 0,'0'0'128'16,"0"0"-59"-16,0 0 66 16,0 0-29-16,0 0-73 15,0 0-12-15,-182 35-16 0,156 5-5 16,13 6 4-1,10 8-2-15,3 7 13 0,0 10-5 16,23 14-1-16,7 11-6 16,5 16 3-16,-12 11-4 15,-12 10-4-15,-11 6 2 16,0-3 0-16,0-9 0 16,-11-18-1-16,-17-21-1 15,-6-14 4-15,-3-11-4 16,-2-13 7-16,0-13 7 15,2-11 16-15,-2-8-10 16,9-5-9-16,4-7 5 16,-1-6 28-16,8 0-6 15,3 0 12-15,9 0-39 16,0 0-6-16,7-3-3 0,0-9-38 16,3-2-73-1,40-6-17-15,6-4-133 0,4-3-291 16</inkml:trace>
  <inkml:trace contextRef="#ctx0" brushRef="#br0" timeOffset="108578.947">19672 9186 567 0,'0'0'165'15,"0"0"-66"-15,0 0 21 0,0 0-30 16,0 0-32-1,0 0-32-15,-112-40 7 0,86 40-7 16,-1 0-14-16,4 0-12 16,-3 10 14-16,-1 18-14 15,8 14-3-15,5 19 3 16,14 15 0-16,0 15-3 16,26 14 6-16,20 15-6 15,4 4 3-15,-10 5 0 16,-20 5-36-16,-20-4 10 15,0-5 7-15,-27-11 10 16,-26-12 6-16,-3-11 6 16,-3-13-3-16,6-10 1 15,11-12 30-15,5-16 18 16,10-11-9-16,8-11-15 0,6-10-11 16,10-7-3-16,-1 1-5 15,1-2 12-15,-4 0-18 16,-6 0-35-16,3 0-84 15,1 0-62-15,5-3-579 16</inkml:trace>
  <inkml:trace contextRef="#ctx0" brushRef="#br0" timeOffset="109753.789">20648 9984 295 0,'0'0'114'15,"0"0"-16"-15,0 0 52 16,0 0-38-16,0 0 16 16,73-125-29-16,-63 91-25 15,-2 2-30-15,-3 1-7 16,2 0-5-16,-4 5-6 16,1-3 19-16,8 4-35 15,3 0 1-15,0 6 1 16,8 0-7-16,0 7-5 15,4 3-2-15,3 1 0 16,0 4-7-16,-7 2 9 16,-3 2-6-16,-5 0 5 15,-4 0-3-15,1 2 2 16,-8 17 0-16,0 6 2 16,-1 11 5-16,-3 5-4 0,0 8-1 15,0 4 4-15,0-6-4 16,0-3 4-16,0-7-8 15,0-11 8-15,0-7-4 16,0-4 1-16,16-5 2 16,7-6-3-16,0-4-8 15,4 0-44-15,3-8-63 16,0-24-211-16</inkml:trace>
  <inkml:trace contextRef="#ctx0" brushRef="#br0" timeOffset="110056.641">21395 9266 609 0,'0'0'242'16,"0"0"-201"-16,0 0 84 15,0 0-69-15,0 0-27 16,0 0-11-16,125-17-4 15,-125 25 6-15,0 17 3 16,0 5 26-16,-26 7-22 16,-8 1-3-16,8-3-23 15,3-3 2-15,16-5-2 16,7-5-1-16,0-4-1 0,14-7-2 16,32 0 0-16,3-5-42 15,8-2-20-15,5-4-61 16,-6 0-206-16</inkml:trace>
  <inkml:trace contextRef="#ctx0" brushRef="#br0" timeOffset="110587.739">22162 9894 3 0,'0'0'214'0,"0"0"-158"16,0 0 30-16,0 0-13 0,0 0 49 15,0 0 6-15,0 25-52 16,0-16 2-16,0-5 13 15,0 2-38-15,0-4-9 16,0-2-18-16,0 0-5 16,0 0-2-16,0 0-7 15,0 0 15-15,0 0-2 16,0 0 17-16,0 0 12 16,0 0-4-16,0 0-13 15,0 0 0-15,-5 0 2 0,2 0-27 16,-1 0-12-1,4 2-17-15,0 2-43 0,4-4-132 16,54 0-201-16</inkml:trace>
  <inkml:trace contextRef="#ctx0" brushRef="#br0" timeOffset="112415.697">22966 9907 448 0,'0'0'223'0,"0"0"-158"15,0 0-36-15,0 0 27 16,0 0-24-16,0 0 9 15,0 0 12-15,5 2 2 16,2-19 3-16,12-12-17 16,4-9 10-16,4-6-33 15,7 0-3-15,-4 4-11 16,-4 8-6-16,-3 10 2 16,-7 11 0-16,-9 10 0 15,2 1-17-15,2 0 4 0,-4 22 5 16,9 12 5-1,-9 4 5-15,5-1-4 0,-5-7 2 16,0-9 0-16,2-10 0 16,-2-7 1-16,6-4-4 15,4 0 5-15,15-15-3 16,5-17 2-16,6-10 8 16,-1-2-8-16,-5 4-1 15,-7 6-2-15,-10 12 0 16,-4 10 2-16,-9 10-3 15,0 2-1-15,2 12-2 16,-6 20 5-16,8 8 0 16,-2 3-2-16,-6-12 3 15,8-6 0-15,-2-10 0 0,5-9 2 16,2-6-6-16,7 0 9 16,3-4 4-16,17-24-5 15,1-8 13-15,-2-4-13 16,1-4 5-16,-10 8-8 15,-10 9 1-15,-3 10 0 16,-17 13 0-16,-3 4 5 16,0 2 5-16,0 25-12 15,0 15-6-15,-15 3 2 16,0-2 4-16,8-6-5 16,7-7-39-16,0-9-66 15,0-9-122-15,0-9-74 16</inkml:trace>
  <inkml:trace contextRef="#ctx0" brushRef="#br0" timeOffset="112873.714">22803 10112 299 0,'0'0'482'0,"0"0"-312"15,0 0-49-15,0 0-55 16,0 0-29-16,0 0-2 15,-9 0 13-15,9 0-22 16,0 0-10-16,0 0-7 16,0 0 5-16,12 0-11 15,49 0 18-15,27 0 36 16,22-4-24-16,21 4-14 16,14-4-10-16,3 1-9 15,1 2 2-15,-17 0-11 16,-29-2 9-16,-25 3-11 15,-34-2-22-15,-24 2 22 0,-17 0-26 16,-3 0 18-16,0 0 4 16,0 0-27-16,-14 0-83 15,-13 0-183-15,1 0-344 16</inkml:trace>
  <inkml:trace contextRef="#ctx0" brushRef="#br0" timeOffset="113598.045">22958 10603 424 0,'0'0'132'0,"0"0"-53"15,0 0-30-15,0 0-19 16,0 0-2-16,0 0-3 16,0-3 22-16,0 3 0 15,0 0 56-15,0 18-48 16,0 10-40-16,0 14 3 16,0 4-14-16,0 2 5 15,0-2-6-15,0-6-4 16,0-8 6-16,0-10-10 15,0-5-4-15,0-12-30 0,0-5-118 16,0 0-19-16,0-10-110 16</inkml:trace>
  <inkml:trace contextRef="#ctx0" brushRef="#br0" timeOffset="113840.811">23111 10468 155 0,'0'0'743'0,"0"0"-660"16,0 0-66-16,0 0 0 15,0 0 20-15,0 0 0 0,19 128-13 16,-19-80-6-16,0 4-17 16,0 1 0-16,0-6 3 15,0-4-8-15,-3-14-7 16,-1-7-18-16,4-8-20 15,0-8-74-15,0-6-58 16,0 0-106-16,0-11 20 16</inkml:trace>
  <inkml:trace contextRef="#ctx0" brushRef="#br0" timeOffset="114052.243">22826 10513 601 0,'0'0'136'0,"0"0"32"16,0 0 5-16,194-37-68 15,-114 30 14-15,-7 1-49 16,-13 5-44-16,-5 1-25 16,-15 0-1-16,-4 0-12 15,-6 0-85-15,-16 1-82 16,-14 10-310-16</inkml:trace>
  <inkml:trace contextRef="#ctx0" brushRef="#br0" timeOffset="114852.651">23631 10483 219 0,'0'0'106'0,"0"0"49"15,0 0 10-15,0 0-9 16,7 114-33-16,0-71-33 16,-4 5-40-16,1 4-29 15,-4-2-6-15,5-3-10 16,-5-8 5-16,0-9-9 15,0-10 0-15,0-9 3 16,0-8-7-16,0-3 6 16,0 0-6-16,0-18 3 15,0-14-21-15,-5-9-50 0,-6-8-27 16,4-5-9-16,7-6 57 16,0-2 2-16,0 1-68 15,0 7 27-15,0 10 89 16,0 11 57-16,18 10 50 15,5 9-49-15,3 4-23 16,10 7-8-16,-3 3 13 16,6 0-8-16,-5 0 2 15,-4 11-16-15,-11 8-1 16,-10 1 29-16,-9 7 10 16,0 1-12-16,-5 0-34 15,-22-1 4-15,-3-4-9 16,0-2-3-16,-5 0-1 0,-2 1-1 15,1-2 2-15,6-3 0 16,11-3 4-16,12 2-6 16,7 1 5-16,0 2-4 15,12-1 8-15,22 0 1 16,5 1 18-16,-2-2-15 16,2-1 7-16,-9-2 10 15,-7 1-18-15,-9-6 3 16,-2-1-11-16,-5-2 6 15,-3 3-9-15,1-3-2 16,-1-3-6-16,-4 0-102 16,0-3-156-16,0 0-472 0</inkml:trace>
  <inkml:trace contextRef="#ctx0" brushRef="#br0" timeOffset="115264.587">24110 10240 726 0,'0'0'268'15,"0"0"-208"-15,0 0-23 0,0 0-29 16,0 0-2-1,0 0-2-15,23 0 0 0,-11 0 15 16,3 3 11-16,-3 3-9 16,2 2-14-16,-5 2 2 15,-2 4-8-15,-7 6 3 16,0 4-3-16,0 6 6 16,-16 2-5-16,-14 0 1 15,3-4 30-15,5-4-10 16,11-6 13-16,6-6-25 15,5-4-1-15,0-2-9 16,5-2 9-16,13-2-3 16,8-2 8-16,1 0-12 15,-4 0-3-15,5 0-23 0,-7 0-74 16,-5 0-43-16,-12-3-325 16</inkml:trace>
  <inkml:trace contextRef="#ctx0" brushRef="#br0" timeOffset="117305.648">24948 9894 293 0,'0'0'154'0,"0"0"-13"15,0 0-5-15,0 0-75 16,0 0 18-16,0 0-13 0,6 24-10 15,-6-24-10-15,0 0-3 16,3 0-4-16,-3 0-15 16,11-6 11-16,5-20-12 15,3-13 16-15,8-12-6 16,-9-8-17-16,1-2 0 16,-3 3-14-16,-9 3 0 15,-3 4 5-15,-1 11-6 16,-3 11 0-16,5 12 6 15,-1 9 4-15,-4 8-11 16,0 0-4-16,7 0-3 16,12 0-6-16,15 7 3 15,12 8 6-15,4 2 8 16,-1-2-5-16,-6 0 2 0,-6-1-2 16,-9 0 0-16,-7 2 1 15,-12 2-1-15,-5 7 2 16,-4 2-5-16,0 4 8 15,0 6-5-15,-13-1 4 16,-1 1 1-16,7-5-1 16,2-5 9-16,5-3-12 15,0-6 1-15,0-4-1 16,12-3 5-16,-1-3-12 16,8-4-8-16,-3-2-39 15,-2-2-31-15,9 0 7 16,0 0-193-16,0-8-171 0</inkml:trace>
  <inkml:trace contextRef="#ctx0" brushRef="#br0" timeOffset="117666.265">25960 9836 331 0,'0'0'213'0,"0"0"-92"0,0 0-49 16,0 0 0-1,0 0-22-15,0 0 18 0,91 70-26 16,-72-70 1-16,4 0-4 16,4-10 1-16,-4-14-9 15,3-11-8-15,-7-2-4 16,-3-6-13-16,-9-1 6 15,-7 2-11-15,0 2-2 16,-3 10-5-16,-32 8 1 16,-3 10 4-16,-8 12-14 15,-3 0 6-15,3 21-20 16,9 20-8-16,8 5-22 16,15 4-41-16,14-4-42 15,0-7-35-15,0-12-120 0</inkml:trace>
  <inkml:trace contextRef="#ctx0" brushRef="#br0" timeOffset="118966.631">27604 9760 809 0,'0'0'158'0,"0"0"-94"15,0 0-15-15,0 0-35 16,0 0-9-16,0 0-5 16,-46 86 17-16,46-64-2 15,0-4-3-15,0-4 10 16,3-8-3-16,20-5-1 16,4-1-16-16,6 0 13 15,10-17 1-15,-1-16 1 0,1-9-16 16,-6-4-1-16,-14-4-13 15,-4 5-6-15,-15 0 8 16,-4 4 0-16,0 6 7 16,-34 6 7-16,-12 8-7 15,-7 11 4-15,-9 10-7 16,6 0-8-16,-3 28 0 16,15 14 15-16,9 2-15 15,12 4-2-15,19-6-24 16,4-6-33-16,0-7-88 15,27-12 44-15,8-11-26 16,2-6-93-16,-1-2-75 16</inkml:trace>
  <inkml:trace contextRef="#ctx0" brushRef="#br0" timeOffset="136677.51">26265 9062 197 0,'0'0'127'0,"0"0"-8"16,0 0 10-16,0 0-21 16,0 0-52-16,0 0 30 15,30 48-25-15,-22-12 33 16,-8 12-28-16,0 12-30 15,0 6-20-15,0 4-14 16,-19 5 3-16,0-3 0 16,-4-2-5-16,0-6 7 15,3-6-9-15,9-9 3 16,8-9-1-16,3-12 0 16,0-9 0-16,0-6-1 15,7-4 6-15,9-6 7 16,-5-1-6-16,-3-2 19 15,-4 0-25-15,-1 0 22 16,-3 0-4-16,0 0 1 16,0 0 2-16,0 0-15 0,0 0 18 15,0 2-20-15,0 0 15 16,0 1-17-16,0 2-4 16,0-2-22-16,0 2-1 15,0-1-52-15,0-4-46 16,0 0-198-16</inkml:trace>
  <inkml:trace contextRef="#ctx0" brushRef="#br0" timeOffset="137256.47">26406 9890 222 0,'0'0'226'16,"0"0"-122"-16,0 0-19 15,0 0 22-15,0 0-11 16,0 0 25-16,23 2-24 16,-12-20-44-16,12-13-7 0,0-9-23 15,3-6 23-15,1-2-44 16,-1-4 12-16,-6 2-14 16,-4 6 4-16,-6 7-4 15,3 12 0-15,-3 12 0 16,-1 7 9-16,-2 5-18 15,0 1 8-15,6 0-2 16,4 0-18-16,6 0 12 16,0 9 3-16,-3 4 6 15,-1 1-1-15,-5 1 2 16,-5 4-9-16,-5 4 16 0,-4 2-3 16,0 5-2-16,0 6 33 15,0 0-24-15,-7 0 10 16,1 1-3-16,6-8-5 15,0-3-1-15,0-5-5 16,6-8-11-16,8-2 10 16,9-3-14-16,3-4-36 15,6-3-68-15,2-1-54 16,-1 0-266-16</inkml:trace>
  <inkml:trace contextRef="#ctx0" brushRef="#br0" timeOffset="138334.5">28049 9063 210 0,'0'0'160'0,"0"0"-36"15,0 0 35-15,0 0-52 16,0 0-48-16,0 0 16 15,0-7 8-15,0 7-13 16,0 0-8-16,0 0-24 0,0 0 9 16,0 0-21-16,0 1 9 15,-7 20-35-15,-19 13 7 16,-6 17-2-16,-2 18 0 16,-5 13 8-16,6 12-7 15,-1 6-5-15,2 1 10 16,15-11-21-16,1-14 20 15,16-18-17-15,0-17 13 16,0-16-8-16,0-15 3 16,0-3-1-16,0-5 15 15,0-2-1-15,0 0 34 16,0 0-18-16,0 0 11 0,0 0-25 16,0 0 14-16,0 0-28 15,0 0-2-15,0 0-4 16,0-5-36-16,-4 4-34 15,1-2-58-15,3 1-12 16,0-5-225-16</inkml:trace>
  <inkml:trace contextRef="#ctx0" brushRef="#br0" timeOffset="138941.311">28201 9574 467 0,'0'0'219'0,"0"0"-99"16,0 0-13-16,0 0-6 15,0 0-42-15,0 0-9 16,-3 27-34-16,-17 11-9 16,6 4 10-16,2 3 2 15,12 0 11-15,0-9-20 0,0-7 15 16,0-9-22 0,19-8 7-16,4-8-9 0,4-4 10 15,3 0 4-15,5-13 17 16,3-17 0-16,0-7-31 15,-4-6 12-15,-11-1-9 16,-7 2 2-16,-16-2 0 16,0 1-1-16,0 5-5 15,-32 5 0-15,-5 7-1 16,-13 10 2-16,1 11-4 16,-1 5 3-16,8 3-6 15,8 18-9-15,15 4 7 16,12-3-21-16,7-4-1 15,0-2-23-15,14-4-12 16,25-5 18-16,-6-4-36 0,3-3 28 16,-10 0-7-16,-11 0 58 15,-7 0 4-15,-8 0 14 16,0 0 77-16,0 0-9 16,0 0-39-16,0 0-16 15,4 0-27-15,15 0-8 16,4 0-29-16,11 0-161 15,0 0-494-15</inkml:trace>
  <inkml:trace contextRef="#ctx0" brushRef="#br0" timeOffset="172411.703">19177 11922 681 0,'0'0'155'0,"0"0"-152"16,0 0 2-16,0 0-5 16,0 0 20-16,0 0 31 15,0 0 1-15,175-23-14 16,-142-23-19-16,-3-4 8 16,-1 0-9-16,-8 0-8 15,-12 3-8-15,-6 3-2 0,-3 8 0 16,0 4-11-16,-26 6 7 15,-13 8 2-15,-7 8 2 16,-7 10 7-16,-4 0 11 16,-5 22-14-16,2 17-1 15,14 14 3-15,23 7-8 16,23 1 2-16,16-5-52 16,57-15-84-16,17-14-16 15,14-15-77-15</inkml:trace>
  <inkml:trace contextRef="#ctx0" brushRef="#br0" timeOffset="174039.072">19725 8161 351 0,'0'0'459'0,"0"0"-360"15,0 0-33-15,0 0-10 16,0 0-52-16,0 0-1 15,0 4-2-15,0 22-1 16,0 8 14-16,0 13-7 16,0 6 17-16,0 14-19 15,0 7 8-15,0-2-11 0,0-9-2 16,0-7 2-16,0-20-3 16,0-14 1-16,0-11 0 15,0-8 0-15,0-3 9 16,0-8-3-16,0-26 3 15,0-15-5-15,0-11 1 16,-4-8-5-16,-3-4 0 16,-2 0 0-16,6 6-4 15,3 13-3-15,0 13 7 16,7 9-2-16,25 12-5 16,9 7 6-16,1 6-1 15,8 6-6-15,3 0 6 16,0 0 1-16,-11 16 1 15,-6-2 2-15,-14 0 6 0,-11 0-11 16,-7-4 8-16,-4-4-10 16,0 3 6-16,-7-5-1 15,-29 3 9-15,-8-1 1 16,-2 2-8-16,0 1 4 16,4 3-5-16,11 3 2 15,12 9 0-15,19 7 0 16,0 7-6-16,39 4 0 15,25 0 3-15,8-5 4 16,9-8 20-16,-17-4 13 16,-5-4 5-16,-26-6 14 15,-13-3-30-15,-13-7-1 16,-7-1-25-16,0 1 0 0,0 0-7 16,0 3-88-16,0 1-109 15,-4-6-617-15</inkml:trace>
  <inkml:trace contextRef="#ctx0" brushRef="#br0" timeOffset="186537.097">17788 11721 285 0,'0'0'154'16,"0"0"-146"-16,0 0 13 0,0 0 16 15,0 0-31-15,0 0 51 16,0 0 64-16,-30 0-61 15,18 7-1-15,-3 5 12 16,-1 5 20-16,1 4-58 16,0 8-9-16,3 3-21 15,5 1 4-15,7 3-6 16,0-3 0-16,0-3-1 16,11-4 1-16,24-7-4 15,7-6-4-15,3-11-6 16,4-2 9-16,-3-10 3 15,0-24 1-15,-10-14 0 16,-13-13 7-16,-16-1-7 0,-7 3-5 16,0 6-29-1,-27 13 27-15,-19 13-3 0,-11 10-6 16,-12 17 12-16,-3 0-14 16,10 28-80-16,16 17 15 15,28 2-212-15</inkml:trace>
  <inkml:trace contextRef="#ctx0" brushRef="#br0" timeOffset="187737.147">18075 8440 385 0,'0'0'136'16,"0"0"-76"-16,0 0 52 15,0 0-58-15,0 0-34 16,194-10-8-16,-167 10 1 15,-10 0-9-15,-4 2 6 16,-10 12 8-16,-3 6 39 16,0 7-22-16,-16 10 35 0,-24 7-40 15,-10 4 8 1,-3-2-31-16,7-3 15 0,11-10-15 16,21-3 5-1,8-11 0-15,6-3-4 0,0-4 4 16,29-4-11-16,4-5 3 15,1-3 1-15,-8 0-5 16,-3 0 0-16,-3 0-1 16,-8-11-70-16,-12-7-90 15,0-4-84-15</inkml:trace>
  <inkml:trace contextRef="#ctx0" brushRef="#br0" timeOffset="187985.977">18603 8390 761 0,'0'0'259'0,"0"0"-205"16,0 0-31-16,0 0 28 16,-7 140-34-16,-5-77 22 15,-2-3-23-15,1-2-14 16,6-14-2-16,0-11-2 15,7-8-27-15,0-13-7 16,0-6-15-16,0-6-48 0,0 0-80 16,0-10-74-16,0-20-110 15</inkml:trace>
  <inkml:trace contextRef="#ctx0" brushRef="#br0" timeOffset="188191.107">18619 8418 465 0,'0'0'273'16,"0"0"-194"-16,0 0-42 16,0 0 35-16,0 0 57 15,0 146-91-15,0-97-5 16,0-2-27-16,-3-8 6 0,-1-7-10 16,4-8-4-16,0-10-8 15,0-8-31-15,0-6-81 16,0 0-89-16,0-24-2 15</inkml:trace>
  <inkml:trace contextRef="#ctx0" brushRef="#br0" timeOffset="188383.322">18402 8354 620 0,'0'0'166'0,"0"0"-2"15,0 0-18-15,214 26-54 16,-119-23 2-16,-11-3-24 16,-12 0-46-16,-19 0-14 0,-14 0-10 15,-20 0-1-15,-15 0-149 16,-4 0-291-16</inkml:trace>
  <inkml:trace contextRef="#ctx0" brushRef="#br0" timeOffset="193984.206">15050 13301 716 0,'0'0'23'0,"0"0"-16"15,0 0 42-15,0 0-1 0,0 0-16 16,0 0 40-16,0 0-46 15,-11-21 18-15,11 21-20 16,0 0 33-16,0 0-38 16,0 0-3-16,0 0 9 15,-3 0-3-15,-3 0 9 16,-1 29-28-16,0 14 11 16,-9 19-13-16,0 7 9 15,-1 1-4-15,1-1-8 16,0-7 2-16,2-7-4 15,1-11-6-15,6-11-25 16,4-9 9-16,3-10-45 0,0-8-39 16,0-6-73-16,-4 0-90 15</inkml:trace>
  <inkml:trace contextRef="#ctx0" brushRef="#br0" timeOffset="194226.192">14795 13357 694 0,'0'0'159'15,"0"0"-107"-15,0 0 105 16,0 0-100-16,0 0-6 16,0 0-16-16,198-77-7 0,-145 75-16 15,4-4-9 1,-2 6 3-16,-11-1 6 0,-5 1-24 15,-16 0 12-15,-9 0-49 16,-14 16-86-16,0 4-170 16,-14 6-223-16</inkml:trace>
  <inkml:trace contextRef="#ctx0" brushRef="#br0" timeOffset="194429.925">14680 13896 714 0,'0'0'298'16,"0"0"-223"-16,0 0 71 0,228-18-54 15,-166 6-9-15,-16 2-36 16,-12 6-40-16,-11 4-7 16,-11 0-6-16,-1 0-24 15,-4 0-112-15,-4 8-78 16,-3 2-555-16</inkml:trace>
  <inkml:trace contextRef="#ctx0" brushRef="#br0" timeOffset="194663.987">16030 13521 1028 0,'0'0'12'0,"0"0"69"15,0 0-19-15,0 0-18 16,198 0-36-16,-145 0-16 16,2 6-22-16,-6 0-85 15,-15 2-240-15</inkml:trace>
  <inkml:trace contextRef="#ctx0" brushRef="#br0" timeOffset="194841.196">15848 13850 1017 0,'0'0'190'0,"0"0"-150"15,0 0 130-15,201 0-120 16,-125 0-5-16,0 0-45 15,-10 0 0-15,-10 0-2 16,-13 0-99-16,-13 0-183 16</inkml:trace>
  <inkml:trace contextRef="#ctx0" brushRef="#br0" timeOffset="207853.197">19352 7993 97 0,'0'0'41'0,"0"0"16"0,0 0-26 16,0 0 25-16,0 0-4 15,0 0-11-15,0 0 6 16,3 0-17-16,-3 0 24 16,0 0-28-16,0 0 29 15,0 0-24-15,0 0 9 16,0 0-9-16,0 0 3 15,0 0-1-15,0 0-6 16,0 0 11-16,0 0-23 16,0 0 29-16,0 0-32 0,0 0 28 15,0 0-34-15,0 0 12 16,0 0-16-16,-16 0 4 16,-7 0-12-16,6 0 9 15,-6 0-17-15,-4 0 15 16,11 0-4-16,-7 0-20 15,13 0 17-15,-6 0-5 16,9 1-2-16,7 2 10 16,-6-3-6-16,6 0-1 15,0 0 0-15,0 0 10 16,0 2-16-16,0 0 8 16,0 0 11-16,6 3-3 0,-3 0 7 15,-3 3 0-15,0 2 9 16,0 2-10-16,0 4 10 15,0 1-10-15,0 4-1 16,0 4-1-16,-3-4 5 16,-6 4-7-16,9 0 2 15,-4 0-1-15,1-1 6 16,-1-3-13-16,4 1 14 16,-3-1-13-16,3-2 16 15,0 2-11-15,-4-1 0 16,4 0-2-16,-5 4 0 15,-2 0 5-15,3 4-10 16,-3-2 18-16,-2 0-23 16,6 3 20-16,3-4-19 15,0 0 15-15,0-1-10 0,0-3 4 16,0-1 0-16,0 3-2 16,0-1 5-16,-4-4-10 15,1 2 21-15,-10-3-23 16,6 1 21-16,0 3-18 15,-2-1 6-15,6-2 0 16,-4 4 0-16,3 0 3 16,1 4-8-16,-3-2 13 15,6 4-19-15,-7 0 23 16,0 3-23-16,0-1 19 16,-5-2-12-16,1-1 4 15,-1 0 0-15,-3 1-2 0,3-2 4 16,1 2-14-16,-1-2 24 15,5 0-26-15,3 0 22 16,1 0-17-16,3 0 9 16,0 1-2-16,-5-1 1 15,1 2 2-15,4 0-10 16,-7 2 20-16,0 2-19 16,-5 0 19-16,1-1-21 15,-1-4 17-15,1-2-9 16,2-2 2-16,6-1 0 15,-4 2-2-15,3 0 6 16,4-1-14-16,-9 3 20 16,6-2-12-16,-1-1 6 15,1 2-6-15,3-3 2 0,0 2 0 16,0-3-1-16,-4 4 4 16,4 0-8-16,0 6 15 15,-4-1-20-15,4 1 21 16,0-2-20-16,-3-3 11 15,3 1-3-15,-5 2 1 16,-2 4 0-16,-4 0-1 16,2-1 6-16,2 1-13 15,3-7 16-15,4 4-14 16,0-2 13-16,0 0-12 16,0 0 5-16,0 0 0 15,-3 6-3-15,3-2 6 0,-4 2-13 16,4-1 22-16,-5-1-21 15,2 0 21-15,-1 4-21 16,-3-2 11-16,-2 2-3 16,-2-2 1-16,-4-4 0 15,0-2-4-15,3 0 10 16,5-2-18-16,0-2 24 16,2 1-21-16,5-6 15 15,-4 2-11-15,4-1 5 16,0 2-2-16,0 3 0 15,0 0 4-15,0 1-10 16,0 2 18-16,-4 1-17 16,4 2 16-16,-3 1-18 15,-1-3 3-15,-3-4 6 16,2 0-1-16,1-3 3 0,1-2-8 16,3 0 3-16,0-2-4 15,0 0-2-15,0-2 5 16,0 0-1-16,0-2 2 15,0 2 3-15,0 3 0 16,0-2-3-16,0 3 6 16,0-3-8-16,-7 2 12 15,-6 2-11-15,6 0 13 16,-5 2-14-16,1 2 5 16,4 2 0-16,-5-2 0 15,1 6 4-15,-5 1-9 16,-3 0 16-16,1 2-17 0,-1 1 15 15,-1-2-13 1,4-1 12-16,6-5 0 0,6-6-6 16,4 3 0-16,0-5 3 15,0-1 3-15,0-5-3 16,14-1 3-16,9 0 7 16,-3-4-12-16,-4 3 32 15,7-5-4-15,0 0-11 16,3-1 3-16,4-5-12 15,4 3 3-15,1-3-9 16,-5 0-9-16,-3 1 4 16,-8-1-64-16,-8 3-224 0</inkml:trace>
  <inkml:trace contextRef="#ctx0" brushRef="#br0" timeOffset="210964.903">26565 8036 103 0,'0'0'144'15,"0"0"-32"-15,0 0 2 16,0 0 1-16,0 0-36 15,0 0-38-15,0 0 22 16,-40-4-17-16,36 4 34 16,4 0-26-16,0 0-3 15,0 0-33-15,0 0 4 16,7 0-17-16,36 0 9 16,10 0 10-16,7 0-14 15,5 0-14-15,-5 0 15 16,-1 0-18-16,-10 4 14 15,-15 1-14-15,-8 1-10 0,-10 0-3 16,-12 0 4-16,-4 2 8 16,0-1 2-16,0 0 12 15,0 0-12-15,0 4 17 16,0-1-20-16,0 6 12 16,0 2-6-16,0 2 2 15,3 2 0-15,10-2 0 16,-6 0-8-16,0 2-2 15,2 0 20-15,-9 2-18 16,0 1 7-16,0-1-1 16,0 0 2-16,0 4-3 15,-6 2 2-15,-8 2 4 0,2 2-9 16,-2-2 19-16,1 2-25 16,3-2 17-16,-3 0-10 15,10-2 4-15,-1 1 0 16,1-1-2-16,3 0 3 15,-4 3-5-15,1-6 5 16,-3 1-8-16,3 0 18 16,-1-3-17-16,1 2 15 15,-4-1-9-15,-2 1 2 16,5-1 0-16,4-1-5 0,0 1 11 16,0-2-15-1,0 3 20-15,-3-4-20 16,3 2 20-16,0-1-20 0,-4-4 9 15,4 2 0-15,0 0 0 16,-3-2 3-16,3 0-8 16,0-2 15-16,0-1-19 15,0 4 18-15,0 0-17 16,0-1 14-16,0-2-7 16,0 0 1-16,0 0 0 15,0 0-2-15,0 0 9 16,3 1-9-16,1-1 10 15,-1 4-11-15,1-2 10 16,-4 3-13-16,0 1 8 16,3 0-2-16,-3-1 0 0,0 0 1 15,0 2-5-15,0-4 14 16,0 2-20-16,0 1 20 16,0-3-3-16,0 1-3 15,0-1 11-15,-7-2-11 16,4-1 1-16,3 1-3 15,0-3 8-15,0-2-10 16,0 1 7-16,0 2-10 16,0 1 11-16,0-1-7 15,0 2-1-15,0 2 4 16,-4-4 4-16,1 1-7 16,-1 4 8-16,4-2-3 15,-5 3-5-15,1 0 9 0,1 4-14 16,-1-4 6-16,-3 4-3 15,2 0 1-15,-2 0 0 16,3-1-1-16,-3-2 10 16,-2-1-21-16,6 0 24 15,-4-1-20-15,3 0 16 16,1 3-10-16,-6-2 2 16,2 1 0-16,0 2 0 15,-2 1 1-15,-2 2-6 16,-1 2 14-16,1-3-17 15,-1 3 20-15,5 0-20 16,-4 0 9-16,8-2-1 16,-3-1 0-16,-1 3 0 15,0-2-1-15,-5-1 9 0,-2 4-20 16,-2 0 24-16,0-1-19 16,-2-2 16-16,2 2-14 15,0-4 5-15,2 0 0 16,2 1-4-16,1-2 9 15,-1-2-12-15,5 2 16 16,3 2-14-16,1-1 15 16,-1 0-20-16,4 2 12 15,0 3-2-15,0 1 1 16,0 6 0-16,0 3 17 16,0 0-13-16,0 2 18 15,0-5-14-15,0-6 19 0,4 3-27 16,3-1 16-16,-4-4-15 15,1 3 0-15,-4-3 18 16,0-3-17-16,0-1 3 16,0 1 4-16,0-3-17 15,0-3 19-15,0-4-20 16,-11-4 13-16,-1 0-5 16,-2-7 5-16,1 0 19 15,-1-1 1-15,-5-4-20 16,-4 0 12-16,0 2-14 15,-4 2 23-15,-3 3-25 16,-5-2 24-16,5-1-8 16,-4 4-15-16,2 0-2 0,2-4 10 15,3 5-13 1,5-5 12-16,2-1-10 0,6 1 15 16,10-3-23-16,-1-2 9 15,5-1-10-15,0 0-21 16,0 0-40-16,5 0-3 15,13 0-17-15,2-1-47 16,-5-8-153-16,-4 4-212 16</inkml:trace>
  <inkml:trace contextRef="#ctx0" brushRef="#br0" timeOffset="-191566.23">17197 13826 559 0,'0'0'106'0,"0"0"-50"15,0 0-20-15,0 0-9 16,0 0 2-16,0 0 29 15,0 0 7-15,0-10 11 16,0-4-54-16,0-5 22 16,0-8-26-16,0-7-16 15,0-11-2-15,0-3 8 16,0 1-10-16,7 6 11 16,6 14-15-16,-6 12 14 15,0 9-14-15,-7 6 6 0,3 0-7 16,6 22-4-1,2 15 11-15,1 8 3 0,-1-1-3 16,1-5 4-16,-5-10 2 16,0-8-9-16,0-11 5 15,2-6-2-15,-9-4 0 16,11 0 0-16,5 0-3 16,7-22 3-16,3-14-11 15,1-9 20-15,-4 0-18 16,0 1 11-16,-9 7-4 15,2 15-4-15,-9 14 6 16,-7 6 0-16,5 2 1 16,-1 22 3-16,3 20 5 0,9 8 13 15,-2-1-19 1,9-11 4-16,-7-13-5 0,7-8-2 16,0-16 0-16,7-1-1 15,9-7-2-15,-2-26-7 16,5-13 5-16,-8-6 9 15,-7 0-9-15,-8 8 10 16,-3 10-9-16,-5 10 4 16,-8 14 0-16,1 10 2 15,-4 0 6-15,0 28 8 16,0 21-3-16,0 13-11 16,0 3 2-16,0-8 1 0,0-9-5 15,0-12-50 1,9-15-91-16,10-12-213 0</inkml:trace>
  <inkml:trace contextRef="#ctx0" brushRef="#br0" timeOffset="-191009.714">16987 13993 489 0,'0'0'76'0,"0"0"-11"15,0 0 30-15,0 0-63 16,0 0 49-16,0 0 6 16,46 9 32-16,10-4-31 15,29-4-11-15,25 2-18 16,12-3-6-16,16 0-12 16,-9 0-39-16,-3 0 9 15,-11 0-1-15,-20 0-16 16,-15 0 6-16,-18 0-2 15,-13 0-19-15,-19 0-14 16,-10 0-14-16,-10 0-17 16,-10 0-5-16,0 1-119 0,-14 8-213 15</inkml:trace>
  <inkml:trace contextRef="#ctx0" brushRef="#br0" timeOffset="-190466.369">17040 14484 794 0,'0'0'115'0,"0"0"-85"15,0 0-6-15,0 0 9 16,0 0-3-16,0 112 16 15,0-68-22-15,-7-1-2 16,3-8-11-16,1-5-3 16,3-6-7-16,0-7 8 15,0-9-17-15,0-7 8 16,0-1-25-16,10 0-148 0,3-21 4 16,1-12-177-1</inkml:trace>
  <inkml:trace contextRef="#ctx0" brushRef="#br0" timeOffset="-190246.158">17247 14358 476 0,'0'0'383'0,"0"0"-343"16,0 0 58-16,0 122-13 15,0-68-66-15,7 1 9 16,-4 0-26-16,-3-8-2 15,4-4 0-15,-4-6 3 16,0-14-8-16,0-5-1 16,0-9-10-16,5-6-52 15,2-3-36-15,-3-8-82 16,-4-18-61-16</inkml:trace>
  <inkml:trace contextRef="#ctx0" brushRef="#br0" timeOffset="-190018.789">16884 14379 358 0,'0'0'360'16,"0"0"-346"-16,0 0 85 16,0 0 72-16,0 0-30 0,0 0-55 15,237 7-5-15,-173-11-30 16,-6-5-35-16,-8-3 1 15,-10 6-17-15,-4 0-3 16,-10 3-82-16,-6 3-54 16,-20 0-182-16</inkml:trace>
  <inkml:trace contextRef="#ctx0" brushRef="#br0" timeOffset="-189420.681">17636 14419 802 0,'0'0'169'0,"0"0"-139"16,0 115 58-16,0-63-26 15,0 6-38-15,3 6 15 16,-3-1-33-16,0-5 6 15,0-8-10-15,0-7-2 16,0-16 0-16,0-10 0 16,0-11-1-16,0-6 4 15,0 0-12-15,0-27-13 16,0-19 13-16,0-6-30 16,0-6 21-16,0-9-21 15,0-1 3-15,0-2 13 16,0 6 8-16,4 12 13 0,15 14 4 15,4 11 10-15,7 11-10 16,4 8 17-16,9 6-9 16,-1 2 7-16,0 0-8 15,-4 13-2-15,-12-1-4 16,-10 1 6-16,-9-1-5 16,-7 2-3-16,0 0 23 15,0 3-1-15,-19 4 5 16,-11 2-10-16,0 2-6 15,-9 8 5-15,9 3-13 16,7-5 15-16,12 2-18 16,11-3 21-16,0-4-21 0,3-8 13 15,28-4-14 1,7-2 14-16,-4-2-4 0,0-5-5 16,-11-4 0-16,-4 2 5 15,-12-3-20-15,-1 0-4 16,-6 0-40-16,0 0-53 15,0 0-74-15,0-14-372 16</inkml:trace>
  <inkml:trace contextRef="#ctx0" brushRef="#br0" timeOffset="-189059.282">18115 14185 814 0,'0'0'143'0,"0"0"-91"15,0 0 12-15,0 0-54 16,0 0 12-16,0 0 3 16,59 6 6-16,-45 4-17 15,-2 0 9-15,-1 1-10 16,-8 8 13-16,-3 4-1 15,0 2-8-15,0 2 2 16,0 0-18-16,0-2 17 16,0-3-12-16,0-9 30 15,0-1-30-15,0-4 6 0,0-4-6 16,0 1-5-16,16-1-1 16,4-4 8-16,-6 0-17 15,2 0-25-15,7 0-72 16,-7 0-68-16,-9 0-333 15</inkml:trace>
  <inkml:trace contextRef="#ctx0" brushRef="#br0" timeOffset="-181936.846">19836 13333 456 0,'0'0'105'0,"0"0"-22"15,0 0-41-15,0 0-13 16,0 0 21-16,0 0-3 16,0 0-22-16,0 0 48 0,-42-44-3 15,38 42-4-15,1 2-23 16,-2 0-9-16,1 0-17 16,-7 0 4-16,3 0-15 15,-7 0-3-15,-1 0-6 16,2 0 9-16,-2 7-13 15,-7 10 11-15,4 5-9 16,0 11 4-16,8 15-1 16,11 13-4-16,0 17 5 15,0 13-2-15,23 12 3 16,3 14-9-16,-10 5-20 16,-12 6-53-16,-4-11-15 15,0-9-30-15,-27-10 92 16,-12-7 22-16,-3-13 13 0,1-12 0 15,2-8 53-15,6-14-32 16,10-6 0-16,7-3 6 16,5-10 9-16,-5-2-19 15,9-9-4-15,0-8-3 16,2-3 9-16,5-3-1 16,0 0-8-16,0 0 0 15,0-3-10-15,0-7-63 16,0 0-137-16,0 3-187 15</inkml:trace>
  <inkml:trace contextRef="#ctx0" brushRef="#br0" timeOffset="-181533.866">19629 15302 779 0,'0'0'147'15,"0"0"-144"-15,0 0 11 16,0 0-3-16,0 0-9 0,0 0 15 15,195 41-1-15,-156-76 20 16,-9-10-26-16,-11-6 20 16,-19-6-15-16,0 4 23 15,-3 5-22-15,-40 6-8 16,-3 15 3-16,-3 8-3 16,-1 19 22-16,1 0-8 15,3 27-22-15,12 19-28 16,18 8 1-16,16-1-19 15,0-13-65-15,23-13-62 16,23-13-69-16,-3-14-105 0</inkml:trace>
  <inkml:trace contextRef="#ctx0" brushRef="#br0" timeOffset="-180685.466">20174 12787 300 0,'0'0'261'0,"0"0"-129"15,0 0-42-15,0 0 1 0,0 0-1 16,0 0-26-16,-10 0-7 15,10-2-30-15,0 2 21 16,0-2-27-16,0 2-4 16,0-2-12-16,0 2-5 15,0 0-8-15,19 0-3 16,11 0 10-16,4 0-6 16,1 0 0-16,-8 0 4 15,-8 8-7-15,-12 11-23 16,-7 2 31-16,0 8-7 15,-16 3 8-15,-21 4-1 16,-5-3 4-16,-1 2 5 16,13-5 0-16,11-4 14 15,15-6-19-15,4-4 3 16,0-6-3-16,0 0-2 0,20-4 0 16,10-2 3-16,0-4-6 15,5 0-21-15,2 0-46 16,2-2-97-16,-5-18-93 15</inkml:trace>
  <inkml:trace contextRef="#ctx0" brushRef="#br0" timeOffset="-180471.665">20560 12787 478 0,'0'0'287'16,"0"0"-277"-16,0 0 132 0,0 103-63 15,0-57-11-15,0-2-48 16,0 2 1-16,0-8-19 16,0-8-3-16,0-10 1 15,0-7-22-15,0-10-47 16,0-3-100-16,0-3-11 16,0-30-107-16</inkml:trace>
  <inkml:trace contextRef="#ctx0" brushRef="#br0" timeOffset="-180282.376">20659 12769 385 0,'0'0'222'0,"0"0"-139"0,0 0-16 16,0 0 93-16,0 0-95 16,0 134-33-16,0-97-12 15,0-7-13-15,0-6-2 16,0-6-10-16,0-8-19 15,0-4-53-15,0-6-61 16,0 0-1-16,0-10-169 16</inkml:trace>
  <inkml:trace contextRef="#ctx0" brushRef="#br0" timeOffset="-180099.898">20507 12758 586 0,'0'0'102'16,"0"0"16"-16,0 0 60 16,0 0-106-16,0 0-21 15,194 0-24-15,-148 0-26 16,-3 0-2-16,-10-11-99 16,-10-1-314-16</inkml:trace>
  <inkml:trace contextRef="#ctx0" brushRef="#br0" timeOffset="-176418.313">21605 13441 4 0,'0'0'94'0,"0"0"9"15,0 0-57-15,0 0 16 16,0 0 24-16,0 0-3 16,0 0-23-16,11-10-19 0,-11 10-10 15,0 0 16 1,0 0-30-16,0 0 13 0,0 0-9 15,0 0 22-15,0-2-7 16,0 0 2-16,0-4 3 16,0 0 9-16,0-1 2 15,0-2-12-15,0 5 1 16,0-2-7-16,0 2 4 16,0 2-31-16,0 0 13 15,0 2-3-15,0-3-9 16,0 3-3-16,0 0-5 15,-4 0 5-15,-3 0-3 16,-9 0-4-16,-3 21-6 16,1 13 3-16,2 12 3 15,6 12 0-15,10 10 0 0,0 13-7 16,0 11 9-16,0 14-4 16,0 12 3-16,0 1-21 15,0 7 4-15,0 0-19 16,-13 0 1-16,-6-3-48 15,8-15-15-15,-5-14 15 16,-3-13 78-16,5-24 6 16,-9-11 44-16,0-19 27 15,0-10-20-15,3-8 18 16,1-5 6-16,-2-4-29 16,-2 0-15-16,3 0 0 15,4 0-9-15,13 0-19 0,3 0-6 16,0 0-26-1,0 0-49-15,3-4-209 0,17-3-137 16</inkml:trace>
  <inkml:trace contextRef="#ctx0" brushRef="#br0" timeOffset="-175778.937">21372 15643 330 0,'0'0'360'16,"0"0"-339"-16,0 0 8 15,0 0-8-15,0 0-14 16,39 102 14-16,-16-93-7 15,3-9 5-15,1 0 9 16,6-17 42-16,-1-19-1 16,-2-6-17-16,-10-11-21 15,-13 4-1-15,-7-1 24 0,0 5-34 16,-7 7-4-16,-29 10-15 16,3 6 20-16,-6 14-21 15,2 8 22-15,-2 8-22 16,2 26-15-16,10 16-43 15,15 0 33-15,12-1-76 16,0-9-125-16,26-19-104 16</inkml:trace>
  <inkml:trace contextRef="#ctx0" brushRef="#br0" timeOffset="-174819.88">21800 12699 276 0,'0'0'98'0,"0"0"11"16,0 0 44-16,0 0-50 15,0 0 9-15,0 0-7 0,3-18-45 16,-3 18-39-16,0 12 14 15,0 16-20-15,0 12 14 16,0 8-13-16,0 8-4 16,0 5 11-16,0-1-23 15,0-6 7-15,0-8-4 16,-3-14-6-16,-1-11-1 16,-1-10-20-16,1-7-26 15,-3-4-56-15,0-6-70 16,-12-26-244-16</inkml:trace>
  <inkml:trace contextRef="#ctx0" brushRef="#br0" timeOffset="-174460.264">21777 12665 377 0,'0'0'269'15,"0"0"-194"-15,0 0-19 16,194-7-17-16,-144 8 0 15,-13 11-19-15,-5 4-18 16,-18 0 2-16,-10 0-2 16,-4 2 11-16,0-2-6 15,-27 4 27-15,-14 0-14 16,-8 1-11-16,-6 1 2 16,2-5-1-16,7 2 18 15,9-5-22-15,17-4 40 16,17 2-37-16,3 3-4 0,0 6 3 15,37 7 23-15,9 0 9 16,0-2 3-16,-4 0 9 16,-4-6-37-16,-12-3 10 15,-6-2-22-15,-8-5 6 16,-5-2-5-16,0 3-8 16,2-3-17-16,-2 4-115 15,0-5-222-15</inkml:trace>
  <inkml:trace contextRef="#ctx0" brushRef="#br0" timeOffset="-172749.749">22490 14193 214 0,'0'0'63'0,"0"0"26"16,0 0 3-16,0 0-25 16,0 0-3-16,0 0-3 15,0 0-8-15,0 0-15 16,0 0-1-16,0 0 29 16,0 2 0-16,0-2-7 15,0 0-26-15,0 0 11 16,0 0-19-16,3 0 3 0,13-17-10 15,7-12 10-15,0-15-1 16,4-9-14-16,-10-1 0 16,3 0-9-16,-1 4-4 15,-3 8 7-15,-2 10-12 16,-1 9 7-16,-3 10-2 16,-1 5 0-16,-2 4-1 15,0 4-1-15,6 0-15 16,4 0 11-16,10 0 0 15,5 8 4-15,-2 2 4 16,0 0 2-16,-3 2-1 16,-8 0-3-16,-3 0 0 15,-6 2 4-15,-6 6-7 0,-4 4 7 16,0 9 1 0,0 6 0-16,0 2-1 0,-18 0-1 15,-1-6-3-15,10-9 3 16,6-8-3-16,3-8 0 15,0-4-3-15,0-6 0 16,0 0-8-16,0 0-3 16,19 0-23-16,4-19-23 15,0-8-78-15,-12-9-129 16</inkml:trace>
  <inkml:trace contextRef="#ctx0" brushRef="#br0" timeOffset="-172247.937">23236 13409 568 0,'0'0'233'0,"0"0"-125"16,0 0 13-16,0 0-66 15,0 0-52-15,0 0 4 16,92-4-2-16,-65 4 10 16,-4 0-10-16,-7 0 1 15,-9 10 7-15,-7 8-13 16,0 4 14-16,0 2-11 0,-11 2 9 16,-12-4-9-16,4-3-2 15,3-6-1-15,5-3 0 16,8-8-1-16,3-2-3 15,0 0 3-15,0 2-13 16,23 0 13-16,10 0 2 16,6 3-4-16,-9 0 5 15,-7 10-2-15,-12 6 0 16,-11 11 0-16,0 4 12 16,-14 0-9-16,-29 3 19 0,-6-11-5 15,3-2 16 1,0-7-21-16,12-8 2 0,8-5-6 15,13-6 0-15,10 0-7 16,3 0-1-16,0 0-19 16,0-9-59-16,3 2-15 15,20 1-100-15,4 5-211 16</inkml:trace>
  <inkml:trace contextRef="#ctx0" brushRef="#br0" timeOffset="-171733.899">23942 14124 788 0,'0'0'115'0,"0"0"-97"0,0 0 15 15,0 0-20-15,0 0-11 16,0 0 9-16,35 101-5 16,-8-93 3-16,-4-6-3 15,7-2-2-15,0 0 20 16,-3-21-6-16,-8-10-5 16,-7-5-4-16,-12-4-5 15,0-1 3-15,0 3-14 16,-8 7 8-16,-22 5-2 15,-4 9-7-15,-5 11 8 16,0 6-15-16,2 6-11 16,7 23-36-16,7 9-32 0,10-4 47 15,13 4-44 1,0-7-74-16,0-6-155 0</inkml:trace>
  <inkml:trace contextRef="#ctx0" brushRef="#br0" timeOffset="-171205.905">24175 13485 685 0,'0'0'75'16,"0"0"-59"-16,0 0 21 0,0 117 55 15,4-51-20-15,0 2-14 16,3 8-6-16,9 1-10 16,-1-8-31-16,0-3 17 15,4-12-9-15,-7-13-4 16,-4-11-12-16,-1-13 3 16,-4-6 3-16,1-11-8 15,-4 0 3-15,5 0 0 16,6-13 13-16,1-18-5 15,2-9 20-15,2-6-23 16,-5 1-4-16,5-3 2 16,0 10-7-16,1 11-1 15,3 10 1-15,-8 11-8 0,-1 6 3 16,-1 0-1 0,10 0-8-16,3 4 11 0,12 15 6 15,-1 2-3-15,-4 3 4 16,-7-1-1-16,-7-2-4 15,-9 3 4-15,0 2 8 16,-7 7-8-16,0 1 23 16,0-1-8-16,0 3 0 15,5-9 1-15,2-2-16 16,13-10-2-16,-3-5 0 16,15-6-2-16,2-4-61 15,8 0-48-15,-8-20-196 0</inkml:trace>
  <inkml:trace contextRef="#ctx0" brushRef="#br0" timeOffset="-169912.722">25826 14111 142 0,'0'0'303'0,"0"0"-137"16,0 0-70-16,0 0-22 0,0 0-5 15,0 0-21 1,-53-2 7-16,33 7-6 0,6 5 9 15,-2 3-32-15,9-7 9 16,7-2-29-16,0-4-1 16,0 0-1-16,0 0 0 15,7 0-1-15,13-6-2 16,-6-11 3-16,2 2 5 16,-13-1-6-16,-3 3 3 15,0 5-7-15,0 7 1 16,0 1-2-16,0 0-57 15,0 1-75-15,0 10-157 16,0-1-228-16</inkml:trace>
  <inkml:trace contextRef="#ctx0" brushRef="#br0" timeOffset="-169420.634">26594 13968 670 0,'0'0'62'0,"0"0"-52"15,0 0 27-15,-9 103-18 16,18-85 18-16,12-5 26 16,7-8-43-16,-1-5 21 15,3 0-13-15,3-6 9 16,6-18-19-16,-5-10 2 15,5-7-17-15,-9-4-2 16,-11-4 2-16,-12 5 0 16,-7 4-6-16,0 5 7 0,-3 6-5 15,-27 9 4-15,-9 12 6 16,-7 8 12-16,-7 9-21 16,0 28-2-16,3 13-20 15,17 6-20-15,13 1 9 16,17-1-16-16,3-9-82 15,0-14-38-15,10-15-155 16</inkml:trace>
  <inkml:trace contextRef="#ctx0" brushRef="#br0" timeOffset="-168836.907">27013 13184 500 0,'0'0'277'0,"0"0"-250"16,0 0 38-16,30 113 29 16,-27-44-15-16,-3 10-37 15,0 9 16-15,0 2-35 16,0-4 10-16,0-11-27 15,0-12 3-15,0-6-8 16,0-17 0-16,16-10-1 16,7-14-7-16,4-12-3 15,3-4-15-15,4-4 24 0,4-20-13 16,-4-2 9-16,-14 4-12 16,-8 10 16-16,-12 6 1 15,0 6 4-15,0 0 45 16,0 12-6-16,-20 17-29 15,1 10-11-15,8 2 6 16,11-15-9-16,0-4 0 16,0-13-3-16,0-4 4 15,11-5-2-15,8 0 2 16,8-14 3-16,7-21-1 16,1-9 8-16,-1-6-5 15,-8-1-12-15,-6 1 2 0,-17 2-6 16,-3 4-1-1,0 5 11-15,-23 8-3 0,-3 13 8 16,-4 14 7-16,-6 4-6 16,10 14-6-16,8 14-15 15,18 1 5-15,0-6 0 16,30-6-11-16,39-9 13 16,14-8-30-16,6 0-10 15,-13 0-269-15</inkml:trace>
  <inkml:trace contextRef="#ctx0" brushRef="#br0" timeOffset="-167230.779">24931 12876 216 0,'0'0'114'0,"0"0"-47"0,0 0 27 15,0 0-8-15,0 0 2 16,0 0-44-16,0-3-8 16,0 3-29-16,0 0-5 15,0 0-2-15,0 0 0 16,0 0 6-16,0 0-3 16,0 9 68-16,7 3-46 15,3 3 0-15,6 8-23 16,4 4 12-16,3 8-8 15,3 1-3-15,4 0-3 16,-7 4-1-16,4 4-1 16,-4 2 4-16,-4 5-7 15,-4 0-17-15,1 3 7 0,-13 2-4 16,1 0 2 0,-4-1-2-16,0 1 12 0,0-2-3 15,0-1-5-15,0-3 14 16,0-6-4-16,0 4-6 15,0-4-3-15,0 2 3 16,0 2 4-16,0 2 4 16,0 0 0-16,0 2 3 15,0-2 7-15,-18 2-6 16,2-2 8-16,0 0-8 16,2-1-1-16,5-5 2 15,-2 2-5-15,4-2-2 0,2 0-5 16,-2 4 10-16,0 0-17 15,0-1 15-15,-2 3-28 16,-2 3 25-16,-1-5 2 16,-2 2 0-16,1 2 6 15,-1 2 0-15,-2 5 3 16,4 0 3-16,-2 6-9 16,-9-1-10-16,3-2-4 15,-3-4-8-15,-3 0 9 16,6-8-23-16,-3 3 36 15,0-8 0-15,6 4-10 16,-3-9 9-16,1-4-4 16,5-9 2-16,1-6 3 15,-3-6-3-15,9-8-2 0,-3-7 1 16,-3 0-72-16,3 0-26 16</inkml:trace>
  <inkml:trace contextRef="#ctx0" brushRef="#br0" timeOffset="-165498.937">21232 12919 336 0,'0'0'101'15,"0"0"2"-15,0 0-8 0,0 0-55 16,0 0-9-16,0 0-18 15,-35 4 17-15,31 5-25 16,-3-4 18-16,-2 5-17 16,2 7 12-16,-3 1-14 15,-3 6 12-15,-6 4 36 16,5 0-52-16,-9 4 9 16,7 2-3-16,-4 2-5 15,10 3 2-15,-6 2-5 16,1 4 2-16,0 5-2 15,-1 2 2-15,1 0 0 16,-4 2-5-16,3-4 10 16,-2 5-12-16,2-5 10 15,1-3-6-15,0 1 2 0,0 2-2 16,0 5 0-16,3 1 3 16,-4 4-2-16,5 5 9 15,1 3-7-15,-6-4 2 16,0 2 7-16,2 0-7 15,-2-2 14-15,0-2-11 16,5-1-1-16,8-4 0 16,-1 2-1-16,-1-3-1 15,5 2 0-15,0 2 6 16,0 0-5-16,0 1 14 16,0 3-14-16,9 6-1 15,10 3-1-15,3-2 1 16,-3-1-4-16,0-3 6 0,4-9-7 15,0 1 8-15,11-2-3 16,5 2 0-16,3-4-4 16,3 2 2-16,1-7-13 15,-4-1-104-15,-12-18-95 16</inkml:trace>
  <inkml:trace contextRef="#ctx0" brushRef="#br0" timeOffset="-162362.954">11169 16423 551 0,'0'0'98'16,"0"0"-94"-16,0 0 9 15,0 0-10-15,0 0-5 16,0 0 7-16,23-5 2 16,-23 5-5-16,0 0 7 15,0 0-9-15,0 0-26 0,0 9-73 16,0 1-195-16</inkml:trace>
  <inkml:trace contextRef="#ctx0" brushRef="#br0" timeOffset="-162146.233">11169 16423 589 0,'86'-5'145'0,"-86"5"-116"16,0 0 9-16,0 19-33 16,0 6 9-16,0 17 6 15,0-3-12-15,0 5 3 0,0 2-9 16,0 2-2-1,0-6-4-15,0-7-18 0,0-13-36 16,0-9 10-16,0-13-81 16,0 0-246-16</inkml:trace>
  <inkml:trace contextRef="#ctx0" brushRef="#br0" timeOffset="-161904.972">11137 16338 753 0,'0'0'138'0,"0"0"-88"0,0 0 81 16,0 0-57-16,0 0-28 15,203-26 8-15,-176 25-48 16,-1 1-1-16,-6 0-5 15,-6 0-27-15,-2 10-69 16,-12 7-103-16,0 6-187 16</inkml:trace>
  <inkml:trace contextRef="#ctx0" brushRef="#br0" timeOffset="-161725.888">11027 16820 611 0,'0'0'456'15,"0"0"-423"-15,0 0 25 16,0 0 20-16,0 0-29 16,221 17-17-16,-152-17-13 15,-8 0-19-15,-3 0-2 16,-14 0-75-16,-12 0-104 16,-18 0-305-16</inkml:trace>
  <inkml:trace contextRef="#ctx0" brushRef="#br0" timeOffset="-161478.279">11965 16637 1007 0,'0'0'125'0,"0"0"-118"16,0 0 11-16,0 0-4 16,0 0 0-16,240-4-8 15,-190 4-12-15,-4 4-46 16,-16 5-98-16,-14 0-134 16,-16-1-371-16</inkml:trace>
  <inkml:trace contextRef="#ctx0" brushRef="#br0" timeOffset="-161297.119">11945 16936 979 0,'0'0'276'0,"0"0"-273"16,0 0 45-16,0 0 44 16,198 0-39-16,-125-5-27 15,-8-2-22-15,1 1-4 16,-2 2-8-16,-10 0-96 15,-20-4-133-15,-18 2-792 16</inkml:trace>
  <inkml:trace contextRef="#ctx0" brushRef="#br0" timeOffset="-159070.051">13169 16776 382 0,'0'0'256'0,"0"0"-192"16,0 0-2-1,0 0-6-15,0 0-42 0,0 0 25 16,0 0 17-16,6-103-12 16,-3 67 3-16,8-3-17 15,1-3-10-15,-1 7-18 16,5 5 2-16,-2 12-4 16,2 7 0-16,-6 8-2 15,-1 3-1-15,-2 0-4 16,0 8-11-16,9 20 18 15,0 12 1-15,-2-4 10 16,-1-2-9-16,-3-6 4 16,-2-10-6-16,0-10 3 15,-4-8-2-15,7 0-2 0,1 0 0 16,7-4-11 0,-1-18 12-16,2-10 1 0,-1 2 6 15,4 2-4-15,-7 6-4 16,-2 13 1-16,-7 3 0 15,-2 6-1-15,6 0-2 16,1 15 3-16,3 12 0 16,8-4 20-16,-8-1-19 15,0-9 0-15,1-4 3 16,-6-5-4-16,6-4 0 16,0 0-5-16,11 0 1 15,3-18-3-15,9-8 1 16,-2-1 8-16,2 0-5 0,-6 5 4 15,-3 4-2 1,-10 4 1-16,-8 14 0 0,-8 0 4 16,-1 0 25-16,-3 18 0 15,4 22-22-15,-4 2 26 16,3 6-20-16,1-8-6 16,5-8-7-16,5-6 0 15,5-8-44-15,1-9-75 16,-6-6-161-16</inkml:trace>
  <inkml:trace contextRef="#ctx0" brushRef="#br0" timeOffset="-158635.934">13155 16910 641 0,'0'0'140'0,"0"0"-101"16,0 0 97-16,0 0-66 16,0 0-13-16,0 0-20 15,-19 4-1-15,26-4-24 16,39 0 5-16,16 0 10 16,21 0 51-16,9 0-48 15,3 0 2-15,12 0-14 16,-8 0-17-16,0 0-1 15,-7 0 0-15,-13 0-33 16,-17 0-60-16,-16 0 13 16,-25 0-73-16,-21 0-132 15,0 0-206-15</inkml:trace>
  <inkml:trace contextRef="#ctx0" brushRef="#br0" timeOffset="-158191.057">13175 17249 722 0,'0'0'118'15,"0"0"38"-15,0 0-57 16,0 0-63-16,0 0-20 16,-62 112 11-16,46-68-5 15,2 6-16-15,5-10-3 0,5-9-1 16,4-5-4-16,0-12-29 16,0-4-17-16,13-10-81 15,13 0-59-15,4-28-173 16,0-16-24-16</inkml:trace>
  <inkml:trace contextRef="#ctx0" brushRef="#br0" timeOffset="-157999.236">13353 17195 377 0,'0'0'218'0,"0"0"-83"16,0 0-32-16,0 0-26 15,0 0 55-15,0 0-89 0,20 122 2 16,-20-83-37-1,0 3 0-15,0-13-7 0,0-1-1 16,0-11 0-16,0-8-32 16,7-4-55-16,4-5-157 15,-6 0-45-15,-5-23-206 16</inkml:trace>
  <inkml:trace contextRef="#ctx0" brushRef="#br0" timeOffset="-157771.855">13047 17177 776 0,'0'0'77'0,"0"0"24"16,0 0-17-16,0 0 8 15,0 0-9-15,0 0 1 16,234-16-45-16,-185 6-23 15,1 1-15-15,-1 5-1 16,-6 3-31-16,-13 1-118 16,-14 0-216-16</inkml:trace>
  <inkml:trace contextRef="#ctx0" brushRef="#br0" timeOffset="-157240.019">13704 17227 853 0,'0'0'87'0,"0"0"29"15,26 124-51-15,-17-77-32 16,-2 0-29-16,-7-3 0 16,0-3-4-16,0-13 0 15,0-10 0-15,0-10 0 16,0-8-2-16,0 0-6 15,0 0 8-15,-3-18-22 16,-10-18-18-16,3-13-77 16,1-9 106-16,9 0 11 15,0 4 4-15,0 10 5 0,0 8 19 16,19 6 3-16,13 16-11 16,-5 4 5-16,6 6-23 15,1 4 4-15,1 0-5 16,-5 10-1-16,-7 8 3 15,-7 4 0-15,-9 0 20 16,-7 0-14-16,0 0-3 16,0 0-4-16,-23-4 3 15,-7 1-5-15,-2 2 4 16,6-3 1-16,3 0 9 16,16 4 9-16,3 0-18 15,4 2 2-15,0 2-5 16,23-3 18-16,7-9-17 15,6-7 9-15,-6 2-6 0,-4-3 2 16,-6-6-2-16,-6 0-1 16,-5 4-10-16,-6-4 2 15,4 0-73-15,0 0-78 16,-7 0-333-16</inkml:trace>
  <inkml:trace contextRef="#ctx0" brushRef="#br0" timeOffset="-156901.234">14139 17084 756 0,'0'0'214'0,"0"0"-197"16,0 0 47-16,0 0-47 15,0 0 8-15,0 0-6 16,79 18 6-16,-63-9-19 16,-2 0-3-16,-5 4 0 15,-2 1 3-15,-7 4 1 16,0 4 25-16,0 3 13 16,0 0-22-16,0 0 7 15,-3-2-13-15,3-9 5 16,0-9-22-16,0-3 0 0,0 3-4 15,26-5 4-15,17 0-22 16,3 0-129-16,-2-5-137 16</inkml:trace>
  <inkml:trace contextRef="#ctx0" brushRef="#br0" timeOffset="-155739.105">15310 16244 336 0,'0'0'126'0,"0"0"89"16,0 0-136-16,0 0-7 0,0 0-7 15,0 0 39 1,-66 0-53-16,50 0-24 0,-1 0 13 16,1 6-8-16,-4 6-14 15,3 6 16-15,-3 8-23 16,4 15-10-16,13 13-2 15,3 13-4-15,0 21 4 16,7 7 1-16,19 8 2 16,1-1-2-16,-4-8-4 15,-7-14-18-15,-9-13 10 16,-7-9 10-16,0-8 2 16,0-10 4-16,-23-4 0 15,-7-6 3-15,-4-8-7 16,2-4 1-16,11-8 1 15,2-2-4-15,10-4 2 0,9-4 0 16,0 0 0 0,0 0-20-16,0 0-27 0,0-4-44 15,16-9-34-15,3 0-35 16,-5 3-239-16</inkml:trace>
  <inkml:trace contextRef="#ctx0" brushRef="#br0" timeOffset="-155385.985">15577 17455 980 0,'0'0'30'0,"0"0"-21"15,0 0 37-15,0 0-44 16,0 0 3-16,0 0-5 16,99 12 0-16,-73-42 1 15,-3-14 26-15,-8-6-9 16,-7 0-2-16,-8-6-16 16,0 10 2-16,0 10 7 15,-19 14-9-15,-8 9 15 16,1 13-2-16,-6 0 4 0,-2 18-17 15,4 21-36-15,11 7-7 16,15-7-55-16,4-8-117 16,0-20-54-16,8-11-248 15</inkml:trace>
  <inkml:trace contextRef="#ctx0" brushRef="#br0" timeOffset="-154608.501">15621 15976 289 0,'0'0'172'0,"0"0"-66"16,0 0 12-16,0 0-43 15,0 0-5-15,0 0 35 16,-3-4-49-16,3 4-31 15,0 0-3-15,0 0-19 16,0 0-3-16,0 0-4 16,23 0 0-16,3 0 5 15,-10 0-2-15,-5 0 1 16,-6 0-13-16,-5 8-12 16,0 8 8-16,-5 10 17 15,-25 4 2-15,-8 2 19 16,3 4 2-16,-2-10 11 0,14 1-3 15,11-8-14-15,12-3-4 16,0-1-12-16,0-8-2 16,12-3 1-16,7 2-5 15,3-6-6-15,6 0-30 16,-7 0-121-16,-1-9-96 16</inkml:trace>
  <inkml:trace contextRef="#ctx0" brushRef="#br0" timeOffset="-154371.892">15812 15919 813 0,'0'0'15'16,"0"0"-14"-16,0 0 161 15,0 0-81-15,13 129-50 16,-13-85-4-16,0-7-25 15,0-6 9-15,0-5-17 16,0-8 6-16,0-10-20 16,0-6-80-16,7-2-114 15,5-10 26-15,-1-21-198 16</inkml:trace>
  <inkml:trace contextRef="#ctx0" brushRef="#br0" timeOffset="-154194.003">15915 15869 231 0,'0'0'469'16,"0"0"-404"-16,0 0-32 16,0 0 97-16,9 103-78 15,-6-63-4-15,1 0-30 16,-4-5-18-16,0-10 0 16,0-8-16-16,0-9-11 15,0-3-63-15,0-5-65 16,0 0-145-16</inkml:trace>
  <inkml:trace contextRef="#ctx0" brushRef="#br0" timeOffset="-154008.904">15733 15909 669 0,'0'0'240'15,"0"0"-172"-15,0 0-3 16,0 0-19-16,0 0-17 15,0 0-1-15,161 4-21 16,-94-4 6-16,2 0-8 16,0-8-10-16,-9-1-86 15,-18 0-245-15</inkml:trace>
  <inkml:trace contextRef="#ctx0" brushRef="#br0" timeOffset="-152303.95">16594 16808 258 0,'0'0'258'0,"0"0"-187"15,0 0 43-15,0 0-47 0,0 0 3 16,0 0 19-16,16-28-9 16,-9 16-35-16,5-13 1 15,-1-9-18-15,8-10-1 16,1-6-12-16,-2 0-9 15,1-3 10-15,1 8-14 16,-1 9 5-16,-5 10-2 16,6 4-9-16,-1 7 6 15,-8 8-4-15,-3 2 0 16,-4 5-1-16,0 0 1 16,-4 0-11-16,3 0 11 15,4 9 2-15,2 13 7 16,-5 6-7-16,-4 6 8 0,0 8-6 15,0 2 1-15,0-8-1 16,0-2 1-16,0-14 4 16,0-3-1-16,0-13-11 15,0-2 8-15,7-2-6 16,9 0 0-16,3 0 3 16,4 0-2-16,0 0-1 15,4-11-25-15,-4-3-45 16,-2-8-82-16,-5 0-110 15,-9-8-276-15</inkml:trace>
  <inkml:trace contextRef="#ctx0" brushRef="#br0" timeOffset="-151877.953">17204 16070 433 0,'0'0'218'0,"0"0"-162"16,0 0 2-16,0 0 10 15,0 0-40-15,0 0 29 16,0 46 32-16,0-20-56 16,0-4 11-16,0-5-15 15,0-4 5-15,0-3-29 16,0-4 3-16,7-2-8 15,16-4-3-15,4 0-1 0,5 0-7 16,1-18-5 0,-6-5-27-16,-11-8-3 0,-6 3 26 15,-10 1 17-15,0 10 6 16,0 1 9-16,0 10 33 16,0 6-14-16,0 0 2 15,0 0-6-15,0 10-27 16,0 28 11-16,-10 16 2 15,-3 6 1-15,-1 6-2 16,2-4-11-16,1-7-2 16,2-11-9-16,6-13-42 15,3-10-73-15,-4-15-234 0</inkml:trace>
  <inkml:trace contextRef="#ctx0" brushRef="#br0" timeOffset="-151449.92">16442 16887 576 0,'0'0'312'0,"0"0"-234"15,0 0 30-15,0 0-82 16,0 0-9-16,0 0-16 15,-4 0 7-15,24 0-6 16,33 0 27-16,19 0 18 16,19 0-10-16,4 0-11 0,4-6-24 15,0-1 1 1,-14-1-3-16,-12-2-11 0,-17 6-70 16,-13 0 37-16,-17 4-41 15,-10 0-91-15,-16 0-99 16</inkml:trace>
  <inkml:trace contextRef="#ctx0" brushRef="#br0" timeOffset="-150909.013">16861 17062 506 0,'0'0'101'0,"0"0"-23"16,0 0 1-16,0 0-24 15,0 0-31-15,0 0 33 16,7-10-6-16,-7 10 15 15,0 0-9-15,0 4-4 16,0 14-26-16,0 5-8 16,0 0 1-16,0 4-14 15,0-6 2-15,0-6-6 0,13-1-1 16,2-6 2-16,3-4-6 16,5-1 1-16,0-3 1 15,7 0-14-15,2-15-5 16,2-14-5-16,-4-2 11 15,-7-4 13-15,-7 3 1 16,-6 6 0-16,-6 8 1 16,-4 4 12-16,0 10-2 15,0 4 16-15,0 0 5 16,0 9-5-16,0 26-27 16,0 11 4-16,0 17 5 15,0-1-8-15,-11-4 4 16,4 0-5-16,-2-14-1 15,9-8-22-15,0-18-51 16,0-10-30-16,0-8-291 0</inkml:trace>
  <inkml:trace contextRef="#ctx0" brushRef="#br0" timeOffset="-150070.263">17976 16226 369 0,'0'0'291'0,"0"0"-241"16,0 0 4-16,0 0-22 15,0 0-15-15,0 0 6 16,0 58 46-16,0-21-13 16,0 7-7-16,-6 14-13 15,-1 14-1-15,-9 22-27 16,-1 21-4-16,-6 7-8 16,0 2 3-16,3-12-11 15,1-19-21-15,12-17 33 16,3-18 0-16,0-14 2 15,4-16 18-15,0-6-2 16,0-13-1-16,0-3-1 0,0-6 15 16,0 0 16-16,0 0 7 15,0 0-23-15,0 0-8 16,0 0-23-16,0 0-14 16,0 0-21-16,0 0-61 15,0 0-37-15,0 0-137 16,0 0-274-16</inkml:trace>
  <inkml:trace contextRef="#ctx0" brushRef="#br0" timeOffset="-149746.049">18032 17493 236 0,'0'0'257'0,"0"0"-163"16,0 0 8-16,0 0-37 15,0 0-28-15,0 0 16 16,99-38 13-16,-69-2-46 16,-7-10-2-16,-3 0 0 15,-17-3-9-15,-3 9-5 0,0 9 2 16,0 8 22-1,-16 18-19-15,-5 9 24 0,-7 0-21 16,1 21-12-16,1 20-59 16,6 9-12-16,13-5-57 15,7-6 0-15,0-13-131 16</inkml:trace>
  <inkml:trace contextRef="#ctx0" brushRef="#br0" timeOffset="-149177.295">18214 16288 75 0,'0'0'0'0</inkml:trace>
  <inkml:trace contextRef="#ctx0" brushRef="#br0" timeOffset="-148532.768">18276 15913 87 0,'0'0'308'0,"0"0"-229"15,0 0 78-15,0 0-44 16,0 0-24-16,0 0 27 16,-3 139-61-16,-10-81-5 15,10-4-19-15,3-4 2 16,0-6-32-16,0-18 1 15,0-12 2-15,0-10-8 16,0-4-1-16,0 0-28 0,0-14-9 16,0-20 8-16,0-10 14 15,0-10-45-15,0 0 56 16,0 0-12-16,0-4 8 16,0 4 6-16,3 5 3 15,1 17 4-15,5 12 2 16,-9 18 43-16,3 2-31 15,1 0 5-15,12 0-18 16,7 8 18-16,3 7 25 16,1 2-23-16,-8-3-10 15,-8-9-11-15,-8 1 1 16,-3-5 1-16,0-1 3 16,0 0-2-16,0 0 25 15,0 0-21-15,0 0 0 16,0 0-7-16,0 0 0 15,0 10 0-15,0 4 3 16,-14 17-3-16,-14 5 7 0,-2 8-11 16,10 6 13-16,6 0-6 15,14-3-2-15,0-5 6 16,0-11-5-16,11-5-1 16,21-8-1-16,-11-4 2 15,2-5 5-15,-4-9-7 16,1 0 2-16,-4 0-1 15,-2 0-2-15,2 0-95 16,-16-4-144-16,0-11-541 16</inkml:trace>
  <inkml:trace contextRef="#ctx0" brushRef="#br0" timeOffset="-147671.043">19141 16940 241 0,'0'0'169'0,"0"0"-107"0,0 0 68 15,0 0-82-15,0 0-12 16,0 0 19-16,-3 6 29 16,3 8 20-16,0 2-18 15,0 2-42-15,16-8-18 16,1-2-21-16,6-8 0 16,0 0-5-16,9 0 3 15,-2-14-1-15,-3-16 4 16,-1-7 8-16,-10-7-11 15,-12-1-5-15,-4 5 2 16,0 0-3-16,-20 5 2 16,-13 12-3-16,-3 15 0 0,3 4 8 15,-3 4-8-15,-1 17-16 16,2 17-24-16,8 16-16 16,13-1 17-16,14-4-17 15,0-8-22-15,0-15 37 16,11-14-33-16,15-8-45 15,1 0-118-15,5-14 107 16</inkml:trace>
  <inkml:trace contextRef="#ctx0" brushRef="#br0" timeOffset="-147157.848">19352 16387 170 0,'0'0'187'16,"0"0"-22"-16,0 0 37 15,0 0-118-15,0 0-21 0,0 0-36 16,-30-22 7-16,30 75 11 16,0 10-10-16,0 4-23 15,0 8 7-15,0 1-6 16,7-7-9-16,3-7-4 16,6-18 4-16,0-16-8 15,2-6 9-15,-6-15-10 16,2-2 1-16,-1-5-4 15,6 0-23-15,-1-5-2 16,1-8 18-16,-3 1-9 0,-12 6 10 16,-4 2 14-1,0 4 2-15,0 0 69 0,0 0-5 16,0 14-45-16,10 7 5 16,6-2-17-16,4-1-5 15,3-10-4-15,-4-8 2 16,4 0-1-16,4 0 1 15,-1-18 13-15,4-11-3 16,-10-16 9-16,-10-2-20 16,-10 3 3-16,0 0-3 15,0-1 1-15,-19 6-3 16,-11 11 4-16,0 6-3 16,-9 13 1-16,5 9 24 15,4 0-13-15,7 13-12 16,20 10-12-16,3 4 5 0,10-4-28 15,47-2-10 1,16-12-71-16,4-8-193 0</inkml:trace>
  <inkml:trace contextRef="#ctx0" brushRef="#br0" timeOffset="-146758.129">21052 16615 788 0,'0'0'311'16,"0"0"-266"-16,0 0-36 15,0 0 28-15,0 0-37 0,0 0-5 16,30 0 5-1,21-10 6-15,-1 3-4 0,-1 2 5 16,1-3-14-16,-6 6-23 16,-5 2-90-16,-23 0-211 15</inkml:trace>
  <inkml:trace contextRef="#ctx0" brushRef="#br0" timeOffset="-146607.013">20820 16896 1060 0,'0'0'89'0,"0"0"-87"15,0 0 31-15,258-9-15 0,-162 1-18 16,-11-1-75-16,-22 5-314 16</inkml:trace>
  <inkml:trace contextRef="#ctx0" brushRef="#br0" timeOffset="-139747.791">22440 16718 24 0,'0'0'0'0,"0"0"-11"16</inkml:trace>
  <inkml:trace contextRef="#ctx0" brushRef="#br0" timeOffset="-139106.06">22440 16718 153 0,'-3'-14'78'16,"3"14"43"-16,0-5-18 0,0 5 15 15,0 0-18-15,0 0-31 16,0 0-16-16,0 0-18 16,0 0 28-16,0 0-16 15,0 0-3-15,0 0-27 16,0 0 3-16,0 5-3 16,0-5 5-16,0 0-1 15,0 0 2-15,0 0-10 16,0 0-1-16,0-5-7 15,0-21 0-15,19-5-5 16,11-13 1-16,0 0 4 16,-7 7 0-16,-3 9-10 0,-13 12 2 15,-4 10-2-15,1 6 0 16,-4 0-8-16,0 0-3 16,9 10-5-16,-6 19 17 15,8 13 4-15,1-1 0 16,2-1 0-16,2-6-2 15,-9-11 2-15,6-10 0 16,-6-8 0-16,5-5-5 16,2 0 1-16,13-8-17 15,5-19 18-15,-2-9-2 16,0-4 5-16,-4 1-5 16,-3 2 5-16,-10 15 0 0,-6 12 0 15,-4 6-1-15,-3 4 3 16,0 8-7-16,4 24 15 15,3 3-9-15,2 7 3 16,-2-13-1-16,0-5 2 16,2-12-2-16,1-2-3 15,10-10 5-15,6 0-10 16,8-4 1-16,5-19 1 16,3-8 0-16,-1-1 2 15,-5 3-3-15,-13 6 4 16,-9 9 6-16,-2 3 2 15,-12 11 26-15,0 0-18 16,0 0 11-16,0 15-27 16,0 12 0-16,0 4-2 15,0 5 2-15,4-3-41 0,3-8-78 16,-4-6-104 0,-3-7-274-16</inkml:trace>
  <inkml:trace contextRef="#ctx0" brushRef="#br0" timeOffset="-138608.099">22226 16994 534 0,'0'0'170'15,"0"0"-134"-15,0 0 20 16,0 0-31-16,0 0 18 16,0 0 39-16,-7 0 18 0,7-4-44 15,0 4-15 1,27 0-10-16,33 0 14 0,28 0 59 16,18-4-77-16,22 4 10 15,-3-5-18-15,1 4-12 16,-1 1-5-16,-10-4-4 15,-15 4 1-15,-17 0-16 16,-18 0-19-16,-15 0-1 16,-8 0 9-16,-5 0-33 15,-3 0-10-15,1-3-44 16,-12-6-149-16,-16-1-303 16</inkml:trace>
  <inkml:trace contextRef="#ctx0" brushRef="#br0" timeOffset="-136585.87">22272 17409 300 0,'0'0'211'0,"0"0"-99"16,0 0-9-16,0 0-52 16,0 0 12-16,0 0-3 15,4 0 0-15,-4 6-13 16,0 21-17-16,0 8-12 0,0 14 31 15,0-3-42-15,0-2-3 16,0-8-4-16,0-2-1 16,0-12 0-16,9-7-19 15,-2-7-17-15,0-8-44 16,9 0-70-16,-2 0-32 16,2-8-48-16,0-19 1 15</inkml:trace>
  <inkml:trace contextRef="#ctx0" brushRef="#br0" timeOffset="-136385.213">22483 17365 396 0,'0'0'138'0,"0"0"-3"0,0 0-37 16,0 0-31-16,17 107 68 16,-8-57-91-16,-2-6-16 15,0 2-21-15,-1-2 3 16,-6-8-10-16,0-5 3 15,0-10-6-15,0-7-17 16,0-10 10-16,0 1-60 16,0-5-62-16,0-5-41 15,-16-17-191-15</inkml:trace>
  <inkml:trace contextRef="#ctx0" brushRef="#br0" timeOffset="-136157.108">22196 17409 435 0,'0'0'27'0,"0"0"143"16,0 0-71-16,0 0-46 15,0 0-23-15,0 0 56 16,69-26 73-16,-19 16-58 16,-4-2-33-16,-6 2-9 15,-4 7-34-15,-10-2-21 16,-6 5-4-16,6-4-2 15,1 4-38-15,3 0-96 16,-4 0-149-16,-10 0-425 0</inkml:trace>
  <inkml:trace contextRef="#ctx0" brushRef="#br0" timeOffset="-135400.893">22879 17343 709 0,'0'0'74'0,"0"0"-18"16,0 0 48-16,19 129-54 16,-8-75-23-16,1 4-4 15,-5-5-15-15,0 0-7 16,-7-13 2-16,4-12 0 15,-4-13-1-15,0-8-1 16,0-7 4-16,0 0 1 16,0-4-6-16,0-24-32 0,0-16-58 15,0-10-42-15,-4-3 67 16,-3 0 7-16,7 2-44 16,0 7 35-16,0 13 67 15,0 2 12-15,0 11 24 16,0 8 46-16,27 2-6 15,7 6-33-15,15-1 26 16,6 7 6-16,-11 0-14 16,-1 0-23-16,-17 0-15 15,-10 0 27-15,-5 7-25 16,-11 3-1-16,0 2 10 16,0-2-21-16,0 8 2 15,-14 0-14-15,-18 1-2 16,-5-2-1-16,1 1 0 0,-1 3-3 15,10-3 5-15,4-1 0 16,11 7 0-16,12 2-3 16,0 7-3-16,16-7 5 15,30-4 1-15,0 0 1 16,0-8 6-16,0-6 5 16,-16 2 1-16,-7-5 0 15,-9 2 13-15,-5-3-12 16,-5-2-12-16,-1 2-2 15,1 4-1-15,-4-2-81 16,0-2-2-16,0-4-251 0,0 0-271 16</inkml:trace>
  <inkml:trace contextRef="#ctx0" brushRef="#br0" timeOffset="-135029.153">23519 17183 682 0,'0'0'107'16,"0"0"-5"-16,0 0 17 16,0 0-63-16,0 0-42 15,0 0 4-15,30 0-14 0,-21 0 7 16,2 0-6-16,-1 8 27 15,-1-4-24-15,-5 2-1 16,-1 2 5-16,-3 6-1 16,0 4 5-16,0 3-14 15,0 6 7-15,-7-5-8 16,-5-4 17-16,8-4-4 16,4-6 2-16,0-3-11 15,0-5-3-15,7 5-4 16,22-5 7-16,1 0-11 15,3 0-20-15,6 0-72 16,-5 0-79-16,-8-10-297 16</inkml:trace>
  <inkml:trace contextRef="#ctx0" brushRef="#br0" timeOffset="-134049.039">24720 16298 417 0,'0'0'217'15,"0"0"-157"-15,0 0 24 16,0 0-25-16,0 0 24 15,0 0-34-15,-69-18 9 16,62 18-41-16,4 0-13 16,-10 0 0-16,6 8-2 0,0 16-2 15,7 16 3-15,0 17 0 16,0 19 3-16,14 22 7 16,13 15-5-16,-8 7-7 15,-6 0-1-15,-13-8-5 16,0-9 1-16,0-9 4 15,0-18-3-15,-20-14 6 16,-6-14 9-16,6-16 8 16,-6-6 2-16,6-7-8 15,-3-5 0-15,0-6-8 16,9-2-2-16,-2-6 12 16,9 0-8-16,-2 0 22 15,9 0-23-15,0 0-7 16,0 0-44-16,0 0-19 15,0 0-112-15,13 0-151 0</inkml:trace>
  <inkml:trace contextRef="#ctx0" brushRef="#br0" timeOffset="-133466.136">24922 17642 220 0,'0'0'544'0,"0"0"-447"16,0 0-72-16,0 0-25 16,0 0-9-16,0 0-7 15,23 66 14-15,7-60-22 16,-2-6 0-16,6 0 21 16,-4-22 3-16,0-6 20 15,-7-12-1-15,-11 3 5 16,-8-2 7-16,-4 3 41 15,0 1-53-15,-16 3 20 16,-18 10-28-16,-4 12 27 16,0 6-35-16,-4 4-3 0,5 6-12 15,5 24-48 1,9 2 16-16,19 4-31 0,4-1-30 16,0-7-16-16,9-11-162 15</inkml:trace>
  <inkml:trace contextRef="#ctx0" brushRef="#br0" timeOffset="-132694.471">25060 15955 222 0,'0'0'180'0,"0"0"-56"16,0 0 0-16,0 0-72 15,0 0-21-15,0 0-27 16,7-19 8-16,23 14-3 16,-2 5-3-16,-6 0-2 15,-3 0-1-15,-7 0-6 16,-8 11 3-16,-4 6 0 15,0 14 4-15,-30-3 21 16,-9 6 17-16,2 1 40 16,1-2 6-16,10-7-21 0,15-4-32 15,6-9-31 1,5-2-2-16,0-3-2 0,16-8-1 16,23 0-18-16,-2 0-76 15,5-10-81-15,1-16-14 16,-9-2-387-16</inkml:trace>
  <inkml:trace contextRef="#ctx0" brushRef="#br0" timeOffset="-132490.183">25060 15955 467 0,'274'-80'298'16,"-274"80"-174"-16,0 0-30 0,0 2-30 15,0 26-27-15,0 7 21 16,0 11-14-16,0-2-25 15,-3 0-14-15,-1-8-5 16,4-4-1-16,0-6-35 16,0-8-15-16,0-10-14 15,0-8-140-15,4 0 26 16,6 0-171-16</inkml:trace>
  <inkml:trace contextRef="#ctx0" brushRef="#br0" timeOffset="-132303.723">25502 15855 433 0,'0'0'260'0,"0"0"-198"15,0 0-23-15,0 0 20 0,0 125-12 16,-7-83 17-16,-2 2-35 16,2-8-12-16,4-9-17 15,-1-10-5-15,4-9-41 16,0-6-78-16,0-2-12 15,0-6-178-15</inkml:trace>
  <inkml:trace contextRef="#ctx0" brushRef="#br0" timeOffset="-132124.314">25274 15883 706 0,'0'0'225'0,"0"0"-162"15,0 0-32 1,0 0 49-16,202-10-33 0,-130 6-45 16,1-4-4-16,-17 2-3 15,-6 3-174-15,-15-1-392 16</inkml:trace>
  <inkml:trace contextRef="#ctx0" brushRef="#br0" timeOffset="-130148.697">26463 16348 415 0,'0'0'99'0,"0"0"-32"16,0 0-12-16,0 0-25 15,0 0 6-15,0 0 1 16,-20 39 21-16,13-8 11 16,0 2 8-16,0 5-25 15,7 4-14-15,-9 6-17 16,6-2-11-16,-4 6-9 16,-6-6 1-16,10-7-4 15,-1-11 1-15,4-10-7 16,0-14-36-16,0-4-32 15,0 0-52-15,0-22 58 16,0-14 34-16,0-9 20 16,0-1 15-16,0-6 1 0,0 2 32 15,-3 1 1-15,-1 4 4 16,4 5-2-16,0 10 18 16,0 7-7-16,0 10-27 15,0 0 5-15,7 8-11 16,16-4-4-16,11 4-3 15,12 0-12-15,0 5 11 16,0 0-10-16,-4 0-1 16,-12 0-13-16,-16 6-3 15,-8 7 8-15,-6 0 14 16,0-1 0-16,0 7 8 16,-36-1 10-16,-1 0 0 0,-5 4-12 15,-1-5-2-15,10 2-4 16,3-1-1-16,10-5 1 15,13 0 0-15,7 1-4 16,0 1 4-16,0-2-6 16,4 5 11-16,22 2-5 15,4-2 21-15,0 5 15 16,9 0-9-16,-9 0 16 16,0-2-15-16,-7 6-7 15,-3-5 28-15,-1-4-32 16,-8-5-6-16,1-2-11 15,-5-3-1-15,0-4-60 16,-1-4-18-16,-6 0-150 16,0-18-28-16</inkml:trace>
  <inkml:trace contextRef="#ctx0" brushRef="#br0" timeOffset="-129611.519">26832 16034 470 0,'0'0'263'0,"0"0"-182"16,0 0 4-16,0 0-33 16,0 0-10-16,0 0-22 15,-3 53 9-15,3-24 17 16,0-3-16-16,0-4-2 16,0 0-12-16,0-8 4 15,3-6-16-15,10-2-4 16,-3-6-6-16,6 0-10 15,0 0-22-15,2-2 17 16,1-20 2-16,1-4 16 16,-10-4 1-16,-1 2 4 0,-2 2 6 15,-7 4 8 1,4 7 10-16,-4 9-20 0,0 3 15 16,0 3 16-1,0 0 9-15,0 14-12 0,0 22-32 16,-4 11 4-16,-8 12-5 15,1-1 3-15,1 0-3 16,1-3 2-16,2-11-1 16,3-8-4-16,4-15 2 15,0-6-32-15,0-5-46 16,0-8-59-16,0-2-218 16</inkml:trace>
  <inkml:trace contextRef="#ctx0" brushRef="#br0" timeOffset="-129160.484">26146 16910 552 0,'0'0'202'0,"0"0"-92"16,0 0-3-16,0 0-27 15,0 0-51-15,0 0 4 16,9 21-11-16,24-12 7 16,17-7 20-16,23 2 18 15,22-4-14-15,20 0-23 16,7 0 8-16,0 0-31 0,-9 0-4 16,-14-6 1-1,-23 6-8-15,-17 0-11 16,-22 0-18-16,-18 0 10 0,-11 0-15 15,-8 0 1-15,0 0-61 16,-8 0-109-16</inkml:trace>
  <inkml:trace contextRef="#ctx0" brushRef="#br0" timeOffset="-128494.545">26631 17137 727 0,'0'0'111'16,"0"0"-98"-16,0 0 58 16,0 0-36-16,0 0-15 15,0 0 1-15,0 100 14 16,0-78-3-16,3-4-17 16,13 0 4-16,4-7-19 15,-3 0 4-15,3-11 0 16,3 0-4-16,3 0 2 15,1-2 3-15,5-20 0 16,-6-4-1-16,-3-4 11 16,-9-2 0-16,-5 6 1 0,-5 8 9 15,-4 8 2-15,0 6-2 16,0 4 20-16,0 0-4 16,0 21-3-16,-4 16-23 15,-15 12-8-15,-1 1-13 16,8-3 13-16,5 0-13 15,3-8 11-15,4-4-10 16,0-12 3-16,0-10-9 16,0-4-21-16,0-4-29 15,0-5-54-15,0 0-14 16,11 0-183-16</inkml:trace>
  <inkml:trace contextRef="#ctx0" brushRef="#br0" timeOffset="-127682.553">27950 16808 416 0,'0'0'87'0,"0"0"-29"16,0 0 12-16,0 0-28 16,0 0-19-16,0 0-4 15,16 102-2-15,7-102 8 0,7 0 6 16,0 0 43-16,0-14 12 16,1-12-63-16,0-2-4 15,-8-6-12-15,-9-2 8 16,-1-5-8-16,-13 6 4 15,0-2-7-15,0 7-1 16,-4 7-2-16,-27 15-1 16,-10 3 8-16,-9 5 0 15,1 5-8-15,-1 20-23 16,4 15 22-16,11 6-14 16,17 3-41-16,9-3-26 0,9-8-6 15,0-14-6-15,0-9-53 16,4-9-43-16,15-6-11 15</inkml:trace>
  <inkml:trace contextRef="#ctx0" brushRef="#br0" timeOffset="-127114.128">28152 16106 191 0,'0'0'418'0,"0"0"-286"16,0 0-33-16,0 0-30 16,0 0-32-16,0 0 19 0,0 161 8 15,0-90-35-15,0 6 8 16,0-5-19-16,-4 2 2 16,4-10-5-16,0-8-11 15,0-15-3-15,0-17-1 16,8-8 0-16,14-15-6 15,10-1-4-15,9 0 0 16,1-5-6-16,4-13 0 16,-15 1-5-16,-8 7 8 15,-16 10 4-15,-7 0 9 16,0 0 6-16,0 0 36 16,0 9-9-16,0 12 5 0,0 8-30 15,0-3-2-15,3-8-6 16,17-4 4-16,6-10-4 15,10-4 4-15,1 0-1 16,12 0-2-16,1-22 13 16,-8-6-8-16,-3-13-3 15,-12-6-3-15,-13-3-9 16,-14-3-3-16,0 8-3 16,0 3 7-16,-41 4 3 15,-17 11 1-15,-2 13 6 16,-9 5-2-16,-4 9 13 15,16 19-6-15,11 17-3 16,20 3-2-16,26 3-2 16,0-11-3-16,30-10 0 15,39-12-27-15,27-9-29 0,-1 0-126 16,-8-17-215-16</inkml:trace>
  <inkml:trace contextRef="#ctx0" brushRef="#br0" timeOffset="146996.246">2043 14959 236 0,'0'0'7'0,"0"0"-7"0,0 0-12 16,0 0 12-1,0 0 12-15,0 0 0 0,0 0 2 16,0 0 5-16,20-60 1 16,-20 56 19-16,3 2 1 15,1 0-13-15,-4-1 9 16,0 2 20-16,0-3 17 16,0 0-10-16,0 2-49 15,0 2-7-15,0 0 0 16,0-3-12-16,0 3 13 15,0-3-10-15,0 0 4 16,0 0 14-16,0-3 5 16,3-2-7-16,1 0-11 15,8-2 6-15,-1 1-14 16,-2-3 12-16,-2 2-11 0,-4 1 9 16,4-1-4-16,-1 1-1 15,1 6 0-15,-7 3-1 16,0 0 4-16,3 0 18 15,-3 0 0-15,0 0 4 16,0 0-25-16,0 0-1 16,0 8-27-16,11 10 28 15,-6 6 5-15,6 6-4 16,-4 2 1-16,2 0 5 16,-2 4-14-16,-4 2 5 15,-3-2 0-15,4 5-6 16,-4 2 8-16,0 0-14 0,5 1 6 15,-1 0 8-15,-1 0-20 16,4 1 13-16,0 0-26 16,-1-5 28-16,1 4-28 15,0-4 32-15,-7-4-9 16,3 4 3-16,-3-3-41 16,0-3 24-16,0 2 12 15,0 1-18-15,6 1-22 16,1-1 52-16,7-1-2 15,-5 0 2-15,1-2 0 16,-6 3 2-16,1-5-1 16,-1 4-1-16,-4-3 0 15,0 4-6-15,0-5 6 16,0-2 0-16,0-2-14 16,0 0 8-16,0-2-6 0,0 0 12 15,-4 1 0-15,-1-5 1 16,5 6 3-16,0 2 1 15,0 2 4-15,0 3-9 16,0 6 16-16,0-1-13 16,0 0-3-16,0 0 1 15,0-4 7-15,0-3 25 16,0 0-21-16,0-1-7 16,0-2 1-16,5 3-9 15,6-5 9-15,-8 2-12 16,1-2 11-16,-4 2-5 15,0-4 4-15,0 6-3 0,0-2-2 16,0-2 5 0,0-2-4-16,0 7 10 0,0-7-15 15,0 1 11-15,0 4-6 16,0-5 2-16,0 2 5 16,0 2-7-16,0-6 5 15,0 2-11-15,0-5 12 16,0 2-5-16,0-4 5 15,0-2-6-15,0-3 7 16,0 0 22-16,0 2-6 16,0-6-9-16,0-2 15 15,0-2-16-15,12-2-2 16,-5 1-9-16,-3-2 14 16,-1-3-13-16,6 0 14 15,-9 0-5-15,0 0 7 0,0 0-2 16,0 0-15-16,4 4 9 15,3 2-7-15,5-2 35 16,-5 9-28-16,0-4-1 16,2 5 3-16,-5 3 10 15,6 1-4-15,-6 6-12 16,5-2 13-16,-2 0-14 16,0-4 1-16,5-4 4 15,-8 2-11-15,6-6 2 16,3-2 6-16,-6-2-3 15,0-2-4-15,2-4-1 16,-9 5 5-16,7-5-3 0,-4 0 3 16,1 0 1-16,8 0-2 15,4 0 23-15,11 0 6 16,3 0-18-16,0 0-15 16,5-5 2-16,-5 1-3 15,4 2 11-15,1-2-15 16,2 0 12-16,-1 0-14 15,-3 4 9-15,10-4-2 16,-9 4 0-16,8-2 0 16,-1-2-2-16,5 4 7 15,3-4-13-15,-3-1 16 16,4 5-10-16,-4-3 7 16,0 3-10-16,3-4 5 0,-3 3 0 15,0 1-2-15,0 0 4 16,-5 0-9-16,5 0 16 15,-4 0-15-15,4 0 15 16,-5 0-15-16,5 0 9 16,-4 0-5-16,4 0 2 15,-3 0 0-15,-2 0-2 16,1 0 9-16,0-5-13 16,4 5 12-16,0-4-8 15,-1 0 8-15,4 4-5 16,1 0-1-16,5 0 0 15,-6 0-1-15,8 0 4 0,12 0-8 16,0 0 14-16,3 0-16 16,-5-4 17-16,-12-2-14 15,2 6 4-15,-4 0 0 16,-7 0-3-16,3 0 3 16,-3 0-3-16,0 0 11 15,4 0-18-15,-9 10 20 16,8-6-17-16,1 0 16 15,5-4-12-15,-6 0 3 16,-3 0 0-16,-2 0-4 16,-1 0 7-16,3 5-12 15,-4-5 18-15,-1 1-12 16,8 3 10-16,-6-4-14 0,3 0 7 16,7 0 0-1,-7 0-2-15,3 0 6 0,1 0-9 16,-4 0 13-16,-7 0-20 15,-2 3 21-15,2 2-18 16,-2 5 13-16,2-6-8 16,-2 0 4-16,2 0 0 15,3-4-1-15,-1 4 4 16,-2-4-13-16,-2 2 20 16,2-2-20-16,-9 0 16 15,6 4-11-15,-6 1 5 16,-4-3-1-16,4 7 1 0,-3-3 0 15,-1 2-6 1,6 2 14-16,-2-6-18 0,-3 1 22 16,-1-2-20-16,-3 1 13 15,0-4-9-15,4 1 4 16,-8-1 0-16,1 0-3 16,-3 0 1-16,-1 0-6 15,-9 0 16-15,2 0-13 16,-5 0 10-16,-4 0-9 15,0 0 4-15,0 0 0 16,3 0 0-16,1 0 0 16,3 0-6-16,5 0 15 15,-1 0-14-15,-2-5 13 16,1 2-14-16,-2-2 10 16,0 1-5-16,3 0 1 0,-4 2 0 15,-2 2-3-15,2 0 7 16,-7 0-11-16,4 0 14 15,-4 0-12-15,0 0 12 16,4-4-13-16,4 4 6 16,3-4 0-16,5 0 0 15,-5 0 2-15,1 2-8 16,-2-2 15-16,-6-1-18 16,5 5 19-16,-6-2-17 15,1-3 9-15,-1 1-3 16,1-2 1-16,3 2 0 15,-2 0-2-15,-1 4 5 0,-1-4-14 16,1 4 22-16,-4-2-20 16,0-2 18-16,0 4-16 15,0-4 7-15,4 4 0 16,-1-5-1-16,6 2 2 16,-6-2-7-16,1 0 16 15,3-3-20-15,-2 4 21 16,2-6-18-16,1 1 9 15,-1 0-3-15,1 1 1 16,-4-2 0-16,-4 2-1 16,4-7 6-16,-4 3-14 15,0-2 18-15,3-4-16 16,-3 0 13-16,0 0-11 0,0-3 5 16,0-6 0-1,0-1-3-15,0-3 6 0,0-4-11 16,0-1 17-16,0 0-17 15,0-4 20-15,0-1-22 16,0 6 12-16,0-5-2 16,0 9 0-16,0-1 1 15,0-4-2-15,0 0 5 16,0 2-14-16,0-3 21 16,0 2-19-16,0 3 16 15,-7-4-10-15,0 1 2 16,7-9 0-16,0 2-2 0,0-2 5 15,0-4-11-15,0 2 18 16,0-2-16-16,0 2 16 16,0 2-17-16,-5 0 7 15,-10 3 0-15,-4-3-1 16,3 4 3-16,5-5-7 16,-1 1 15-16,1-1-20 15,1-5 20-15,-3 2-17 16,6-1 11-16,-5 4-6 15,1-4 2-15,-1 4 0 16,-2 3-1-16,2-2 3 16,-3 5-6-16,3-1 13 15,-7 0-17-15,4-9 18 0,-1 3-20 16,2-4 10 0,-2-2-1-16,4 2-2 0,1-5 3 15,4 7-2 1,-2 1 11-16,6-2-20 0,3 7 22 15,0-5-20-15,0 1 14 16,0 2-9-16,0 3 4 16,0 1 0-16,0 4-2 15,0 0 5-15,0 4-12 16,-7 1 18-16,-6 1-15 16,3 2 14-16,-3 2-14 15,-1-1 6-15,2 2 0 16,-2 5 0-16,-2 0 0 15,9 4-4-15,-6 3 11 0,6 2-14 16,4 3 17-16,-4 2-18 16,1 0 14-16,-1 6-6 15,4 0 0-15,-8-4 0 16,-5 4-2-16,0 0-7 16,-10 0 2-16,-4 0 1 15,-13 0 2-15,-6 0 2 16,-4 0-6-16,-4 0 8 15,-1 0 0-15,-6 4-2 16,-5-2 5-16,0 2-8 16,-3 0 10-16,-1-2-16 15,-3 4 23-15,3-4-16 16,-3 2 4-16,0 2 0 16,0 0-1-16,-9 4 1 0,2-2-2 15,4 0 3-15,-3 3-9 16,6-7 16-16,-3 5-14 15,-1-1 13-15,-5-2-13 16,-2 0 6-16,-1 1 0 16,5-3-2-16,-2-4 7 15,-5 0-12-15,-2 0 16 16,0 0-18-16,0 0 21 16,12 0-23-16,1 0 13 15,2 0-2-15,12 0 0 16,0 0 1-16,4 0-2 15,-4 0 3-15,5 0-8 16,-6 0 12-16,-3 0-9 0,9 0 8 16,-5 0-10-16,5 3 3 15,5 5-1-15,2-2 2 16,3 4-2-16,1-2-2 16,-1 7-8-16,4-4-2 15,5 3-27-15,-1-4 15 16,3-1-2-16,-2 0 10 15,-13 3-19-15,4-8 9 16,-7 5 21-16,8-4-4 16,12 0 8-16,-2-4 4 15,0-1-9-15,2 0-3 16,-6 0 12-16,-3 0-17 16,16 0 1-16,0 0 9 0,4 0 7 15,6 0-6-15,1-1 14 16,-1 1-14-16,-3 0 16 15,6 0-20-15,-3 0 12 16,1 0-2-16,8 0 0 16,2 0 2-16,2 0-4 15,0 0-7-15,-2 0 2 16,2 0 14-16,0 0 4 16,4 0 2-16,-3 0 31 15,-1 0-24-15,0 0 1 16,-5 0 15-16,5 0-32 15,0 0 29-15,-2 0-33 0,5 0 17 16,-3-5-14-16,7 5-6 16,0 0-92-16,0 0-121 15,7 0-214-15</inkml:trace>
  <inkml:trace contextRef="#ctx0" brushRef="#br0" timeOffset="166332.953">7203 6623 328 0,'0'0'152'0,"0"0"-51"16,0 0-29-16,0 0-31 15,0 0-28-15,0 0-10 0,0 0 18 16,0-1-5-16,0 1 40 16,0 1-2-16,0 10 39 15,0 2 80-15,0 12-166 16,0 5-7-16,0 7 1 15,0 3 0-15,0 4 5 16,0-4-2-16,0 1-1 16,0-7 1-16,0-6 4 15,0-6-12-15,0-10 6 16,0-6-2-16,0-3 0 16,0-3-4-16,0 0-11 15,0-19-16-15,0-21 16 16,0-10-103-16,0-8 17 15,-4 0-16-15,-1 2-50 0,-2 1-87 16</inkml:trace>
  <inkml:trace contextRef="#ctx0" brushRef="#br0" timeOffset="166885.501">7203 6623 229 0,'-50'-102'150'0,"50"100"-24"16,0 2-69-16,0 0-47 15,0 0 13-15,0 0 64 16,0 0-16-16,11 0-6 15,16 0 34-15,8 0-25 16,-5 2 2-16,4 0-49 16,5-2-3-16,7 2-13 0,0-2-4 15,-2 0-6-15,2 0 7 16,-7 0-9-16,-13 0 11 16,1 0-16-16,-11 3 13 15,-9-3-9-15,-7 1 4 16,0-1-2-16,0 2 12 15,0 2 7-15,0 3 6 16,0 10-21-16,-7 5-3 16,-16 6 10-16,0 4-11 15,7 5 6-15,2 1-3 16,8 2-2-16,6 4 0 16,0 2-1-16,0 0 7 15,0 0-9-15,0-6 7 16,0-7-7-16,6-6 9 0,4-6-13 15,-3-6 7-15,-3-5-1 16,1-2 0-16,-5-6 3 16,0-2 18-16,0 0-1 15,0 0 24-15,0 0-19 16,-5 0 22-16,-29 0-29 16,-12-2-7-16,-3-4-11 15,-1 2 3-15,1 2-6 16,3-1 5-16,8 0-11 15,3 3 18-15,17 0-15 16,2 0 12-16,13 0-12 16,3 0 4-16,0-2-32 15,0-4-44-15,37 0-21 0,13-1 13 16,-4-6-187-16</inkml:trace>
  <inkml:trace contextRef="#ctx0" brushRef="#br0" timeOffset="168687.176">6273 2988 658 0,'0'0'53'15,"0"0"20"-15,0 0-18 16,0 0 18-16,0 0-54 16,0 0-2-16,0 0 4 15,-16-12 4-15,16 12 14 16,0 0-1-16,-4 0 4 16,1 0-23-16,-1 1 12 15,-5 20-26-15,-5 10 3 0,2 10-4 16,-3 2 6-16,10 0 2 15,2-3-7-15,3 0-5 16,0-6 4-16,0-3-10 16,0-9 12-16,0-8-6 15,-4-9 6-15,4-5-7 16,0 0 2-16,0 0 8 16,0-5-9-16,0-19-2 15,0-13-34-15,0-7-17 16,0-2-9-16,0-4-42 15,0 4 0-15,0 4-22 16,0 6 24-16,0 7 69 16,0 5 33-16,0 13 84 0,0 1 0 15,0 4 30-15,0 6-20 16,0-3-30-16,0 3-48 16,0-2-3-16,0 1-4 15,20-2 21-15,-1 1-9 16,11 2-15-16,4-2 17 15,5 2-21-15,3 0 5 16,-8 0-3-16,-8 0-5 16,1 0 1-16,-15 0 0 15,-1 0 0-15,-8 0-2 16,-3 0 0-16,0 0 4 16,0 0-2-16,0 2 3 15,0 4 19-15,0 8-10 0,-3 7 5 16,-8 2-6-16,-1 9-2 15,5 3-7-15,-6 3 7 16,6-1-11-16,4 5 7 16,-1-4-4-16,1-5 4 15,3 0-8-15,0-5 3 16,0-5 0-16,0-9 0 16,0-4 2-16,0-7-7 15,0-3 12-15,0 0-4 16,0 0 15-16,0 0 73 15,0-5-43-15,-20-9-9 16,-10-2-39-16,-5 2 4 16,-8 4-4-16,3 5-5 0,-6 5-4 15,3 0 0-15,1 0 9 16,15 0-22-16,9 1 21 16,18 3-28-16,0 0-35 15,18-4-84-15,37 0-19 16,2 0-134-16</inkml:trace>
  <inkml:trace contextRef="#ctx0" brushRef="#br0" timeOffset="170623.498">9830 6465 491 0,'0'0'158'15,"0"0"-75"-15,0 0-32 16,0 0-24-16,0 0-24 16,0 0 8-16,0 0-5 15,0 0 4-15,0 0-2 16,0 3 1-16,0 10 32 16,0 11-4-16,0 12 5 15,0 9-35-15,0 8 12 16,0 3-18-16,0-2 13 15,0-10-7-15,0-5-4 0,3-12-3 16,1-14 6 0,-4-7-3-16,3-6-3 0,-3 0 20 15,0-6 22-15,0-26 13 16,0-11-53-16,0-11 4 16,0 0-6-16,0-4 0 15,0-2-4-15,0 0 15 16,0 8-22-16,-3 7 22 15,-4 13-19-15,3 14 13 16,1 8-5-16,3 9 0 16,0 1 0-16,0 0-9 15,0 0-20-15,26 6 28 16,24 7 2-16,6 0-8 16,6-4 15-16,-5-3-10 15,-8-3 6-15,-3-2-4 16,-16-1 0-16,-14 0 3 15,-5 0-9-15,-4 0 13 0,-2 0-8 16,-5 0 6-16,0 0 4 16,0 0 4-16,0 0 14 15,0 0-2-15,0 0-5 16,0 5-20-16,0 0 5 16,0 10-10-16,0 6 8 15,0 10-12-15,0 5 14 16,0 6-9-16,0 2 4 15,0 2 0-15,0 0-3 16,11-3 5-16,1-6-10 16,-1-2 16-16,-7-9-13 15,-1-6 13-15,-3-9-11 16,0-2 7-16,0-7-3 0,0-2 5 16,0 0 17-16,0 0 32 15,-37 0-25-15,-16 0-17 16,-6-2-8-16,-1-1-8 15,2 3 8-15,8 0-3 16,13 0-2-16,11 9-13 16,13 3-4-16,13-2-66 15,0-4-54-15,32-6-219 16</inkml:trace>
  <inkml:trace contextRef="#ctx0" brushRef="#br0" timeOffset="178844.101">1486 15835 465 0,'0'0'40'16,"0"0"-37"-16,0 0 9 15,0 0 12-15,0 0-19 16,0 0 27-16,0 0 31 16,-4-6 15-16,-3 6 0 15,7 0 10-15,-3 0-22 0,3 0-26 16,-6 0-15-16,6 0-12 15,0 0 20-15,0 0-24 16,0 0 22-16,0 0-13 16,0 0 20-16,0 0-10 15,-3 0 3-15,-1 0-4 16,4 0-3-16,0 0 1 16,0 0-22-16,0 0 11 15,0 0-7-15,0 0-12 16,0 0 7-16,0 0-4 15,0 0-12-15,16 0-3 16,30 0-7-16,14 0 20 0,9 0-1 16,-3 0-12-16,-6 0 5 15,2-4-21-15,-13 4 10 16,-8-4-9-16,-9 4 9 16,-18 0-10-16,-2 0 7 15,-8 0 21-15,-4 0-4 16,0 0 8-16,0 0-12 15,0 0-7-15,0 0-79 16,0 0-62-16,0 0-234 16</inkml:trace>
  <inkml:trace contextRef="#ctx0" brushRef="#br0" timeOffset="179190.077">1887 15759 843 0,'0'0'161'0,"0"0"-139"16,0 0 7-16,0 0-24 15,0 0-5-15,0 0-3 16,-8 0-9-16,27 12 12 16,15 6-1-16,1-3 7 15,-5-3-12-15,5 5 13 16,-17-9-13-16,-2 3 11 15,-12-7-5-15,-4 5 0 16,0-1 0-16,0 0 28 16,0 7-10-16,-16-6 20 0,-11 4-26 15,1-4 15-15,3 1-11 16,5-1 3-16,6-1-15 16,4-7-4-16,5 2-7 15,3-2-28-15,0 3-34 16,0 1-160-16,18-5-136 15</inkml:trace>
  <inkml:trace contextRef="#ctx0" brushRef="#br0" timeOffset="-209042.497">6692 5584 462 0,'0'0'169'0,"0"0"-168"16,0 0 1-16,0 0 2 0,0 0-1 15,0 0-3-15,0 0 0 16,0 0-3-16,0 4-1 15,0-4-67-15,0 0 54 16,0 0 16-16,0 0-2 16,0 0-5-16,0 0 5 15,0 0-6-15,0 0 9 16,0 0 4-16,0 0 1 16,0 0 15-16,0 0-3 15,0 0 22-15,0 0-29 16,0 0-10-16,0 0-51 15,0 0-109-15,0 0-147 0</inkml:trace>
  <inkml:trace contextRef="#ctx0" brushRef="#br1" timeOffset="-203425.84">6867 5704 786 0,'0'0'100'16,"0"0"-75"-16,0 0 36 15,0 0-19-15,0 0-35 16,0 0-7-16,0 0 5 0,-4 7 10 16,4-7 5-1,0 0 3-15,0 0-1 0,0 0 3 16,0 0 7-16,7-7 1 15,13-15-20-15,-1-7 10 16,-1-4-8-16,-6-3-12 16,-8 6 5-16,-4 6-8 15,0 5 0-15,0 8 0 16,-4 5 2-16,-22 6-2 16,-4 0-2-16,-16 12 0 15,-7 30-13-15,-2 14-10 16,5 19 3-16,17 3 19 15,20-1 3-15,13-8-2 16,0-13-3-16,32-18 5 0,18-12 0 16,3-15 1-16,0-10 6 15,-4-1 15-15,-10 0 16 16,-12-1-9-16,-8-11-6 16,-8 0-15-16,-4-3-3 15,-3-1-5-15,1 0-26 16,-2 2-71-16,-3 0-57 15,0 8-278-15</inkml:trace>
  <inkml:trace contextRef="#ctx0" brushRef="#br1" timeOffset="-202913.922">7329 5978 680 0,'0'0'227'0,"0"0"-210"16,0 0 13-16,0 0 31 15,23-149-26-15,0 89 5 16,-9-2-27-16,5 0 0 16,-3 3 3-16,-5 11-11 15,1 13 23-15,-8 16-12 16,3 13 2-16,-7 6-2 15,0 0-4-15,7 14-12 16,5 22-33-16,8 14 33 16,3 7 17-16,-6-1 1 0,6-5-11 15,-3-8-6-15,-4-11 3 16,1-10 2-16,-4-10-6 16,-3-12 10-16,13 0-1 15,4-12-4-15,8-29 9 16,-1-6 5-16,-8-9 3 15,-3 3-8-15,-10 9-2 16,-6 16-1-16,-7 14-3 16,0 12 2-16,0 2 23 15,0 20-31-15,0 34-1 16,7 18-1-16,5 13 8 16,-1-5-7-16,5-14 3 15,0-16-3-15,1-17-1 0,-1-18-1 16,4-10-36-16,-3-5-82 15,-1 0-82-15,-12-23-367 16</inkml:trace>
  <inkml:trace contextRef="#ctx0" brushRef="#br1" timeOffset="-201457.35">8431 4827 263 0,'0'0'171'15,"0"0"-104"-15,0 0-22 16,0 0-18-16,0 0 66 16,0 0-25-16,-23 64-30 15,23-46 21-15,0-2-15 16,0-6 16-16,0-3-29 16,0-1 4-16,0-6-11 0,10 3-11 15,3-3 0-15,-3 0-2 16,10 0-4-16,-1-10-1 15,-5-8 3-15,2-2-5 16,-12 2-4-16,-4-3 2 16,0 5-2-16,0 4-3 15,0 3-2-15,-4 5 1 16,-12 4-3-16,-1 0 4 16,-6 1-5-16,-4 22 5 15,0 7-6-15,4 3 9 16,8-2 0-16,11-7 4 15,4-5 4-15,0-11-1 0,0-2 0 16,4-6 2-16,15 0-4 16,-5 0-5-16,9 0 5 15,0-17-3-15,-3-5-1 16,-1-5 0-16,-8-2 0 16,-2 3 0-16,-9 2 0 15,0 3-1-15,0 9 0 16,-9 6 3-16,-14 6 8 15,-11 0 17-15,-8 6-10 16,4 21-15-16,0 4-1 16,15 0-1-16,16-1-1 15,7-8-3-15,0-2-4 16,33-9-15-16,25-2-27 16,3-3-88-16,4-2-69 15,-15 0-293-15</inkml:trace>
  <inkml:trace contextRef="#ctx0" brushRef="#br0" timeOffset="-159273.256">4244 4594 164 0,'0'0'16'16,"0"0"17"-16,0 0 23 15,0 0-21-15,0 0-35 16,0 0-4-16,0 0 2 16,-7 2-74-16</inkml:trace>
  <inkml:trace contextRef="#ctx0" brushRef="#br0" timeOffset="-158410.879">3950 4478 105 0,'0'0'115'0,"0"0"-73"15,0 0 45-15,0 0-22 16,0 0-11-16,0 0 7 15,0 36 13-15,0-34-21 16,0-1-28-16,0 2 1 16,0-1 0-16,0-2 17 15,0 1-11-15,0-1-19 16,0 0 4-16,0 0-12 0,0 0 0 16,0 0 4-1,0 0 7-15,3 0 11 0,-3-9 50 16,0-17-27-16,0-9-50 15,4-11-3-15,3-6-2 16,2-7-2-16,2-1-18 16,-3-3-33-16,3-3-19 15,-4-4-3-15,-3-4 12 16,1-1-1-16,-2 4-4 16,8 10-10-16,5 11 67 15,3 6 16-15,8 5 0 16,14 5-3-16,1 2 3 15,4 2 22-15,-3-1 30 16,-3 0 22-16,3 1-52 16,-1-1-7-16,-5 8-1 0,-5 1-3 15,-14 5-3 1,-6 9 1-16,-8 5 15 0,-4 3 29 16,0 0-19-16,0 0-18 15,0 0-16-15,0 0-26 16,0 0-15-16,0 0-69 15,0 1-12-15,0 5-24 16,0-2-111-16</inkml:trace>
  <inkml:trace contextRef="#ctx0" brushRef="#br0" timeOffset="-158051.829">4362 3313 241 0,'0'0'93'15,"0"0"-59"-15,0 0-28 16,0 0-4-16,0 0-2 0,0 0-24 16,122-47 12-16,-122 50 12 15,0 10 10-15,0 7 60 16,0 2 90-16,0 0-66 16,0 1-72-16,0-1 13 15,0-2-35-15,0-2-1 16,0-2-220-16,14-9-240 15</inkml:trace>
  <inkml:trace contextRef="#ctx0" brushRef="#br0" timeOffset="-103586.23">8434 4897 201 0,'0'0'117'0,"0"0"-60"15,0 0 27-15,0 0-5 16,0 0-20-16,0 0 26 16,0 0-36-16,0 0 5 15,0 0-8-15,0 0 4 16,0 0-7-16,0 0-20 16,0 0-8-16,0 0-7 15,0 0 2-15,0 0-1 16,0 0 21-16,0 0 6 15,0 0-8-15,0 0-10 16,0 0-2-16,0 0 7 16,0 0-1-16,0 0-2 15,0 0-2-15,0 0-4 0,0 0 1 16,0 0-8 0,0 0 1-16,0 0-4 0,0 0 1 15,0 0-4-15,0 0 0 16,0 0 1-16,0 0-2 15,0 0 3-15,0 0-1 16,0 0-2-16,0 0 1 16,0 0-1-16,0 0-1 15,0 0 1-15,0 0-5 16,0 0-8-16,0 0-45 16,0-5-57-16,7-2-204 15</inkml:trace>
  <inkml:trace contextRef="#ctx0" brushRef="#br0" timeOffset="-102646.838">11724 3671 379 0,'0'0'367'16,"0"0"-303"-16,0 0 41 15,0 0-24-15,0 0-49 16,0 0-10-16,0-2 2 16,0 0-8-16,0 2-3 15,0 0-1-15,0 0-4 16,0 0 0-16,0 0-6 15,0 0-2-15,0 0-1 16,0 0-48-16,-3 0-160 16,-17-4-193-16</inkml:trace>
  <inkml:trace contextRef="#ctx0" brushRef="#br0" timeOffset="-98551.369">8450 4951 188 0,'0'0'63'0,"0"0"-37"0,0 0-15 16,0 0-11-16,0 0 0 15,0 0 0-15,0 0 1 16,-9 0 10-16,6 0 31 16,3 0-16-16,-7 2-16 15,3 4-10-15,-5 2-9 16,-1 2-42-16,-3 4-19 15,-5 4-178-15</inkml:trace>
  <inkml:trace contextRef="#ctx0" brushRef="#br0" timeOffset="-97141.789">6877 7324 95 0,'0'0'344'0,"0"0"-243"15,0 0-4-15,0 0-20 16,0 0-38-16,0 0 3 15,0 23 8-15,0-13-17 16,0 0-4-16,0 2-11 16,0 0-6-16,0-4-1 15,0 0-7-15,0-4 1 16,0-2-5-16,0-2-3 16,0 0 3-16,9 0 6 15,-2-8 21-15,0-8 6 0,-1-4-3 16,-6-2-12-16,0 4-5 15,0 0-5-15,0 4 2 16,0 5 3-16,-9 7 8 16,2 2 13-16,-6 0-2 15,3 0-16-15,-10 13-16 16,6 7-1-16,-2 6-7 16,4 1 7-16,5-6 1 15,7-7 0-15,0-6 0 16,0-4-7-16,0-1 3 15,12-3 0-15,15 0-4 16,3-3 8-16,-4-15 7 0,-6-2-1 16,-6-2 3-1,-14 1-1-15,0 4-5 16,0 1 6-16,0 2 0 0,0 6-6 16,-4 6 5-16,-6 2 18 15,-3 0-6-15,3 0-15 16,-3 0-5-16,6 14-5 15,-3 0-3-15,10-2 4 16,-6-4 0-16,6-6-4 16,0-2-10-16,0 0-8 15,0 0-7-15,0 0 19 16,13 0 11-16,-3-6 2 16,-4-2 1-16,-6 2 2 15,0-4-1-15,0 1 6 16,0 2 1-16,0 3-6 0,0 4 5 15,0 0-7-15,0 0-23 16,0 5-40-16,0 8-116 16,0-1-191-16</inkml:trace>
  <inkml:trace contextRef="#ctx0" brushRef="#br0" timeOffset="-87640.672">13162 6997 592 0,'0'0'109'0,"0"0"-72"15,0 0 30-15,0 0-8 16,0 0 14-16,0 0-1 16,0 0-15-16,-19 0-19 15,19 0-2-15,0 0 8 0,0-3-2 16,0 3-9-16,0-2-11 15,0 2-9-15,0 0-5 16,0 0-8-16,46 0-3 16,26 0 3-16,20 0 0 15,15 0 4-15,-8 0-2 16,-7 0-2-16,-4-4-8 16,-21 4-21-16,-8-2 1 15,-19 2-7-15,-11 0 11 16,-12 0 7-16,-13 0 7 15,-4 0-2-15,0 0 1 16,0 0-18-16,0-6-46 16,0-4-161-16,-11-1-122 15</inkml:trace>
  <inkml:trace contextRef="#ctx0" brushRef="#br0" timeOffset="-87392.974">13776 6906 141 0,'0'0'536'16,"0"0"-451"-16,0 0 12 15,0 0-31-15,0 0-38 16,0 0-23-16,96-6 39 16,-40 12-4-16,-6 5-27 15,-8 2 0-15,-19 3-3 16,-12 1 1-16,-11 4 9 16,0 4 19-16,-27 0 23 0,-22 1 12 15,-8-4-17 1,-3 0-14-16,14-8-14 0,14-5-19 15,15-5-10-15,17-4-20 16,0 0-82-16,40-14-130 16,26-11-200-16</inkml:trace>
  <inkml:trace contextRef="#ctx0" brushRef="#br0" timeOffset="-85704.632">6966 7292 48 0,'0'0'330'16,"0"0"-219"-16,0 0-12 0,0 0-6 15,0 0-45-15,0 0-27 16,0 3 13-16,0-1 9 16,0-2 14-16,0 2 6 15,0-2-6-15,0 2-9 16,0-2-18-16,0 2-10 16,0-2-11-16,0 0 0 15,0 0-2-15,0 0-3 16,0 0-1-16,0 0 2 15,0 0 3-15,0 0 23 16,0 0-3-16,0 0 1 0,0 0-10 16,-4 0 8-1,-3 0-10-15,-2 0-1 0,-1 0-16 16,1 2-13-16,2 0-32 16,7 0-42-16,0 2-38 15,0 2-295-15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0:59:25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3495 1702 919 0,'0'0'155'16,"0"0"-116"-16,0 0 29 15,0 0-27-15,0 0-26 16,0 0-8-16,0 0-6 16,0-2-1-16,0 4 0 15,0 16 6-15,0 13 21 16,0 9-4-16,0 6-4 0,-7 11-7 16,-3 1-8-1,-3 11 0-15,3-1-4 0,-3-4-3 16,3-14-35-16,1-14-45 15,5-15 25-15,4-17-6 16,0-4-102-16,0-20-51 16,0-22-176-16</inkml:trace>
  <inkml:trace contextRef="#ctx0" brushRef="#br0" timeOffset="217.363">3244 1676 593 0,'0'0'342'16,"0"0"-313"-16,0 0 93 0,0 0-33 15,0 0 22-15,214-2-38 16,-157 2-38-16,-4 0-20 16,-7 0-11-16,-4 0-3 15,-8 0-1-15,1 0-45 16,-17 8-76-16,-13 12-76 15,-5 6-246-15</inkml:trace>
  <inkml:trace contextRef="#ctx0" brushRef="#br0" timeOffset="412.465">3172 2384 1082 0,'0'0'39'0,"0"0"40"0,0 0 48 15,0 0-37-15,0 0-21 16,228 8-25-16,-182-8-33 16,0-6-11-16,0 2-3 15,-4 2-61-15,-1-2-85 16,-6-3-125-16,-21 1-582 16</inkml:trace>
  <inkml:trace contextRef="#ctx0" brushRef="#br0" timeOffset="620.673">4293 2077 254 0,'0'0'850'0,"0"0"-837"16,0 0-2-16,0 0 18 15,0 0-25-15,248 5-4 16,-199 4-34-16,-6-1-273 16,-10-4-346-16</inkml:trace>
  <inkml:trace contextRef="#ctx0" brushRef="#br0" timeOffset="803">3992 2376 1241 0,'0'0'115'16,"0"0"-114"-16,0 0 0 16,0 0 6-16,202 28 6 15,-96-28-1-15,-3 0-12 16,8 0-31-16,-12 0-102 16,-16 0-87-16,2-4-599 15</inkml:trace>
  <inkml:trace contextRef="#ctx0" brushRef="#br0" timeOffset="2000.697">5970 2276 796 0,'0'0'122'0,"0"0"-43"16,0 0-17-16,0 0-61 15,0 0 1-15,50-137-2 16,-24 92 0-16,2 0 2 15,-1 7 0-15,-9 10-1 16,-2 10 13-16,-4 10-4 16,-9 6-7-16,-3 2 0 0,0 0-3 15,8 10-2-15,2 19 2 16,6 6 5-16,0 5 7 16,-2-8-6-16,-1-7-6 15,-3-10 0-15,6-8 2 16,-5-7 1-16,12 0 1 15,12-9 0-15,2-21-3 16,6-8 14-16,-4 2 11 16,-9 6-4-16,-16 8-1 15,-2 12-11-15,-8 8 0 16,-4 2 8-16,0 0-7 16,0 20-11-16,3 12-3 0,10 8 3 15,1-4 8-15,2-8-3 16,3-11 1-16,4-10-6 15,-5-7 2-15,8 0-3 16,10-16 3-16,1-10 4 16,5-8 4-16,-3 0-1 15,-5 0-4-15,-11 6 2 16,-4 7 4-16,-12 8-2 16,-3 9-3-16,-4 4 10 15,0 0 1-15,0 11-17 16,0 25-12-16,0 7 12 15,0 8 15-15,0-6-13 16,0-10-2-16,0-8-12 16,3-9-122-16,6-9-178 15</inkml:trace>
  <inkml:trace contextRef="#ctx0" brushRef="#br0" timeOffset="2436.778">5853 2538 768 0,'0'0'223'0,"0"0"-150"16,0 0-17-16,0 0-19 15,0 0-20-15,0 0 41 16,27 0-44-16,29 0 21 15,40-10 59-15,33-5-12 16,28 3-34-16,15 1-10 16,-6 7-31-16,-8 4-7 0,-6 0-1 15,-19 0-35-15,-6 0-39 16,-21 0-37-16,-26 0-17 16,-27 0 15-16,-27 2-169 15,-26 2-278-15</inkml:trace>
  <inkml:trace contextRef="#ctx0" brushRef="#br0" timeOffset="3169.877">5830 3100 401 0,'0'0'288'0,"0"0"-238"15,0 0 27-15,0 0 15 16,0 0 5-16,0 0-21 16,11-29-27-16,-11 29-4 15,0 0 7-15,0 5-29 16,0 23-23-16,0 12 0 15,0 10 6-15,0 4-4 16,0-8-1-16,0-2 0 16,0-8-1-16,0-8-1 15,0-9-47-15,0-11-47 0,0-8-74 16,12 0-86-16,-1-12-40 16</inkml:trace>
  <inkml:trace contextRef="#ctx0" brushRef="#br0" timeOffset="3359.152">6012 3026 643 0,'0'0'179'15,"0"0"-84"-15,0 0-83 16,0 0 16-16,13 120 29 16,-6-64-24-16,-7-1-19 0,3 2-8 15,-3-2-3-15,0-10-6 16,0-8 4-16,0-11-3 15,0-12-72-15,0-10-143 16,0-4-111-16</inkml:trace>
  <inkml:trace contextRef="#ctx0" brushRef="#br0" timeOffset="3615.685">5814 3033 496 0,'0'0'230'0,"0"0"-202"16,0 0 60-1,0 0 0-15,0 0 15 0,0 0-34 16,7 127-18-16,2-91-16 16,-5 0-10-16,-4 5-22 15,0-4 2-15,0-1-5 16,0-4-4-16,0-3 3 15,0-7-42-15,0-8-59 16,0-11-145-16,10-3-195 16</inkml:trace>
  <inkml:trace contextRef="#ctx0" brushRef="#br0" timeOffset="4011.652">5600 3014 394 0,'0'0'208'0,"0"0"-148"0,0 0 66 16,0 0 63-16,0 0-67 15,0 0-30-15,214 0-4 16,-161 0-41-16,-10 0-12 15,-1-7-17-15,-1 3-18 16,5 3-2-16,0-2-56 16,4 3-75-16,-8 0-148 15,-8 0-389-15</inkml:trace>
  <inkml:trace contextRef="#ctx0" brushRef="#br0" timeOffset="4725.933">6517 2988 553 0,'0'0'203'0,"0"0"-125"16,0 0-16-16,0 0-45 15,0 0 83-15,0 133-31 16,0-72-39-16,0 1-17 15,0-2-10-15,0-7-1 16,0-14-2-16,0-14-1 16,0-11-1-16,0-14-19 15,0 0-63-15,0-31-105 16,0-16-6-16,0-12-91 0,0 1 158 16,0 0 128-1,0 3 53-15,0 5 35 0,3 6-6 16,11 10 5-16,9 11 35 15,9 6-46-15,9 10-28 16,8 4 0-16,10 3-20 16,-6 0 33-16,-7 3-11 15,-13 8 7-15,-10 3-9 16,-16 3-11-16,-7 3 37 16,0 2-20-16,0 4-8 15,-26 0-28-15,-11 0-6 16,-9 2-9-16,-7-4-2 15,3 2-1-15,8-4-2 16,8-4 2-16,18-2 0 16,16 5-1-16,0 2-7 0,7 5 4 15,32-2 3-15,2-5 1 16,-2-6 0-16,-9-5 1 16,-7-6 3-16,-11 2 6 15,-8-6-1-15,-1 2-8 16,-3-2-1-16,0 0-30 15,0 0-124-15,0 0-284 16</inkml:trace>
  <inkml:trace contextRef="#ctx0" brushRef="#br0" timeOffset="5029.015">7000 2805 727 0,'0'0'297'0,"0"0"-291"16,0 0 20-16,0 0-8 16,0 0 2-16,0 0-13 15,118-22-1-15,-114 40 12 16,1 6 47-16,-5 4-11 16,0 1-12-16,0-2-10 15,0-3 1-15,-5-4-13 16,-3-2 2-16,5-6-9 15,3-3-8-15,0-5-5 16,0-2-4-16,0-1 3 16,30-1-4-16,20 0-41 15,11 0-41-15,7 0-56 0,-3-14-240 16</inkml:trace>
  <inkml:trace contextRef="#ctx0" brushRef="#br0" timeOffset="6254.835">8381 1714 191 0,'0'0'638'0,"0"0"-593"16,0 0-26-16,0 0 45 15,0 159-14-15,0-88-4 16,0 4-24-16,0 0-22 16,0-14 1-16,0-17-1 15,0-16 0-15,0-17-1 16,0-10 1-16,0-1-5 0,0-10-18 16,0-25 22-1,0-15-4-15,0-9-10 0,0 1 15 16,-4 2 7-1,-4 2-3-15,8 6 13 0,-4 6-9 16,4 9-5-16,0 12 4 16,0 11-7-16,20 4-1 15,22 6-5-15,15 0-13 16,8 6 8-16,-5 11 7 16,-10 5 2-16,-15 3-3 15,-17-1 2-15,-15-1 3 16,-3-1 4-16,0 1 12 15,-26-5 5-15,-11 2-1 16,-6-2-7-16,-3-2-9 16,9-5 3-16,5 2-2 0,11-3-3 15,9-2-1 1,12 5-1-16,0 2-2 0,0 3 1 16,30 4-1-16,9-2 2 15,3 0 8-15,-8-4-7 16,-4-2 3-16,-7-2-1 15,-11-1-3-15,-5-6 0 16,-7-1 0-16,0-1-23 16,0-3-157-16,0 0-215 15</inkml:trace>
  <inkml:trace contextRef="#ctx0" brushRef="#br0" timeOffset="6697.914">8866 1444 753 0,'0'0'63'16,"0"0"39"-16,0 0-31 15,0 0-45-15,-6 106 5 16,6-86 5-16,0-7-22 0,6-2-3 16,8-5 1-1,2-2-3-15,-2-4-6 0,9 0 0 16,3 0-1-16,3-14 4 16,-8-12-2-16,-2 0 5 15,-3-2-2-15,-5 1 4 16,-7 7 4-16,-4 9 14 15,0 4 10-15,0 7 7 16,0 0-2-16,0 0-28 16,0 18-16-16,0 17-27 15,0 15 27-15,0 12 5 16,0 4-3-16,0 2-1 16,0-2-1-16,0-9-12 15,0-16-119-15,0-17-35 0,0-12-145 16</inkml:trace>
  <inkml:trace contextRef="#ctx0" brushRef="#br0" timeOffset="7036.534">8171 2444 628 0,'0'0'266'0,"0"0"-206"15,0 0 45-15,0 0-38 16,0 0 40-16,0 0-29 15,229 34 1-15,-115-34-15 16,11 0-32-16,6 0-12 16,-9 2-18-16,-5 2-2 15,-16 2-30-15,-11 2-65 16,-25 1-146-16,-22-6-436 16</inkml:trace>
  <inkml:trace contextRef="#ctx0" brushRef="#br0" timeOffset="7656.693">8701 2671 732 0,'0'0'137'16,"0"0"-114"-16,0 0 23 15,0 0 19-15,11 106-33 16,-2-70-6-16,1 2-7 0,3-4-13 16,-3-6-5-1,6-6-1-15,-5-8 0 0,5-7 2 16,-6-6 2-16,10-1-2 15,3 0-2-15,0-18 0 16,0-14 2-16,-4-4 13 16,-5-3 1-16,-5 1 13 15,-9 5 18-15,0 11-9 16,0 10 1-16,0 8 7 16,0 4-1-16,0 0-17 15,0 34-28-15,0 18 0 16,0 16 0-16,0 8 2 15,0 4-1-15,0-3 3 16,0-3-4-16,0-12 0 16,0-12-1-16,0-14-19 0,0-9-24 15,0-12-14-15,0-11-115 16,11-4-258-16</inkml:trace>
  <inkml:trace contextRef="#ctx0" brushRef="#br0" timeOffset="8806.645">10668 1538 672 0,'0'0'124'0,"0"0"-29"16,0 0 23-16,0 0-60 16,0 0-36-16,0 0-5 0,-3-8 4 15,-1 8 16-15,-8 0 9 16,-9 6-10-16,-11 28-15 15,-2 16-21-15,-1 26 0 16,17 16 3-16,14 15-3 16,4 19 0-16,11 6 0 15,35 9 0-15,7-5-7 16,-7-12-39-16,-9-15-21 16,-24-20 31-16,-13-14 27 15,0-17 9-15,-43-14 16 16,-10-7 56-16,-12-9 3 15,1-10-32-15,6-3-16 16,13-6 3-16,22-6-13 16,11 0-9-16,12-3-7 15,0 0-1-15,0 0-36 0,19 0-29 16,24 0-42-16,1 0 51 16,7 0-90-16,-13 0-230 15</inkml:trace>
  <inkml:trace contextRef="#ctx0" brushRef="#br0" timeOffset="9172.794">10459 3589 1076 0,'0'0'64'0,"0"0"-48"16,0 0 19-16,0 0-18 15,0 0 12-15,0 0-1 16,146 54-14-16,-106-54-9 16,10-2 1-16,-1-26 0 15,-6-10 0-15,-17-2-2 16,-13-4 1-16,-13 1-1 15,0 4 11-15,-36 3-4 16,-17 5 0-16,-7 12 11 16,-2 10-15-16,6 9-4 0,6 5-3 15,11 24-8-15,20 12-54 16,19 1-79-16,0-6-142 16,46-14-515-16</inkml:trace>
  <inkml:trace contextRef="#ctx0" brushRef="#br0" timeOffset="9908.401">11015 1169 80 0,'0'0'721'0,"0"0"-535"0,0 0-72 16,0 0-65-1,0 0-29-15,0 0-18 0,32-11-2 16,-9 10-3-16,0 1 3 16,7 0 3-16,-7 0 0 15,-6 0-3-15,-8 0-3 16,-9 12-6-16,0 13 2 16,-3 4 7-16,-29 5 12 15,-5-2 40-15,10-4 2 16,8-6-12-16,6-3-16 15,13-6-21-15,0-2-5 16,0-4 0-16,0-1 0 16,23-2-1-16,13-4-17 0,1 0-67 15,12 0-52-15,1-26-159 16,-4-6-510-16</inkml:trace>
  <inkml:trace contextRef="#ctx0" brushRef="#br0" timeOffset="10088.739">11443 1078 659 0,'0'0'366'16,"0"0"-347"-16,0 0-18 15,0 0 39-15,30 107-2 16,-23-61-7-16,-7 0-21 16,0-2-7-16,0-4-3 0,0-12-1 15,0-9-22-15,0-14-80 16,0-5-170-16,0-1-310 15</inkml:trace>
  <inkml:trace contextRef="#ctx0" brushRef="#br0" timeOffset="10268.634">11648 1101 574 0,'0'0'399'15,"0"0"-365"-15,0 0-10 16,0 0 23-16,0 138-24 15,0-86-11-15,0-4-8 16,0-10-4-16,0-10 0 16,0-12-24-16,0-10-124 15,0-6-115-15,0-1-225 0</inkml:trace>
  <inkml:trace contextRef="#ctx0" brushRef="#br0" timeOffset="10424.371">11367 1091 653 0,'0'0'287'16,"0"0"-233"-16,0 0-50 15,0 0 58-15,235-7-1 16,-136 6-37-16,-3 1-16 0,-11 0-8 16,-22 0-172-1</inkml:trace>
  <inkml:trace contextRef="#ctx0" brushRef="#br0" timeOffset="11251.517">12251 2198 630 0,'0'0'118'16,"0"0"-75"-16,0 0-14 16,0 0 15-16,0 0-9 15,-26 109-13-15,26-84 17 16,23-9-8-16,7-8-6 15,7-8-6-15,6 0 4 16,2-12 12-16,5-25-14 16,-8-8-1-16,-8-5 0 15,-11-3-9-15,-11 5-11 16,-12 6 3-16,0 11 1 16,0 6 2-16,-31 11 1 15,-15 11 6-15,-7 3-13 0,-4 15 0 16,0 25-29-1,15 10 2-15,19 4-40 0,19 0-51 16,4-7-50-16,4-15-41 16,26-16-166-16</inkml:trace>
  <inkml:trace contextRef="#ctx0" brushRef="#br0" timeOffset="11781.613">12648 1644 724 0,'0'0'147'0,"0"0"-125"15,0 0 4-15,0 143 6 16,0-59 41-16,0 3-21 16,0 12-32-16,0-3-13 15,0-3-6-15,0-20-1 16,0-23 0-16,0-23 1 15,12-17 3-15,6-10-4 16,8 0-5-16,10-14 1 16,1-15 1-16,-5-13 1 15,-9 4-8-15,-6 8-6 16,-8 10 13-16,-5 16 3 16,-4 4 19-16,0 0 5 0,0 17 1 15,0 14-25-15,0 8 8 16,3-1 0-16,13-12-5 15,2-14-2-15,5-4 7 16,0-8-4-16,7 0 3 16,5-14 5-16,-5-14 18 15,0-18 1-15,-7-6-11 16,-19-2-2-16,-4-3-2 16,0 13-3-16,-34 6 10 15,-12 9-16-15,0 10 11 16,6 11-14-16,1 8 25 15,9 0-28-15,10 18-1 16,17 10-10-16,3 4 3 16,7 0-6-16,46-2-2 15,19-5-20-15,20-7-66 0,4-10-11 16,-1-8-242-16</inkml:trace>
  <inkml:trace contextRef="#ctx0" brushRef="#br0" timeOffset="12061.813">14604 2105 998 0,'0'0'317'0,"0"0"-292"16,0 0 1-16,0 0-17 15,0 0-3-15,0 0-7 16,198 2 1-16,-145 4-30 16,-3 2-66-16,-15 1-63 15,-21-1-234-15</inkml:trace>
  <inkml:trace contextRef="#ctx0" brushRef="#br0" timeOffset="12216.395">14402 2421 678 0,'0'0'442'0,"0"0"-435"16,0 0 38-16,0 0 61 15,262 5-50-15,-173-5-56 16,-6 0-14-16,-5 0-159 15,-22 0-532-15</inkml:trace>
  <inkml:trace contextRef="#ctx0" brushRef="#br0" timeOffset="15211.593">9219 1299 95 0,'0'0'252'15,"0"0"-149"-15,0 0-6 16,0 0-43-16,0 0 1 16,0 0 0-16,0 0 15 15,8-14 1-15,-8 12 10 0,0 2-20 16,0 0-22-16,0 0-8 16,0 0-11-16,0-1-3 15,0 1 7-15,0 0-4 16,0 0-11-16,0 0-1 15,0 0 7-15,0 9-5 16,-15 17-10-16,-20 15-13 16,-15 13 13-16,-3 10 0 15,0-1 7-15,7-6-7 16,9-11 1-16,14-12 1 16,14-12-2-16,9-7 0 15,0-8-13-15,0-7-33 0,4 0-52 16,12 0-145-16,-13-10-292 15</inkml:trace>
  <inkml:trace contextRef="#ctx0" brushRef="#br0" timeOffset="16352.502">7286 2681 420 0,'0'0'128'0,"0"0"-21"15,0 0-28-15,0 0-30 16,0 0-2-16,0 0 30 15,0 0-3-15,0 0-15 16,0 0-23-16,0 0-9 16,0 0 1-16,0 0-5 0,0 0-2 15,-7 10-5-15,-28 14-10 16,-15 10-6-16,-7 12-1 16,-11 4-1-16,4 3-10 15,2-2 1-15,9-2 1 16,7-8-1-16,3-1 0 15,6-5-10-15,7-5 14 16,2-4-8-16,10-8-13 16,9-6 20-16,2-3-8 15,7-8-3-15,0 2 13 16,0-3 6-16,0 0-4 16,0 0 3-16,0 0-3 15,0 0-3-15,0 0 5 16,4-6-3-16,3-1-42 0,5 3-99 15,-1 2-4-15,-2 0-237 16</inkml:trace>
  <inkml:trace contextRef="#ctx0" brushRef="#br0" timeOffset="19410.943">16785 2242 298 0,'0'0'409'0,"0"0"-359"0,0 0 18 16,0 0-13-1,0 0-6-15,0 0-20 0,4-44-20 16,-1 17-7-16,6-3 0 15,2-2 18-15,4-8 2 16,3-4-13-16,5-2-7 16,-3 6-4-16,-1 3 1 15,-3 16 1-15,-5 11 0 16,-8 8 0-16,1 2-1 16,-4 2-14-16,9 29-38 15,-2 13 53-15,3 12 4 16,6 3-3-16,0-5 1 15,-2-12-2-15,-1-10 0 16,-3-12 1-16,3-13 0 16,-3-7 7-16,10 0-5 0,6-27 0 15,8-13 2 1,5-8 25-16,-6-2-19 0,-1 6 11 16,-9 10-14-16,-9 10-4 15,-5 12 3-15,-5 12 5 16,-1 0 7-16,1 8-19 15,-1 24-8-15,10 12 4 16,-3 4 4-16,6-4 0 16,4-9 0-16,1-16 0 15,7-9-1-15,2-10 1 16,4-1-13-16,12-30-7 16,-4-7 20-16,-4-6 14 0,-7 6 13 15,-13 4 2-15,-9 10-13 16,-2 9 7-16,-7 14 2 15,0 1 8-15,0 0-33 16,0 28-7-16,0 14-7 16,-11 10 13-16,-1 1-10 15,12-8-39-15,0-7-41 16,0-12-96-16,0-9-29 16</inkml:trace>
  <inkml:trace contextRef="#ctx0" brushRef="#br0" timeOffset="20058.583">18260 1760 752 0,'0'0'227'16,"0"0"-219"-16,0 0 25 16,-3 148 19-16,-4-89-41 15,3-1 6-15,-5 2-10 16,-1-1 0-16,-3-12-6 0,3-12-1 16,6-15 0-1,1-14-1-15,3-6-2 0,0 0-18 16,0-19-17-16,0-16-32 15,-6-18-94-15,6-3 106 16,0-2 24-16,0-6-50 16,0-2 21-16,0 3 42 15,0 8-41-15,0 10 62 16,0 21 4-16,6 10 125 16,11 8-73-16,10 6-19 15,12 0-29-15,3 4 0 16,4 14-7-16,-5 6 6 15,-2 5 1-15,-13-4 14 16,-10 1-4-16,-9 0 17 16,-7-1 5-16,0-2 44 15,0-6-22-15,0-3-19 0,-19 2-26 16,-4-5 1-16,-4 4-2 16,-3-1-4-16,0 1-1 15,4 4 1-15,6-1-9 16,11 6-3-16,9 2 0 15,0 4-5-15,6 5 5 16,27-7 0-16,1-5 0 16,1-5 0-16,-5-6 0 15,-7-6 2-15,-12-2-2 16,-2-4 0-16,-6 0-1 16,1-1-16-16,3-28-131 15,-7-13-153-15</inkml:trace>
  <inkml:trace contextRef="#ctx0" brushRef="#br0" timeOffset="20391.984">18692 1416 722 0,'0'0'179'0,"0"0"-179"15,0 0 0-15,0 0 10 0,0 0 37 16,0 0-24-16,110 23 9 16,-102-13-26-1,0 3 10-15,-5-4 2 0,1 6-7 16,-4-5-3-16,0 4 7 16,0 0-5-16,0 0 9 15,0-2-3-15,0 2-12 16,0-2 11-16,0 2 1 15,8-2-12-15,7-1-1 16,4-3-3-16,11 1 0 16,5-3-38-16,6-4-88 15,2-2-174-15</inkml:trace>
  <inkml:trace contextRef="#ctx0" brushRef="#br0" timeOffset="21279.451">16725 2537 228 0,'0'0'124'16,"0"0"-44"-16,0 0 16 0,0 0-7 16,0 0 0-1,0 0-27-15,3-7 26 0,-3 7 27 16,0 0-19-16,0 0-40 16,0-2-13-16,0 2-10 15,4-2-4-15,3 2-3 16,13-2-6-16,10 1-1 15,16-3 9-15,15-1 11 16,23 1-12-16,22 1-8 16,28 0-9-16,25 3-7 15,17 0-3-15,7 0 0 16,0 4-3-16,-12 4-11 16,-17 4-40-16,-21-2 3 15,-34-4-3-15,-27-2 23 0,-26-4 29 16,-19 0 2-16,-8 0 9 15,-4 0 14-15,0-4 28 16,1-6-9-16,-5 2-21 16,-4 2-21-16,2 5-2 15,-6 1-74-15,-3 0-82 16,0 0-278-16</inkml:trace>
  <inkml:trace contextRef="#ctx0" brushRef="#br0" timeOffset="23116.311">16755 2912 174 0,'0'0'55'0,"0"0"-41"15,0 0 4-15,0 0 14 16,0 0 13-16,0 0 40 16,30-13 47-16,-30 13-14 15,0 0-41-15,0 0 13 16,0 0 12-16,0 0-25 15,0 0-26-15,0 0-31 16,0 13-13-16,0 10-1 16,-7 9 4-16,-9 11 2 15,5-1-9-15,6-2 1 16,5-2-4-16,0-8 0 16,0-10 2-16,20-6-4 0,6-8 0 15,9-6 1 1,-1 0-1-16,5 0 2 0,-2-14 0 15,-1-12-22-15,-10-7-108 16,-8-4-88-16,-9-5-313 16</inkml:trace>
  <inkml:trace contextRef="#ctx0" brushRef="#br0" timeOffset="23297.675">17049 2861 415 0,'0'0'242'16,"0"0"-202"-16,0 105 42 15,0-50 27-15,0 7-47 16,-4 7-26-16,-5 0-14 0,-1 4-18 16,-3-3-4-1,3-11-2-15,3-13-1 0,7-13-38 16,0-14-14-16,0-9-42 16,0-10-162-16</inkml:trace>
  <inkml:trace contextRef="#ctx0" brushRef="#br0" timeOffset="23544.595">17501 2917 651 0,'0'0'212'16,"0"0"-206"-16,0 0-1 15,4 119 47-15,-4-65 16 16,0 6-31-16,0 6-23 16,0 2-14-16,0-6 0 15,0-13-1-15,0-13-28 16,0-15-40-16,0-14-98 16,5-7-206-16</inkml:trace>
  <inkml:trace contextRef="#ctx0" brushRef="#br0" timeOffset="23756.585">17776 2857 222 0,'0'0'607'0,"0"0"-577"16,0 0-25-16,0 113 50 15,5-56-8-15,-5 6-33 16,3 3-3-16,-3-1-9 15,0-4-1-15,0-9-1 16,0-15-72-16,0-19-61 16,4-16-25-16,0-2-235 15</inkml:trace>
  <inkml:trace contextRef="#ctx0" brushRef="#br0" timeOffset="23960.509">17353 2869 709 0,'0'0'135'0,"0"0"-22"16,0 0 35-16,214-14-58 16,-119 4-37-16,-3 3-21 15,-5 2-29-15,-7 4-3 16,-8 1-99-16,-10-5-161 15</inkml:trace>
  <inkml:trace contextRef="#ctx0" brushRef="#br0" timeOffset="25254.678">19728 2388 455 0,'0'0'312'0,"0"0"-155"15,0 0-67-15,0 0-60 16,0 0-24-16,0 0 1 15,-26 50 1-15,26-40 0 16,0-4 5-16,0-6-6 16,0 0 4-16,0 0-4 0,0 0-1 15,0 0 3-15,0 0 4 16,0 0 5-16,0-6 12 16,0 2 13-16,0 2 1 15,0 2 8-15,0 0 5 16,0 0-16-16,0 0-28 15,0 0-13-15,0 0-10 16,0 0-36-16,12 0-96 16,22 0-119-16,12 0-301 15</inkml:trace>
  <inkml:trace contextRef="#ctx0" brushRef="#br0" timeOffset="28741.499">21041 2019 231 0,'0'0'120'16,"0"0"-106"-16,0 0 6 16,0 0 31-16,0 0 32 15,0 0 46-15,0-8-44 16,0 8-10-16,0 0 18 16,0 0-10-16,0 0-11 15,0 0-31-15,-4 0-5 16,-4 0 3-16,-7 8-13 15,-11 17-18-15,-1 14-8 0,-1 8-3 16,17 3 3-16,11-4-5 16,0-2 5-1,8-8-4-15,30-10 3 0,8-6-14 16,0-16 2-16,-1-4 10 16,1-6 2-16,7-28 2 15,-11-15 5-15,-6-6 1 16,-13-8-1-16,-16 3-5 15,-7 9-1-15,0 4-6 16,-16 8 0-16,-25 10 4 16,-10 11-3-16,7 9 3 15,-2 9 2-15,0 3-9 16,10 21 2-16,15-1 5 0,16 4-9 16,5-6 5-1,0-6 0-15,46-1 4 0,12-2 2 16,2-3 0-16,2-4-3 15,-5-3-3-15,-8-1-93 16,-3-1-131-16,-16 0-305 16</inkml:trace>
  <inkml:trace contextRef="#ctx0" brushRef="#br0" timeOffset="29146.122">22090 1325 960 0,'0'0'153'16,"0"0"-143"-16,0 0-8 15,-12 161 6-15,-3-59 5 16,-8 20-4-16,-5 17 6 16,-9 17-9-16,-20 16 0 15,-5 1-6-15,-10-3-10 16,-1-17-18-16,4-27 15 16,13-26 9-16,17-28-1 0,18-23 5 15,8-19 4 1,13-11 1-16,0-12-2 0,0-4-2 15,0-3 0-15,0 0-2 16,0 0-2-16,0 0-12 16,0-9-21-16,20-7-66 15,-10 1-115-15,-6 5-457 16</inkml:trace>
  <inkml:trace contextRef="#ctx0" brushRef="#br0" timeOffset="29470.836">22021 3230 742 0,'0'0'338'0,"0"0"-331"15,0 0-4-15,0 0-3 16,0 0 9-16,0 0-5 15,164-21 0-15,-114-12 3 16,-6-9-2-16,-8-4 20 16,-22 0 1-16,-14-2-6 15,0 3-8-15,-18 8-3 16,-28 8 4-16,-3 15-8 16,-5 14-5-16,-7 0-17 15,11 26-9-15,8 12-18 0,15 2-29 16,24-1-97-16,3-15-72 15,3-12-146-15</inkml:trace>
  <inkml:trace contextRef="#ctx0" brushRef="#br0" timeOffset="30106.501">22753 1026 369 0,'0'0'342'0,"0"0"-185"15,0 0-41-15,0 0-39 16,0 0-45-16,0 0-23 16,11 0-9-16,-8 0 0 15,6 0-6-15,5 0 3 16,2 0-2-16,0 2 5 15,-5 3 1-15,-4-1-1 16,-7 0 0-16,0 1-8 0,0 7 6 16,0 8-1-1,0 9 6-15,-7 5 7 0,-20-2 7 16,8-4-4-16,3-6-3 16,9-4 3-16,7-7-4 15,0 0-7-15,0-5 0 16,12 2-2-16,18-6-16 15,13-2-64-15,6 0-143 16,4-8-94-16</inkml:trace>
  <inkml:trace contextRef="#ctx0" brushRef="#br0" timeOffset="30303.508">23229 1007 638 0,'0'0'52'15,"0"0"-45"-15,0 0 52 16,0 0 45-16,13 139-38 16,-13-94-26-16,0 2-35 15,0-8-5-15,-6-5-3 16,3-9-68-16,3-12-77 16,0-13-109-16,0 0-153 15</inkml:trace>
  <inkml:trace contextRef="#ctx0" brushRef="#br0" timeOffset="30490.527">23549 950 746 0,'0'0'201'0,"0"0"-201"16,0 0 0-16,0 113 7 15,0-69 0-15,0-5 3 16,0 0-6-16,0-7-4 15,0-8-17-15,0-10-102 16,0-8-62-16,0-6-254 16</inkml:trace>
  <inkml:trace contextRef="#ctx0" brushRef="#br0" timeOffset="30660.802">23203 948 973 0,'0'0'28'0,"0"0"-20"16,0 0-8-16,251 0 26 15,-110 0-19-15,4 0-7 16,-16 0-17-16,-24-4-306 16</inkml:trace>
  <inkml:trace contextRef="#ctx0" brushRef="#br0" timeOffset="34270.487">3996 5691 1024 0,'0'0'80'0,"0"0"-59"16,0 0 19-16,0 0 1 15,0 0-32-15,0 0-9 16,0 0 17-16,87 0 37 15,-41 0-19-15,0 0-23 16,3-2-2-16,13 2-9 16,2 0-1-16,-6 0-72 15,-8 3-100-15,-33 12-363 16</inkml:trace>
  <inkml:trace contextRef="#ctx0" brushRef="#br0" timeOffset="34434.474">4003 6029 1162 0,'0'0'41'15,"0"0"-1"-15,228 0 34 16,-132-1-41-16,-1-4-32 16,-3 5-1-16,-19 0-106 15,-24 0-318-15</inkml:trace>
  <inkml:trace contextRef="#ctx0" brushRef="#br0" timeOffset="37392.795">6223 5828 307 0,'0'0'59'15,"0"0"-10"-15,0 0 52 16,0 0-25-16,0 0-24 16,0 0 1-16,0 0-16 15,0 1-13-15,0-1 3 16,0 0-1-16,0 0 17 16,0 0 50-16,0 0-18 15,0 0-10-15,7-14-35 16,16-16-7-16,11-10-9 15,5-10-2-15,3 2-12 0,-8 5 0 16,-8 12 4-16,-10 12-4 16,-5 7-3-16,-11 12 2 15,0 0-2-15,0 0-14 16,3 14 5-16,6 18-8 16,2 15 12-16,5 0 8 15,-6 0 6-15,3-13-6 16,1-11 0-16,-2-8-1 15,-1-9-1-15,5-6-3 16,10 0-23-16,4-23-5 16,6-14 33-16,-3-10 1 15,-3 0 3-15,-7 3-4 16,-7 8 5-16,-5 10-3 16,-11 13 1-16,3 13 3 0,-3 0 12 15,0 13-13-15,0 24-5 16,0 15-4-16,6 4 2 15,1-7 3-15,3-12-1 16,3-14 3-16,6-11-3 16,-5-12 0-16,13 0 0 15,5-10-7-15,12-22 2 16,2-8 5-16,0-9-4 16,-7 6-8-16,-13 2 8 15,-11 16 3-15,-3 11 1 16,-12 11 3-16,0 3 23 15,0 5 4-15,0 31-30 16,-12 8-8-16,1 12 8 16,4-5-12-16,7-7-131 15,0-8-72-15,0-23-286 0</inkml:trace>
  <inkml:trace contextRef="#ctx0" brushRef="#br0" timeOffset="38004.456">7751 5344 827 0,'0'0'41'0,"0"0"-17"16,-19 153 29-16,19-91-9 15,0 6-8-15,-4-6-19 16,1-6-12-16,-4-9 1 16,-2-11-2-16,5-13-1 15,1-11-3-15,-1-10 0 16,4-2 1-16,-7-12 14 16,2-26-15-16,1-14-91 15,1-13 69-15,3-2 16 16,0-8-50-16,0-1 14 15,12 6-8-15,15 12 50 0,-4 16 18 16,3 14 0-16,4 12-9 16,-3 7-1-16,6 9-8 15,6 0-2-15,0 7-5 16,-2 21 5-16,-10 3 2 16,-11 7 1-16,-16-1 10 15,0-3-3-15,0 0 0 16,-16-2 6-16,-14-2 15 15,-9-4-10-15,2-2-13 16,-2-5-6-16,5-7 0 16,15-3 1-16,3-3 1 15,16-2 2-15,0 4-4 16,0 4-13-16,16 3 13 16,23 3 38-16,1 1-14 0,3-2 12 15,-4-3 5-15,-9 0-25 16,-11-4-6-16,-5-2-1 15,-5-2-7-15,-5-2-2 16,-1-4-4-16,1 0-131 16,-4-2-96-16,0-27-208 15</inkml:trace>
  <inkml:trace contextRef="#ctx0" brushRef="#br0" timeOffset="38335.63">8190 4951 746 0,'0'0'272'0,"0"0"-272"15,0 0-10-15,0 0 0 16,0 0 10-16,0 0 16 16,76 20 3-16,-69-6 1 15,2 2 0-15,-2 2-3 16,-3-2-1-16,-4 2 0 15,0 2-6-15,0 6 21 16,-4 4 2-16,-19 0-10 16,4-3 13-16,4-6 10 0,7-8-13 15,8-5-20 1,0-5-13-16,8 0-5 0,33-3 5 16,17 0 0-16,3 0-1 15,4 0-23-15,-8 0-86 16,-15 0-32-16,-15 1-286 15</inkml:trace>
  <inkml:trace contextRef="#ctx0" brushRef="#br0" timeOffset="39084.924">6458 6150 156 0,'0'0'38'0,"0"0"9"16,0 0 46-16,0 0 33 15,0 0 13-15,0 0-71 16,-40-12-13-16,34 12-17 0,3 0 4 15,3 0 26 1,0 0 7-16,0 0-10 0,0-2-4 16,0 2-25-16,0-2-10 15,0 2-1-15,0-2-5 16,0 0-3-16,23 0-10 16,35 0 20-16,32-2 25 15,25 1-36-15,30 3-3 16,23 0-10-16,18 0 0 15,9 0-3-15,-1 0 0 16,-26 0-10-16,-26-2-30 16,-40 1-11-16,-33-4 28 15,-26 4 23-15,-25 1 0 16,-18 0 3-16,0 0 42 0,0 0 7 16,0 0-30-16,0 0-22 15,0 0-12-15,0 0-95 16,-15 0-44-16,-16 0-604 15</inkml:trace>
  <inkml:trace contextRef="#ctx0" brushRef="#br0" timeOffset="39903.419">6649 6503 503 0,'0'0'252'0,"0"0"-220"16,0 0-1-16,0 0 10 15,0 0 7-15,-37 116 4 16,37-86-25-16,0-1-9 16,0-5-9-16,4-9-2 15,19-3 0-15,-6-7-1 16,6-5-1-16,-3 0-4 15,3-3-1-15,3-19-4 16,-3-8-2-16,0-13 3 16,-12-1 3-16,5 0 2 0,-13 5 2 15,1 7-4 1,1 9 9-16,-5 11 7 0,0 9 7 16,0 3-2-16,0 0 15 15,0 22-11-15,0 28-25 16,0 23 0-16,0 10 0 15,-5 7 0-15,-6 3 0 16,-1-13 0-16,5-10 0 16,0-20-12-16,7-18-5 15,0-15-76-15,0-17-152 16,0-13-382-16</inkml:trace>
  <inkml:trace contextRef="#ctx0" brushRef="#br0" timeOffset="40159.469">7221 6356 847 0,'0'0'326'0,"0"0"-301"15,0 0-23-15,0 111 5 16,-4-43-1-16,4 4 8 15,-7 5-6-15,0-8-7 16,3-3-1-16,-4-12 0 16,8-11-21-16,0-11-47 15,0-14-38-15,0-14-174 0,0-4-220 16</inkml:trace>
  <inkml:trace contextRef="#ctx0" brushRef="#br0" timeOffset="40373.413">7465 6436 319 0,'0'0'693'15,"0"0"-603"-15,0 0-65 16,0 0-25-16,0 131 1 16,0-67 1-16,-7 0-2 15,-4-2 1-15,-1-9 0 16,1-11-1-16,2-8 0 0,2-14-5 15,4-13-84 1,-1-7-155-16,1-3-42 0,-3-29-212 16</inkml:trace>
  <inkml:trace contextRef="#ctx0" brushRef="#br0" timeOffset="40575.792">7054 6294 838 0,'0'0'164'16,"0"0"-101"-16,0 0-3 16,0 0-43-16,0 0 63 0,244-22 1 15,-144 14-18 1,-10 3-30-16,-9-1-32 0,-14 3-1 16,-5 1-3-16,-9 1-69 15,-7 1-92-15,-7 0-171 16</inkml:trace>
  <inkml:trace contextRef="#ctx0" brushRef="#br0" timeOffset="40894.489">8952 5855 1153 0,'0'0'190'16,"0"0"-190"-16,0 0-10 15,0 0-150-15,0 0-252 0</inkml:trace>
  <inkml:trace contextRef="#ctx0" brushRef="#br0" timeOffset="41801.452">9837 5342 817 0,'0'0'196'16,"0"0"-115"-16,0 0-40 15,0 0-29-15,0 0-12 16,0 0 0-16,62-20 8 16,-13 15 1-16,1 5-8 15,-8 0-1-15,-8 0 0 0,-11 11-9 16,-13 11-10 0,-10 8 13-16,0 4 2 0,-17 6 4 15,-29 4 1-15,-13 2 3 16,-1 2 19-16,4-4-2 15,13-3 11-15,20-7 5 16,16-10-19-16,7-4-17 16,0-8-1-16,27-4-7 15,13-5-9-15,6-3-13 16,4 0-6-16,3-17-20 16,-4-10-114-16,-10-9-188 15</inkml:trace>
  <inkml:trace contextRef="#ctx0" brushRef="#br0" timeOffset="42019.658">10295 5329 733 0,'0'0'256'0,"0"0"-189"16,0 0-20-16,0 0-19 16,0 0 47-16,57 125-9 15,-57-63-24-15,0 0-29 16,0-1-8-16,0-9-4 15,0-12-1-15,0-12-7 16,0-12-45-16,0-10-41 16,0-6-53-16,12-10-128 15,14-26 42-15,8-14-215 16</inkml:trace>
  <inkml:trace contextRef="#ctx0" brushRef="#br0" timeOffset="42199.899">10622 5261 947 0,'0'0'181'16,"0"0"-165"-16,0 0 5 16,16 139 46-16,-9-73-20 15,2 4-33-15,-5-3-12 16,-4-10-2-16,0-13-2 16,0-12-29-16,0-15-39 15,0-11-39-15,0-6-163 16,0-6-156-16</inkml:trace>
  <inkml:trace contextRef="#ctx0" brushRef="#br0" timeOffset="42380.385">10325 5282 996 0,'0'0'87'16,"0"0"14"-16,264-30 5 15,-162 20-58-15,-3 3-22 16,-10 3-26-16,-6 2-17 16,-14 2-131-16,-16-3-294 15</inkml:trace>
  <inkml:trace contextRef="#ctx0" brushRef="#br0" timeOffset="43834.432">10919 4973 369 0,'0'0'429'16,"0"0"-294"-16,0 0-42 15,0 0-33-15,0 0-33 16,0 0-7-16,0 0 10 15,6-2-3-15,-6 2 15 0,0 0-10 16,-6 8-10-16,-24 18-19 16,-10 16-3-16,-22 18-4 15,-14 18-1-15,-16 16 4 16,-4 13-7-16,-3 7 0 16,4-1-11-16,15-11-22 15,7-10-55-15,20-18-64 16,20-20-41-16,4-17-148 15</inkml:trace>
  <inkml:trace contextRef="#ctx0" brushRef="#br0" timeOffset="44823.132">7500 6360 7 0,'0'0'256'0,"0"0"-150"16,0 0-3-16,0 0 48 0,0 0-45 16,0 0-10-1,0 0 29-15,0-18-19 0,0 18-42 16,0 0-14-16,0 0-15 15,0 0-14-15,0 0-14 16,0 0-3-16,-3 18-4 16,-24 19-20-16,-15 16 19 15,-11 16 0-15,-9 3 2 16,1-4-2-16,3-5-4 16,17-13-43-16,15-15 15 15,21-8-45-15,5-15-147 16,0-8-22-16</inkml:trace>
  <inkml:trace contextRef="#ctx0" brushRef="#br0" timeOffset="47360.126">13261 5604 664 0,'0'0'354'0,"0"0"-276"16,0 0-22-16,0 0-23 0,0 0-26 16,0 0-7-16,0 0-2 15,103 0 2-15,-38 0 1 16,8 0-1-16,-8 0-2 15,-12-4-87-15,-19 2-194 16,-18 2-352-16</inkml:trace>
  <inkml:trace contextRef="#ctx0" brushRef="#br0" timeOffset="47531.7">13215 5899 1200 0,'0'0'112'0,"0"0"-109"16,0 0 4 0,0 0 4-16,222-10 2 0,-104 2-13 15,-7 0-47-15,-15 2-214 16,-29 0-626-16</inkml:trace>
  <inkml:trace contextRef="#ctx0" brushRef="#br0" timeOffset="49841.429">15283 5717 491 0,'0'0'253'0,"0"0"-170"15,0 0 21 1,0 0-43-16,0 0-43 0,0 0-4 16,14-40-13-16,2 4 1 15,7-10 0-15,0-11 2 16,4 1 5-16,-1-3 1 16,1 9-6-16,-4 17-3 15,-7 10 1-15,-9 17-4 16,0 6-1-16,-3 6-5 15,4 31-11-15,3 12 19 16,5 8 2-16,-9-6-1 16,5-6 0-16,-1-10 0 0,0-13 1 15,-3-12-2 1,0-6 3-16,-1-4 2 0,12 0 3 16,8-17 1-16,8-11 30 15,-1-10-22-15,-1 0-5 16,3-2-1-16,-13 4-7 15,-4 9-2-15,-8 10-2 16,-11 13 1-16,0 4-1 16,0 0 0-16,0 24-3 15,0 10-4-15,3 10 7 16,1-4 0-16,8-11 0 16,-1-8 1-16,5-9 0 15,3-10-1-15,8-2 0 16,10-2 0-16,9-24-1 15,3-8 1-15,-6-4 1 0,-4 0-1 16,-13-2 6-16,-12 6-2 16,-5 12 2-16,-9 10 10 15,0 12 13-15,0 0 14 16,0 14-43-16,0 22-4 16,-19 12-1-16,3 9-6 15,16-6-29-15,0-7-30 16,0-16-73-16,30-13-131 15,2-15-258-15</inkml:trace>
  <inkml:trace contextRef="#ctx0" brushRef="#br0" timeOffset="50485.434">16877 5069 787 0,'0'0'83'0,"0"0"-59"16,0 107 46-16,0-54-25 15,0 11-4-15,-4 4-11 16,-8 1-20-16,5-9-4 0,-2-12-3 15,2-8-2 1,7-9 0-16,-3-13 0 0,3-6-1 16,0-6 0-16,0-6 0 15,-4 0-7-15,0-18-12 16,-4-18-33-16,4-17-40 16,1-13 22-16,-1-12 0 15,4-5 12-15,0 6-31 16,0 10 26-16,0 15 63 15,4 15 36-15,26 10 65 16,5 11-31-16,6 10-23 16,8 6 14-16,6 0-39 15,5 5 2-15,2 9-6 16,-9 3-8-16,-16 2-9 0,-10-4 4 16,-15-1 4-1,-12 1 15-15,0 0 13 0,0-1 2 16,-19 5-12-16,-11-2-12 15,-9 1-1-15,-2 2-2 16,6 2-2-16,1 4-8 16,15 2 5-16,12 3-7 15,7 4-3-15,0 2 0 16,7-3 2-16,23 0 0 16,5-8-1-16,2-2 1 15,-5-8 1-15,-2-4 3 16,-10-4-2-16,-10-6-1 15,-3-2 0-15,-3 0-29 16,-4 0-66-16,0-16-182 0</inkml:trace>
  <inkml:trace contextRef="#ctx0" brushRef="#br0" timeOffset="50836.398">17468 4748 1062 0,'0'0'133'15,"0"0"-133"-15,0 0-6 0,0 0-9 16,0 0 15-16,0 0 10 16,194 0-5-16,-174 12-4 15,-10 2 3-15,-10 9 39 16,0 4-5-16,0 5-7 15,-10 1-14-15,-17-1-3 16,4-5 6-16,4-4-1 16,3-8 9-16,9-4 5 15,7-10-18-15,0-1-12 16,0 3-3-16,11-1-9 16,27 0 5-16,8 2-2 15,11-4-79-15,0 4-56 16,-11-2-26-16,-15 2-369 15</inkml:trace>
  <inkml:trace contextRef="#ctx0" brushRef="#br0" timeOffset="51332.376">15644 5923 324 0,'0'0'54'0,"0"0"-53"0,0 0 54 16,0 0 92-16,0 0-29 15,0 0-34-15,-34 6-5 16,31-6 17-16,-9 0-8 16,8 0-14-16,-3 0-27 15,7 0 13-15,0 0-8 16,0 0-15-16,0 0 1 16,0 0-25-16,11 0-2 15,54 0-8-15,34 0 43 16,30 0 3-16,29 0-13 15,20 0-5-15,10-6-25 16,-10-4-4-16,-17 0-4 0,-28 0-3 16,-30 1-28-16,-22 3-8 15,-28 1 8-15,-23 5 15 16,-19 0 14-16,-11 0-13 16,0 0 13-16,0 0 1 15,0 0-19-15,5 0-46 16,2 0-106-16,0 0-223 15</inkml:trace>
  <inkml:trace contextRef="#ctx0" brushRef="#br0" timeOffset="51754.626">16221 6364 786 0,'0'0'173'0,"0"0"-118"16,0 0 20-16,0 0-34 15,0 0-26-15,221-53-14 16,-179 53-2-16,-15 0 1 0,-8 13-1 15,-19 7-6 1,0 4 7-16,-12 8 2 0,-41 7 2 16,-16 1 14-16,0 0 5 15,5-4 20-15,22-5-8 16,15-8 4-16,15-7-24 16,12-6-11-16,0-2-4 15,35-2 0-15,18-6 10 16,13 0-8-16,1 0 1 15,-2 0-1-15,1-8-2 16,-10 1-52-16,-6 2-68 16,-8-1-16-16,-15 0-321 15</inkml:trace>
  <inkml:trace contextRef="#ctx0" brushRef="#br0" timeOffset="52949.437">2882 5311 432 0,'0'0'223'15,"0"0"-107"-15,0 0 34 16,0 0-37-16,0 0-45 15,0 0-15-15,0 0-24 16,0-13-20-16,0 13-9 16,0 16-3-16,0 22-2 15,0 20 5-15,0 16 5 16,-8 2-2-16,-7 0-3 16,4-8-2-16,4-7-44 15,7-11-27-15,0-12-105 16,-5-12-87-16</inkml:trace>
  <inkml:trace contextRef="#ctx0" brushRef="#br0" timeOffset="53189.403">2646 5253 856 0,'0'0'116'16,"0"0"-93"-16,0 0 51 16,0 0 35-16,262 0-21 15,-177 0-57-15,-13 0-22 16,-8 0-9-16,-9 0-1 0,-11 3-78 16,-8 11-33-1,-26 5-193-15,-10 8-279 0</inkml:trace>
  <inkml:trace contextRef="#ctx0" brushRef="#br0" timeOffset="53361.828">2690 6052 879 0,'0'0'185'0,"0"0"-148"15,0 0 23-15,0 0 47 16,0 0-35-16,241-13-15 15,-168 8-55-15,-1 0-2 16,-6 4-88-16,-17 1-213 16</inkml:trace>
  <inkml:trace contextRef="#ctx0" brushRef="#br0" timeOffset="54778.434">22398 5186 390 0,'0'0'261'0,"0"0"-148"15,0 0 59-15,0 0-67 16,0 0-51-16,0 0-20 16,0 0 1-16,0-10-12 15,0 10-6-15,0 22-13 16,0 18 1-16,0 20 15 15,0 12 12-15,0 4-26 16,0-6-6-16,0-12 0 16,0-14-37-16,0-14-25 15,0-14-14-15,0-13-151 16,0-3-189-16</inkml:trace>
  <inkml:trace contextRef="#ctx0" brushRef="#br0" timeOffset="55004.415">22170 5109 569 0,'0'0'312'16,"0"0"-178"-16,0 0-12 16,0 0-5-16,201-30-33 15,-116 22-9-15,-5 2-41 16,-20 0-33-16,-7 4-1 15,-11 2 0-15,-6 0-40 16,-10 0-66-16,-8 0-64 0,-18 14-178 16,0 7-331-16</inkml:trace>
  <inkml:trace contextRef="#ctx0" brushRef="#br0" timeOffset="55185.361">22269 5715 715 0,'0'0'244'0,"0"0"-127"16,0 0 18-16,0 0-26 15,244-6-38-15,-188-5-55 16,-6 4-16-16,-11 1-10 16,-6 6-113-16,-10 0-73 15,-10 0-367-15</inkml:trace>
  <inkml:trace contextRef="#ctx0" brushRef="#br0" timeOffset="55668.434">22994 5857 667 0,'0'0'72'15,"0"0"-18"-15,0 0 13 16,0 0 21-16,0 0-14 16,0 0-27-16,53 50-27 15,-30-50-7-15,7 0 0 16,4-8-8-16,1-13 1 16,-5-8-2-16,-7-3-2 15,-9 1 2-15,-8 0-1 0,-6 3 0 16,0-1 4-16,0 10-4 15,-23 7 3-15,-4 8 2 16,-5 4-8-16,2 0-2 16,0 22-14-16,3 4 1 15,12 4-19-15,7-2-37 16,8-5-31-16,0-6-69 16,0-11-154-16</inkml:trace>
  <inkml:trace contextRef="#ctx0" brushRef="#br0" timeOffset="56787.104">23298 5279 410 0,'0'0'410'0,"0"0"-217"15,0 0-118-15,0 0-54 16,0 0-19-16,0 119 13 15,11-50 2-15,1 6-2 16,4 1 10-16,-2-3-15 16,2-5-1-16,-2-12-7 15,2-12-2-15,0-12-1 16,-2-14 1-16,2-10 4 16,4-8-4-16,6 0 0 0,8-14 4 15,-4-17 9 1,2-7-5-16,-15-1-4 0,-1 5-2 15,-9 12 1-15,-1 8-1 16,-6 7 8-16,0 7 32 16,0 0-3-16,0 0-31 15,0 17-8-15,0 9-2 16,0-2-3-16,0-6 1 16,10-6 3-16,17-10-17 15,3-2 2-15,12-2 8 16,4-24 3-16,0-6 4 15,0-3-2-15,-9 8-3 16,-10 7 4-16,-8 9-12 16,-6 11-11-16,-6 0-34 0,-7 22 26 15,0 17 28-15,0 1 5 16,0 2 0-16,0-7 0 16,-7-5 1-16,-9-11 6 15,4-9-1-15,4-6 30 16,5-4-10-16,-4 0 6 15,-6 0-2-15,3-10-18 16,-3-1-5-16,10 2-5 16,-1 1 0-16,4 4-4 15,0-2-4-15,0-2-9 16,4-2-4-16,26-4 3 16,5-2 6-16,3-2-3 15,-3 2 1-15,-1-4 3 16,-4 0 8-16,-7-2 1 15,-4 1 0-15,-3 2 4 0,-2 3 3 16,-5 6 10-16,-2-1-5 16,-7 7 2-16,0 4 2 15,0 0 12-15,0 0-5 16,0 10-15-16,-12 15-8 16,-10 6 0-16,3 6-1 15,7-5 2-15,8-4-1 16,4-4 5-16,0-7-4 15,0-4 0-15,23-5 0 16,4-8-1-16,8 0 0 16,-1 0 0-16,4-15-2 15,0 1 1-15,-8-3-6 0,-7 7 6 16,-11 1 0-16,-5 9 0 16,-7 0 1-16,0 0 13 15,0 0-4-15,0 0-2 16,4 0-7-16,5 11 1 15,1 1-1-15,13 1 6 16,-3-7-6-16,3-5 1 16,7-1 0-16,0 0 4 15,5-20-4-15,2-9 2 16,-7-2 3-16,-10-2-1 16,-8-3 0-16,-12 3-5 15,0 3 5-15,0 2-1 16,-23 10-3-16,-12 5 0 0,-2 10 3 15,-6 3-4 1,1 7-6-16,5 16-4 0,10 3 6 16,15-1-8-16,12-4-31 15,0-5-46-15,19-9-19 16,15-7-158-16,-8 0-223 16</inkml:trace>
  <inkml:trace contextRef="#ctx0" brushRef="#br0" timeOffset="56998.445">23648 5514 1193 0,'0'0'107'0,"0"0"-66"15,0 0-22-15,0 0-19 16,0 0-49-16,0 0-112 16,0 0-123-16</inkml:trace>
  <inkml:trace contextRef="#ctx0" brushRef="#br0" timeOffset="57344.041">25555 5438 1093 0,'0'0'161'0,"0"0"-154"0,0 0 6 16,0 0 5-16,0 0 6 16,0 0-19-16,241 18-5 15,-176-14-7-15,-5 0-102 16,-10 2-34-16,-15 0-182 15,-24 2-374-15</inkml:trace>
  <inkml:trace contextRef="#ctx0" brushRef="#br0" timeOffset="57485.007">25472 5736 969 0,'0'0'145'15,"0"0"-133"-15,0 0 4 16,0 0 11-16,221 12 23 0,-118-12-14 15,-11-7-36-15,-9 1-86 16,-14-2-162-16</inkml:trace>
  <inkml:trace contextRef="#ctx0" brushRef="#br0" timeOffset="59141.399">27103 5632 508 0,'0'0'239'16,"0"0"-178"-16,0 0 13 16,0 0-7-16,0 0-34 15,0 0-19-15,0 0 5 16,58-110 10-16,-43 62-9 15,0-9-8-15,5 4-6 0,-6 0-6 16,2 12 0-16,-5 13-2 16,-6 12-6-16,-2 12-3 15,-3 4-21-15,4 23-34 16,3 21 48-16,5 17 18 16,-1-1 0-16,5-4 1 15,-5-12 12-15,5-13 10 16,-6-16-13-16,-1-10-1 15,9-5 5-15,1-1 1 16,8-29 11-16,-1-8 3 16,1-10-8-16,-4 0-1 15,-7 6 0-15,0 10 7 16,-13 12-17-16,1 11-8 0,-1 9 3 16,-3 0-5-16,0 13 0 15,4 23-17-15,12 8 17 16,0-2 0-16,1-9 0 15,3-10 0-15,3-13 3 16,3-7 2-16,10-3-5 16,4-11-4-16,3-16 1 15,3-10 2-15,-13-3 0 16,-3 2 1-16,-10 10 9 16,-8 5 15-16,-5 14 5 15,-7 7 3-15,0 2 5 16,0 0-21-16,0 22-16 15,0 12-6-15,-3 8 6 16,-4-2 0-16,7-10-1 0,0-10-57 16,0-8-60-16,3-10-93 15,20-2-209-15</inkml:trace>
  <inkml:trace contextRef="#ctx0" brushRef="#br0" timeOffset="62299.325">28403 5141 670 0,'0'0'267'16,"0"0"-153"-16,0 0-77 15,0 0-35-15,0 0 14 16,13 126 17-16,-6-57-11 16,-7 4-1-16,0-6-20 15,0-11 2-15,0-11-2 0,0-12 0 16,-4-11-1 0,4-9-26-16,0-10-25 0,0-3-16 15,0 0-45-15,0-25-2 16,0-16-37-16,0-9 6 15,0-15 145-15,0-4 0 16,7-1 2-16,6 9-2 16,2 14 42-16,-4 18 91 15,-4 14-26-15,9 5 4 16,7 1-24-16,11 3-30 16,12 2-34-16,19 2-4 15,-5 2-10-15,-1 0 1 16,-19 0-10-16,-8 0 1 15,-14 8-4-15,-9-2 2 16,-9 1 1-16,0-1 0 0,0-2 0 16,0-1 1-1,0 3 7-15,-16 4 15 0,-14 2-11 16,-6 9-1-16,-4 3 0 16,-3 8 8-16,20 6-1 15,20 4-4-15,3-2-6 16,7 0-5-16,32-8 5 15,1-10-4-15,3-4-4 16,-1-8 7-16,-15-2-2 16,-4-4 17-16,-13-4-15 15,-1 0-4-15,-2 0-3 16,-3 0 0-16,3 0-6 0,-2 0-145 16,-1 0-223-16</inkml:trace>
  <inkml:trace contextRef="#ctx0" brushRef="#br0" timeOffset="63055.751">27126 5865 478 0,'0'0'232'15,"0"0"-154"-15,0 0 14 16,0 0-20-16,0 0 1 0,0 0-9 15,-4 0-8 1,4 0 13-16,0 0-8 0,0 0-19 16,0 0-13-16,20-2-24 15,52 0-1-15,51-4 22 16,45-2 4-16,40 0-16 16,33-3-7-16,29 2-7 15,10 5-3-15,-18 4-41 16,-25 0-6-16,-50 0-90 15,-58 8 30-15,-56-2 9 16,-36 0 50-16,-28-2 51 16,-9-4 97-16,0 0 67 15,-23 0-51-15,-12 0-87 16,5 0-26-16,7 0-15 0,3-3-65 16,13-4-74-16,7 1-184 15</inkml:trace>
  <inkml:trace contextRef="#ctx0" brushRef="#br0" timeOffset="63745.602">27943 6441 358 0,'0'0'402'16,"0"0"-212"-16,0 0-72 15,0 0-77-15,0 0-14 16,0 0 0-16,122-38 10 16,-72 33-7-16,-1 4-22 15,-3 1-6-15,-16 0-2 16,-7 0-1-16,-19 16-32 0,-4 6 17 15,-4 10 16 1,-42 4 3-16,-10 8 11 0,-6 1 20 16,9-1 15-16,3-1-13 15,11-9-7-15,16-9-13 16,20-10 2-16,3-2-18 16,3-10-2-16,36 0 2 15,11-3 11-15,-1 0-5 16,4 0-2-16,-3-9-4 15,-8-2-1-15,-4-2-54 16,-3 2-58-16,-9-1-21 16,-6-1-264-16</inkml:trace>
  <inkml:trace contextRef="#ctx0" brushRef="#br0" timeOffset="65644.287">28888 4642 501 0,'0'0'211'16,"0"0"-150"-16,0 0 9 15,0 0-44-15,0 0-25 16,0 0-1-16,62 0 46 15,-25 0 6-15,-2 0-27 0,-8 4-14 16,-8 6-11-16,-8 0 4 16,-8 4-2-16,-3 4-2 15,0 6 0-15,0 7 12 16,-26 0 9-16,-4 3 19 16,-6-1-7-16,15-10-6 15,9-2 10-15,12-9-26 16,0-2-5-16,0-6-4 15,26-2-1-15,10-2 1 16,1 0 2-16,2 0-4 16,-2-6-34-16,-11-4-72 15,-10-2-125-15,-16 2-457 0</inkml:trace>
  <inkml:trace contextRef="#ctx0" brushRef="#br0" timeOffset="70057.336">21731 4485 219 0,'0'0'168'0,"0"0"-47"0,0 0 6 16,0 0-66-16,0 0-15 15,0 0-7-15,0 0-14 16,0-9-14-16,0 9-10 16,0 0 8-16,0 0-2 15,0 0-7-15,3 20-3 16,4 13 3-16,13 14 9 15,-1 9 12-15,4 8-18 16,0 6 3-16,-3 6-6 16,-6 7 0-16,2 1-1 15,-5 2 5-15,1 0-6 16,-1 5 4-16,-8-4 7 16,-3-2-1-16,0-5 15 15,0-7-8-15,0-7-6 0,0-7 4 16,0 3-7-16,-14-7-3 15,2 3-2-15,4-2 2 16,1-6 0-16,4 1 2 16,3-5-5-16,0 2 1 15,0 2-2-15,0 0 0 16,0 2 0-16,0 1 2 16,0 1-2-16,0 0 4 15,0 2-5-15,0-2 4 16,0-2-3-16,0 3 1 15,0 1 0-15,-5 2-2 16,-6 2 1-16,-1-3-4 16,4-5 10-16,5-3-7 0,3-5 7 15,0-6-10 1,0-3 7-16,0-3-2 0,0-3 0 16,7 1 0-16,-3-7-1 15,4-3 2-15,-1-4 13 16,-3-2 2-16,-4 2 18 15,0 1-6-15,0 0 2 16,0 5-15-16,0 4 1 16,-7 0-9-16,-5 0-6 15,4-1 6-15,5-8-6 16,-1-7-1-16,4-1 2 16,0-8-2-16,0 2 3 0,0-3 4 15,0 0 13-15,0 0-7 16,0 0 10-1,11 0 2-15,24 0 18 0,15-7-35 16,10-3-2-16,13 0-4 16,11 3-2-16,12 1-6 15,10 1-20-15,9-1-6 16,7-2 0-16,-5-3 9 16,-6 3-2-16,-8-3 24 15,-11 1-6-15,-9 4 6 16,-10 0 1-16,-1 2 6 15,4-1 8-15,9 0 6 16,5-2 0-16,15-2-9 0,1 1-3 16,5-2-6-1,-1-5 3-15,-7 7-5 0,-11-1-1 16,-9 3 1-16,-11 4 0 16,-3 2-2-16,-3 0 5 15,10 0-1-15,12 0 8 16,15 0 16-16,15 0-21 15,4 0 7-15,4 0-12 16,-4 0 0-16,0 0 0 16,-5 0-2-16,5 0 1 15,-7 6 1-15,-13 0-3 16,-3 0 4-16,-7 0-3 16,0-2 4-16,0-3-4 0,7 1 2 15,8-2-1 1,-1 0-3-16,9 0 1 0,-4 0-3 15,-8 3-19 1,-1-3 19-16,-3 1-9 0,-7-1 10 16,-1 0-3-16,-7 0 7 15,-4 0-1-15,0 0 4 16,1 3-4-16,9 1 4 16,2 2-6-16,7 0 7 15,9-2-6-15,2 0-9 16,5-1 9-16,-2-3 0 15,-2 0 3-15,-8 0-2 16,-7 0 4-16,-13 0-8 16,-11 0 12-16,-10 0-7 0,-5 0 2 15,5 0 5 1,-2 0-5-16,5 0 0 0,4 0-1 16,4 0 1-16,6 0-3 15,-3 0 5-15,-7 0-6 16,-3-5 6-16,-2 3-5 15,-8 0 6-15,3 0-6 16,-6 2 2-16,-4-2 0 16,-3 2 0-16,-3 0 0 15,1 0-1-15,-2 0 3 16,-6 0-3-16,-6 0 3 16,-7 0-4-16,-9 0 4 15,-2 0 3-15,-1 0 20 0,5-4 10 16,0-2-1-1,-6-7-20-15,3-2 14 0,-3-9-12 16,1-8 7-16,5-4-19 16,-4-5-1-16,-5 3-3 15,0 1-9-15,0-2-3 16,-1 7 4-16,-3-4 5 16,-3 0-1-16,0-4 4 15,0-6-12-15,0-4 9 16,0-9-18-16,0-7 2 15,-16-9-4-15,-17-8-3 16,-3-3 8-16,-1-1 17 16,2 3 1-16,5 4 17 15,3 0 11-15,11 3-7 0,6 4 11 16,6-2-32-16,4 1 0 16,0 0-2-16,0-1-16 15,0 2 3-15,0-2-20 16,0-3 35-16,0 2-12 15,0-1-4-15,0 8 16 16,0 3 1-16,-3 7-1 16,-13 5-1-16,-4 2-8 15,1-1 9-15,-2 0-1 16,-8-6 1-16,12 3-2 16,4-2-7-16,3 6-13 15,1 2 3-15,9 6-4 0,0 5-1 16,0 7-8-16,0 9 9 15,5 5 10-15,6 1 8 16,5 3 1-16,1-2 2 16,3 2 0-16,3-2-3 15,0 5 2-15,-7 0 4 16,-9 3-1-16,-4 8 0 16,-3 0 18-16,0 0 34 15,0 0-16-15,0 0-23 16,-7 0-11-16,-5 0-2 15,1 0-4-15,-5 0 0 16,-1 0-6-16,-15 0 3 16,-2 0-5-16,-8 13-5 0,-8 0 4 15,1 1 12-15,-1 0-4 16,-7-2 5-16,-1-5-1 16,14 0 1-16,-6-1 5 15,1-2 4-15,-10 0-9 16,-4 0-6-16,-10 1-6 15,-19-1 4-15,-23-1-23 16,-26 2-120-16,-11-4-2 16,-16 2 153-16,-4-3 22 15,0 0 3-15,-6 0 39 16,3 0 4-16,7 0-44 16,12 0 7-16,11 0-9 0,3-6-10 15,8 2-12-15,8-1 0 16,1 4-1-16,6-2 2 15,13 3 17-15,4-2 3 16,6 2 0-16,8-2-19 16,-3 2 19-16,-1 0-9 15,0 0-9-15,-3 0 4 16,8 0 0-16,6 0-1 16,8 0-3-16,13 0-5 15,4 0 10-15,6 0-13 16,0 0 7-16,1 0-2 15,-6 0 3-15,-1 0-2 16,-10 0-1-16,-1 0 1 16,-15 0-6-16,3 0 7 15,-4 2-7-15,-6 3 8 0,6-1-6 16,-5-1 3-16,-1 3-7 16,6-3 6-16,11 0 1 15,6 1-3-15,2-1 7 16,6 1-8-16,2-2-2 15,2-1 3-15,-2 3-22 16,-3 0 17-16,-1 0 6 16,-9 1-2-16,0 1 1 15,0-2 1-15,0-1 0 16,6 2 4-16,-3-1-2 0,13-4 3 16,4 0-4-16,6 0 1 15,6 0 0-15,-2 0 0 16,9 0 2-16,0 0-4 15,-5 0 6 1,5 0-6-16,-1 0 7 0,5 0-3 16,3 0-1-16,3 0 2 15,1 0-3-15,0 0 0 16,-12 1 0-16,-11 2 2 16,-11 3-7-16,-4-2 7 15,-5-2-2-15,6-2 4 16,-1 0 15-16,4 0-17 15,-2 0-2-15,15 0 4 0,1 0 4 16,9 0-4 0,0 0 0-16,-2 0-6 0,-2 0 6 15,1 0-8 1,1 0 7-16,2 0-3 0,3 0 11 16,4 0-1-16,-7 0 5 15,-5 0-13-15,-10 0 2 16,-1 0-1-16,-12 0 6 15,-2 0 0-15,-2 2 36 16,5 3-28-16,11 0 6 16,16-4-8-16,18 2 2 15,8-3-5-15,4 0-12 16,0 0 0-16,0 0-51 16,32 0-61-16,18 0-47 15,10-4-171-15</inkml:trace>
  <inkml:trace contextRef="#ctx0" brushRef="#br0" timeOffset="121244.985">3630 9847 609 0,'0'0'176'16,"0"0"-87"-16,0 0 40 15,0 0-47-15,0 0-47 16,0 0 25-16,0 0-19 16,0-7 16-16,0 7-44 15,0 0 32-15,0 0-12 0,0 0-10 16,0 0-6-16,0 0-7 15,0 0 4-15,0 0-6 16,0 6-9-16,0 26 14 16,0 9-22-16,-9 14 19 15,2 5-16-15,0 2 6 16,3 2 0-16,4-7-3 16,-3-7 8-16,-3-10-19 15,3-9 14-15,-1-6-10 16,1-9-51-16,3-8 21 15,-7-8-52-15,-2 0-12 16,-11-12-11-16,-1-20-197 16,-2-14-267-16</inkml:trace>
  <inkml:trace contextRef="#ctx0" brushRef="#br0" timeOffset="121438.992">3251 9825 515 0,'0'0'357'0,"0"0"-320"16,0 0 40-16,0 0 70 15,244-40-55-15,-152 29-17 16,-16 2-63-16,-14 6-9 16,-16 3-3-16,-16 0-56 0,-15 0-109 15,-15 12-210 1</inkml:trace>
  <inkml:trace contextRef="#ctx0" brushRef="#br0" timeOffset="121628.018">3255 10465 1015 0,'0'0'298'0,"0"0"-238"16,0 0 33-16,0 0-39 15,0 0-8-15,263 0-40 0,-190-3-6 16,-1 3-2 0,-6 0-117-16,-17 0-183 0</inkml:trace>
  <inkml:trace contextRef="#ctx0" brushRef="#br0" timeOffset="123778.69">4136 10542 541 0,'0'0'178'0,"0"0"-132"15,0 0 70-15,0 0-43 16,0 0-38-16,0 0 1 16,19-41-31-16,-15 23 30 0,1 3-15 15,-5 2 33-15,0 1-31 16,0 1 29-16,0 4-25 16,0 1-6-16,-5 5-4 15,-6 1-11-15,-1 0 14 16,-6 0-7-16,-1 7-24 15,-8 19-5-15,4 10 12 16,7 6-26-16,13-2 22 16,3-6 2-16,0-5 7 15,3-10-4-15,24-2 4 16,8-9-9-16,2-6 18 16,6-2-5-16,3-4 1 15,0-19 5-15,-6-2-9 0,-4-5 3 16,-13 3 1-1,-16 5-1-15,-7 6 12 0,0 9-16 16,0 4 36-16,0 3-17 16,0 0 43-16,0 0-53 15,0 10-9-15,0 10-2 16,0 4-5-16,0-2 1 16,12-4 9-16,2-5-15 15,2-5 24-15,-2-2-21 16,2-2 17-16,4-4-15 15,3 0 7-15,-4 0 0 16,-1 0-2-16,5 0 5 0,-4-6-7 16,8-12 18-1,-4-7-28-15,-4-4 29 0,-5-11-27 16,-1-5 12-16,-13-9-1 16,0-6-1-16,0-6-3 15,-20 0 4-15,-6 10-17 16,-4 9 5-16,14 17 26 15,2 13-22-15,5 8 21 16,9 9-13-16,-4 0 1 16,4 0 0-16,0 30-13 15,0 16 4-15,0 15-5 16,20 5 28-16,3 2-26 16,7-2 26-16,-4-5-23 15,1-8 10-15,-1-11-1 16,1-6 0-16,5-10 0 0,-6-8-7 15,4-6 14-15,-3-6-21 16,-8-6 24-16,8 0-22 16,-8 0 12-16,4-19-4 15,0-7 0-15,-12 2 4 16,-4-1-4-16,2 12 10 16,-9 7-10-16,0 3 13 15,0 3 8-15,0 0-12 16,11 4-5-16,4 14 2 15,5 4-2-15,3-4 0 0,-9-4 0 16,2-7-2 0,-5-3 11-16,-3-4-21 0,-4 0 27 15,7 0-10-15,-4-18 0 16,5-3 26-16,4 6-23 16,-9 4-6-16,4 7-2 15,-3 4 8-15,-4 0-24 16,3 0 29-16,9 16-22 15,11 10 18-15,3 3 11 16,-4-5-20-16,-3-6 3 16,4-10-6-16,-4-4 10 15,12-4-16-15,-5 0 21 16,0-12-8-16,0-6 8 16,-7-2-1-16,-3 6-8 15,-10 1 13-15,-1 9-15 0,-5 4-1 16,-4 0 0-16,0 0 0 15,3 0-15-15,4 7 30 16,6 11-17-16,1-1 9 16,5 0-5-16,1-7-1 15,-1-4-1-15,1-6 4 16,3 0 1-16,-6 0-10 16,6 0 22-16,0-8-16 15,-3 0 6-15,-1-3-7 16,-8 5 4-16,-2 2-4 15,-2 2 0-15,-4 1 1 16,1 1-5-16,-4 0 9 16,7 0-18-16,2 0 27 15,1 1-13-15,10 10 8 0,-1-1-5 16,1 0 0-16,1-2-3 16,2-2-1-16,-4-1 1 15,1 1-6-15,-4-4 24 16,2 1-30-16,-6-2 25 15,2-1-27-15,2 0 23 16,3 0-12-16,1 0 2 16,3-7 0-16,-5-13-4 15,-6-7 12-15,-5-4-17 16,-7-1 20-16,0-2-19 16,-14 3 16-16,-29 7-16 15,-15 10 6-15,1 12-11 0,-3 2-1 16,2 12-8-16,12 18 17 15,28 5-40-15,18-2-11 16,0-6-56-16,30-11-13 16,23-14-77-16,4-2-14 15,-7-14 85-15,-12-18-48 16,-11-6-67-16</inkml:trace>
  <inkml:trace contextRef="#ctx0" brushRef="#br0" timeOffset="124446.287">6092 10238 151 0,'0'0'115'15,"-11"-124"-19"-15,-12 72 43 0,0 16-45 16,4 14 51 0,12 18 46-16,7 4-37 0,0 16-114 15,0 34-36-15,23 22 2 16,19 21 31-16,8 7 26 16,-1 4-30-16,-4-2-12 15,-13-7-10-15,-9-24-12 16,-16-21 11-16,-4-21 17 15,-3-17 50-15,4-12-39 16,-1 0-35-16,10-10 2 16,-3-23-4-16,10-6 5 15,-1-4-12-15,1 6 20 16,-6 12-28-16,-2 14 28 16,-8 8-28-16,3 3 10 15,5 10-3-15,2 19 7 16,6 2 3-16,-1 0-3 15,-3-12 10-15,-5-6-21 0,-1-5 23 16,3-4-21-16,3-4 17 16,-2 0-16-16,16 0 9 15,12-18-1-15,4-6 12 16,0-3-1-16,-3 7-1 16,-20 3 4-16,-6 4-21 15,-8 7 19-15,-5 6-17 16,-4 0 10-16,0 0-5 15,3 2 20-15,8 19-18 16,8 2 8-16,4 2-1 16,7-6-8-16,-3-6 8 0,1-7-9 15,-6-4 9-15,1-2-11 16,-8 0 4-16,5-18-2 16,-6-10 0-16,2-6 5 15,-12-3-15-15,-4 4 18 16,0 1-19-16,0 3 9 15,-27 7-8-15,-15 7 9 16,-3 10 1-16,-1 5 17 16,-3 0-15-16,10 18-2 15,9 5 2-15,14-2-17 16,16-4 11-16,0-8-18 16,23-5-50-16,12-4-19 0,2 0-57 15,-10-4-36 1,-15-13-250-16</inkml:trace>
  <inkml:trace contextRef="#ctx0" brushRef="#br0" timeOffset="124759.995">5010 10311 1090 0,'0'0'137'0,"0"0"-51"15,0 0-19-15,0 0-58 16,0 0-9-16,0 0-86 16,-4 0-77-16,-3 0-244 15</inkml:trace>
  <inkml:trace contextRef="#ctx0" brushRef="#br0" timeOffset="124935.274">4164 10432 1089 0,'0'0'229'0,"0"0"-228"16,0 0-1-16,0 0-6 16,0 0-45-16,209-27-86 15,-137 19-721-15</inkml:trace>
  <inkml:trace contextRef="#ctx0" brushRef="#br0" timeOffset="126481.951">7794 10807 376 0,'0'0'380'0,"0"0"-305"15,0 0-24-15,0 0-44 16,0-125 6-16,0 72-6 16,14 3-10-16,-2 8 3 15,-5 8-1-15,2 14-4 0,-5 11 10 16,-1 6-13-16,1 3 18 15,-1 10-20-15,4 28 16 16,13 14-6-16,-1 10 6 16,1-5 12-16,-1-9-6 15,-1-16-6-15,-2-12 29 16,-6-11-24-16,10-9 13 16,-1-6-23-16,1-30 21 15,3-9-5-15,-9-5 0 16,-5 6-17-16,-2 8 0 15,0 13 0-15,-3 11 10 16,-4 8-17-16,0 4 18 16,5 7-22-16,5 26 10 0,10 10 0 15,-6 3 2-15,2-9 3 16,-4-8-3-16,3-11-1 16,-3-10 0-16,2-8 9 15,6 0-22-15,3-15 22 16,0-14-18-16,0-5 16 15,-13 1-14-15,-1 6 7 16,-6 7 0-16,-3 10 1 16,0 4 8-16,0 6 5 15,0 0-4-15,0 0 10 16,0 7-11-16,4 14-18 16,3-2 10-16,5 0-1 15,-1-9 0-15,1-4 1 0,-4-4-9 16,-5-2 19-16,1 0-22 15,-1 0 22-15,6 0-17 16,-5 0 15-16,3-2-11 16,-4-2 2-16,1 4 0 15,1 0-2-15,-1 0 5 16,-1 0-11-16,13 10 16 16,-2 12 11-16,13 0-10 15,-1-1 13-15,6-7-22 16,-2-3 9-16,-3-5-5 15,3-2-3-15,-7-4 4 0,-4 0 4 16,1-4 5 0,-6-19-12-16,-5-10 34 0,-9-5-35 15,0-5 15-15,0 3-14 16,-23 5-1-16,-20 2-2 16,-3 10 9-16,0 6-20 15,0 11 6-15,13 6-6 16,3 4-35-16,10 24-13 15,20 7-59-15,0 1-122 16,0-7-325-16</inkml:trace>
  <inkml:trace contextRef="#ctx0" brushRef="#br0" timeOffset="127578.274">8705 10668 685 0,'0'0'32'0,"0"0"-27"15,0 0 56-15,0 0-32 16,0 0 9-16,0 0-14 16,95-11 32-16,-79-4 34 15,2-5-34-15,5-6-23 16,3-5-27-16,1 5-3 16,-4 2 5-16,-4 6-13 15,-3 6 7-15,-9 6-3 16,-7 3 1-16,0 3 0 15,0 0 11-15,0 0 3 16,0 0 37-16,0 0-17 0,0 0 9 16,0 0-36-16,-10 19 5 15,-13 11-12-15,3 10 0 16,4 8 0-16,13 5 2 16,3-6-2-16,0-7 11 15,30-6-20-15,12-14 22 16,4-7-22-16,-3-7 16 15,-2-6-11-15,1 0 4 16,-3-22 0-16,-6-14 0 16,-6-4 8-16,-11-2-18 15,-13 2 20-15,-3 12-17 16,0 10 16-16,0 8-11 16,0 10 4-16,0 0 12 0,0 0 7 15,0 23-19 1,0 10-4-16,0 3 4 0,0-5-13 15,23-6 24-15,-3-12-26 16,-2-7 15-16,5-6-2 16,0 0 0-16,3-1 0 15,-3-25-3-15,0-10 18 16,0-5-27-16,4 0 24 16,-4 0-24-16,0 7 8 15,0 10 0-15,-11 8-8 16,-5 10 7-16,-7 4 4 15,0 2-2-15,0 0-7 0,0 0 20 16,0 0-20 0,0 0 21-16,0 2 0 0,-19 14-8 15,-15 8 1-15,-5 7 4 16,6 8 5-16,10 4-2 16,14 1-1-16,9-2-6 15,0-6 2-15,12-8-8 16,22-10 10-16,5-6-12 15,3-8 7-15,-1-4-3 16,1 0 0-16,-8-18 5 16,1-3-6-16,-12-4 14 15,0 5-20-15,-9 6 20 16,-1 4-21-16,-10 6 11 16,1 4-3-16,-4 0 0 15,7 0 4-15,9 6 16 0,10 10-16 16,4 2 11-16,6-8-7 15,-3-4-5-15,-3-6 8 16,2 0-11-16,-5-6 0 16,-4-16 0-16,-9-6-1 15,-5-6 6-15,-9 1-16 16,0-3 21-16,0 5-23 16,-27 0 26-16,-15 4-23 15,-8 2 10-15,-3 9-2 16,4 9-3-16,10 7 5 15,16 0-1-15,12 5 1 16,11 11-14-16,0 2 22 16,14-4-20-16,32-6 22 15,11-3-13-15,1-5 3 0,-8 0 0 16,-8 0-1-16,-8-5 6 16,-15-4-19-16,-8 0-22 15,-11 2-90-15,0 1-81 16,-23 1-333-16</inkml:trace>
  <inkml:trace contextRef="#ctx0" brushRef="#br0" timeOffset="127748.946">9639 10824 709 0,'0'0'105'0,"0"125"-4"15,0-70-43-15,0-8-57 0,3-14 38 16,1-8 17-16,-4-13-27 15,0-7-22-15,0-5-14 16,0-4-62-16,0-21-175 16,0-13-313-16</inkml:trace>
  <inkml:trace contextRef="#ctx0" brushRef="#br0" timeOffset="127914.045">9285 10453 1056 0,'0'0'173'0,"0"0"-97"16,0 0-64-16,0 0 3 0,0 0-15 15,0 0-3-15,30-34-69 16,-19 27-143-16,-11-6-745 16</inkml:trace>
  <inkml:trace contextRef="#ctx0" brushRef="#br0" timeOffset="128674.051">10971 10154 410 0,'0'0'469'16,"0"0"-402"-16,0 0 39 16,0 0-62-16,0 0-19 0,201-11-25 15,-155 11 0-15,-5 0-1 16,-6 0-49-16,-20 7-151 16,-15 7-201-16</inkml:trace>
  <inkml:trace contextRef="#ctx0" brushRef="#br0" timeOffset="128828.921">10939 10501 778 0,'0'0'207'16,"0"0"-114"-16,0 0-6 16,253 0-6-16,-154 0-55 15,0 0-19-15,-9 0-14 0,-17 0-77 16,-19 0-302-16</inkml:trace>
  <inkml:trace contextRef="#ctx0" brushRef="#br0" timeOffset="130480.921">12510 10424 593 0,'0'0'232'0,"0"0"-161"0,0 0 1 15,0 0-25-15,23-107-41 16,-11 55 14-16,-5-5 28 16,5-1-24-16,-1 2-6 15,1 8-16-15,3 9 1 16,-3 18 7-16,-1 13-17 15,1 8 19-15,-1 12-24 16,8 28-2-16,1 12 14 16,-3 10 4-16,3 1-3 15,-4-12 5-15,-2-6 5 16,2-16-13-16,0-14 10 0,-6-13-8 16,10-2 5-1,3-20 0-15,7-21-1 0,0-10 2 16,2-5 4-16,-11 6-9 15,-2 9 23-15,-3 13-22 16,-9 15 17-16,2 8-19 16,-9 5 32-16,4 10-16 15,-1 26 12-15,8 14-10 16,1 4-10-16,-1-8 0 16,1-7 5-16,-1-15-15 15,8-10 12-15,4-10-10 16,11-4 8-16,8-16-8 15,8-22 4-15,-4-12-2 16,-4-3-2-16,-15 1 7 16,-9 8-15-16,-10 14 19 0,-8 10-15 15,0 12 16-15,0 8-7 16,0 12 4-16,0 28 20 16,0 18-29-16,0 9 7 15,0-3-14-15,0-12-26 16,20-17-7-16,17-14-63 15,5-19-19-15,-4-2-188 16,-3-16-223-16</inkml:trace>
  <inkml:trace contextRef="#ctx0" brushRef="#br0" timeOffset="131036.45">13898 9957 1024 0,'0'0'38'16,"0"0"-11"-16,39 155 40 15,-28-86-12-15,-8 3-5 16,-3-6-24-16,0-9-17 16,0-15-11-16,0-19 13 15,-3-13-17-15,-1-10 16 16,1-4-20-16,-1-31-17 15,1-20-41-15,3-14 11 16,0-4-23-16,-6-2 11 16,-1 5 25-16,0 6 36 0,7 12 16 15,0 10-1-15,0 13 34 16,11 14 36-16,31 9-35 16,8 6-13-16,10 0-7 15,2 12-19-15,-9 6 24 16,-14-3-19-16,-16 0 16 15,-20 3-22-15,-3-1 31 16,0 4-8-16,-16 0-12 16,-26 4 2-16,-11 2-15 15,-4 9 6-15,1-1 5 16,17 3-19-16,19 1 21 16,20 0-25-16,0-1 15 0,53-1-5 15,16-9 2-15,7-8 0 16,0-5 6-16,-10-6-2 15,-17-3 39-15,-19-2-31 16,-14-4-1-16,-5 0 0 16,-6 0-16-16,-5 0 5 15,0 0-47-15,0-13-63 16,-23-16-66-16,-8-11-459 16</inkml:trace>
  <inkml:trace contextRef="#ctx0" brushRef="#br0" timeOffset="131358.919">14371 9549 956 0,'0'0'148'16,"0"0"-91"-16,0 0 3 15,0 0-8-15,0 0-37 16,0 0 28-16,160 26-43 15,-140-6 27-15,-9 3-25 16,-11 4 0-16,0 7-1 16,0 6 2-16,-31 4 2 15,-7 0 1-15,4-4 30 0,14-7-18 16,17-12 22 0,3-9-40-16,23-3 5 0,34-7-5 15,15-2 0-15,1 0-5 16,-1 0 3-16,-10-6-10 15,-21-5-116-15,-22 5-64 16,-19 5-470-16</inkml:trace>
  <inkml:trace contextRef="#ctx0" brushRef="#br0" timeOffset="131903.916">12789 10659 123 0,'0'0'188'0,"0"0"-133"0,0 0-8 15,0 0 2-15,0 0-4 16,0 0 42-16,-62 35 26 15,62-35 0-15,0 0 19 16,0 0-10-16,0 0-52 16,0 0 20-16,27 0-24 15,31 0-12-15,22 0 19 16,31-2-35-16,18-2 14 16,16 2-43-16,7 2 13 15,-6 0-13-15,-21 0-14 16,-10 2 8-16,-9 4-6 15,-14 0 1-15,-9-5-21 16,-10 1 2-16,-15-2-52 16,-17 0 12-16,-15 0-77 0,-22-2 30 15,-4-5-161-15,-11-1-343 16</inkml:trace>
  <inkml:trace contextRef="#ctx0" brushRef="#br0" timeOffset="132291.92">13417 11125 1187 0,'0'0'46'0,"0"0"1"0,0 0 8 15,0 0-42-15,0 0-13 16,0 0 1-16,51 3-3 15,-21 0 8-15,-3 3-7 16,-8 6 11-16,-8 4-16 16,-11 10 10-16,0 9-4 15,-23 8 4-15,-26 6-3 16,-5-2-2-16,1 0 17 16,4-3-1-16,13-4-14 15,19-8 32-15,17-9-31 16,0-4 16-16,14-9-18 15,35-6 2-15,10-4-5 16,8 0 11-16,-1 0-6 16,-10-12 7-16,-10 0-13 0,-16-1 4 15,-7 5-2-15,-3-5-94 16,-8 3-76-16,-8-3-129 16</inkml:trace>
  <inkml:trace contextRef="#ctx0" brushRef="#br0" timeOffset="136089.905">2928 9192 403 0,'0'0'100'0,"0"0"-27"0,0 0-31 15,0 0-18-15,0 0 56 16,0 0-27-16,0-6 6 16,0 6-51-16,3 0 6 15,-3 0-13-15,0 0 2 16,9 2-3-16,-2 22 3 16,0 14 0-16,9 12 32 15,-2 17 16-15,9 10-30 16,0 16-9-16,4 15-4 15,-4 9-10-15,-11 7 2 16,-5 8 0-16,-7-1-4 16,0-4 8-16,0-4-14 15,0-9 21-15,0-3-10 16,0-7 2-16,-3-6 21 16,-1-10-3-16,4-5 3 0,0-7-7 15,0-2-5-15,0-2-1 16,11-4 0-16,5-5-4 15,3-10-2-15,8-9 23 16,-4-5-21-16,3-9 21 16,1-3-24-16,-4-2-1 15,-4-4-3-15,-1-4 10 16,-6-5-16-16,-5-4 17 16,-3-3-14-16,-1-3 13 15,-3-1-17-15,0 4 8 0,6 0-1 16,-3 1 0-1,1 4 1-15,-4 6-2 0,0 2 14 16,0 9-18-16,0-1 11 16,0-1 2-16,0-3-3 15,0-4 7-15,0-4-12 16,0-3 0-16,0-3 0 16,3 0 2-16,10 0-12 15,-3 0 21-15,1 1-24 16,1 2 24-16,4-3-21 15,-2 0 12-15,13 1-2 16,8-4 0-16,11 2 4 16,14-2-11-16,13-1 20 15,6-2-23-15,10 2 20 16,3 0-20-16,2 0 15 16,10 2-10-16,6-3 1 15,8 1-6-15,1-1 10 0,-1-2-4 16,4 4-12-16,0-4 12 15,11 3 1-15,5-1-20 16,-5 1 1-16,-4-2-29 16,-14 0 14-16,-9 2 29 15,-11 2 4-15,-3 3-3 16,-3 0 14-16,-3 4-14 16,6-2 14-16,8-1-3 15,18 3 3-15,11-6-7 16,9 3 2-16,11-2-2 15,-1 1 0-15,1-2 7 16,3 2-16-16,-7 2 19 16,-3-2-20-16,-13-1 19 0,-11-2-16 15,-6-5 7-15,-10-1-1 16,1 0-1-16,-1 0 4 16,1 0 13-16,5-1-14 15,-9-4 11-15,4 1 1 16,3 0-11-16,2 0 3 15,10 1 1-15,8-1-6 16,3-4 1-16,0 0-3 16,5-1 6-16,-11 1-14 15,-5 2 24-15,-12 2-22 0,-3 4 18 16,-4 0-18 0,3 0 8-16,13 0 0 0,7 0-1 15,8 0 7-15,4 0-13 16,-5-1 18-16,-3-4-20 15,-1 0 19-15,-6 1-15 16,3-1 12-16,0 4-2 16,4-4-2-16,-1 1-2 15,-6 1-2-15,-1-4 5 16,-6 3-13-16,-3-3 22 16,3-5-20-16,1 2 15 15,5-5-11-15,12-1 10 16,4-1-7-16,-1 2 17 15,-2 3-14-15,-9 3-6 16,-13 8 16-16,3 1-26 0,-6 0 26 16,0 0-23-16,5 0 15 15,-4 0-8-15,0 0 3 16,-4-5 0-16,-4-6-5 16,0-1 8-16,-7 0-16 15,-2 0 26-15,6 0-21 16,-1 4 16-16,1 2-14 15,-13 2 6-15,-2 4-2 16,-17 0 1-16,-5 0-4 16,-6 0-4-16,3-2 18 15,3-9-22-15,4 0 29 16,3-3-17-16,-3 0 2 16,-4 2 1-16,-10 4-2 15,-6 2-2-15,-13 2-2 0,-7 4 5 16,-13-3-13-16,-1 3 24 15,-5 0-20-15,-1 0 20 16,1 0-12-16,6-1 13 16,10-4 3-16,3-3-13 15,7 1 1-15,2-4-8 16,-9 3 0-16,0 5 2 16,-5-1-17-16,-6-3 10 15,-5 1 10-15,-3-5-3 16,4-8 2-16,-8-11 0 0,4-10 23 15,-4-8-23-15,0-14 18 16,0-13-14-16,0-11-3 16,0-12 1-16,0-12-4 15,0-4-21-15,0-5-4 16,3 5 15-16,1 8 10 16,0 6-9-16,3 9 22 15,-2 1-5-15,-2-3-5 16,1 4 12-16,0 0-11 15,-1 1 1-15,1 2-3 16,1 4 0-16,9 2-3 16,2 7-6-16,7 11-2 15,0 5 22-15,-5 7-13 16,-6 6 9-16,-8 5-11 16,-1 0 6-16,-3 1-2 0,0 0 0 15,4 3 6-15,4-2-16 16,7 5 22-16,4 2-25 15,-3 8 6-15,-5 6 3 16,-3 5-10-16,-8 4 13 16,0-1-1-16,0 2 2 15,0 0 4-15,0 0 4 16,-8 0 14-16,-12 0-18 16,2-3-8-16,-13 4 3 15,-7 1-9-15,-11 2-14 16,-13-2 12-16,-5 1-7 15,-11-1 8-15,-5-3 1 0,-6-1 20 16,3-1-19 0,-13 0 22-16,-9 0-9 0,-5 1-4 15,-6 4-1-15,-3 2 1 16,-7 1 9-16,2 1-9 16,-6 0 8-16,-5 0-21 15,-5 0 26-15,-18 1-17 16,-4 8 10-16,-6-2 2 15,8 0-3-15,-2-3-5 16,8-3 0-16,-6 2 5 16,-5-3-16-16,0 0 24 15,-4 0-23-15,1 0 21 16,-4 0-20-16,-4 0 12 16,-5 0-3-16,2-3 0 0,-6-2 0 15,6 1-3-15,-9-1 9 16,-16 4-19-16,-5 1 26 15,-6 0-24-15,8 0 20 16,8 1-15-16,8 13 6 16,6 1 0-16,6 2-3 15,7 0 6-15,7-3-16 16,0 0 26-16,0 2-26 16,0-2 17-16,8-2-14 15,15-6 19-15,11-2-9 16,12-2 7-16,0-2-6 15,5 0-1-15,-10 0 7 0,1 0-19 16,-3 0 21-16,3 0-21 16,8 0 17-16,3 0-11 15,-2 6 5-15,-1 10 1 16,10 4-2-16,9 3 4 16,12-4-14-16,2-1 16 15,9-2-13-15,-4 0-2 16,-3-2 0-16,-2-2-12 15,-1 1 23-15,-3 0-3 16,-6 1 6-16,3 2-9 16,-4 0-4-16,6-1-6 15,2-8-30-15,12-4 30 16,10-3-3-16,6 0 16 16,2-14-2-16,1-3 5 0,4 3 26 15,-4 0 50-15,-1 2-76 16,1-1 0-16,4 5 6 15,-5-3 14-15,-2 1 16 16,3 2-18-16,-19 4-8 16,4 0-6-16,3 2-3 15,-4 2 7-15,1 0 4 16,-5 10-15-16,-4 8 14 16,5-1-22-16,4-6 17 15,8-3-6-15,5-8 0 16,6 0 21-16,4-1 56 15,-1-17-71-15,-3-5 22 0,-3 1-28 16,-6 2 10 0,-7 4 3-16,5 4-21 0,-5 5 13 15,12 7-5-15,8 0 7 16,17 0-4-16,14 0-6 16,10 2-9-16,4 13 2 15,4 7-58-15,0 0 24 16,27-2-62-16,19-10-110 15,7-10-165-15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1:05:25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5273 3921 88 0,'0'0'78'0,"0"0"-47"15,0 0-31-15,0 0-3 16,0 0-2-16,0 0 2 15,0 0 3-15,4 0 5 16,-4 0 34-16,0 0 16 16,3 0 3-16,-3 0 16 0,0 0-23 15,0 0-21-15,0 0 6 16,0 0 5-16,0 0 6 16,0 0-14-16,0 0 2 15,0 0-15-15,0 0-6 16,0 0-8-16,0 0 5 15,0 0-11-15,0 0 0 16,0 0-4-16,0 0 0 16,0 0 1-16,0 0 2 15,4 0-1-15,5 0 2 16,-6 3 0-16,4-1 5 16,6 0-3-16,-3 2 4 15,6 0-1-15,2 0-2 0,1 2-1 16,8-2-2-1,-4 3 2-15,0-4-1 0,0 3 0 16,-4-1 0-16,1 0 2 16,-3 1-3-16,3 0 2 15,3-2-2-15,3 2 0 16,1 0 0-16,5 0 0 16,-2 2 0-16,3 0 0 15,-3 3 0-15,6-2 2 16,-3 4-2-16,-6-2 0 15,0 1-2-15,4 1 2 16,-8 2 2-16,4-1-2 16,3 4-1-16,-7 1 1 15,7-1-1-15,0 1 1 0,2 0 2 16,-2-1-2-16,-3-5 0 16,3 4 0-16,-4-1 0 15,6-2 0-15,-5 4 0 16,6 1-1-16,1-2 1 15,8 3 1-15,-3-3-1 16,7 0 0-16,-5 1 2 16,5-4-2-16,0 0 5 15,-4 0 3-15,-1-1-1 16,1 0-3-16,1 0 3 16,-6 1 2-16,2-1-2 15,-6 4 0-15,-1-3 1 16,-2 2-6-16,4 2 0 0,1-2-1 15,-1 2 2-15,8 0-2 16,1-3 4-16,10 2 2 16,4-3 3-16,12-2 6 15,0-2 2-15,-2 2-10 16,-2-4-1-16,-3 5-1 16,-5-1-1-16,-4-1 2 15,0 1-6-15,-4 3-1 16,1-3 3-16,-4-1-3 15,3 3 1-15,1-1-1 16,-1-1 4-16,1 2-2 16,-8-2-2-16,-3 1 0 0,-9-1 0 15,1 3 1-15,-5-1 0 16,4-2 1-16,6 2 1 16,-3 0 1-16,6-2-2 15,-5 2 0-15,8-2-2 16,-5 0 0-16,2 0 3 15,4 0 3-15,-10 0 2 16,3 1-6-16,-10-5 10 16,4 7-7-16,4 1-2 15,5 2 0-15,-2 2 2 16,5-2 1-16,4 0-2 16,-3 2 8-16,3-2 8 15,3 1-16-15,1 3-4 16,-1-3 7-16,1 3 2 15,6-1-7-15,-6-3 2 0,0-2 6 16,-1 0-6-16,-6 0-2 16,-6 2-1-16,2-2-1 15,-2-2 0-15,2 1 0 16,7 2 1-16,0-1-1 16,3 0 0-16,1 2 1 15,3-2-1-15,-4 1 0 16,1 4 1-16,-4 0-1 15,-4-1 0-15,8 2 0 16,-6-3 0-16,2 2 0 0,9-3-1 16,-2 0 1-1,0 0 1-15,12-2-1 0,-1 0 0 16,5-2 1-16,-3 2 2 16,-6 0-2-16,-4 1 3 15,-6 2-4-15,-8 0 0 16,4 0-1-16,-3 1 1 15,3 3 0-15,0-4 0 16,-2 3 1-16,-2 0-1 16,4 1 0-16,0-1 1 15,0 0 5-15,4 0-4 16,-4 1-2-16,3-4 1 16,1 3 1-16,-9-5 3 15,1 4-4-15,1 0 0 16,-10-2 0-16,10 1 0 0,-6 0 9 15,5 0-2-15,4 2 4 16,4-2-10-16,3 3 4 16,0-2-1-16,-4-3 3 15,6 4-7-15,-2-1 3 16,4-2 0-16,-4-1 2 16,5 1 7-16,-5-1-10 15,0-2 6-15,-3 1 2 16,-1-4-1-16,-3 1-10 15,-8-4 6-15,-7 0-2 16,-4-2 4-16,-8 0-5 16,-8-2-3-16,-4 0-1 0,-2-4 0 15,-5 1-3-15,0-2-24 16,0-1-30-16,-12 0-40 16,-41 0-229-16</inkml:trace>
  <inkml:trace contextRef="#ctx0" brushRef="#br0" timeOffset="2475.546">5101 6738 459 0,'0'0'264'16,"0"0"-247"-16,0 0-15 15,0 0 9-15,0 0 3 16,0 0 4-16,-15 1-18 16,15-1-5-16,0 0-4 15,0 0 7-15,8 0 2 16,7 0 10-16,11 0 17 16,13 0 0-16,7 0 2 15,11 0-3-15,5 3-5 16,1-3 2-16,-1 0-2 0,5 0-2 15,-1 0-1 1,-1 0-11-16,-1 0 0 0,1 0-1 16,1 0-1-16,-6 1-2 15,9 1-2-15,3 2-1 16,1 0-1-16,3 0 1 16,0 0 3-16,-3 1-3 15,-4-2 0-15,3-3 0 16,-6 0 3-16,-3 0-2 15,3 0 2-15,-6 0-2 16,9 0 8-16,0-6-1 16,7 0-4-16,12 1-4 15,3 0 2-15,4 1 3 16,-3 0-3-16,4 3-2 0,-13 1 0 16,2-3 1-16,-6 3-2 15,-10-1 2-15,-5-2-1 16,-2 3 0-16,-6-3 1 15,6 0-1-15,-5 1 0 16,5-2 0-16,2 2 7 16,1-2-6-16,4 0 1 15,-5 0 0-15,1 1-2 16,-8-2 0-16,1 5 1 16,-5-2-1-16,-3 2-1 15,-1 0 0-15,-3 0 1 16,4 0 0-16,-1 0 1 15,4 0-1-15,0-2 0 0,4 2 0 16,1-2 0-16,-5 2 0 16,0-2 0-16,-7 2 3 15,0 0-1-15,0 0-2 16,-5 0 0-16,10 0 0 16,-6 0 0-16,10 0-2 15,-2 0 4-15,3 0-1 16,-6-4-1-16,-1 3 1 15,-10-2-1-15,-2 1 0 16,2 2-4-16,-5 0 4 0,5-1 5 16,1-2-5-1,6 0 2-15,9-2-1 0,-2 1 0 16,4 0 0-16,5-2 0 16,-6 2 0-16,-2 2 0 15,-5 0-1-15,-3 0-1 16,-4 2 1-16,8-2 1 15,-4 2 0-15,-5 0 0 16,12-5-2-16,-4 5 2 16,6-2-1-16,-5-1 0 15,-4 1-2-15,-6 1 1 16,-4 1 2-16,-3 0-1 16,-6 0 0-16,-1 0 0 15,-3 0 0-15,4 0 0 16,-1 0 0-16,6 0 0 0,-2 0 0 15,4 0 0-15,1 0 0 16,-5 0 1-16,8 0-1 16,0 0-1-16,5 0 1 15,3 0-1-15,-5 0 1 16,-2 0 1-16,-9 0 0 16,0 0-2-16,-7 0 1 15,3 0-2-15,-3 0 2 16,4 0 0-16,-1 1 1 15,3 1-3-15,4 1 2 16,1-3 0-16,8 0 2 16,1 0-2-16,-1 0-6 0,-5 0 6 15,-3 0-3 1,1 0 2-16,-5 0 1 0,6 0 1 16,-6 0-1-16,0 0 0 15,0 0 0-15,5 0 0 16,-5 0 0-16,4 0 0 15,1 0 0-15,-5 0 0 16,1 0 0-16,-5-3 0 16,1 1 0-16,-1 2-4 15,-3 0 4-15,0-1 0 16,0-2 0-16,-3 1 0 16,-1 1 3-16,-5-2 0 15,-1 3-2-15,-3 0-1 16,-5 0 0-16,-1 0 1 0,-4 0 0 15,0 0-1-15,0 0-2 16,0 0 0-16,0 0-20 16,0 0-21-16,0 0-46 15,0 0-64-15,0-6-173 16</inkml:trace>
  <inkml:trace contextRef="#ctx0" brushRef="#br0" timeOffset="8549.586">7728 2957 157 0,'0'0'55'0,"0"0"-20"15,0 0 36-15,0 0-36 16,0 0-5-16,0 0-6 0,0 0 11 16,-19 6-3-1,15-3 9-15,1-2-7 0,-1 2-9 16,-8 0-19-16,5 6 4 16,-7-2-6-16,-2 2-2 15,3-1-1-15,-4 2 4 16,1-3-1-16,0 2-3 15,2 3 0-15,-2-2 8 16,2 2 2-16,1 1-5 16,-3 0 2-16,9 1-4 15,-9 1 9-15,2 0-3 16,-5 1-6-16,3-2-2 16,5-3 0-16,1 2-2 15,-6-1-2-15,-4 0 2 16,6 2 2-16,-2 0-2 0,4 1 0 15,5-2 0-15,0 1 0 16,-6-2-3-16,6 2 3 16,0 3 0-16,-5-2 0 15,5 2 0-15,-6 1 1 16,6-3-2-16,4 2 0 16,-5-3 1-16,8 2 0 15,-8 2 1-15,4 0 3 16,1 2-3-16,-5-2 4 15,0 0-5-15,4-3 1 16,4 4 0-16,0-2 1 16,0-3 5-16,0 3-2 15,0 2-5-15,-3-2 2 16,3 1 2-16,-4 0-4 0,4-1 1 16,0-6 0-16,0 3 1 15,0 1-1-15,0-1 2 16,0 3 4-16,0 2 2 15,-4 1-1-15,1-4-7 16,-1 2 2-16,4-1 0 16,0-2-3-16,0 1 3 15,0 0 2-15,0 0 4 16,0 0 5-16,0-1 1 16,0-2-2-16,7 1-6 15,1 0 2-15,-5 2 0 16,1-4-7-16,1 4 7 15,-2-1-2-15,5-4-3 0,-5 3 0 16,1-4 1-16,1 1 3 16,2-1-5-16,-3-2 8 15,-1-1-9-15,1 4 4 16,-4-2-5-16,3 2 7 16,2 1-6-16,3-1 0 15,-5-1-2-15,4 2 3 16,-2-1-2-16,-1-1-1 15,3 0 1-15,-3 0 3 16,-1-2-4-16,1 2 4 16,5 0 0-16,-6 1 2 15,1-3 1-15,-4 3 3 0,7-1-3 16,2 2 1-16,-2-2-7 16,0 0 7-16,5 0-7 15,-5-2 1-15,0 0-1 16,2 0-1-16,-2-1 2 15,6 2-1-15,-6 1-1 16,0 1 1-16,-4-1 1 16,6-1 0-16,-2 1-1 15,0 1 0-15,2-1-1 16,-2 0 0-16,0-2 0 16,0 0 0-16,-1-4 1 15,1-1 0-15,-4 1 5 16,4-1 3-16,2 1 1 0,-2-3-5 15,-3 4-1-15,5 1-4 16,-2-2 0-16,0 2 3 16,5 0-3-16,-5-1 0 15,4 4 0-15,1-1 2 16,-1-1-3-16,1-1 4 16,-5 0-3-16,6 1 0 15,-6-1 0-15,0 0 1 16,5-2 0-16,-5 3 0 15,0-2-1-15,-3 1 0 16,1-3-1-16,2 2 2 16,0-1-1-16,-3 0 0 15,5 2 0-15,1 0 5 16,-3 0-3-16,6 0-1 0,-3 1 1 16,3 2-2-16,-3-1 1 15,-1 0 0-15,2-2 0 16,1 0-1-16,-5 0 0 15,-3 0 1-15,3 0-1 16,2-2 0-16,-6 4 1 16,4-2-1-16,-3 1 0 15,5 0 0-15,-2-1 0 16,3 2 0-16,-4-2 1 16,1 0 1-16,-4 0-2 15,4 0 0-15,-3 0 0 16,5 0 2-16,-2 1-1 15,0 0-1-15,-2 2-2 0,2-2 2 16,0 1 1-16,-3 1-1 16,8-4 3-16,-5 3-3 15,6-4 0-15,-3 1 0 16,-3-4 6-16,6 2-4 16,-3-2 1-16,3 2 0 15,-6-2-3-15,5 2 2 16,2 1-3-16,-1-2 2 15,1 2-1-15,2-1 0 16,0 2 0-16,2-1 0 16,1-1 0-16,-3 1 0 15,2 0-4-15,-2 1 3 0,-4-1 0 16,-1-2 0-16,-1 1 0 16,3 0 0-16,-3-2 1 15,6 2 0-15,0-1 0 16,-2-1 0-16,2 4 0 15,3-4 0-15,-1 4 1 16,2-4-1-16,-1 4 1 16,4-3-1-16,0-2 0 15,-3 2 1-15,-3-2-1 16,-1 2 1-16,0-2-1 16,-2 0 0-16,2 0 0 15,-5 0 0-15,5 2 0 16,0-2 1-16,-6 2-1 0,6 0 0 15,4-2 0-15,-3 2 3 16,3-2-6-16,3 0 3 16,3 0-1-16,-3 0 1 15,0 0-1-15,0 0-5 16,-3 0 6-16,-3 0 0 16,-1 0-2-16,0 0 1 15,2 0 1-15,-2 0 2 16,0 0-2-16,3 0 0 15,2 0-1-15,2-2-1 16,0 0 2-16,0 0-5 16,0-2-3-16,-3 2 0 0,3 0-2 15,-4 0 7 1,-1-2-8-16,1 2 2 0,-3-1-9 16,-1 0 11-16,-3 0 2 15,-1 0 3-15,4-4 0 16,1 4 0-16,-1-1-4 15,0-3 5-15,1 2 1 16,2-1-3-16,-2 0 1 16,3 2-3-16,-1-2 5 15,2 0 0-15,3-2-2 16,-4 2 1-16,4-2-2 16,-3 1 2-16,3-1 0 15,-6 1-2-15,3 0 2 16,-1 0-2-16,-8-2 2 0,5 1 0 15,-4 2 0-15,2-1-6 16,-1-4 7-16,1 3-2 16,2-4 2-16,3 3-1 15,-1-4-1-15,1 1 2 16,1 0-2-16,-4 2 2 16,-2-2 0-16,2 0 1 15,-2 2-1-15,2-2 1 16,-4-2-1-16,-1 2 2 15,-1 0 3-15,3-3-4 16,-3 4 2-16,3-1 4 16,-6 0-1-16,5 0-6 15,-5-4 3-15,0 0 2 0,6 0-4 16,-3-2 0-16,3-2-1 16,-3-1 0-16,3-1-1 15,-6 0-7-15,3 0-13 16,3 2 20-16,-3-2 2 15,-1 2-5-15,2 2-3 16,-4-2 4-16,2 2 5 16,-2-2-2-16,-4 1 7 15,1-4 3-15,1 1 3 16,2-3-13-16,-3 2 4 16,3-1-4-16,2-1 0 15,-2 3 0-15,-4 0 1 16,1 0-1-16,5 3-2 0,-6-4 2 15,4 3 0-15,-3 0 1 16,3 0 2-16,-2 2-3 16,-5-4-2-16,4 1 2 15,-1-2-2-15,-3-1 7 16,0 1-7-16,0 1 3 16,0 0-1-16,0 0 3 15,0-2-3-15,0 3 0 16,0-2-4-16,0 2 4 15,0 0-4-15,0 3-5 16,0 1 3-16,0 2 5 16,0 3 0-16,0-2 1 0,0 2 0 15,-3-2 2-15,-1 0-2 16,4 1 0-16,-5-4 0 16,-2 3 0-16,0-2 4 15,3 2-1-15,-5-2 11 16,-1 0-12-16,3-1 12 15,-9-1 0-15,9 4-10 16,-6-4 8-16,3 4-11 16,-3-2-1-16,3-2 2 15,-3 4-2-15,3 0-2 16,3 0 2-16,-6 2 1 16,6 0-1-16,-2 0 4 0,-1 0-1 15,-1-1 2 1,-1 0-3-16,-4 3 0 15,2-4-1-15,-2 4 1 0,2-1 1 16,-6-2-2-16,-3 1 3 16,4-3-2-16,-4 5 7 15,-4-5-6-15,4 0-3 16,0 2 0-16,0-1 0 16,0 0 0-16,0 4 0 15,0-2 0-15,6 2 0 16,-6 0 0-16,3-1 0 15,-3-1-1-15,0 5 1 16,0-2 0-16,0-1-1 0,-3 4-4 16,-1 0 0-16,1 0-2 15,3 0 4-15,0 0 0 16,0 0 2-16,3 2 1 16,2 0 0-16,-5 0-1 15,4 4-6-15,-1-4 1 16,1 2 0-16,5-2 5 15,-9 0-1-15,3 0-1 16,-3 1 3-16,0-2 0 16,4 1 0-16,-4-2 0 15,0 2-3-15,2 0 1 16,-8 0 0-16,8 0 0 16,-2-1 1-16,0 4-1 15,0-1 1-15,0 2-4 16,0 0-7-16,-3 0 8 0,-1 0-6 15,4 0 5-15,0 0 5 16,7 0-3-16,2 0 3 16,-2 0 4-16,4-3-4 15,-2 3-1-15,-2-2 1 16,2-3 2-16,-2 1-2 16,-4 0 0-16,1 0 0 15,-4 2 0-15,5 0 0 16,2 0 0-16,-3 0 2 15,5 0-2-15,-2-2 0 16,5 2 0-16,-5-2 1 16,0-1-1-16,-2 2 0 0,-1 0-1 15,0 1 2 1,-1-1-2-16,6 1 1 0,-5-2 0 16,3 4 0-16,-4-2 0 15,2-2 0-15,-5 4-2 16,4 0-4-16,-4 0-43 15,4 0 21-15,-4 0 12 16,5 0 11-16,-2 0 3 16,1 0 1-16,-4 2 0 15,0 0 0-15,0 6 1 16,0-3 0-16,0 4-2 16,-4 3-6-16,4-4 4 15,-3 5-13-15,-1-2-4 16,1-1 6-16,-4-2 2 15,7 0 9-15,3 0-5 0,-3-2-7 16,4 0-6-16,-4 0 9 16,5 0 7-16,-5 4 2 15,-3-1-3-15,-6 3-3 16,-2-1 8-16,-5 3 1 16,-1 2 0-16,-3 3-2 15,1-1 1-15,1 1 2 16,-1 8-5-16,-1 3-46 15,1 1-149-15,4 6-57 16</inkml:trace>
  <inkml:trace contextRef="#ctx0" brushRef="#br0" timeOffset="9818.394">8613 3898 242 0,'0'0'135'0,"0"0"-73"16,0 0 30-16,0 0 11 15,0 0-36-15,0 0-31 16,0 0-9-16,-7 28 9 16,0-24 14-16,-2 2-1 15,2-2-40-15,7 0-4 16,-4 0-5-16,4-4 2 0,0 0-1 15,0 0 3-15,0 0 6 16,0 0-1-16,0 0-3 16,0 0 6-16,0 0 18 15,0 0 5-15,0 0-5 16,0 0 1-16,0 0-14 16,-3 0-11-16,-1 0 0 15,-1 0-6-15,1 0-7 16,4 0 5-16,0 0 2 15,0 0 2-15,0 0-1 16,0 0-1-16,0-2 0 16,16-12 3-16,0-1-3 0,-5 1 2 15,-8-3 1 1,1 2 3-16,-4 3 0 0,0 5-5 16,0 7 5-16,-7 0-1 15,-13 0-5-15,-6 2-1 16,6 11-2-16,6 6-1 15,11 1-29-15,3-5-86 16,0 2-63-16,7-5-134 16</inkml:trace>
  <inkml:trace contextRef="#ctx0" brushRef="#br0" timeOffset="16181.263">8602 3917 131 0,'0'0'100'0,"0"0"-61"16,0 0 33-16,0 0-17 16,0 0 23-16,0 0-12 15,0-3-21-15,0 3 12 16,0 0-8-16,0 0-11 15,0 0 0-15,0 0-8 16,0 0-17-16,0 0 24 16,0 0-2-16,0 0 9 15,0 0-21-15,0 0-13 16,0 0-9-16,0 0-1 16,0 0-1-16,0 2-7 15,-3 8 7-15,-6 6-3 0,2 5-8 16,-4 0 6-1,-5 5 5-15,4 1 1 0,1 0-1 16,1 0-6-16,1-4 3 16,2-2-4-16,-6-3 2 15,10-4 2-15,-1 0 0 16,-3-4-1-16,4 0-6 16,-6 0 1-16,2 0-6 15,0 3 14-15,-2-5-6 16,5 5 3-16,-6-1 3 15,1 0-3-15,-2 1 5 16,4 0-1-16,-5-1-4 16,5 3-13-16,-1-6 12 15,3 1-6-15,-2 0 0 16,0 2 5-16,0 0-2 0,-5 2 2 16,4 0 6-1,5-1 1-15,-6 0-2 0,2 0 1 16,4-2 1-16,-5 2 0 15,0 0-3-15,1 0 3 16,-6 1-2-16,3-2-1 16,-3-1 3-16,-1 0-1 15,7-1-1-15,-2-3 1 16,2 2 1-16,0-1-1 16,-2 0-3-16,2 0 4 15,3-2 0-15,1-1 0 16,-1 4 1-16,-1-3 5 0,5 2-5 15,-3 2 1-15,-1 0 3 16,0 2 0-16,1 0-2 16,-6 0-1-16,6 2-2 15,-5-4 1-15,5 4 1 16,-4-2-1-16,-2-1-1 16,2-2 1-16,3 1-1 15,-4 0 0-15,4 1-1 16,0-1 1-16,1-2 0 15,-1-1 1-15,1 1-1 16,-2 0 0-16,1 2 0 16,4 1 0-16,-4 3 0 15,1-3-1-15,3 2 2 16,-4-1-1-16,4-1 1 16,0 0-1-16,0-4 1 0,0-3 6 15,0 1-5-15,0-4 3 16,0 2 0-16,0-1-1 15,0-1 19-15,0 4-15 16,0-4-5-16,0 2 6 16,0-3-2-16,0 0 2 15,0 0 5-15,0 0 7 16,0 0 15-16,0 0 7 16,0 0-18-16,0 0-13 15,0 0-8-15,0 0-1 0,0 0-3 16,0 0-27-1,0 0-91-15,0 0-44 0,0-3-309 16</inkml:trace>
  <inkml:trace contextRef="#ctx0" brushRef="#br0" timeOffset="16709.356">8045 4892 188 0,'0'0'455'0,"0"0"-371"15,0 0-15-15,0 0-17 16,0 0-10-16,0 0-3 0,-4 29-4 16,4-19-7-16,0-2-14 15,0-6-12-15,11-1-1 16,8-1 0-16,1 0 16 15,-1 0-6-15,4-15-2 16,-8-2-2-16,-3-2 0 16,-9-1 4-16,-3 0 13 15,0 3-1-15,0 6 0 16,-3 4 3-16,-13 5 23 16,-7 2-11-16,-4 0-14 15,1 4-20-15,-8 12-4 16,8 3 0-16,6 1 0 0,8-8-1 15,12 1 0-15,0-2-1 16,0-3 2-16,0 0-4 16,12-4 2-16,22-4-5 15,1 0-1-15,2-2 3 16,-1-16 2-16,-15-5 3 16,-5 1 0-16,-16 0 3 15,0 7 0-15,0 2 9 16,-7 8-5-16,-13 5 5 15,1 0-12-15,-4 0-8 16,12 9-31-16,3 9-53 16,8 0-72-16,0-5-293 15</inkml:trace>
  <inkml:trace contextRef="#ctx0" brushRef="#br0" timeOffset="20367.454">9127 4257 311 0,'0'0'213'15,"0"0"-43"-15,0 0-66 16,0 0-65-16,0 0-20 15,0 0 3-15,0 0 9 16,-7 0 22-16,7-2-21 0,0 2 0 16,0 0-16-1,0 0 9-15,0 0-11 0,0 0 1 16,0 0-5-16,0 0-4 16,0 0 8-16,0 0-13 15,0 0 1-15,0 20 0 16,0 12-1-16,4 6 2 15,3 6 36-15,5-1-30 16,-5-2-5-16,2-3-1 16,-5-6-1-16,-1-5-3 15,1-7 5-15,-4-10-8 16,0-6 1-16,0-2 2 16,0-2-12-16,0 0 6 15,0-18 2-15,0-14-27 0,-4-10 15 16,-12-6 0-16,13-7 3 15,3-1-9-15,0 2 8 16,0 10-22-16,0 10-13 16,3 9 20-16,13 12 30 15,11 3 4-15,-1 6-2 16,17 4 21-16,3 0-5 16,-2 0-2-16,7 2-16 15,-13 7 0-15,-15 4 0 16,-4-4 0-16,-12 2-1 15,-7-3-9-15,0 4 6 16,0-2 8-16,-30 4-1 16,-5 0 2-16,-6-2 2 0,2-1-6 15,9 0 1-15,3-3 8 16,15 0 2-16,9 1-1 16,3 4-10-16,0 7-2 15,0 1 2-15,26 9 24 16,13-5-2-16,3 0 9 15,-1-3-6-15,5-3 0 16,-7 2 2-16,-2-3-11 16,-10-4-3-16,-4-2-9 15,-7-5-6-15,-6-2 1 16,-1-3-53-16,-9-2-101 16,0 0-261-16</inkml:trace>
  <inkml:trace contextRef="#ctx0" brushRef="#br0" timeOffset="44394.347">8544 3954 161 0,'0'0'43'0,"0"0"-2"15,0 0 1-15,0 0 2 16,0 0-13-16,0 0-6 16,0 0-2-16,0-1 1 15,5 1 7-15,-5-3-5 16,0-1 4-16,0 4-19 0,0-2 2 16,4 2-9-1,-4 0 0-15,3-2-1 0,-3 0-1 16,0 2-4-16,0-2 6 15,4 2-4-15,-4 0 8 16,0 0 37-16,0 0-13 16,0 0 3-16,0 0-13 15,0 0-9-15,3 0 10 16,1 0-13-16,5 0-4 16,-2 0-5-16,-4 0 15 15,6 0-11-15,-2 0 41 16,4 0-26-16,-2-8 3 15,1-6-10-15,-3 2-11 16,2 2-2-16,-9 4 8 16,4 2-10-16,-4 2 4 0,0 2 9 15,0 0 9-15,0 0 9 16,-7 10-29-16,-6 7 0 16,3-2 3-16,1 1 0 15,5-8 6-15,4-3-9 16,0-5 0-16,0 0-7 15,0 0 5-15,0 0 2 16,0-5 6-16,13-5 12 16,-3-2-7-16,-6 2-6 15,-4 4-3-15,0 6 4 16,0 0-5-16,0 0 11 16,0 0-12-16,0 16-29 0,-4 8-106 15,4 0-53-15</inkml:trace>
  <inkml:trace contextRef="#ctx0" brushRef="#br0" timeOffset="50910.6">8712 3906 84 0,'0'0'146'0,"0"0"-118"16,0 0 9-16,0 0 0 16,0 0-14-16,0 0 3 0,0 0 1 15,0 0 1-15,0 0-15 16,0 0-1-16,0 0-3 15,0 0-4-15,0 0-5 16,0 0 1-16,0 0-1 16,0 0 15-16,0 0 48 15,0 0-29-15,0 0 1 16,0 0-14-16,0 0-7 16,0 0-2-16,0 0-4 15,0 0-7-15,0 0-1 16,0 0-71-16,9 4-108 15</inkml:trace>
  <inkml:trace contextRef="#ctx0" brushRef="#br0" timeOffset="51083.761">8712 3906 188 0</inkml:trace>
  <inkml:trace contextRef="#ctx0" brushRef="#br0" timeOffset="51179.939">8712 3906 188 0,'221'98'30'0,"-221"-93"-17"0,0-1 38 0,0 1-8 0,0 1-13 15,9 0-9-15,-2 1-21 0,0-2-1 16,9-1-4-16,0 1-57 15,1-2 9-15,6 0-74 16</inkml:trace>
  <inkml:trace contextRef="#ctx0" brushRef="#br0" timeOffset="51381.186">9239 4103 260 0,'0'0'60'0,"0"0"-23"0,0 0 43 16,0 0-15-1,0 0-21-15,0 0-25 0,34 6-14 16,-26-5-5-16,3 2-9 16,5 1-59-16,-2-3-61 15</inkml:trace>
  <inkml:trace contextRef="#ctx0" brushRef="#br0" timeOffset="51584.536">9547 4221 376 0,'0'0'164'16,"0"0"-164"-16,0 0 0 0,0 0 0 15,0 0 0-15,0 0-2 16,62 10-48-16,-46-2-28 16,1-1-62-16,-1 4-114 15</inkml:trace>
  <inkml:trace contextRef="#ctx0" brushRef="#br0" timeOffset="51771.059">9860 4325 485 0,'0'0'50'0,"0"0"-26"0,0 0 35 16,0 0-31-16,0 0-28 16,0 0-26-16,30 0-32 15,-11 3-62-15,1-2-106 16</inkml:trace>
  <inkml:trace contextRef="#ctx0" brushRef="#br0" timeOffset="51975.094">10139 4401 700 0,'0'0'102'16,"0"0"-98"-1,0 0 43-15,0 0-6 0,0 0-19 16,0 0-22-16,0 0 0 16,0 0-34-16,7 0-51 15,13 2-41-15,-2-2-49 16</inkml:trace>
  <inkml:trace contextRef="#ctx0" brushRef="#br0" timeOffset="52154.432">10139 4401 658 0,'225'62'30'0,"-225"-62"-30"16,0 0-4-16,0 0 2 15,19 0-8-15,-1-2-131 16,-2 2-148-16</inkml:trace>
  <inkml:trace contextRef="#ctx0" brushRef="#br0" timeOffset="52380.043">10695 4572 302 0,'0'0'0'0,"0"0"-59"16,0 0 35-16,0 0-91 15</inkml:trace>
  <inkml:trace contextRef="#ctx0" brushRef="#br0" timeOffset="52595.364">10695 4572 679 0,'247'98'17'16,"-247"-98"-17"-16,0 0-8 16,6 2-37-16,4-1-8 15,6 2-84-15,2 1-206 16</inkml:trace>
  <inkml:trace contextRef="#ctx0" brushRef="#br0" timeOffset="52784.85">11183 4764 723 0,'0'0'53'16,"0"0"-52"-16,0 0-2 15,0 0-34-15,0 0-48 16,0 0-72-16,53 0-81 15</inkml:trace>
  <inkml:trace contextRef="#ctx0" brushRef="#br0" timeOffset="52971.062">11183 4764 762 0,'221'68'43'16,"-221"-68"-43"-16,0 0-1 16,0 0-24-16,0 0-45 15,0 0-52-15,20 2-38 16</inkml:trace>
  <inkml:trace contextRef="#ctx0" brushRef="#br0" timeOffset="53153.06">11602 4951 512 0,'0'0'332'0,"0"0"-302"16,0 0-30-16,0 0-2 15,0 0-49-15,0 0-120 16,-3 10-97-16</inkml:trace>
  <inkml:trace contextRef="#ctx0" brushRef="#br0" timeOffset="53331.216">11602 4951 643 0,'227'140'334'0,"-227"-140"-309"15,0 0-24-15,3 0-2 16,4 0-38-16,13 0-36 16,10 0-34-16,3 0-100 15</inkml:trace>
  <inkml:trace contextRef="#ctx0" brushRef="#br0" timeOffset="53504.18">12216 5228 672 0,'0'0'208'0,"0"0"-198"15,0 0-9-15,0 0 1 16,0 0-2-16,0 0-92 16,-4 1-98-16,13-1-171 15</inkml:trace>
  <inkml:trace contextRef="#ctx0" brushRef="#br0" timeOffset="65170.312">8045 4927 92 0,'0'0'147'0,"0"0"-115"15,0 0 28-15,0 0-4 16,0 0 6-16,0 0 15 15,0 0 10-15,0 0 6 16,0 0-34-16,0 0 26 0,0 0-20 16,0-2-7-16,0 0-14 15,0 2 3-15,0 0-25 16,0 0-2-16,0 0 0 16,0 0 4-16,0 0 1 15,0 0-23-15,0 0-4 16,19 0-30-16,15 2-90 15,8 8-401-15</inkml:trace>
  <inkml:trace contextRef="#ctx0" brushRef="#br0" timeOffset="112179.129">16636 1344 573 0,'0'0'134'0,"0"0"-54"16,0 0 8-16,0 0-27 16,0 0-28-16,0 0 2 15,0 0 2-15,0-6-13 16,0 6 9-16,0 0-16 15,0 0-1-15,0 0-7 16,0 15-9-16,0 18-2 16,0 17 2-16,0 12 2 15,0 2 2-15,0 1-3 16,0-4-2-16,-3-5-1 16,-6-12-14-16,2-9 1 15,7-13 3-15,-4-12-13 0,4-10-37 16,0 0-52-16,0-13-5 15,0-21-10-15,0-14-232 16</inkml:trace>
  <inkml:trace contextRef="#ctx0" brushRef="#br0" timeOffset="112413.031">16369 1296 889 0,'0'0'101'0,"0"0"-49"16,0 0 66-16,206-1-44 0,-122-6-27 15,-11-2 9-15,-13 3-31 16,-14 2-21-16,-7 4-4 16,-9 0 0-16,-7 0-45 15,-7 0-51-15,-12 4-40 16,-4 17-155-16,0 6-141 15</inkml:trace>
  <inkml:trace contextRef="#ctx0" brushRef="#br0" timeOffset="114249.616">16746 1846 917 0,'0'0'99'0,"0"0"-83"15,0 0 42-15,0 0-25 16,0 0-8-16,0 0-6 16,172 21-1-16,-130-21-8 15,11-15-2-15,-3-6-8 16,-1-12 0-16,-10-1-5 16,-9 0 0-16,-17-2 3 15,-10 5-4-15,-3 4 4 16,0 10 1-16,0 8 1 15,0 9 5-15,-16 0 24 16,-3 24-29-16,1 18-12 16,6 15 1-16,5-2 11 15,7-6 2-15,0-12-2 0,14-9-2 16,14-9 0-16,2-9 0 16,7-6 2-16,6-4 1 15,6-3 14-15,1-21-6 16,3-7-1-16,-4-4 0 15,-6-2-7-15,-9 1 4 16,-6 5-3-16,-10 12-1 16,-6 8 0-16,-5 7 0 15,-7 4 4-15,0 0 0 16,0 4 7-16,0 22-12 16,7 6-2-16,2 3 1 15,5-8 2-15,5-6-2 0,8-6 1 16,8-5-1-16,3-3-3 15,-3-7 4-15,-1 0 2 16,-1 0-2-16,-1-4-1 16,-2-16 1-16,-3-4 5 15,-4-8-5-15,-13-5 0 16,-10 3 1-16,0-4 4 16,0 3 1-16,-26 4-2 15,-15 7-4-15,-1 5 0 16,-1 12-9-16,9 7 2 15,-1 0-4-15,9 6 1 16,11 14-3-16,10 2-5 16,5-2-1-16,0-1-11 0,16-11 9 15,23-3-2-15,2-5-14 16,8 0 15-16,6-5 16 16,-5-9 6-16,-10 1 0 15,-4 3 1-15,-13 6-1 16,-6 4 0-16,-1 0-1 15,-5 0 1-15,5 16 13 16,0 9 2-16,3 6-5 16,-8-3-2-16,-1 2-3 15,3-3-4-15,-3-6 3 16,6-2 1-16,4-8-4 16,-1 0 0-16,4-8-1 0,-2-3 0 15,8 0-3 1,4 0-13-16,10-10 12 0,-3-16 2 15,3-3-5-15,-4-6-3 16,-13-1 5-16,-12 4 5 16,-5 6 0-16,-9 8 0 15,0 12 5-15,0 4 27 16,0 2-5-16,0 4-27 16,0 24-8-16,0 15-1 15,0 5 9-15,0-5 3 16,0-7-2-16,4-12 7 15,22-9-3-15,-3-10-5 16,7-5 1-16,9 0 4 16,2-20 7-16,5-11 1 15,4-9-6-15,-12-5-2 0,0 7-4 16,-12 8 0-16,-3 10-1 16,-7 12 0-16,-9 4-2 15,-3 4-5-15,-4 4 2 16,0 21-6-16,5 12 11 15,-5-1 5-15,4-4 2 16,3-7-2-16,5-10-3 16,-5-8-1-16,4-7 0 15,1 0-1-15,11 0 0 16,11-22 9-16,5-6 7 16,-2-7-3-16,2 4 4 15,-6 4-4-15,-6 10-9 0,-8 6-4 16,-12 11 0-16,-1 0 0 15,-3 2 1-15,1 21 4 16,3 8 8-16,-4-3 1 16,6-4-11-16,2-8 1 15,1-8-1-15,6-5-3 16,5-3 0-16,3 0-4 16,6 0 4-16,-5-14 5 15,3-7 11-15,-7 2 12 16,0 0-13-16,0 5-9 15,-9 6-6-15,-9 4-2 16,-5 4-2-16,0 0 4 16,0 2 6-16,0 18-4 0,0 3 6 15,0 1-1 1,4-8-6-16,6-5 0 0,10-4 4 16,3-6-5-16,3-1-2 15,4 0 2-15,1 0 4 16,4-5 0-16,-1-12-4 15,-8 2 1-15,-3 0 0 16,-7 5-1-16,-12 6 0 16,-4 4 0-16,0 0-1 15,0 0 1-15,0 7 0 16,0 18-3-16,0 1 3 16,0 3 6-16,0-8-1 0,12-9-1 15,9-3-4 1,7-4-1-16,-1-5 1 0,3 0 6 15,-3 0-2-15,3-8 4 16,-4-11-6-16,1-7 0 16,-11-5 0-16,-9 1-1 15,-4 0-2-15,-3 2-2 16,0 6-1-16,-33 4 2 16,-20 10 2-16,0 8 7 15,-9 0 5-15,5 23-6 16,15 6-5-16,22 5-1 15,20-2-3-15,12-6-3 16,65-8 6-16,22-10 3 16,12-5 4-16,2-3 5 15,-10 0-5-15,-15-17-4 0,-15 1-3 16,-17-1-4-16,-10-2-69 16,-23 1-161-16</inkml:trace>
  <inkml:trace contextRef="#ctx0" brushRef="#br0" timeOffset="115206.776">21510 1719 185 0,'0'0'47'0,"0"0"39"15,0 0 22-15,0 0 22 16,0 0-6-16,0 0-50 16,0 0 2-16,-20-45 29 15,20 45-31-15,-3 0-29 0,3 0-25 16,-4 0-8-16,1 0 7 16,-1 0-5-16,-1 8-14 15,1 12-1-15,4 4 0 16,0 2 1-16,0-8-1 15,0-8 0-15,23-6 1 16,13-4-4-16,4 0-8 16,6-24 9-16,-7-8 3 15,-9-6 1-15,-14-2-1 16,-12 3-1-16,-4 1-1 16,0 11-2-16,-13 6 4 15,-13 12 1-15,-4 7 7 16,-4 0-8-16,-5 22-16 0,0 16-40 15,13 12-1-15,8 0-67 16,18-6-1-16,0-10-173 16,0-15-102-16</inkml:trace>
  <inkml:trace contextRef="#ctx0" brushRef="#br0" timeOffset="115765.858">21800 1073 325 0,'0'0'196'0,"-46"106"-61"16,26-34-44-16,10 13-36 16,1 2-3-16,9 2-10 15,0-9-32-15,0-14-8 16,5-16-2-16,25-20 0 15,-3-13-5-15,10-17 5 16,5 0-13-16,1-17 5 16,-6-17 8-16,-5 0-7 15,-14 2 1-15,-13 13 6 16,-5 8 2-16,0 11 51 16,0 0 54-16,0 8-53 15,0 22-48-15,-12 12-3 16,12 4 3-16,0-7-6 15,0-11 1-15,19-13-1 0,11-8 0 16,5-7 0-16,3 0 4 16,-5-21 9-16,6-12 1 15,-12-12-4-15,-8 1-3 16,-8 0-3-16,-11 2-4 16,0 6 0-16,0 5 0 15,-30 10 1-15,0 9 1 16,-1 10-1-16,-7 2 12 15,4 10-13-15,2 15-9 16,9 6 1-16,20-6 3 16,3-2 0-16,3-8-1 15,40-9 2-15,6-6 4 0,4 0 3 16,-3 0-3 0,-8-7 0-16,-12-5-21 0,-10-2-88 15,-17 3-176-15</inkml:trace>
  <inkml:trace contextRef="#ctx0" brushRef="#br0" timeOffset="116229.804">22235 1674 719 0,'0'0'31'0,"0"0"-20"15,0 0 48-15,0 0 3 16,0 0-11-16,0 0-17 16,232-64-14-16,-190 52-10 0,-8 2-9 15,-4 5-1-15,2 5-1 16,-9 0 0-16,-9 23-8 16,-7 11 9-16,-7 6 26 15,0 1-4-15,0-4-11 16,-18-4 10-16,-17-10 1 15,8-3-9-15,1-9-2 16,6-4-1-16,10-7-5 16,6 0-5-16,4 0-13 15,0-3-71-15,0-15-56 16,20 1-119-16</inkml:trace>
  <inkml:trace contextRef="#ctx0" brushRef="#br0" timeOffset="116851.825">23503 1845 391 0,'0'0'213'0,"0"0"-200"15,85-112 41-15,-58 73 2 0,-17 5 1 16,-1 8-14-16,-9 8 5 16,0 12 13-16,0 4 21 15,0 2-11-15,-9 0-41 16,-5 22-30-16,-5 12-7 15,12 6 4-15,7 0 1 16,0-6 2-16,0-10 0 16,7-6-4-16,16-7 3 15,7-5 1-15,0-6 10 16,12 0 1-16,4 0 8 16,4-24 2-16,10-9-3 15,-5-3-5-15,-2-4-1 16,-11 5-5-16,-8 0 0 15,-11 3-2-15,-7 6 6 16,-13 8-1-16,1 6 8 0,-4 5 1 16,0 7 29-16,0 0-11 15,0 0-37-15,0 0-2 16,0 0-14-16,0 0-8 16,0 0-9-16,0 0 6 15,0 0 21-15,0 0 6 16,0 0 3-16,0 0 2 15,0 0-4-15,0 0-1 16,0 0-16-16,0 0-17 16,0 0-24-16,0 0 17 15,0 0-24-15,-4 0-85 16,-19 0-98-16</inkml:trace>
  <inkml:trace contextRef="#ctx0" brushRef="#br0" timeOffset="117601.225">24122 1582 365 0,'0'0'225'0,"0"0"-123"15,0 0-14-15,0 0-11 16,0 0-40-16,0 0-23 16,7-6-14-16,-3 28 0 15,3 7 9-15,2 7 16 16,-2-3 11-16,0 1 7 0,2-4-9 15,-2-2-20-15,0-6-3 16,-3-8-4-16,1-4-5 16,6-7-1-16,1-3 2 15,9 0-2-15,18-23 8 16,11-17 23-16,6-13 3 16,13-2-21-16,0-5-8 15,0 4 3-15,-12 2-3 16,-11 10 2-16,-13 8-7 15,-6 11 0-15,-15 11 1 16,-5 10-2-16,-7 4-1 16,0 0-15-16,0 0-36 15,0 16-15-15,-30 8-114 16,-3 1-245-16</inkml:trace>
  <inkml:trace contextRef="#ctx0" brushRef="#br0" timeOffset="118291.796">24489 1412 502 0,'0'0'377'0,"0"0"-329"15,0 0-45-15,0 0-3 16,33 124 19-16,-6-70 11 15,-4 2-16-15,7-6-4 0,-7-8-4 16,0-14-3-16,3-11 1 16,-3-13 13-16,16-4 23 15,2-3-8-15,8-23 6 16,1-4-9-16,-8-2-8 16,-12 6-11-16,-7 8-2 15,-10 10-2-15,-10 6-2 16,-3 2-1-16,0 0 18 15,0 16 6-15,0 16-22 16,0 4 0-16,0-4-5 16,0-6 5-16,20-9-3 15,-1-5-2-15,8-9-1 0,-1-3 1 16,4 0 2-16,1-2 2 16,4-21 3-16,-1-8 1 15,-4-5-1-15,-4-4-5 16,-10 2-1-16,-12 0 0 15,-4 1-1-15,0 2-3 16,-11 7 2-16,-24 6-2 16,1 10 6-16,-1 9 6 15,5 3-9-15,-4 5-10 16,-5 15-2-16,12 4-5 16,13-5-3-16,14-2 2 15,0-4-24-15,37-8-21 16,25-5 27-16,11 0 25 15,10 0 6-15,5-5 3 16,-11-2 2-16,-5 7-1 0,-22 0 1 16,-13 0 3-16,-14 18 9 15,-23 12 15-15,0 6 6 16,0 4-10-16,-34 0 3 16,-8-3-10-16,8-8-4 15,2-7-12-15,18-9-18 16,5-12-60-16,-1-1-53 15,-6-8-137-15</inkml:trace>
  <inkml:trace contextRef="#ctx0" brushRef="#br0" timeOffset="118510.802">24004 1325 549 0,'0'0'651'0,"0"0"-620"15,0 0-30-15,0 0 2 16,0 0 1-16,0 0-4 16,83-10-29-16,-63 10-136 15,-17 0-413-15</inkml:trace>
  <inkml:trace contextRef="#ctx0" brushRef="#br0" timeOffset="119905.908">26489 1241 364 0,'0'0'151'0,"0"0"-53"16,0 0 5-16,0 0-19 15,0 0-16-15,0 0 32 16,-7-70-16-16,7 106-65 15,0 20-18-15,0 22 18 0,0 14 7 16,0 13-12-16,0 1-9 16,0-6-5-16,0-13 0 15,-7-24 0-15,-12-22 1 16,12-21-1-16,7-12 7 16,0-8 1-16,0 0 33 15,0-31 20-15,0-18-21 16,0-15-38-16,7-7-4 15,16-3 2-15,0 2 0 16,0 6-7-16,-6 16-14 16,-8 17 12-16,-2 18 6 15,-7 15 3-15,7 0-8 0,6 24-31 16,3 13 17-16,-2 10 15 16,5-3 7-16,-3-8 2 15,-2-8-2-15,6-13-7 16,3-10 4-16,7-5-11 15,9 0-11-15,7-24 10 16,-2-6 12-16,-5 0 3 16,-9 6 0-16,-11 6 0 15,-12 9 0-15,-3 8 0 16,-4 1 15-16,0 0 28 16,0 6-43-16,0 20 5 15,0 6-5-15,0 0 0 16,0-6-1-16,0-6 1 15,19-6 1-15,4-6-1 16,7-8 4-16,9 0-3 0,4 0 2 16,-2-12 9-16,-3-7-5 15,1 2-3-15,-9 3-2 16,-3-2-1-16,-8 2 3 16,-1 0-4-16,-2-2 1 15,0-2 3-15,-5 0 1 16,1 0 1-16,-9-2 5 15,1-3 0-15,-4 2-2 16,0-3 14-16,0-1-10 16,-16 3-4-16,-10 7 2 15,-4 2 19-15,-1 9-17 16,-7 4-5-16,-8 0-8 0,0 6-22 16,5 18-36-16,5 7-18 15,26-2-15-15,10-2-109 16,3-5-169-16</inkml:trace>
  <inkml:trace contextRef="#ctx0" brushRef="#br0" timeOffset="120549.008">27469 1503 292 0,'0'0'257'15,"0"0"-229"-15,0 0-25 0,0 0 0 16,0 0 27-16,0 0 27 16,96 55-34-16,-73-55 25 15,0-6 29-15,7-16-27 16,2-9 22-16,1-2 1 16,1-6-33-16,-2 3-19 15,-9 6-8-15,0 8-6 16,-6 8-5-16,-4 10-1 15,-6 4 0-15,0 0 0 16,2 0-1-16,5 23 1 16,-2 9-1-16,-1 8 13 15,-8 3 0-15,-3 1-3 0,0-3 3 16,0-5-6 0,0-6 3-16,0-8-5 0,6-8 5 15,15-8-10-15,7-6 0 16,6 0 0-16,12 0 2 15,3-16 2-15,-3-7-3 16,-5-2-1-16,-6 6 0 16,-12 2-1-16,-12 9 1 15,-2 3 0-15,-9 5 3 16,0 0 23-16,0 0 21 16,0 9-27-16,0 9-20 15,3 2 2-15,12-4 4 16,0-4-5-16,8-6 1 15,-7-5-2-15,2-1 1 16,9 0 0-16,4-11 37 0,7-16-16 16,4-8-14-16,1-5 1 15,-17-1-9-15,-12 7-8 16,-14 2 3-16,0 7-4 16,-7 2-9-16,-32 9-27 15,-5 11-13-15,-2 3-11 16,0 3 3-16,11 23-101 15,8 4-28-15,16 5-97 16</inkml:trace>
  <inkml:trace contextRef="#ctx0" brushRef="#br0" timeOffset="121689.957">28603 1588 391 0,'0'0'153'0,"0"0"4"16,0 0-53-16,0 0 16 15,202-32-40-15,-153 2-55 16,4-8-14-16,-3-6-4 16,-4-9 0-16,-4-2 5 15,-8-6 0-15,-8-1 4 16,-6-5 3-16,-13 2-11 16,-7-2-1-16,0 11-5 15,0 17-2-15,-4 18 2 16,-12 15 34-16,2 6 10 15,-9 15-46-15,-3 32-19 0,-4 22 11 16,1 16 8 0,19 6 5-16,10-7-5 0,0-8 0 15,0-14-1-15,19-20 0 16,8-13 2-16,-1-15 0 16,1-14 0-16,6 0 1 15,10-8 9-15,-1-20-2 16,-4-4-5-16,-3-3-4 15,-12 9-3-15,-9 10 1 16,-9 8 2-16,-5 8 0 16,0 0 5-16,0 6-1 15,0 18-2-15,11 9-2 0,0-4 4 16,17 0-3 0,2-7 2-16,7-6-3 0,6-7 3 15,-1-6 1-15,-8-3 1 16,1 0 2-16,2-4 0 15,6-18-3-15,-1-13 0 16,8-11-1-16,-6-6-3 16,-5-6-4-16,-6-3 3 15,-10-2 0-15,-14-6 1 16,-9-4 0-16,0 6-3 16,0 12 3-16,-16 18 1 15,-3 22 0-15,5 8 19 16,-6 7 7-16,-6 14-27 0,-10 29-23 15,-4 18 20 1,1 18 2-16,12 3 1 0,4 4 0 16,13-4 0-16,10-9-3 15,0-15-3-15,0-16 2 16,17-16-1-16,19-12-14 16,6-14-2-16,11 0 1 15,7-17 19-15,6-6 0 16,-17 1-22-16,-12 5 8 15,-17 9 12-15,-11 7-2 16,-9 1 5-16,0 0 2 16,0 21 3-16,0 9 15 0,0 3-2 15,0-5-7 1,3-2-9-16,11-8 1 0,13-2 2 16,-1-4-1-16,6-8 2 15,2-4-1-15,8 0 3 16,1-1-3-16,1-20-3 15,-5-3-1-15,-5-4 0 16,-11-2-1-16,-15 0 1 16,-8 2-1-16,0 0 2 15,0 3 1-15,-42 6 5 16,-4 4 4-16,0 5 3 16,0 8 13-16,12 2-12 15,8 0-16-15,10 4-4 16,16 9-5-16,0 0-7 15,19-1-49-15,38-1 16 0,19-3 23 16,12-2 20-16,1 0 2 16,-6 0 0-16,-10 5 3 15,-13 6 1-15,-11 6-6 16,-13 8 3-16,-13 5 3 16,-16-2 3-16,-7 0 9 15,0-4 31-15,-23-7-8 16,-4-2-17-16,8-9-18 15,8-6-9-15,11-6-84 16,0 0-102-16,0-12-375 16</inkml:trace>
  <inkml:trace contextRef="#ctx0" brushRef="#br0" timeOffset="130315.906">16353 3924 238 0,'0'0'120'16,"0"0"-48"-16,0 0 58 16,0 0-72-16,0 0 28 15,0 0-40-15,0 0 1 16,0 0-22-16,0-15 1 15,0 15 8-15,0 0-10 16,0 0 11-16,0 0-17 0,0-3 26 16,0 1-2-1,0-2 4-15,0-4-16 0,0 2-7 16,0-4-14-16,0 4-4 16,0-1 10-16,9-4-13 15,-5 3 5-15,3-4-5 16,-4 3 3-16,1 0-5 15,5 2 2-15,-6 4-2 16,1 1 0-16,-1 2-1 16,-3 0 6-16,0 0 0 15,0 0-3-15,0 0-2 16,0 19 4-16,0 16-4 16,4 12 3-16,5 7 3 15,-6 5-2-15,1 3-1 16,-4 5-3-16,0-3 6 15,0-2-5-15,0-4-1 16,0-9 0-16,0-8 5 0,-4-7-5 16,1-5 3-16,-1-12 1 15,-1-2-8-15,5-7 9 16,0-2-8-16,0-5 8 16,0-1-5-16,0 0 3 15,0 0 5-15,0 0-8 16,0 0-2-16,0-7-25 15,0-13-22-15,0-6-33 16,0-7-113-16,0 1-96 16</inkml:trace>
  <inkml:trace contextRef="#ctx0" brushRef="#br0" timeOffset="130632.767">16263 3953 516 0,'0'0'74'15,"0"0"90"-15,0 0-49 16,0 0-10-16,0 0-29 16,0 0-30-16,0-13-17 15,0 11-8-15,34-2 11 0,8 2-1 16,8-2 4-1,6 0-16-15,6 1 8 0,-5 3-24 16,-8 0 0-16,-3 0-3 16,-12 0-4-16,-7 0-3 15,-8 5-65-15,-7 5 22 16,-8 7-26-16,-4-4-72 16,0 7-58-16,-4 3-215 15</inkml:trace>
  <inkml:trace contextRef="#ctx0" brushRef="#br0" timeOffset="130900.905">16159 4604 893 0,'0'0'120'16,"0"0"-113"-16,0 0 78 16,0 0-33-16,226-16 3 15,-159 7-32-15,6 6-13 16,-15-1-5-16,-8 2-7 16,-4 2 2-16,-12 0-63 15,-8 0-25-15,-3 0-148 16,-11 3-142-16</inkml:trace>
  <inkml:trace contextRef="#ctx0" brushRef="#br0" timeOffset="131251.497">17583 4198 356 0,'0'0'538'15,"0"0"-465"-15,0 0 22 16,0 0-38-16,0 0-30 15,0 0-8-15,60-7 0 16,-34 2 8-16,5 5-16 16,4 0-2-16,2 0-5 15,2 0-5-15,-5 0 1 16,-3 0-64-16,-16 15-82 16,-12-3-219-16</inkml:trace>
  <inkml:trace contextRef="#ctx0" brushRef="#br0" timeOffset="131416.741">17574 4456 957 0,'0'0'102'16,"0"0"3"-16,0 0-7 16,198 0-51-16,-148 0-20 15,-4 0-21-15,-4 0-6 16,1 0-21-16,-3 1-143 15,-4 5-278-15</inkml:trace>
  <inkml:trace contextRef="#ctx0" brushRef="#br0" timeOffset="132469.828">19359 3685 662 0,'0'0'82'16,"0"0"-8"-16,0 0 91 16,0 0-88-16,0 0-31 15,0 0-27-15,0 0-7 16,-7-8-11-16,7 22-2 16,0 16-7-16,0 13 8 15,0 10 3-15,0 8-1 16,0-1 1-16,-4 0 2 15,-5-7-9-15,9-12 11 0,0-9-13 16,0-8 6 0,0-5-35-16,13-9-90 15,6-8-91-15,-5-2-178 0</inkml:trace>
  <inkml:trace contextRef="#ctx0" brushRef="#br0" timeOffset="132723.782">19065 3673 737 0,'0'0'249'0,"0"0"-150"15,0 0-17-15,0 0-24 0,0 0 4 16,225-47-14-16,-153 40-22 15,10 5-21-15,-6 0-5 16,-4 0 0-16,-8 2-4 16,-6 0-35-16,-8 0-72 15,-20 0-43-15,-19 8-192 16</inkml:trace>
  <inkml:trace contextRef="#ctx0" brushRef="#br0" timeOffset="132940.727">19134 4278 1060 0,'0'0'100'0,"0"0"6"16,0 0-10-16,0 0-14 16,0 0-29-16,0 0-11 15,142-3-37-15,-96-1 2 16,14 4-7-16,9 0-16 15,7 0-54-15,7 0-134 16,-14 0-302-16</inkml:trace>
  <inkml:trace contextRef="#ctx0" brushRef="#br0" timeOffset="133720.693">20091 4281 665 0,'0'0'324'0,"0"0"-262"16,0 0-10-16,0 0-22 16,0 0-6-16,0 0-12 15,27-8 14-15,-4-4 1 16,0-4-7-16,-7-2 10 16,-6 2 21-16,-6 0-17 15,-4 3-18-15,0 4 10 16,0 0-12-16,0 6 7 15,-7 3-19-15,-23 0-2 16,-13 0 0-16,-13 28-15 0,-6 14 3 16,9 11 3-16,14-1 4 15,21-2 0 1,18-7 1-16,0-9 7 0,14-9-9 16,32-6 9-16,0-9-7 15,4-5 7-15,-4-5-3 16,-9 0 13-16,-2 0-8 15,-12 0 5-15,-3-5-9 16,-10-2-2-16,6-4-34 16,-5 1-39-16,5 3-66 15,1 1-133-15,3 2-241 16</inkml:trace>
  <inkml:trace contextRef="#ctx0" brushRef="#br0" timeOffset="134187.105">20450 4484 156 0,'0'0'391'0,"0"0"-331"16,0 0 49-16,0 0-47 16,0 0-15-16,0 0 76 15,90 0-16-15,-67-25-14 16,0-11-2-16,-3-9-24 16,-1-5-18-16,-5-3-20 15,-5 3-8-15,-5 10-19 16,-4 9 8-16,0 14-10 15,0 12 10-15,0 5-7 16,0 0 6-16,0 9-9 0,3 25-30 16,13 10 21-1,2 8 9-15,5-8 1 0,-4-8 3 16,-3-11-3 0,-5-15 2-16,-2-5-1 0,-2-5 0 15,4 0 3-15,8-7 0 16,8-18 16-16,8-6 7 15,-5-5-19-15,0 7 1 16,-11 7 0-16,-3 10 4 16,-9 10-11-16,-7 2 3 15,0 0 0-15,0 14-6 16,8 20 4-16,4 12-4 16,-1 4 13-16,4-5-13 15,0-9 9-15,-3-6-7 0,-1-6-4 16,1-7-7-16,2-5-52 15,6-4-71-15,6-8-119 16,-3 0-462-16</inkml:trace>
  <inkml:trace contextRef="#ctx0" brushRef="#br0" timeOffset="135071.865">22253 3752 563 0,'0'0'78'16,"0"0"-19"-16,0 161-22 15,0-100-33-15,0 2-4 16,3-8-2-16,10-6-18 15,-6-11-34-15,-4-10-7 16,3-10 23-16,-6-8-55 16,3-10-122-16</inkml:trace>
  <inkml:trace contextRef="#ctx0" brushRef="#br0" timeOffset="135260.18">22048 4009 837 0,'0'0'101'15,"0"0"62"-15,0 0-96 16,228 5-31-16,-129-5-20 16,12 0-16-16,-1 0-10 0,-15-7-302 15</inkml:trace>
  <inkml:trace contextRef="#ctx0" brushRef="#br0" timeOffset="136635.708">23992 4132 311 0,'0'0'392'0,"0"0"-347"16,0 0-4-16,31-108 29 15,-16 60-5-15,8-7-21 0,-4 1-18 16,-3-1-7-1,-2 3-16-15,-7 4-2 0,-2 7-2 16,-5 13 5-16,0 11-3 16,0 8 3-16,0 9 28 15,0 0 1-15,0 0-30 16,0 31-3-16,0 12-2 16,11 18 2-16,8 3 2 15,1 0 6-15,-2-6-5 16,1-14 2-16,-7-12-5 15,-1-16 5-15,-4-8-4 16,2-5 0-16,2-3 0 16,12-7 0-16,7-26 14 15,5-14 17-15,-1-3-1 16,-4 0-11-16,-7 6-10 0,-11 11-10 16,-1 18 0-1,-11 6 1-15,0 9 8 0,0 9 6 16,0 29-14-16,0 22-1 15,3 12 14-15,6-1 5 16,-2-8-10-16,6-11-7 16,-6-13 0-16,3-11-2 15,3-12 2-15,-6-8-2 16,-4-4 0-16,1-4-32 16,1 0-55-16,-1-12-62 15,-4-16-169-15</inkml:trace>
  <inkml:trace contextRef="#ctx0" brushRef="#br0" timeOffset="137306.704">25147 3584 643 0,'0'0'118'0,"0"0"4"15,0 0 0-15,0 0-58 16,0 0-11-16,0 0-17 15,0-9-2-15,0 9-13 16,0 14-14-16,0 23-3 16,0 19 2-16,0 10 8 15,-4 7-13-15,4 6 4 0,0-9-2 16,0-6-6-16,0-11-17 16,0-13 9-16,-3-10-12 15,3-8-2-15,0-10 4 16,0-8-31-16,0-4-77 15,0 0-80-15,0-10-84 16</inkml:trace>
  <inkml:trace contextRef="#ctx0" brushRef="#br0" timeOffset="137558.701">25341 3599 377 0,'0'0'457'0,"0"0"-400"0,0 0-39 16,0 0 40-16,20 140-19 15,-12-79-3-15,0-1-5 16,-5 1-14-16,-3-2-10 16,0-2-5-16,0-7-4 15,0-10-8-15,0-13-5 16,-3-6-16-16,-5-11-8 15,3-9-84-15,2-1-47 16,-4-4-130-16</inkml:trace>
  <inkml:trace contextRef="#ctx0" brushRef="#br0" timeOffset="137760.786">25136 3873 704 0,'0'0'80'0,"0"0"46"16,0 0-18-16,0 0-55 15,0 0-35-15,225-21-16 16,-195 19 3-16,-2 0-10 16,2-2-52-16,-3-4-118 15,-1-7-103-15</inkml:trace>
  <inkml:trace contextRef="#ctx0" brushRef="#br0" timeOffset="138209.702">25575 3188 594 0,'0'0'334'0,"0"0"-197"0,0 0-74 16,0 0 1-1,0 0-37-15,0 0-10 16,-4-11-15-16,15 10 0 0,19-1 1 16,12 2-2-1,-3 0 15-15,-12 0-12 0,-8 0 1 16,-5 0-2-16,-5 0 6 15,-5 0-7-15,-4 10-2 16,0 4 0-16,0 7 0 16,0 6 5-16,-4 3 1 15,-15 1 12-15,-1-1-13 16,4-7 12-16,13-5-14 16,3-4-6-16,0-4 6 15,0-3-6-15,26 1 2 16,1-4-6-16,5-2 6 0,5 2-1 15,2-4-1 1,1 0-20-16,3 0-60 0,-1 2-10 16,-4 4-123-16,-3 0-319 15</inkml:trace>
  <inkml:trace contextRef="#ctx0" brushRef="#br0" timeOffset="140206.663">16488 6338 501 0,'0'0'224'0,"0"0"-152"16,0 0 14-16,0 0-10 15,0 0-23-15,0 0-5 16,0 0-9-16,0-6-27 16,0 6 3-16,0 0-8 15,0 2 6-15,0 28-12 0,0 19 10 16,0 15 2 0,0 16 2-16,0 6-15 15,0 0 1-15,0-8-2 0,0-12-22 16,0-13 8-16,0-19-3 15,0-14-7-15,7-14-63 16,9-6-47-16,3-19-48 16,8-20-41-16,-1-13-28 15</inkml:trace>
  <inkml:trace contextRef="#ctx0" brushRef="#br0" timeOffset="140418.002">16713 6336 670 0,'0'0'82'16,"0"0"37"-16,0 0-37 0,0 0-64 16,0 0 25-16,0 150-3 15,7-83-24-15,1 2-11 16,0-6 0-16,2-3-3 16,-1-9-4-16,-2-13-22 15,0-12-35-15,-2-10-36 16,-5-12-38-16,0-4-73 15,0 0-59-15</inkml:trace>
  <inkml:trace contextRef="#ctx0" brushRef="#br0" timeOffset="140594.748">16449 6643 635 0,'0'0'148'0,"0"0"14"16,0 0-18-16,0 0-58 15,0 0-47-15,233-42-16 16,-176 42-16-16,-4 0-7 16,0 2-47-16,-7 12-113 15,-14 0-362-15</inkml:trace>
  <inkml:trace contextRef="#ctx0" brushRef="#br0" timeOffset="141453.68">17316 6707 850 0,'0'0'68'0,"0"0"-67"15,0 0 77-15,0 0-19 16,235 0-35-16,-159 0-17 15,-7 0-4-15,-4 0-6 0,-15-2-82 16,-13-1-55-16,-9-2-21 16,-13-1-190-16</inkml:trace>
  <inkml:trace contextRef="#ctx0" brushRef="#br0" timeOffset="141701.016">17738 6603 581 0,'0'0'219'15,"0"0"-142"-15,0 0-14 16,0 0-52-16,0 0-5 16,0 0 65-16,123 31-34 15,-86-10-9-15,-9 3-6 0,-17 4-2 16,-8-1 6 0,-3 0 16-16,0 0-7 0,-23-5 1 15,-7-3-5-15,-4-2-22 16,8-4 2-16,6-5-11 15,8 1-7-15,12-3-47 16,0-2-82-16,4-2-152 16,38-2-202-16</inkml:trace>
  <inkml:trace contextRef="#ctx0" brushRef="#br0" timeOffset="142096.762">18584 6811 778 0,'0'0'256'16,"0"0"-228"-16,0 0-2 16,0 0 7-16,0 0-26 15,0 0 9-15,142 85-5 16,-104-85 6-16,-4 0 8 15,-4-14-6-15,-2-14 0 16,-13-9-18-16,-8-2 10 16,-7-5-8-16,0 3-3 15,-4 3-3-15,-29 5 1 16,-10 8-5-16,-3 9 7 0,-3 13 12 16,8 3-3-16,2 6-9 15,9 23-4-15,10 11 3 16,17 4-28-16,3-6-4 15,0-4-15-15,26-7 3 16,8-13-60-16,-2-8-39 16,-6-6 33-16,-3-3-45 15,0-22-48-15</inkml:trace>
  <inkml:trace contextRef="#ctx0" brushRef="#br0" timeOffset="144302.092">18814 6178 796 0,'0'0'129'15,"0"0"-107"-15,-4 110-9 16,4-45 16-16,8 3 35 16,11 2-24-16,0 2-1 15,-1-4-21-15,-2-6-12 16,0-12-4-16,-5-11 5 15,1-15-1-15,-1-11-4 16,4-7-4-16,3-6 3 16,14 0-2-16,9-15-18 15,5-13-8-15,-4-2-42 0,-8 1-65 16,-11 11 43-16,-11 6 91 16,-5 10 68-16,-7 2-61 15,0 2 58-15,0 27 30 16,0 9-54-16,0 4-21 15,0-6-15-15,0-8-5 16,4-10-1-16,22-10 0 16,13-8 2-16,4-2-2 15,1-28 5-15,-5-11 5 16,-6-5-7-16,-6 1 9 16,-4 1-10-16,-4 3 7 15,1 9-8-15,3 10-5 16,0 11 1-16,3 11-1 15,-3 0 1-15,11 14-10 16,1 19 13-16,-8 5-2 0,-4 2 3 16,-16 0 1-16,-7-1-1 15,0-4 5-15,0 0 5 16,-23-7 19-16,-14-5 7 16,-2-9 14-16,0-5-28 15,5-5-6-15,11-4-16 16,4 0 9-16,15 0-4 15,4 0-5-15,0 0 0 16,0-8-15-16,23-1 14 16,7 0-5-16,6-5 3 15,5 2 1-15,1-3-3 16,0-1 0-16,-4-2-6 16,0-5-2-16,-4-5-17 15,5-7 24-15,-12-6-6 16,3-8 7-16,-7-7 9 0,0-6-4 15,-7-5 0-15,-9-1 13 16,-7-2 5-16,0 1-15 16,-11 8 1-16,-24 9-2 15,1 15 12-15,4 18-8 16,7 15 25-16,3 4 12 16,1 18-43-16,8 29-1 15,6 14-2-15,5 16 1 16,5 10 0-16,33 10 0 15,4-3 4-15,-5-8-1 0,6-16 2 16,-4-20 5 0,-9-15 6-16,0-16 3 0,-11-10-1 15,4-9-10-15,0 0 8 16,4-13 2-16,3-9 7 16,-4 1-19-16,-6 5 0 15,-10 7-4-15,-1 9 0 16,-5 0-7-16,6 0-5 15,3 21 12-15,10 4 0 16,7 0 5-16,-4-7 0 16,10-5-3-16,-6-9 0 15,-4-4-1-15,1 0-1 0,-1 0 2 16,-6-16 3-16,-1-9-2 16,-8-8 1-16,-8 0-2 15,-3-4-4-15,0 2-5 16,0-2 5-16,-26 5-4 15,-11 6 3-15,-2 8-5 16,5 14 8-16,-1 4-3 16,1 12 2-16,4 20-1 15,4 10 2-15,13-4-7 16,13-1 9-16,0-9-4 16,13-9-3-16,24-6 4 15,5-12-1-15,-1-1-2 16,5-4 0-16,3-20 8 15,-3-6-6-15,0-6 2 16,-7 0 0-16,-5 5-3 0,-8 2 3 16,-6 14-6-16,-13 4 6 15,-3 11-2-15,-4 0-3 16,0 18-6-16,0 16 11 16,0 7 23-16,0-8-17 15,0-3 4-15,8-10-8 16,7-8 0-16,11-6-2 15,9-6 0-15,8 0 3 16,1-18-3-16,6-8 0 16,-8-2-9-16,-7-1 7 15,-8 2 1-15,-4 7 1 16,-9 4 0-16,-5 10 0 0,-5 6-1 16,-4 0-3-16,0 2 1 15,3 22 3-15,4 4 24 16,6 2-21-16,1-6 4 15,5-7-7-15,1-8 0 16,6-2-2-16,1-7 0 16,6 0 2-16,6-4 2 15,4-19-2-15,-3-4-2 16,-1-8 2-16,-9 1-6 16,-3 4 5-16,-8 4 0 15,-12 3 1-15,-7 12 2 16,0 5 1-16,0 6 8 15,-14 0 9-15,-25 15-7 16,2 16-8-16,-5 7-3 0,15 0 0 16,8-1-1-16,19-8 6 15,0-5-4-15,0-3-6 16,39-10 3-16,1-2-4 16,10-8 2-16,-4-1-5 15,3 0-13-15,-3-16 10 16,-3-2 7-16,-13 2-3 15,-7 6 6-15,-16 2 0 16,-4 8 8-16,-3 0 4 16,0 0 8-16,0 0-13 15,9 2 3-15,-2 13-9 16,6 5 0-16,4-2 3 16,3-5-3-16,3-2 1 0,3-3 0 15,5-4-2-15,4-4 1 16,-1 0 4-16,1 0-4 15,-1-18 2-15,-4 0-2 16,-4 0 0-16,-6-1-2 16,-8 5 3-16,-5 7-2 15,-3 2 0-15,-4 5 4 16,0 0 4-16,0 0 4 16,0 0-10-16,0 12 0 15,0 7-2-15,0-2 3 16,10-1 0-16,3-4-2 15,6-3-2-15,4-9 1 16,0 0-1-16,7 0 0 0,4-9 1 16,5-12 0-16,-6-3-15 15,-6-7 11-15,-11 0-15 16,-9-1 16-16,-7-1-7 16,0 5 8-16,-30 3 1 15,-16 8 0-15,-7 7 2 16,3 10 6-16,-3 0 15 15,7 18-19-15,4 16 3 16,12 4-4-16,17-2-4 16,13-4 1-16,0-6-3 15,43-8 0-15,22-6 4 16,15-9 0-16,12-3 1 0,-6 0-4 16,-10 0 10-1,-14-9-14-15,-23-4-16 0,-21-8-22 16,-18-5-67-16,0-2-46 15,-11-4-49-15,-38 2-166 16</inkml:trace>
  <inkml:trace contextRef="#ctx0" brushRef="#br0" timeOffset="144446.614">22005 6485 600 0,'0'0'420'16,"0"0"-358"-16,0 0-41 15,0 0-19-15,0 0 9 16,0 0-6-16,-103 22 7 15,130-22-12-15,-4 0-2 0,-12-6-50 16,-11-4-137-16,0 3-179 16</inkml:trace>
  <inkml:trace contextRef="#ctx0" brushRef="#br0" timeOffset="144822.693">19313 6173 193 0,'0'0'849'0,"0"0"-779"16,0 0-21-16,0 0 50 16,0 0-30-16,0 0-31 15,-20 0-11-15,20 0-27 16,36 0 0-16,33 0 8 15,21-6-19-15,9-1 10 16,2 0-71-16,-18 2-84 0,-26 3-147 16</inkml:trace>
  <inkml:trace contextRef="#ctx0" brushRef="#br0" timeOffset="145157.647">20080 6431 674 0,'0'0'461'0,"0"0"-429"0,0 0 23 16,0 0-17-16,0 0 2 15,0 0-33-15,84-64 11 16,-45 35-9-16,-9 7-7 15,-4 6 2-15,-12 8-3 16,-5 7 22-16,2 1-20 16,5 0 10-16,14 19-7 15,9 9 40-15,1 4-17 16,-4-2-7-16,-6-8-14 16,-4-5-8-16,4-9 0 15,6-8-29-15,4 0-47 16,15-12-105-16,-2-16-196 15</inkml:trace>
  <inkml:trace contextRef="#ctx0" brushRef="#br0" timeOffset="145797.782">18993 6444 950 0,'0'0'156'0,"0"0"-100"0,0 0 63 16,0 0-62-16,0 0-12 15,0 0-36-15,53-15-9 16,-30 13-25-16,9-3-112 15,-2 1-161-15</inkml:trace>
  <inkml:trace contextRef="#ctx0" brushRef="#br0" timeOffset="146871.159">23417 6753 229 0,'0'0'698'0,"0"0"-579"15,0 0-98-15,0 0-16 16,0 0 4-16,0 0 5 0,0 0-8 16,30 57-3-1,9-57-3-15,10 0 7 0,-5-7-7 16,2-14 0-16,-7-12 4 16,-12-5-4-16,-17-1 2 15,-10-4 2-15,0 6-3 16,0 8 20-16,-3 7 14 15,-15 10 4-15,-5 11-15 16,-3 1-2-16,-6 8-22 16,-2 31-8-16,4 11-15 15,7 10-26-15,11-2-2 16,12-9-52-16,0-18-125 16,3-16-246-16</inkml:trace>
  <inkml:trace contextRef="#ctx0" brushRef="#br0" timeOffset="147370.523">23816 6184 419 0,'0'0'82'0,"0"0"55"16,0 0 6-16,0 0-5 16,0 0-40-16,0 0-72 15,0 27-13-15,0 50 1 16,0 3 5-16,0 0-6 15,20 0 12-15,6-13-21 16,1-15 5-16,3-18-6 16,-7-20 1-16,9-12-2 0,-6-2 2 15,8-8-1-15,-7-18 2 16,-4-6 2-16,-8 2-5 16,-11 7 6-16,0 10-6 15,-4 9 4-15,0 4 20 16,0 0-5-16,0 14-4 15,0 16-16-15,0 4 2 16,7-1-1-16,16-12-4 16,3-11 3-16,1-8-2 15,1-2-1-15,2-2 2 16,-7-23 2-16,-5-10-1 16,-6-5-1-16,-12-6-4 15,0 2-1-15,0 2 3 0,-7 6-1 16,-25 8 6-1,-1 10 4-15,-1 7 10 0,-1 11-5 16,8 0-6 0,4 13-6-16,12 14-8 0,11 3-6 15,0-1-33-15,34-5-10 16,28-6-9-16,5-8-148 16,9-5-134-16</inkml:trace>
  <inkml:trace contextRef="#ctx0" brushRef="#br0" timeOffset="147798.623">25327 6397 491 0,'0'0'326'0,"0"0"-274"15,0 0-27-15,0 0-25 16,0 0 2-16,0 0 18 16,23-109 35-16,-23 93 14 15,0 0-30-15,0 7 7 16,-9 2 5-16,-17 7 16 0,-15 0-13 15,-17 21-45-15,-3 21-6 16,0 11-1-16,15 12 5 16,15 0 4-16,21 0-4 15,10-9-4-15,0-14 1 16,37-12-4-16,5-12-1 16,-3-12-1-16,-5-4 4 15,-7-2-7-15,-1 0 3 16,-6 0-13-16,3-6-86 15,-4-8-57-15,-1-2-382 16</inkml:trace>
  <inkml:trace contextRef="#ctx0" brushRef="#br0" timeOffset="148265.462">25578 6669 1062 0,'0'0'73'0,"0"0"-46"16,0 0-9-16,27-106 14 16,8 60 1-16,-1-6-8 15,-1-4 0-15,-6-3-13 16,-8 6 19-16,-3 9-8 16,-9 15 11-16,-3 11-18 15,1 12 11-15,-5 6-20 0,0 0-2 16,0 26-5-1,0 20-4-15,0 10 4 0,7 2 0 16,4-9-2-16,1-12 9 16,2-11-12-16,6-13 5 15,-1-13 0-15,11 0 0 16,9-10 0-16,2-23 7 16,-2-4-4-16,-9-3 3 15,-7-1-5-15,-11 11 22 16,-5 8-13-16,-3 10 11 15,-4 10 3-15,0 2 7 16,0 8-16-16,0 28-9 0,0 14-5 16,-7 8 3-1,3 0-8-15,4-4 4 0,0-7-12 16,0-8-60-16,0-14-39 16,27-11-123-16,7-14-76 15,-4 0-370-15</inkml:trace>
  <inkml:trace contextRef="#ctx0" brushRef="#br0" timeOffset="148684.687">27039 6507 703 0,'0'0'341'0,"0"0"-286"16,0 0-9-16,-62 108 22 15,62-82-2-15,0-4-43 16,9-4-11-16,21-8-9 15,4-6-1-15,5-4-1 16,-2-2 0-16,5-24-1 16,-3-10 2-16,-9-6-4 0,-7-2 6 15,-15 0-4 1,-8 2 1-16,0 1-2 0,-11 8 3 16,-24 8 4-16,-8 12-4 15,-1 13-2-15,-2 0-7 16,3 20-36-16,13 11-15 15,21 6-40-15,9-1-120 16,0-2-238-16</inkml:trace>
  <inkml:trace contextRef="#ctx0" brushRef="#br0" timeOffset="149225.688">27039 6507 932 0,'236'85'183'0,"-231"-82"-160"16,6-1-16-1,8 2-3-15,4-2 8 0,4 2-2 16,3-4 5-16,-4 0-10 16,9 0 7-16,-4-15-11 15,-8 2 23-15,-4 3-7 16,-12 4-3-16,-3 4 19 16,-1 2 6-16,-3 0 9 15,0 2-28-15,0 19 2 16,0 6-20-16,0 3 6 15,13-4-3-15,1-7-2 16,5-3 3-16,4-11 1 0,7-5 3 16,6 0-1-1,4-2 8-15,3-19-11 0,3-6 2 16,-13 1-5-16,-6 4 3 16,-15 5-5-16,-5 10 1 15,-3 3 2-15,-4 4 6 16,0 0 15-16,0 0-22 15,0 0 3-15,0 0-3 16,3-3-6-16,-3-6 3 16,0-5 0-16,0-2 2 15,0-4-2-15,0 2 0 16,-14-4-3-16,-21 4 3 16,-6 4-12-16,-5 6 8 15,-3 4-2-15,6 4 3 16,13 0 2-16,11 0-2 0,15 13 3 15,4 4-8-15,30 3 4 16,39-2 0-16,20-8 1 16,4-6 2-16,-1-4-39 15,-3 0-80-15,-13-12-147 16</inkml:trace>
  <inkml:trace contextRef="#ctx0" brushRef="#br0" timeOffset="152186.607">28960 6316 334 0,'0'0'328'16,"0"0"-258"-16,0 0-55 15,0 0 3-15,0 0-2 16,0 111 20-16,0-63-9 15,0 6 31-15,0 12-15 16,-3 2-16-16,-13 4 3 16,2-5-30-16,-2-10 7 15,5-13-7-15,2-19 7 0,6-11 9 16,3-10 12 0,0-4-4-16,0-6 7 0,0-30 3 15,12-16-6-15,15-11 8 16,3-3-35-16,0 0-1 15,2 1 7-15,-6 9-12 16,-8 14 5-16,-2 19-6 16,-13 15 3-16,-3 8 1 15,4 0-9-15,1 18-31 16,2 18 34-16,0 10 7 16,-3-4-2-16,5-8-5 15,-2-7 2-15,3-15 0 16,13-9 2-16,9-3-7 15,5-6-9-15,9-20 19 16,0-8-32-16,-8 0-31 0,-7 6 10 16,-16 10 45-16,-7 11 9 15,-8 4 4-15,0 3 36 16,0 0 11-16,0 17-27 16,0 12-24-16,0 3 1 15,0 1 1-15,0-2 0 16,11-7 2-16,1-6-2 15,6-10-1-15,5-6 1 16,4-2-1-16,8-2 1 16,-5-24 3-16,4-6-4 15,-11-8 0-15,-4-6-1 16,-3 1-2-16,-12-2-4 0,-4 5 2 16,0 6 4-16,0 7 0 15,-20 11 9-15,-10 10-4 16,-5 8 1-16,-2 2 7 15,-2 29-13-15,1 9 0 16,12 4-2-16,14-2-1 16,12-13-2-16,0-10-19 15,38-15-27-15,19-4-28 16,12-18 17-16,4-14 45 16,-8-5-9-16,-12 6 26 15,-12 3 21-15,-18 6 55 16,-11 13 4-16,-5 5-34 15,-7 4-5-15,0 7-23 16,0 18-7-16,0 13-9 16,0 3-3-16,0-2 4 0,0-8-3 15,0-9 0-15,0-11-1 16,27-11-2-16,8 0-26 16,9-7 6-16,8-21-6 15,-3-1-20-15,-5-5 17 16,-5 5 32-16,-16 3 1 15,-3 9 26-15,-13 9-1 16,0 7 0-16,-7 1 3 16,3 0-13-16,-3 19-2 15,6 12 16-15,1 4-6 0,3 1-19 16,6-11 3 0,0-6-6-16,-2-11 8 0,2-5-3 15,7-3-2-15,7-11 15 16,9-28 7-16,2-15 4 15,-2-9-24-15,-2-6 3 16,2-4-10-16,-9-4-3 16,-3-7 3-16,-8-1 1 15,-15-2-1-15,-4 3-9 16,0 18 7-16,-7 16-4 16,-13 24 6-16,6 16 19 15,-2 10 21-15,-3 28-19 16,4 28-21-16,-4 24-1 15,10 17-2-15,9 4 3 16,0 2 0-16,0-9-1 0,0-20-20 16,9-20 15-16,5-20 0 15,2-18 4-15,4-11 2 16,6-5-7-16,4-5 6 16,5-16 0-16,-4-2-2 15,-8 4 5-15,-13 8-4 16,-3 7 3-16,-7 4-1 15,6 0 0-15,-3 24 0 16,4 11 9-16,6 7 9 16,-3-2-5-16,10-9-8 15,-1-6-2-15,-1-8-3 16,1-10 0-16,1-7 3 0,3 0-3 16,3 0 7-1,8-24 2-15,5-8-4 0,-6-2-2 16,-10-2 1-16,-7 0-1 15,-16 1 4-15,0 1-7 16,0 4 1-16,-12 6 4 16,-15 9-3-16,1 10 24 15,3 5 3-15,-4 0-13 16,1 17-14-16,3 7-4 16,9 2-4-16,8-7-7 15,6-5-20-15,0-8-1 16,0-6-4-16,0 0-53 15,16-10 3-15,4-18-14 16,-13-10-155-16,-7-4-223 16</inkml:trace>
  <inkml:trace contextRef="#ctx0" brushRef="#br0" timeOffset="152346.835">30264 5978 742 0,'0'0'108'15,"0"0"-19"-15,0 0-60 16,0 0-23-16,0 0 55 16,214-26-25-16,-102 2-36 15,-13-1-59-15,-13 1-102 0</inkml:trace>
  <inkml:trace contextRef="#ctx0" brushRef="#br0" timeOffset="153940.597">18600 8325 3 0,'0'0'720'15,"0"0"-688"-15,0 0 11 16,0 0-1-16,0 0-11 16,0 0-10-16,0 0-7 15,76 81 17-15,-46-83 5 0,-2-20-11 16,-1-9 12-1,-9-8-29-15,-2-7 9 0,-13-2-15 16,-3-1 9-16,0 6 1 16,-7 8 2-16,-23 9 1 15,-9 12 4-15,2 12 10 16,-13 2-23-16,4 27-6 16,0 22-14-16,16 9 2 15,18 2-7-15,12-6-4 16,0-9-24-16,30-15-63 15,19-14-13-15,-3-14-19 16,0-2-81-16,-12-8-3 16</inkml:trace>
  <inkml:trace contextRef="#ctx0" brushRef="#br0" timeOffset="154283.945">18818 7722 522 0,'0'0'178'0,"0"0"-44"16,0 0-78-16,0 0-43 16,0 141-4-16,0-68 40 15,3 2 10-15,24-4-7 16,3-4-36-16,5-15 3 16,7-14-1-16,-1-14-17 15,2-15 7-15,3-9-8 16,0-4 4-16,-9-26-2 0,-5-5 6 15,-18 0-3-15,-14-4 22 16,0 5 13-16,-4 6-12 16,-26 10-8-1,0 12 15-15,-2 6 12 0,2 4-27 16,4 30-18-16,6 11-2 16,20 8-4-16,0 1-33 15,16-5-42-15,37-12-43 16,13-10-149-16,6-13-451 15</inkml:trace>
  <inkml:trace contextRef="#ctx0" brushRef="#br0" timeOffset="155490.93">19897 8245 788 0,'0'0'181'15,"0"0"-144"-15,0 0-10 16,0 0 14-16,76-104-13 16,-64 64 15-16,-1 0-7 15,-4-2-21-15,5 8 21 0,-1 6-16 16,1 9 12-1,-5 9-20-15,0 7-9 0,2 3-3 16,2 0-8-16,8 6-5 16,4 13 13-16,4 8-4 15,-8 1 10-15,-8 5-9 16,-11 4 9-16,0 3-5 16,0 0 5-16,0 2 21 15,0-1-13-15,0-5-4 16,0-9 1-16,26-3-7 15,13-9-3-15,4-8 2 16,6-7-6-16,8 0 2 16,-4-1-8-16,0-21-13 15,-4-6-19-15,-13-2 4 0,-10 6 1 16,-12 7 17-16,-8 10 19 16,-6 7 2-16,0 0 37 15,0 15 10-15,-32 15-46 16,9 7-2-16,16-1 11 15,7-4-11-15,0-10 0 16,23-8 3-16,19-11-8 16,4-3 9-16,0 0-9 15,-5-21 7-15,-6-11-6 16,-8-9 0-16,-16 0 2 16,-3-6 0-16,-8 1 0 15,0 6-2-15,0 4 6 16,-28 7-3-16,-6 2 2 15,-8 11 1-15,1 10-1 0,-1 6 5 16,6 0-7-16,15 22-2 16,9 7-1-16,12 6-4 15,0-3 6-15,26-7-1 16,24-8 0-16,12-11-1 16,-2-6 2-16,2 0 0 15,-6-22 1-15,-2-12 0 16,-8-6 1-16,-4-10 3 15,-8-2-2-15,-4 0-2 16,-7-4 3-16,-4 3-2 16,-12 1 0-16,-7 4 11 15,0 4-3-15,0 12-3 16,-14 9 16-16,-5 16-11 0,-1 7 28 16,1 24-25-16,1 26-14 15,2 20-6-15,13 14 5 16,3 11 1-16,0 3 0 15,0-2-1-15,10-10 8 16,17-22-13-16,-4-24 10 16,0-19-6-16,0-18 4 15,0-3 2-15,7 0 8 16,5-15 2-16,-5-8-4 16,-10 4-3-16,-10-2 3 15,-1 11-8-15,-9 7 9 0,0 3-6 16,0 0 3-1,0 0-6-15,0 22 3 0,11 3-4 16,5 5-1-16,7-4 3 16,3-9-2-16,11-7-1 15,2-10 4-15,7 0 0 16,0-4-4-16,0-20 7 16,-9-6-2-16,-10-5-2 15,-15 0 2-15,-12-4-1 16,0 5 0-16,-12 0-2 15,-25 8-2-15,-13 4 4 16,-5 10-9-16,6 8 0 16,5 4-7-16,5 14-26 15,12 16-18-15,11 8-21 0,16 2-35 16,0-2-31-16,16-6-209 16</inkml:trace>
  <inkml:trace contextRef="#ctx0" brushRef="#br0" timeOffset="156062.629">21642 8336 596 0,'0'0'156'0,"0"0"-81"16,0 0 57-16,0 0-48 15,0 0-62-15,218-107-21 16,-172 71 6-16,-4 0-1 16,-8 1-6-16,-4 1 4 15,-7 11-3-15,-7 7-1 16,-9 8 9-16,-7 8 3 0,0 0 19 15,0 0 15-15,0 0-2 16,0 0-5-16,0 0-10 16,-7 6-4-16,-19 12-22 15,-1 5 13-15,-3 11-1 16,3 7 8-16,8 3-16 16,15 0 10-16,4-6-12 15,4-8-3-15,33-11-4 16,13-6 6-16,-1-10-9 15,1-3-10-15,-1 0 7 16,1-18-4-16,-15-8 10 16,-5 1-3-16,-10 6 5 15,-17 4 1-15,1 9 20 16,-4 4 17-16,0 2-20 0,0 0 16 16,0 4-24-16,0 18-2 15,0 2-5-15,0 1-3 16,19-7 0-16,8-7-6 15,6-4 5-15,3-7 2 16,-3 0-5-16,-3 0 9 16,-1-18-6-16,-6-8 1 15,-16-6-2-15,-7-4 1 16,0-1 1-16,-13 6 0 16,-24 2 1-16,-5 9-1 15,-8 8-3-15,1 10 2 16,3 2-21-16,16 2-17 15,14 21-41-15,16 4-78 0,0 1-84 16,9 0-310-16</inkml:trace>
  <inkml:trace contextRef="#ctx0" brushRef="#br0" timeOffset="156540.876">22569 8288 230 0,'0'0'534'15,"0"0"-465"-15,0 0 68 16,0 0-46-16,0 0-52 15,214-37-20-15,-164 11-9 16,-4 0-5-16,-16 1-2 0,-7 2-3 16,-20 7 36-1,-3 7 55-15,0 9-12 0,0 0 1 16,-10 6-31-16,-13 21-47 16,0 3-1-16,19 5-1 15,4-8-1-15,0-4-1 16,15-8 1-16,20-7-4 15,-2-5 5-15,-2-3 1 16,0 0 0-16,3-8 13 16,-4-16-12-16,0-5 5 15,-2-5-5-15,-13-3 3 16,-12-6 3-16,-3 3-8 16,0 0 6-16,-14 2-5 15,-28 2 22-15,-15 3-5 16,-12 5 5-16,3 6-7 0,6 6 2 15,18 4-8-15,19 6-9 16,16 2-1-16,7-3-4 16,0-8-2-16,30-7-25 15,23-6 28-15,5 0-6 16,-5 0 4-16,-7 5-9 16,-12 2-12-16,-11 11-20 15,-12 5-10-15,-11 5-29 16,0 0-82-16,-23 13-34 15,-30 14-263-15</inkml:trace>
  <inkml:trace contextRef="#ctx0" brushRef="#br0" timeOffset="156708.576">22371 8105 631 0,'0'0'180'0,"-106"158"-72"16,80-74-48-16,17 1-4 15,9-5-20-15,0-4-23 16,0-15-9-16,16-16-3 15,-6-18 10-15,-4-19-10 16,4-8 1-16,-6-4-2 16,-1-28-60-16,-3-12-241 15</inkml:trace>
  <inkml:trace contextRef="#ctx0" brushRef="#br0" timeOffset="156962.534">20678 7632 1150 0,'0'0'123'15,"206"-25"-23"-15,-76 14-28 16,-4 3-44-16,-4 2-28 0,-3 3-19 16,-10-1-97-1,-24-2-371-15</inkml:trace>
  <inkml:trace contextRef="#ctx0" brushRef="#br0" timeOffset="161959.324">5383 11215 141 0,'0'0'650'15,"0"0"-602"-15,0 0 3 16,0 0 4-16,0 0-29 15,0 0 22-15,0 0 12 16,-4-16-9-16,4 16-11 16,0 0 17-16,0 0-19 15,0 0 2-15,0 0-25 16,0 0 4-16,0 15-19 0,0 20-10 16,0 22 8-1,0 13 2-15,0 4-1 0,0 2-24 16,0-6-13-16,0-8-45 15,0-8 38-15,0-15-8 16,0-18-7-16,0-6-105 16,0-13-6-16,0-2-206 15</inkml:trace>
  <inkml:trace contextRef="#ctx0" brushRef="#br0" timeOffset="162192.093">5238 11281 998 0,'0'0'66'0,"0"0"-55"16,0 0 1-16,0 0-11 16,0 0 63-16,0 0-24 15,244-8-4-15,-186 8-34 16,-5 0 1-16,-10 0-3 15,-6 0 0-15,-11 0-43 16,-6 6-71-16,-17 4-168 16</inkml:trace>
  <inkml:trace contextRef="#ctx0" brushRef="#br0" timeOffset="162412.538">5135 11869 473 0,'0'0'681'0,"0"0"-603"16,0 0 12-16,0 0 3 15,0 0-35-15,0 0-42 16,66 0 10-16,-36 0-26 16,5 0 1-16,2 2-1 15,9-2-40-15,4 0-69 16,-4 0-94-16,-9-5-237 15</inkml:trace>
  <inkml:trace contextRef="#ctx0" brushRef="#br0" timeOffset="162618.568">6078 11547 814 0,'0'0'349'0,"0"0"-341"16,0 0 4-16,0 0 36 16,0 0 11-16,225 7-43 15,-172-3-9-15,0 2-7 16,-7 2-67-16,-11 4-119 16,-21-3-445-16</inkml:trace>
  <inkml:trace contextRef="#ctx0" brushRef="#br0" timeOffset="162799.83">6119 11899 1304 0,'0'0'95'16,"0"0"-84"-16,0 0 59 16,0 0-37-16,0 0-1 15,0 0-21-15,230 0-11 16,-158 2-4-16,8 6-88 15,-11-2-180-15,-16-5-497 16</inkml:trace>
  <inkml:trace contextRef="#ctx0" brushRef="#br0" timeOffset="173401.877">5676 9821 505 0,'0'0'225'16,"0"0"-221"-16,0 0-2 15,0 0-4-15,0 0 14 16,0 0-5-16,46-28 5 15,-33 13 47-15,-3-10-32 16,-3-3 6-16,-1 0-5 16,-6 2-22-16,0 4-4 15,0 8 5-15,0 8-14 16,-13 3-3-16,-10 3-12 16,0 11-7-16,0 21-13 15,0 17 11-15,9 8 28 16,11 10-1-16,3 3 4 0,0-6-6 15,0-8 12-15,26-10-8 16,4-10 6-16,4-13-2 16,1-14-2-16,-1-9 5 15,-4 0 25-15,5-9-8 16,2-20 0-16,2-5-20 16,-5-6-4-16,-2 0-17 15,-18 3 7-15,-5 14 2 16,-6 8 7-16,-3 8 6 15,0 7 7-15,0 0 59 16,0 12-32-16,0 20-35 16,0 6 1-16,0 0-2 15,0-6 2-15,11-8-6 0,12-6-3 16,0-6 6-16,-4-8-2 16,-4-4 5-16,1 0 5 15,7-8 9-15,7-19 24 16,-4-10-31-16,6-9 13 15,-9-2-21-15,-5-7 5 16,-6 0-7-16,-5-2 1 16,-7-1-3-16,0-2 4 15,0 4-7-15,-19 6 4 16,-8 10-3-16,8 16 2 16,5 13 1-16,1 9 1 15,3 2-2-15,2 0-11 16,3 15-21-16,2 13 28 15,3 10-1-15,0 8 4 0,0 2 6 16,0 7 12-16,8 5 18 16,14-5-15-16,10 4-4 15,-2-5-5-15,0-6-9 16,5-8 7-16,-12-12-14 16,-2-8 14-16,-1-12-14 15,-4-8 5-15,3 0-4 16,8 0-15-16,-1-16 17 15,1-7 2-15,-8-4 2 16,-8 3-5-16,-8 4 11 16,-3 8-12-16,0 7 13 15,0 5 4-15,0 0 2 16,0 0-13-16,0 19-5 0,9 3 0 16,9 2 3-16,5-3 0 15,0-6-4-15,-4-5 12 16,-3-8-11-16,-2-2 13 15,2 0-14-15,0 0 10 16,7-10-4-16,-2-7 1 16,-1-6 2-16,-1 4-5 15,-8 6 8-15,-2 7-10 16,-6 4 13-16,-3 2-6 16,0 0-3-16,4 10 10 15,-1 10-9-15,6 2 9 16,2 0 8-16,-1-2-14 0,6-7-4 15,-3-5 5-15,4-8-6 16,6 0 5-16,13 0-8 16,5-13-1-16,-3-11 5 15,5-2-1-15,-17 4 5 16,-3 7-7-16,-12 7 8 16,-7 3-8-16,-4 5 9 15,0 0 9-15,0 0-10 16,0 13 5-16,0 10-9 15,0 4 11-15,3-2-5 16,13-5 2-16,3-8-7 16,1-8 0-16,-2-4-2 15,5 0 4-15,0 0 4 16,8-2-7-16,0-9 2 0,-5-1-3 16,1-1 0-16,-17 5-4 15,3 4 10-15,-6 4-15 16,-7 0 17-16,3 0-16 15,-3 0 11-15,0 0-3 16,6 0 0-16,4 2 0 16,10 6-3-16,-1 2 12 15,2-4-12-15,8 0 6 16,-6-4-1-16,-2-2 2 16,2 0-2-16,0 0-1 15,3 0 3-15,6-16 2 0,-2-8-3 16,-3-6 1-16,-4-3 1 15,-7-4-2-15,-13-1 4 16,-3-4-6-16,0 3-1 16,-16 2 0-16,-30 5-2 15,-7 13-13-15,-7 13-2 16,-5 6 1-16,8 19-8 16,2 20-23-16,25 10 15 15,27 1-38-15,3-6-109 16,10-10-86-16</inkml:trace>
  <inkml:trace contextRef="#ctx0" brushRef="#br0" timeOffset="174625.746">6402 9796 830 0,'0'0'265'16,"0"0"-141"-16,0 0 18 16,0 0-93-16,0 0-32 15,0 0-17-15,3-3-4 16,-3 3-19-16,4 0-86 16,-1 0-63-16,-3 0-351 0</inkml:trace>
  <inkml:trace contextRef="#ctx0" brushRef="#br0" timeOffset="174873.077">5867 9859 1074 0,'0'0'119'16,"0"0"-44"-16,0 0-29 15,0 0-46-15,0 0-44 16,0 0-11-16,122-13-84 16,-86 4-401-16</inkml:trace>
  <inkml:trace contextRef="#ctx0" brushRef="#br0" timeOffset="177337.2">7808 9328 382 0,'0'0'321'15,"0"0"-243"-15,0 0 47 16,0 0-52-16,0 0-60 15,0 0 12-15,0 0-1 16,0 0 23-16,0 0-33 16,0 0 4-16,0 0-11 15,0 22-3-15,0 15 1 16,0 11 2-16,0 11-7 0,0 12 5 16,0 5-5-16,19 8 3 15,4-2-6-15,0-11 3 16,0-11-2-16,-7-18 1 15,-5-10 1-15,-4-12-3 16,-2-9 8-16,-5-8-13 16,4-3 16-16,-4 0-8 15,0-3 2-15,0-26 20 16,0-11-22-16,0-8 2 16,0-2-4-16,7-1 3 15,0 5-10-15,5 6 3 16,-1 10 5-16,8 10-3 0,8 6 2 15,3 8-8-15,12 5 8 16,4 1-1-16,0 0-6 16,-8 13 5-16,-7 5-18 15,-13-2 19-15,-9 0 3 16,-9 6 2-16,0 10-1 16,0 8 30-16,-12 11-2 15,-15 1-8-15,8-2 7 16,8-4-13-16,11-13 15 15,0-8-29-15,7-13 2 16,28-7 0-16,15-5-6 16,3 0-35-16,0 0-52 15,-7-17-184-15</inkml:trace>
  <inkml:trace contextRef="#ctx0" brushRef="#br0" timeOffset="178035.402">8408 9968 404 0,'0'0'124'0,"0"0"-25"16,0 0-29-16,3 126-11 16,17-98-20-16,6-6-17 15,11-10-12-15,6-6-9 16,-1-6 10-16,4 0 10 16,0-24 16-16,-9-8-29 0,-7-6 4 15,-7-4-7 1,-14 0 21-16,-9 0-25 0,0 6 17 15,-9 4-7-15,-24 8 27 16,-6 7-20-16,-5 12 28 16,-6 5-3-16,8 0-21 15,3 18-18-15,12 5 0 16,24 2-8-16,3-1-1 16,16-2 3-16,40-6 0 15,13-2-19-15,7-6-40 16,-7-4-164-16,-12-4-394 15</inkml:trace>
  <inkml:trace contextRef="#ctx0" brushRef="#br0" timeOffset="179144.313">9556 10044 328 0,'0'0'376'16,"0"0"-320"-16,0 0 4 16,0 0 1-16,0 0 22 15,0 0-30-15,-23 5 2 16,23-20-24-16,0-5-23 16,0-8-6-16,0-4 5 15,0-4 10-15,0 1-12 16,10 6-7-16,10 4 8 15,-4 9-12-15,-2 9 8 16,-2 7-5-16,-5 0-6 16,0 9-7-16,-1 22 16 0,1 6 0 15,0 4 3-15,0-6 2 16,2-6-7-16,-2-10 8 16,0-6-10-16,2-7 10 15,-2-6-6-15,9 0 0 16,-2-4 0-16,12-18-6 15,6-10 12-15,2-2-11 16,-4-4 13-16,-4 4-12 16,-3 8 7-16,-10 9-6 15,-6 13 5-15,-7 4-2 16,0 0 0-16,0 17 5 16,0 13-7-16,0 4 8 15,0-2-7-15,0-6 2 16,12-6 0-16,2-8 0 0,2-4-1 15,-2-6 3 1,2-2-3-16,11 0-1 0,-4-2-9 16,10-12 1-16,-4-4 16 15,-3-2-10-15,-3 0 6 16,-5 4-3-16,-2 2 0 16,-9 8-1-16,-7 6 1 15,0 0 2-15,0 0 27 16,0 0-7-16,0 13-12 15,0 4-7-15,0 5 6 16,12-3-5-16,8 0-2 16,-10-5 1-16,10-4 0 15,3-4-3-15,-5-5 6 16,10 2-3-16,-5-3-1 16,7 0-4-16,4 0-1 0,-4-10 0 15,1 0 0-15,-8 2-4 16,-12 4 1-16,-4 4 6 15,-2 0-11-15,-5 0 22 16,4 0-9-16,-4 0 2 16,7 8 12-16,0 5-8 15,6-2-8-15,1-3 9 16,2-4-9-16,0-4 0 16,1 0 5-16,12 0-8 15,1-12 9-15,-4-14-4 0,-3-4 2 16,-3-5-6-16,-17 3 2 15,-3 1 0-15,0 3-1 16,-12 3 1-16,-22 11-1 16,-8 6-8-16,-1 8-3 15,3 0-27-15,4 19-3 16,10 9-32-16,11 1 0 16,15-3-71-16,0 0-31 15,11-3-98-15,28-5 28 16</inkml:trace>
  <inkml:trace contextRef="#ctx0" brushRef="#br0" timeOffset="180165.32">10665 9990 174 0,'0'0'52'0,"0"0"-11"16,0 0 11-16,0 0 7 15,0 0-9-15,0 0 61 0,205-18-61 16,-182-4 9-16,-4-6-6 16,1-2 10-16,3 1-3 15,-4 2-48-15,-1 4-12 16,1 7 0-16,-6 6-2 15,-3 2 2-15,-3 7-4 16,-7 1 8-16,6-3-4 16,-6 3 20-16,0 0 45 15,0 0-4-15,0 0 3 16,0 0 14-16,0 0-34 16,-6 6-7-16,-11 14-31 15,-6 8 11-15,7 5-16 16,12-3 6-16,4-4-7 0,0-6 0 15,0-4-2-15,23-7 5 16,7-2-6-16,0-7 6 16,6 0-4-16,1-2 6 15,5-20-10-15,1-2 1 16,-10-6-1-16,-10 1 0 16,-3 6 2-16,-13 7-3 15,-3 7 12-15,-4 7-3 16,0 2-2-16,0 0 37 15,0 2-28-15,0 16-4 16,0 5-4-16,0-3-4 16,0-6 2-16,15-4 0 15,1-4-6-15,-1-5 6 0,8-1-1 16,7 0 2 0,5-3-8-16,11-19 11 0,-5-6-4 15,8-7 0-15,-3-1 2 16,-3 4-6-16,-4 2-10 15,-13 6 10-15,-3 3 2 16,-12 8-3-16,-4 5 9 16,-7 4-4-16,0 4 3 15,0 0 36-15,0 0-1 16,-18 0-17-16,-14 11-13 16,-5 9-1-16,-5 11-6 15,8 3 1-15,7 2 14 0,22 0-15 16,5-1 4-16,0-7-5 15,39-9-2-15,7-2 0 16,4-9-6-16,-1-8 2 16,1 0 2-16,-1 0-3 15,1-19 7-15,-4-1-1 16,-9 5-13-16,-14 2 12 16,-11 8 1-16,-12 5 2 15,0 0 3-15,0 0-2 16,0 0 33-16,0 0-31 15,0 0-4-15,4 2 0 16,6 5 0-16,6 2-1 16,-3-5 3-16,4-4-4 0,3 0 7 15,6 0-9 1,4-8 8-16,-1-14-7 0,-8-5 4 16,-5-5-2-16,-13 2-16 15,-3-1-9-15,0 6 16 16,-19 3-2-16,-18 8 8 15,-2 6 8-15,-2 6 15 16,6 2-8-16,8 0-11 16,8 4-2-16,8 8 1 15,11 2 1-15,0-6 0 16,23 0-2-16,23-8 7 16,11 0-7-16,5 0 4 15,-13-2-4-15,-4-8-12 16,-19 0-61-16,-10 2-61 0,-16 5-183 15</inkml:trace>
  <inkml:trace contextRef="#ctx0" brushRef="#br0" timeOffset="180338.177">11938 9930 208 0,'0'0'516'15,"-33"104"-457"-15,29-58 75 16,4-8-45-16,0-10-15 15,0-7-49-15,0-12-15 16,4-4-10-16,3-5-30 16,-4 0-65-16,1-17-84 0,-4-15-35 15</inkml:trace>
  <inkml:trace contextRef="#ctx0" brushRef="#br0" timeOffset="180494.5">11408 9621 1325 0,'0'0'74'15,"0"0"-74"-15,0 0-1 16,0 0-95-16,0 0-46 16,0 0-311-16</inkml:trace>
  <inkml:trace contextRef="#ctx0" brushRef="#br0" timeOffset="182918.998">7817 11214 857 0,'0'0'99'16,"0"0"-76"-16,0 0-23 15,0 0-1-15,0 0-8 16,0 0 9-16,0 0-3 16,-13 67 0-16,13-45 6 0,0 0 62 15,0 4-20-15,0 6-5 16,0 8-24-16,0 11-9 16,0-3-7-16,0 4 3 15,0-4-7-15,0 1-2 16,0-9-46-16,0-8-157 15,0-17-97-15</inkml:trace>
  <inkml:trace contextRef="#ctx0" brushRef="#br0" timeOffset="183151.946">7461 11812 559 0,'0'0'562'0,"0"0"-503"16,0 0 27-16,0 0 22 15,204-3-41-15,-137-3-42 16,5 1-19-16,-3 4 4 16,0 1-20-16,-3 0-28 15,-10 0-67-15,-10 0-76 16,-19 12-188-16</inkml:trace>
  <inkml:trace contextRef="#ctx0" brushRef="#br0" timeOffset="183510.514">7645 12206 801 0,'0'0'191'0,"0"0"-157"16,0 0 6-16,0 0-4 16,0 0-3-16,0 0-19 15,126-38 9-15,-103 36-23 16,-4 2 8-16,-5 0-3 16,-5 0-10-16,-2 10-2 15,-7 10 7-15,0 8 7 16,0 8-3-16,-26 6 14 15,-13 6-11-15,9 0 19 0,7-3-22 16,7-7 8-16,16-8-11 16,0-7-2-16,0-6-4 15,0-6 0-15,19-4 1 16,11-7-26-16,6 0-2 16,1-7-26-16,5-16-135 15,1-9-243-15</inkml:trace>
  <inkml:trace contextRef="#ctx0" brushRef="#br0" timeOffset="184778.194">8540 11843 232 0,'0'0'74'0,"0"0"-41"15,0 0 30-15,0 0 4 16,0 0-38-16,0 0 52 16,0 32 18-16,0-32-39 15,0 0-9-15,0 0 29 0,0 0 5 16,0 0-17-16,0 0-8 16,0 0-31-16,0 0 3 15,0 0-24-15,0 0 14 16,0 0-8-16,0 0 6 15,0-9-14-15,0 0-3 16,0 1-3-16,0 0 0 16,0 4-1-16,0 1 3 15,0 3-6-15,0 0 8 16,0 0 3-16,0 0-4 16,0 0 5-16,0 0-5 15,0 0 1-15,0 0-4 0,0 0 1 16,-3 0-1-16,3 0 4 15,0 0 8-15,0 0-9 16,0 0 12-16,0 0-14 16,0 0 4-16,0 0-4 15,0 0 1-15,0 0-4 16,0 0 9-16,0 0-3 16,0 0-4-16,0-3 16 15,0-13-15-15,0-8 0 16,0-9 0-16,0 0-1 15,7-3 0-15,2 1 2 16,-6 5-6-16,4 2 10 16,-3 6-10-16,1 8 10 15,-5 4-12-15,4 6 6 0,-1 4 0 16,1 0-1-16,-1 0-8 16,10 0 2-16,10 12-31 15,0 17 27-15,7 4 5 16,-7 5 3-16,-6 0 6 15,-4 0-3-15,-6-5 1 16,2-9-1-16,-6-8 5 16,1-8-5-16,-4-7 5 15,3-1-1-15,10 0-8 16,-3-4-5-16,13-19 7 16,0-5-3-16,4-11 5 15,-1 4 0-15,-6 1 3 0,3 9-6 16,-13 13 7-16,-1 8-11 15,-9 4 11-15,0 0-4 16,0 16 4-16,4 14-2 16,-1 2 8-16,4-1-9 15,-3-9-1-15,5-8 4 16,-2-9 3-16,0-5-5 16,16 0-4-16,7-1-8 15,9-21 7-15,7-6-2 16,-4-5 4-16,-5 3 1 15,-6 6 0-15,-8 4-5 16,-8 10 13-16,-7 9-13 0,-8 1 11 16,0 0 32-1,0 7-14-15,0 21-12 0,0 15-6 16,0 7-5-16,0-4-1 16,0-6-1-16,0-13-35 15,19-8-85-15,11-13-31 16,9-6-197-16</inkml:trace>
  <inkml:trace contextRef="#ctx0" brushRef="#br0" timeOffset="185408.495">9890 11365 695 0,'0'0'414'0,"0"0"-393"15,0 0-21-15,0 0 12 16,0 0-10-16,32 149 40 16,-32-97 12-16,0-2-17 15,0-4-31-15,-4 0 8 16,-15-10-2-16,-1-8-11 15,4-7-1-15,6-11 7 16,3-6-15-16,7-4 8 16,-6-2-16-16,3-27-20 0,3-10-15 15,0-11-1-15,0-6 28 16,0-5-10-16,0-6-27 16,3 1 19-16,13 8-13 15,4 15 33-15,-6 13 22 16,5 11 38-16,-3 10-5 15,7 6-8-15,4 3-13 16,15 0 7-16,-1 0 2 16,1 6-13-16,1 5 15 15,-13-2-16-15,-11-1 19 16,-8 2-19-16,-7-1 16 16,-4 5 5-16,0 3-5 0,0 6-1 15,-4 9-11-15,-26 4 13 16,-4 4-18-16,-5 3 25 15,13-4-21-15,10-5 14 16,9-1-4-16,7-10 2 16,7-1-19-16,42-6 0 15,10-4 6-15,-6-6-4 16,-4-2 8-16,-15-4-11 16,-7 0-2-16,-12 0 0 15,-7 0-5-15,-8 0-46 16,0-14-73-16,0-4-139 15</inkml:trace>
  <inkml:trace contextRef="#ctx0" brushRef="#br0" timeOffset="185768.407">10509 10978 1080 0,'0'0'172'0,"0"0"-167"16,0 0-10-16,0 0-9 15,0 0 6-15,0 0 3 16,67-3 0-16,-51 9 4 0,-3 3 1 16,-3 2 15-1,-3 3 2-15,2-1 4 0,-5 6-21 16,-4 5 23-16,0 4-4 15,0 5 20-15,-16 4-17 16,-14-3 28-16,7 0-21 16,7-7-9-16,9-8-18 15,7-2 6-15,0-8-16 16,19-3 5-16,18-2-2 16,18-4-23-16,12 0-7 15,11-1-61-15,-7-16-118 16</inkml:trace>
  <inkml:trace contextRef="#ctx0" brushRef="#br0" timeOffset="186553.463">11701 11418 515 0,'0'0'197'16,"0"0"-130"-16,0 0 75 16,0 0-2-16,0 0-66 15,0 0-29-15,9 40 2 16,-5 2-32-16,-1 5 31 16,-3 3-37-16,4-1 1 15,-1-2-10-15,3-6-2 16,4-6-30-16,-3-10-74 15,2-8-31-15,-5-12-209 16</inkml:trace>
  <inkml:trace contextRef="#ctx0" brushRef="#br0" timeOffset="186743.465">11530 11583 1180 0,'0'0'84'15,"0"0"-64"-15,0 0 1 16,0 0-20-16,0 0 59 16,233 1-52-16,-150 2 0 15,2-3-8-15,-2 0 0 16,-3 0-99-16,-11 0-111 16,-11-11-487-16</inkml:trace>
  <inkml:trace contextRef="#ctx0" brushRef="#br0" timeOffset="187621.46">13070 11721 636 0,'0'0'189'0,"0"0"-94"0,0 0-26 16,0 0-13-1,0 0-37-15,0 0-9 0,0-49-8 16,13 14 13-16,10-9-7 15,7-5 12-15,0-2-18 16,5-2 2-16,-1 9-3 16,-8 7 0-16,-6 17-2 15,-13 13 5-15,-4 7-8 16,-3 0 8-16,0 21-8 16,0 23 12-16,0 9-8 15,0 0 0-15,0-5 1 16,0-10-2-16,9-15 9 15,2-9-14-15,1-7 15 16,2-7-8-16,9 0-1 16,8-17 17-16,11-15-3 15,-3-6 5-15,-2-2-4 16,-7 2-12-16,-7 4 3 0,0 6-2 16,-7 9-8-16,-9 14 11 15,-3 5-10-15,-4 0 8 16,0 14 26-16,0 16-7 15,0 10-12-15,0-5-2 16,0-3-7-16,0-11 10 16,0-5-13-16,5-8 7 15,13-3-6-15,13-5-2 16,10 0-9-16,9-15-4 16,-4-10 11-16,3-4 1 0,-13 1-2 15,-6 0 8 1,-11 10-6-16,-8 8 8 0,-8 8 7 15,-3 2 4-15,0 0 40 16,0 25-21-16,0 8-22 16,0 5-7-16,0-2-7 15,0-6-4-15,9-4-63 16,14-2-36-16,7-10-70 16,4-8-232-16</inkml:trace>
  <inkml:trace contextRef="#ctx0" brushRef="#br0" timeOffset="187823.402">14466 11754 1430 0,'0'0'73'16,"0"0"-67"-16,0 0 8 15,0 0-14-15,0 0-24 16,0 0-22-16,131-20-186 16,-117 7-792-16</inkml:trace>
  <inkml:trace contextRef="#ctx0" brushRef="#br0" timeOffset="189984.376">15214 11151 746 0,'0'0'74'16,"0"0"-42"-16,0 0 8 15,0 0-17-15,0 0 32 16,0 0-7-16,0 0-6 15,0 122-2-15,0-72-18 16,0 9 1-16,-16 1-23 16,2-2 9-16,5-7-8 15,2-6-2-15,4-13-1 16,3-12 1-16,0-10-10 0,0-10-27 16,0 0-30-1,0-14-33-15,0-22 75 0,0-12-24 16,0-6 13-16,0-2-10 15,0-2 43-15,0 2 4 16,0-1 17-16,0 9 21 16,0 8-22-16,0 11 16 15,7 6-1-15,16 6-16 16,10 6-14-16,13 3 16 16,9 4 21-16,5 4 6 15,6 0 16-15,-13 0-50 16,-7 16 9-16,-16 4-13 0,-19 2 18 15,-11 6-13 1,0 2 14-16,-30 2-16 0,-16 4-9 16,-8 0-14-16,8-2-10 15,0 0 9-15,9-2-11 16,7 0 21-16,14-1-3 16,13-3 4-16,3-1 0 15,0-6 4-15,37-5 1 16,18-6 1-16,5-4 22 15,2-2-14-15,-13-4 11 16,-15 0-15-16,-15 0 1 16,-12 0-4-16,-7 0-6 15,0 0 0-15,0 0-24 16,-3 0-114-16,-24 0-608 16</inkml:trace>
  <inkml:trace contextRef="#ctx0" brushRef="#br0" timeOffset="190363.428">15756 10768 1107 0,'0'0'36'0,"0"0"-18"0,0 0 8 16,0 0-24-16,0 0-2 16,0 0 1-16,33 0 2 15,-20 14-1-15,1 3 17 16,-9 2-11-16,-5 2 11 16,0-2-8-16,0 1-2 15,0 1 2-15,0-6 4 16,0 2-4-16,0-4-10 15,4 1 9-15,3-4-10 16,0 0 8-16,2-4-3 16,1 0-10-16,6-2 2 15,4 1-16-15,1-3-77 16,-5-2-97-16,-4 0-577 16</inkml:trace>
  <inkml:trace contextRef="#ctx0" brushRef="#br0" timeOffset="193512.968">8064 4925 176 0,'0'0'34'0,"0"0"-18"16,0 0 10-16,0 0-18 0,0 0-7 15,0 0 7-15,0 0 6 16,0-11 49-16,0 11 19 15,0 0 52-15,0 0-62 16,0 0 2-16,0 0-24 16,0 0 4-16,0 0-33 15,0 0-10-15,0 0 1 16,0 0 14-16,0 0 9 16,0 0-30-16,0 0 2 15,0 0-5-15,0 0 2 16,0 0-2-16,0 0 10 15,0 0-9-15,0 0 8 0,0 0 0 16,0 0-10-16,0 3 9 16,4-2-8-16,-4-1 1 15,3 0 0-15,1 0 2 16,-4 0 1-16,4 0 9 16,-4-1 9-16,5-7 4 15,-5 0-5-15,0 2-22 16,0 3 15-16,0 3-16 15,0 0 17-15,0 0-5 16,0 0 11-16,0 3-20 16,0 6-3-16,0 1-2 15,0 1-5-15,0-5 3 16,0-2 3-16,0-3-3 16,3-1-4-16,12 0 1 15,4 0-1-15,0 0 5 0,-3 0 1 16,-9-9 4-16,1-1-4 15,-8 0 7-15,0-2-9 16,0 2 8-16,0 3-1 16,-15 3-1-16,-1 4 3 15,6 0-3-15,-6 3-2 16,4 15-11-16,12 0-36 16,0 0-63-16,5-8-171 15,25-9-321-15</inkml:trace>
  <inkml:trace contextRef="#ctx0" brushRef="#br0" timeOffset="198732.254">5280 14426 688 0,'0'0'184'16,"0"0"-118"-16,0 0 21 15,0 0-42-15,0 0-3 16,0 0-24-16,0 0 9 0,7-4 0 16,-7 4 9-16,0 0 16 15,0 0-25-15,0 0 10 16,0 24-12-16,0 12-16 15,0 16-6-15,0 5-6 16,0 2-7-16,0-1-20 16,0-9-34-16,0-12-25 15,0-13-3-15,0-12-127 16,0-12-89-16</inkml:trace>
  <inkml:trace contextRef="#ctx0" brushRef="#br0" timeOffset="198979.645">4937 14427 1034 0,'0'0'102'0,"0"0"-50"15,0 0-20-15,0 0-16 16,0 0 33-16,0 0 3 15,218-1-31-15,-165-2-14 16,-4 3-7-16,-3 0-2 16,-10-1-9-16,-3 1-84 15,-10 0-49-15,-12 0-192 16,-11 1-225-16</inkml:trace>
  <inkml:trace contextRef="#ctx0" brushRef="#br0" timeOffset="199185.398">5033 14879 752 0,'0'0'362'15,"0"0"-299"-15,0 0 54 16,0 0-30-16,0 0-30 16,0 0-32-16,160 22-2 15,-119-22-22-15,-2 0-1 16,-5 0-2-16,8 0-57 15,-3-2-88-15,-9-10-138 16,-16-10-452-16</inkml:trace>
  <inkml:trace contextRef="#ctx0" brushRef="#br0" timeOffset="199363.419">5735 14677 481 0,'0'0'752'16,"0"0"-752"-16,0 0 0 16,0 0 0-16,0 0 1 15,194-27 4-15,-141 18-10 16,-3 8-85-16,-13 0-226 16</inkml:trace>
  <inkml:trace contextRef="#ctx0" brushRef="#br0" timeOffset="199557.579">5936 14816 433 0,'0'0'1062'16,"0"0"-1039"-16,0 0-21 15,0 0-2-15,0 0 11 16,222-5-4-16,-123-8-7 15,-4-1-46-15,-6 1-156 16,-6-4-528-16</inkml:trace>
  <inkml:trace contextRef="#ctx0" brushRef="#br0" timeOffset="200764.577">7880 14166 886 0,'0'0'168'0,"0"0"-116"0,0 0 6 16,0 0-31-16,0 0-5 15,0 0-21-15,0 0-1 16,-7-11-4-16,34 11-2 15,19 0 6-15,10 6 3 16,3 10-3-16,-10 2 5 16,-15 1-11-16,-15-6 4 15,-15 1 1-15,-4-3 2 16,0 1 5-16,-19 3 13 16,-15-3-6-16,-1 2 2 15,4-4-13-15,5 0 4 0,12-3-1 16,1-2-10-1,10-1 4-15,-1-2-2 0,4 1-26 16,0-2 14-16,0 7 4 16,30 2-4-16,13 7 14 15,-2 0 0-15,1 6-5 16,-12-2 10-16,-10 2-9 16,-13 0 1-16,-7 0 2 15,0-7 2-15,-22 2 13 16,-24-2 46-16,-3-2-22 15,-1-1 1-15,4-9 7 16,7-1 5-16,13-2-15 16,10-1-8-16,12 0-15 15,4 0-6-15,0 0-6 0,0 0-25 16,0 0-28-16,4-6-76 16,28-2-10-16,-6-1-95 15,-3-1-522-15</inkml:trace>
  <inkml:trace contextRef="#ctx0" brushRef="#br0" timeOffset="201010.493">7732 14794 1131 0,'0'0'32'0,"0"0"13"16,0 0-11-16,0 0 35 16,276 0-12-16,-167 0-22 15,-9-1-20-15,-16-3-15 16,-16-2-8-16,-15 2-92 16,-14 4-132-16,-27 0-584 15</inkml:trace>
  <inkml:trace contextRef="#ctx0" brushRef="#br0" timeOffset="201370.674">7840 15208 1123 0,'0'0'70'16,"0"0"-60"-16,0 0-10 15,0 0-8-15,0 0 6 16,0 0 0-16,125-53-2 16,-91 50-2-16,-4 3 8 15,-7 0-8-15,-11 0 5 16,-8 0-1-16,-4 2 2 16,0 16 0-16,0 9 14 15,-23 6 5-15,-4 1-2 0,4-2-15 16,7 0 12-16,13-6-13 15,3 1-2-15,0-8-2 16,9 2 3-16,21-8-1 16,12-1-8-16,8-6-3 15,-1-6-10-15,8 0 11 16,3-14-28-16,2-12-67 16,-9-14-235-16</inkml:trace>
  <inkml:trace contextRef="#ctx0" brushRef="#br0" timeOffset="202086.31">9059 14758 573 0,'0'0'330'16,"0"0"-255"-16,0 0-1 16,0 0-51-16,0 0-22 15,0 0-2-15,58-136 4 16,-39 90-3-16,-1 4 12 0,-6 5 19 15,-1 12-8-15,-2 11-4 16,-6 9-17-16,1 5 0 16,-4 0-2-16,7 23-9 15,9 17 7-15,0 6 4 16,-2 2 9-16,-2-8-9 16,-1-13 1-16,1-13-1 15,-5-5-4-15,4-9-1 16,9 0-7-16,6-10 9 15,9-22 1-15,3-10 1 16,1 0 1-16,-6-4 2 16,-6 8 1-16,-4 10-5 0,-7 12 0 15,-6 10-1 1,-6 6 0-16,5 0 0 0,-2 18 1 16,0 17 27-16,5 2-4 15,-1-1-4-15,1-9-2 16,-1-6-14-16,1-15-2 15,-1-2-1-15,8-4-1 16,1 0-10-16,6-14-3 16,4-10 13-16,0-4 1 15,-3-2-5-15,-4 1 7 16,-4 7-2-16,-6 9 0 16,-10 7 3-16,-3 6 22 15,0 0 7-15,0 6 8 16,0 23-33-16,0 12-3 15,-9 8-4-15,6-3-5 0,3-7-59 16,0-13-35-16,3-8 12 16,24-16-233-16,5-2-294 15</inkml:trace>
  <inkml:trace contextRef="#ctx0" brushRef="#br0" timeOffset="202326.33">10493 14261 1213 0,'0'0'49'0,"0"0"-46"0,-11 153-3 16,11-91 8-16,0 2-7 16,0 2 16-16,4-4-13 15,-4-12-8-15,0-14 2 16,0-16-15-16,0-11-19 15,-12-9-46-15,1-3-1 16,-1-29-120-16,1-8 38 16,11-16-233-16</inkml:trace>
  <inkml:trace contextRef="#ctx0" brushRef="#br0" timeOffset="202677.318">10608 14281 574 0,'0'0'168'16,"0"0"-32"-16,0 0-71 0,0 0 7 15,232-22-15-15,-193 38-24 16,-16 2-12-16,-9 5 45 16,-5 8-23-16,-9 1-4 15,0 3-3-15,-13-3-33 16,-17 2 13-16,-12-2-15 16,-8-4-2-16,1-2-2 15,3-6-5-15,16-6 7 16,10-8 2-16,17-2-4 15,3-4-13-15,0 0-26 16,19 4 16-16,24 0 26 16,10 7 3-16,-4 6 50 0,1 9-10 15,-4 2-4-15,-13 2 9 16,-10 1-25-16,0-3 11 16,-16-6-14-16,-3-9 11 15,-4 0-27-15,0-7-4 16,0-6-39-16,5 0-65 15,-1-5-114-15,-4-26-173 16</inkml:trace>
  <inkml:trace contextRef="#ctx0" brushRef="#br0" timeOffset="203017.317">11213 13962 953 0,'0'0'337'0,"0"0"-325"16,0 0-12-16,0 0-8 15,0 0 0-15,0 0 3 16,168 0 10-16,-136 6-3 16,-14 6-1-16,-6 2 8 15,-12 3 19-15,0 6 10 16,-4 9 11-16,-34 4-26 15,-5 3 18-15,-6 1-12 16,8-5 3-16,9-4-14 0,18-9 4 16,14-6-22-16,0-4-2 15,19-7-2-15,34-4-5 16,20-1 6-16,7 0-10 16,12-10-10-16,-2-8-95 15,-12 4-160-15</inkml:trace>
  <inkml:trace contextRef="#ctx0" brushRef="#br0" timeOffset="210313.428">4521 13749 242 0,'0'0'92'0,"0"0"-50"0,0 0-3 15,0 0 4-15,0 0-43 16,0 0 11-16,0 0-11 16,-3-10 24-16,3 10 4 15,0 0 10-15,0 0-17 16,0 0 1-16,0 0 4 15,0 0-9-15,0 0 10 16,0-3-18-16,0 3 19 16,0-2-12-16,0 2 20 15,0 0-18-15,0-2 1 16,0 2-15-16,0-2 0 0,0 2 9 16,0 0-13-1,0 0 27-15,0 0-11 0,0 0 0 16,0 0-13-16,0 0-6 15,0 0-5-15,0 6-7 16,-7 14-1-16,3 8 2 16,-1 8 13-16,-2 10 1 15,3 6-5-15,4 8 5 16,0 1 0-16,0 2-26 16,-3 1 6-16,-1 5-5 15,-1-1-12-15,1 2-26 16,-6 0-3-16,6 3 9 15,-5 0-14-15,6-6 49 16,3-1 0-16,0-4 12 16,0 1-15-16,0-5 13 0,-4-4-14 15,-12-1 26-15,-14 4 20 16,0 1 1-16,-3 5 3 16,1 1-24-16,14-2 34 15,2-4 16-15,4-3-40 16,8-4-10-16,4-1 6 15,0-1 10-15,0-1-10 16,0 2-6-16,0 0-24 16,0 2-16-16,0-2 28 15,0 2-54-15,0 3 41 16,0-5-83-16,0-2 64 16,0-2-66-16,-14-6 110 0,-2-6 33 15,9-7 55 1,-2-4-48-16,9-9-7 0,0-6-29 15,0 0-4-15,0-2 21 16,0-2 10-16,0-4 15 16,0 4 0-16,9-4-3 15,-2 0 4-15,-3 0 32 16,-1 0 3-16,6 0-30 16,-2 0-17-16,0 0-9 15,9 0-3-15,4 0-16 16,20 0-5-16,15 0 4 15,9 0-11-15,5 0 13 16,7 0-16-16,0 0 5 0,9-8-15 16,1 2-19-1,-1-2-3-15,2 5 7 0,1-6-6 16,-4 3 20-16,-3 2 19 16,-5 0 13-16,-3 4 8 15,3-4 12-15,3 4-19 16,4-2 4-16,22-2-8 15,4 0-8-15,21-1-4 16,11-2 1-16,4 6 1 16,7-4-39-16,2 5-3 15,-14 0-3-15,-6 0 34 16,-15 0 11-16,-9 11 9 0,-3 2 22 16,-8 3-16-1,1-1 21-15,2-8 5 0,-3-3 3 16,4-4-14-16,12 0 38 15,7 0-21-15,7-11-31 16,12-4-8-16,1 1-6 16,-2 6-4-16,-2-1 2 15,-13 6 0-15,-10 2-2 16,-12 1-7-16,-11 0 13 16,-2 0-5-16,6 0 1 15,6 0 0-15,17 0-1 16,-1 0 5-16,8 0-10 15,-1 0 12-15,-3 0-6 16,9 0 4-16,2 0-8 16,5 6 4-16,3-4 0 0,-11-2 0 15,-5 0 2-15,-6 0-7 16,-6 0 12-16,-2 0-7 16,-1-2 2-16,-2-4 30 15,2-3-21-15,-2 5 5 16,-2-4-5-16,-4 6-2 15,-3-2-6-15,-3 0 0 16,-11-2-4-16,-9 1 9 16,-13 3-12-16,-4-3 9 15,-13 5-8-15,-9-4 5 16,-14 4-2-16,-7-4 5 16,-5 2 7-16,-3 0 12 0,-1 0-19 15,8-2 4-15,4 0-4 16,4-5-6-16,-4 3 5 15,4-2-5-15,-12-1 2 16,-2-9 1-16,-9-8 31 16,0-7 0-16,0-11 18 15,0-13-27-15,-20-6-14 16,5-7-2-16,0-6-16 16,7-1 4-16,4 5-15 15,0-8 1-15,4 5 5 16,0-11 8-16,-3-2-10 15,3-4 13-15,0 0 3 16,0-2-6-16,0 0 9 16,0-3-4-16,0 0 0 15,26-6 2-15,8 3 0 0,5-3 3 16,-9 9-5-16,-7 0 4 16,-3 10 0-16,-17 7-2 15,-3 5 0-15,0 6 0 16,0 4-2-16,0 4 3 15,0-6-2-15,0 5-2 16,0 5 2-16,4 8-8 16,8 8 4-16,2 12 2 15,-5 8-2-15,-2 11 1 16,-3 2 2-16,-4 4-5 16,3-4 1-16,-3 3-2 0,4 0 2 15,1 0-8-15,-1 0 9 16,-4-6-10-16,3-1 7 15,1 0-11-15,-4 1 12 16,3 4 3-16,-3 2 2 16,0 2-3-16,0-3 7 15,0 3-11-15,0 0 10 16,-10 0-6-16,-17 0-8 16,-15 3-10-16,-4 13-31 15,-16 4 35-15,-6 4-8 16,-4 2 13-16,-13-2 6 15,2-2 12-15,-2-1 8 16,-2-6-4-16,2-3 14 16,-1-1-24-16,-10-4-15 0,-10 1-76 15,-12 0-114-15,-5-4 205 16,-6-4 20-16,7 0-4 16,-5 0-2-16,5 0-14 15,5 0 4-15,2 0 8 16,0 0 13-16,2 0 46 15,5 0-49-15,2 0 23 16,10 0-27-16,1 0-11 16,3 0 20-16,2-2-26 15,-2 2 24-15,-7 0-20 16,-9 0-1-16,-2 0 4 16,-5 0 1-16,2 0 7 0,-2 2-10 15,-4 7-4 1,1 2 4-16,-1-1-12 0,3 2-11 15,-3-4 9-15,4 1-5 16,0-5 0-16,5-3 5 16,-5 3 16-16,-3-4-2 15,5 0-1-15,1 0 1 16,3 0 17-16,-3 0 22 16,-6 0-35-16,1 0-10 15,-2 0-6-15,15 0 1 16,17 0-1-16,15 0 12 15,6 0-10-15,6 0 11 16,7 0-14-16,-5 0 6 0,1 0-2 16,-5 0-7-16,-1 0 6 15,-3 0 4-15,-3 0-27 16,-10 0-6-16,3 0-29 16,-8 5 54-16,-1-2 8 15,6 1 4-15,-6 2 1 16,5-1 11-16,4 0-10 15,4 2-5-15,15-3 10 16,4 0-4-16,4-4-2 16,10 0 0-16,5 0-7 15,2 0 2-15,9 0-2 16,-7 0-26-16,-3 0-22 0,2 0 16 16,-4 0-4-1,-2 0 36-15,-6 0-13 0,-2 0-3 16,2 0 10-16,2 0 2 15,2 2 12-15,9 2 5 16,7-3-5-16,7 4 8 16,13-5-10-16,3 0 3 15,-7 1-14-15,-2 1 3 16,-2 1 3-16,-1-2-24 16,5-1 25-16,-4 0 18 15,-1 0 11-15,1 0 23 16,2 0-33-16,9 0-8 15,0 0-11-15,0 0-23 16,0 0-92-16,0-1-101 16</inkml:trace>
  <inkml:trace contextRef="#ctx0" brushRef="#br0" timeOffset="-211981.263">14539 4163 276 0,'0'0'196'0,"0"0"-196"16,0 0-398-16,0 0 398 15,0 0 136-15,0 0-83 16,0 0-53-16,-64 29 0 16,55-12 0-16,5-3 8 0,-6-1 30 15,-6 2-38-15</inkml:trace>
  <inkml:trace contextRef="#ctx0" brushRef="#br0" timeOffset="-211336.206">13921 4379 1030 0,'0'0'71'16,"0"0"-71"-16,0 0 2 16,0 0 17-16,0 0-5 15,0 0-13-15,73 0 6 16,3 0-8-16,23 0 2 15,16-3 1-15,17-4 8 16,6-3-6-16,8-4-4 16,-10 1 8-16,-18 0-18 15,-19 3 8-15,-26 2-7 16,-15 3-27-16,-21 1 21 0,-17 3-17 16,-10 1-14-1,-10 0-30-15,0 0-20 0,0 0 17 16,-30 0-49-16,-7-2-84 15,-2-6 36-15,0-2 166 16,2-6 4-16,-2 0 6 16,9 2 186-16,4-2-94 15,10 3 80-15,5 3-78 16,8 3 25-16,3 5-31 16,0 0 6-16,0 2-34 15,0 0 6-15,0 0-19 16,23 0-23-16,23 0 18 15,3 2-10-15,-5 7 7 16,-1 3-34-16,-17 1 14 16,-13 1-17-16,-13 6 18 0,-4 8-4 15,-54 8 13-15,-18 6-9 16,-7-2-11-16,7-3 21 16,17-9-22-16,26-8-7 15,29-8-1-15,4-11-63 16,76-1-179-16,27-11-217 15</inkml:trace>
  <inkml:trace contextRef="#ctx0" brushRef="#br0" timeOffset="-183713.679">23744 2044 185 0,'0'0'59'0,"0"0"-14"16,0 0 30-16,0 0-11 15,0 0-14-15,0 0 7 16,0 0-12-16,0 0-10 15,0 0 6-15,0 0-12 16,0 0 17-16,0 0-35 16,0 0 24-16,0 0-18 15,0 0 17-15,0 0-20 0,0 0 1 16,3 0-3-16,10 0-8 16,17 0-8-16,32 0 9 15,32 0-1-15,36 2 11 16,19 3 13-16,7-4-25 15,8 4-1-15,1-1 0 16,-10 0 0-16,-17 2-4 16,-32-2 10-16,-29-2-16 15,-28 3 17-15,-26-4-18 16,-19 1-3-16,-4 2 8 16,0 1-8-16,0 0 5 15,0 3 6-15,0-2-64 16,0-2-48-16,46-2-276 0</inkml:trace>
  <inkml:trace contextRef="#ctx0" brushRef="#br0" timeOffset="-183091.648">26818 1973 658 0,'0'0'63'0,"0"0"-9"16,0 0 30-16,0 0-30 15,0 0-14-15,0 0 8 16,-42 0-34-16,42 0-9 16,42 0 7-16,34 0-22 15,46 0 18-15,38 0-8 16,46 0 0-16,39 0 1 15,32 0-5-15,40-6 9 16,33 0-11-16,2 3 15 16,-12 0-16-16,-29-1 7 15,-44-1-8-15,-33 3-20 0,-36-5-1 16,-39 2 2 0,-37 0-8-16,-33 1-38 0,-33 0 12 15,-26 2 50-15,-17-2-56 16,-10-2-161-16</inkml:trace>
  <inkml:trace contextRef="#ctx0" brushRef="#br0" timeOffset="-104707.063">11199 6116 84 0,'0'0'133'16,"0"0"-103"-16,0 0-20 16,0 0-6-16,0 0 2 15,0 0 10-15,0 0 53 16,19-2-36-16,-19 2 17 15,0 0 11-15,0 0 18 16,0 0 6-16,0-3-48 0,0 3-5 16,0 0-19-1,0 0 18-15,0 0-19 0,0 0 22 16,0 0-3-16,0 0 20 16,0 0-1-16,0 0-12 15,0 0 2-15,0 0-9 16,0 0 3-16,0 0-15 15,0 0 11-15,0 0-13 16,0 0 13-16,0 0-17 16,0 0 5-16,0 0 1 15,0 0-13-15,0 0 0 16,-9 19 0-16,-17 15-10 16,-4 13 8-16,-4 10-8 0,11 5 6 15,7-1-6 1,16-4 4-16,0-4 0 0,0-12-5 15,0-4 5-15,0-7-6 16,16-10 12-16,-5-4-10 16,1-6 11-16,-8-6-12 15,-4 0 6-15,0-1-1 16,0-3 1-16,0 0 2 16,3 0-6-16,-3 0-1 15,0 0-3-15,0 0-69 16,7 0-42-16,-3 0-187 15,5 0-377-15</inkml:trace>
  <inkml:trace contextRef="#ctx0" brushRef="#br0" timeOffset="-103992.138">10291 6254 351 0,'0'0'127'0,"0"0"-46"16,0 0 23-16,0 0-27 16,0 0-22-16,0 0 13 15,-26 6 7-15,6 14-53 16,5 9 8-16,7 3-14 15,8 1 22-15,0 0-27 16,0-5 5-16,20-6-16 16,17-7 4-16,9-3 0 15,0-12-2-15,4 0 5 16,-4-12-5-16,-4-18 23 16,-8-9-23-16,-11-10 12 0,-13-1-13 15,-4-1 5 1,-6 1-5-16,0 6 11 0,0 4 1 15,-32 13-11-15,2 10 24 16,-4 8-15-16,2 9 0 16,-9 0-11-16,3 13-5 15,0 17-42-15,0 1 0 16,15-1-50-16,8-2-102 16,-1-4-31-16,4-8-167 15</inkml:trace>
  <inkml:trace contextRef="#ctx0" brushRef="#br0" timeOffset="-103906.11">10291 6254 421 0</inkml:trace>
  <inkml:trace contextRef="#ctx0" brushRef="#br0" timeOffset="-103820.967">10291 6254 421 0,'-175'100'318'0,"175"-100"-220"0,14 0 80 0,22-6-56 0,1-4-45 15,2 4-37-15,7 1-30 16,0 0-5-16,-2 5-10 15,6 0-91-15,-15 0-232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1:01:51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24453 3852 112 0,'0'0'77'15,"0"0"-21"-15,0 0 42 16,0 0-65-16,237 14-13 16,-168-7-18-16,4 4-4 15,-1-1 8-15,4-4-10 16,0 3 7-16,0-8-3 15,-3 3 2-15,-4-4-1 16,-2 0 37-16,-5 0-14 16,-9 0 22-16,-7 0-32 15,-12 0-6-15,-15 0-6 16,-3 0-4-16,-9 0-13 16,9 0-5-16,11 0 15 0,15 2 5 15,15-2 5-15,12 0-3 16,7 0 0-16,-4 0 6 15,-8 0-16-15,-18 0-1 16,-23 0-79-16,-23 0-99 16</inkml:trace>
  <inkml:trace contextRef="#ctx0" brushRef="#br0" timeOffset="901.215">26693 3828 219 0,'0'0'126'0,"0"0"-92"15,0 0 65-15,0 0 24 16,0 0-43-16,0 0-42 0,-78-7-28 16,67 7 2-16,4 0-5 15,4-1 26-15,-3-2-28 16,3 3 40-16,3 0-19 15,-4 0 22-15,4 0-34 16,0 0 0-16,0 0-10 16,0 0-4-16,7 0-22 15,43-1-50-15,22-1 69 16,27-2 0-16,9 0-6 16,5-2-33-16,2 4 13 15,-3-3-20-15,-9 4 6 16,-17-2-1-16,-20 3 5 15,-24 0 38-15,-22 0-64 16,-17 0 1-16,-3 0 64 0,0 0 21 16,-3 3-12-16,-10 3-9 15,3-2-178-15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7T11:11:06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3816 1863 768 0,'0'0'250'16,"0"0"-224"-16,0 0 39 16,0 0-35-16,0 0-3 15,0 0-12-15,0 0-11 16,0-6 2-16,0 6-2 16,0 0 33-16,0 0-1 15,0 0 1-15,-15 37-28 0,-11 27-4 16,-6 30-5-16,9 13-2 15,19-2 0-15,4-15-11 16,4-18 9-16,38-16-19 16,12-18 15-16,11-21-17 15,7-17 16-15,8-23-21 16,-4-31 30-16,-7-20 8 16,-26-5 12-16,-27-2 8 15,-16-10-4-15,-6 7 7 16,-40 10-26-16,-14 20 16 15,-5 27 1-15,4 22 7 16,0 5-10-16,7 36-19 0,17 26-19 16,21 16-60-1,16 0-63-15,39-11-189 0</inkml:trace>
  <inkml:trace contextRef="#ctx0" brushRef="#br0" timeOffset="663.471">5646 1969 779 0,'0'0'159'0,"0"0"-138"0,0 0 24 15,0 0 8-15,0 0-34 16,0 0 1-16,-148-58-18 16,125 54 7-16,0 4-9 15,3 0 11-15,10 0 3 16,3 0 2-16,-2 0-16 15,9 0 3-15,0 0-10 16,-4 0 10-16,4 0-6 16,-10 7-4-16,-10 14 5 15,-3 5 1-15,-3 8 1 16,-1 9 0-16,1 7-2 16,-1 6-3-16,-5 6 0 15,6 3 3-15,3 2-11 0,12-5 3 16,11-5-5-1,0-10 0-15,27-9 9 0,26-14 3 16,16-12 0-16,7-12 6 16,7 0 3-16,-11-1 28 15,-13-16 12-15,-17 3-40 16,-12-2-1-16,-16-1-5 16,-5-4-66-16,-9-2-211 15</inkml:trace>
  <inkml:trace contextRef="#ctx0" brushRef="#br0" timeOffset="832.928">5063 2316 1268 0,'0'0'36'0,"0"0"-21"16,0 0-15-16,203-56 18 15,-93 42-18-15,5 3 0 16,-16 11-1-16,-13 0-118 15,-17 0-124-15,-26 14-350 16</inkml:trace>
  <inkml:trace contextRef="#ctx0" brushRef="#br0" timeOffset="1021.051">5807 2508 931 0,'0'0'127'0,"0"0"-21"0,0 0 13 15,0 0-48-15,172-134-14 16,-119 89-36-16,-7 12-8 16,-16 1-11-16,-7 10-4 15,-12 4-34-15,-11 7-61 16,0 7-76-16,-7 4-220 16</inkml:trace>
  <inkml:trace contextRef="#ctx0" brushRef="#br0" timeOffset="1207.439">5830 2180 247 0,'0'0'690'0,"0"0"-554"0,0 0-61 15,0 0-9 1,0 0-44-16,0 0 41 0,76 106 2 16,-39-56-18-16,-5 2-34 15,-2-2-10-15,-3 0-3 16,-8-6-19-16,-8-3-62 15,-4-12-102-15,-2-7-161 16</inkml:trace>
  <inkml:trace contextRef="#ctx0" brushRef="#br0" timeOffset="3391.25">6471 2091 1084 0,'0'0'145'0,"-9"116"-142"16,2-31 25-16,7 5-25 16,0 6 13-16,0 3 20 15,0-7-10-15,0-12-26 16,0-20 2-16,0-24 4 16,0-18-5-16,0-18 34 15,0 0-9-15,0-36 29 16,0-18-42-16,0-17-11 15,23-8 5-15,0 2-14 16,3 1 5-16,10 12-13 0,-10 18-10 16,1 18 7-1,-4 16 13-15,-6 12-13 0,3 0-6 16,3 22-19-16,-4 7 42 16,1 8 2-16,-6-1-2 15,-5-6 2-15,-2 0-1 16,-4-4 0-16,4-5 0 15,2-8 2-15,2 0 2 16,5-9-8-16,3-4 6 16,11 0-7-16,4-15-6 15,12-19-5-15,3-12-8 16,-6-6-24-16,-6 0 1 16,-17-1 13-16,-13 6 32 15,-7 9-1-15,0 15 3 16,0 11 6-16,-4 12 71 0,-10 0-16 15,5 11-36 1,2 22-25-16,3 8-11 0,4-2 8 16,0-2 6-16,16-9-10 15,14-6 16-15,4-8-11 16,5-10 6-16,-5-4-4 16,8 0 10-16,0-12-1 15,-4-18 13-15,1-8-17 16,-6 0 0-16,1 0 4 15,-2 5-11-15,-6 8 8 16,-6 8-12-16,-10 9 7 16,-3 8-2-16,2 0 0 15,5 3 1-15,6 22 5 16,-1 10 1-16,-5 1 29 0,2-2-25 16,-3-3 11-16,-6-4-14 15,0-1 3-15,-7-4-1 16,3-8 1-16,3-2-10 15,1-7 7-15,7-5-15 16,5 0 16-16,8 0-10 16,12-3 8-16,-2-17-1 15,5-5-5-15,-3 2 0 16,-9 2-2-16,-10 2 4 16,-10 7-2-16,-3 4 7 15,-1 2-8-15,-6 6 8 0,3 0-1 16,1 4-3-1,3 20-3-15,9 2 0 0,0 2 9 16,1-6-9-16,3-10 6 16,-4-3-15-16,-2-8 18 15,2-1-18-15,7 0 18 16,7-16-3-16,0-7-4 16,2-2 1-16,-2 1-3 15,-3 8 2-15,-8 6-8 16,-5 4 14-16,-5 6-17 15,-2 0 4-15,0 4 5 16,9 18-8-16,0 2 8 16,-2 1 3-16,6-6 1 15,-5-9-4-15,0-2 6 0,8-8-19 16,3 0 26-16,4 0-15 16,6-18 4-16,-3-4 4 15,-1 2-4-15,-2 1-2 16,-3 6 0-16,-4 5 3 15,-9 0-11-15,-5 8 15 16,-6 0-16-16,1 0 8 16,3 18-1-16,5 10 4 15,-5 0 5-15,6-2-7 16,-3-5 1-16,-3-6-2 16,6-3 6-16,-3-8-13 15,-1-4 16-15,5 0-16 16,13 0 3-16,-1-6 2 15,6-12 0-15,-5 5 0 0,-4 0 3 16,-13 5 0-16,3 4-3 16,-6-1 12-16,-4 5-18 15,1 0 14-15,5 0-12 16,5 0 7-16,12 0 0 16,5-3 0-16,0-5 0 15,3-2 0-15,-8-2 4 16,-6-5-13-16,-1 4 19 15,-12-3-18-15,-3 1 16 16,-4 6-13-16,0 4 9 16,0 5-4-16,0 0 4 15,0 0-2-15,0 8-4 16,0 13 4-16,4 2-10 0,15 0 14 16,4-11-12-16,4-4 7 15,8-2-1-15,-1-6 1 16,8 0-1-16,-5-10 2 15,2-8 7-15,-12 6-11 16,-11 1 8-16,-9 8-7 16,-4 1 9-16,-3 2-15 15,0 0 8-15,7 5-1 16,6 12 0-16,6 3 0 16,8 0 1-16,-1-4 5 15,-3-4-9-15,0-3 12 16,0-6-12-16,0-3 5 15,7 0-4-15,4 0 2 0,8-18-1 16,-8 2 0-16,-8 4-1 16,-10 6-6-16,-12 2 16 15,-1 4-16-15,-3 0 11 16,0 0-6-16,4 0-2 16,12 0 2-16,7 0 2 15,3 0 2-15,8-4 4 16,8-18 0-16,8-14 1 15,-1-14 1-15,1-13-9 16,0-5 7-16,-4-10-6 16,-8-4 1-16,-8-4 0 15,-14-4 0-15,-16 10 6 0,0 11-11 16,0 21 12-16,-19 20 1 16,3 20 2-16,-7 8 17 15,0 32-27-15,0 26-5 16,5 27 2-16,10 23 3 15,8 12-2-15,0-2 11 16,12-13-19-16,25-29 18 16,9-28-16-16,-4-16 12 15,-4-16-11-15,1-10 6 16,-1-6-8-16,0 0 5 16,-3-14-1-16,-1-4 2 15,-18 0 6-15,-6 10-1 16,-6 6 6-16,-4 2-8 0,0 0 0 15,0 0 9 1,0 4-8-16,0 13 2 0,9-3-3 16,17-3 6-16,4-5-9 15,13-6 13-15,-3 0-18 16,6-12 15-16,7-16-7 16,-7-6 1-16,-10-3 0 15,-10 2-1-15,-19 0 8 16,-7 2-12-16,0 1 9 15,-39-5-7-15,-14 5 11 16,-7 8-18-16,7 8 8 16,-2 12-11-16,18 4-10 15,11 0-40-15,3 0-44 16,10 0-122-16,6 0-225 0</inkml:trace>
  <inkml:trace contextRef="#ctx0" brushRef="#br0" timeOffset="3549.295">10139 1925 1323 0,'0'0'126'16,"0"0"-105"-16,0 0 6 15,0 0-25-15,225-65-2 16,-96 51 0-16,-3 5-3 16,-27-1 1-16,-23 3-148 15,-37 1-79-15,-32 2-459 0</inkml:trace>
  <inkml:trace contextRef="#ctx0" brushRef="#br0" timeOffset="4059.296">8018 2123 1048 0,'0'0'245'15,"0"0"-148"-15,0 0 7 16,0 0-75-16,0 0-29 16,0 0-4-16,0-8-20 15,46 4-48-15,0 0-184 16,-26-7-699-16</inkml:trace>
  <inkml:trace contextRef="#ctx0" brushRef="#br0" timeOffset="6280.215">3835 2945 454 0,'0'0'9'0,"0"0"3"16,0 0 14-16,0 0 58 0,0 0 19 15,0 0-41-15,0 0-16 16,-11 0-28-16,11 0 16 16,0 0 6-16,-3 0 15 15,3 0-21-15,0 0 4 16,0 0-27-16,0 0 7 16,0 0-8-16,0 0 0 15,0 0-10-15,0 0-2 16,0-1-3-16,14 1-17 15,32 0 20-15,11 0 4 16,19-3-4-16,12 0 2 16,15-3 0-16,15 1-1 15,24-1 2-15,13-2-5 0,3 0 10 16,-10 1-13-16,-15-2 14 16,-11 5-14-16,-16 2 10 15,-5 1-8-15,-14 1 1 16,-2 0 4-16,-6 0 0 15,-6 0 5-15,-1 0-14 16,4 0 18-16,7 0-17 16,6 0 17-16,10 0-15 15,4 0 6-15,3 0 0 16,9-3 0-16,7 0 2 16,0-2-5-16,-4 1 8 15,-8 2-12-15,-6 0 16 0,-1 0-17 16,3 2 12-1,2-2-8-15,9 2-6 0,5-2-10 16,5 0 4-16,-5-2 2 16,-5-1 12-16,-6 4-8 15,-8 0 7-15,-4 1-7 16,-3 0 8-16,3 0-5 16,3 0 6-16,6 0 1 15,-2 0 0-15,9 0-4 16,-2 0-2-16,2-3 4 15,-3-3-3-15,-2 4 2 16,-8-2 6-16,-3 2-6 16,0 2 3-16,-3-4-12 15,-1 0-27-15,1-2-2 0,-8-2 1 16,-12 2-21-16,-19-4-23 16,-23 2-274-16</inkml:trace>
  <inkml:trace contextRef="#ctx0" brushRef="#br0" timeOffset="25960.106">3039 4736 138 0,'0'0'32'0,"0"0"-32"16,0 0-3-16,0 0-2 15,0 0 4-15,0 0 0 16,0 0 2-16,34-72 8 16,-34 64 58-16,0 2 26 15,0 2-40-15,0 0-17 16,0 2-25-16,0 2-11 15,0 0-16-15,0 0-105 16</inkml:trace>
  <inkml:trace contextRef="#ctx0" brushRef="#br0" timeOffset="26592.514">3129 4584 359 0,'0'0'107'0,"0"0"-17"16,0 0 36-16,0 0-51 15,0 0-28-15,0 0-7 16,0 2-9-16,0 10 19 16,0 6 17-16,0 8-17 15,0 5-27-15,0 12-18 16,0 5 7-16,0 4-11 16,0 5 0-16,0-3-1 15,-7-4 0-15,4-6-20 16,-1-10-12-16,4-10-8 15,0-6-53-15,0-8-4 0,0-6-73 16,0-4-214-16</inkml:trace>
  <inkml:trace contextRef="#ctx0" brushRef="#br0" timeOffset="26836.026">2924 4567 760 0,'0'0'215'0,"0"0"-195"0,0 0 35 15,0 0-48-15,0 0 7 16,0 0 13-16,221-6 2 16,-145 5-13-16,-7-2-14 15,-12 2-2-15,-8 1 0 16,-10 0-16-16,-19 0-94 15,-17 0-172-15,-3 10-369 16</inkml:trace>
  <inkml:trace contextRef="#ctx0" brushRef="#br0" timeOffset="26998.763">2841 5067 1107 0,'0'0'57'15,"0"0"41"-15,0 0-2 16,235-6-59-16,-162 0-21 16,3 2-16-16,5 1-36 15,-14 2-234-15</inkml:trace>
  <inkml:trace contextRef="#ctx0" brushRef="#br0" timeOffset="29308.625">3739 5019 396 0,'0'0'254'0,"0"0"-200"15,0 0-18-15,0 0 12 16,0 0-17-16,0 0 10 0,23-94-1 15,-19 82 0-15,-4 3 27 16,0 6-27-16,0 3 3 16,0 0-12-16,0 0 5 15,-11 17-28-15,-15 22-8 16,-10 13-3-16,10 4 3 16,8-6 0-16,13-8-2 15,5-13-5-15,0-4 5 16,23-13 2-16,12-6-5 15,2-6 4-15,9 0 1 16,8-18 0-16,-1-12 2 16,-7-2 0-16,-11 2 4 0,-16 6-5 15,-8 7 12-15,-11 6-8 16,4 5 14-16,-4 6-13 16,0 0 34-16,0 0-23 15,0 2-15-15,0 16-2 16,0 4-11-16,0 1 11 15,3-4 1-15,13-7-1 16,-5-3 5-16,8-2-5 16,-7-4 1-16,-1-1-1 15,1-2 0-15,-1 0 3 16,1 0-4-16,3 0 7 16,1 0-6-16,3-12 6 15,-1-5-3-15,8-1 1 0,-6-2-4 16,-1-5 5-1,-3-2-5-15,-5-1 0 0,1 0 2 16,-8 0-10-16,-4 1 16 16,0 4-13-16,0 2 7 15,0 3-4-15,0 6-1 16,0 5 3-16,0 4 0 16,0 3 3-16,0 0-3 15,0 0 8-15,0 0-16 16,0 0 4-16,0 0-1 15,0 0-2-15,0 0 7 16,0 0 0-16,0 0 1 16,0 0-6-16,0 0 13 15,0 0-10-15,0 0 7 0,0 0-3 16,0 0 2-16,0 0-7 16,0 0 3-16,0 0 0 15,0 0-2-15,0 0 5 16,0-1-8-16,0-3 13 15,0-2-5-15,0-6 0 16,0-5-4-16,3-4 5 16,-3-4-4-16,0 0 2 15,0-2-2-15,0 5 0 16,0 4 0-16,0 8 0 16,0 1 2-16,0 9 0 15,-3 0 3-15,-1 0-8 16,-1 0 3-16,5 0-5 0,-7 25-4 15,3 11-2 1,1 14 9-16,3 8 4 0,0 1-5 16,0-6 6-16,23-3-6 15,7-9 3-15,19-9 0 16,-6-6 0-16,-6-12-1 16,-2-3 0-16,-17-7 0 15,-2-4-4-15,0 0 10 16,1 0-9-16,3-9 8 15,3-13-3-15,3-4-1 16,-10 4 0-16,-9 6 4 16,-7 8-4-16,0 6 0 0,0 2 6 15,0 0 1-15,0 0-6 16,0 20-2-16,0 10 4 16,0 0-3-16,16-5 1 15,-5-10-1-15,1-9-2 16,-1-4 2-16,5-2-1 15,7 0 5-15,3-10 4 16,1-14-6-16,-1-2 26 16,-6 0-9-16,3 5 5 15,-16 10-18-15,0 3-5 16,-7 8-1-16,0 0-3 16,0 0 0-16,12 16-10 15,-1 8 13-15,1 4 5 16,8-2 6-16,-6-9-11 15,5-6 0-15,-3-5 0 0,6-6 0 16,6 0 3-16,2-2 0 16,4-19 13-16,4-4-15 15,-7 3 8-15,-12 2-8 16,-5 6 0-16,-5 6 1 16,-5 4-1-16,3 4-2 15,-7 0-2-15,0 0-1 16,3 10 0-16,6 12 4 15,2 2 7-15,5-2 3 16,-2-6-9-16,9-2-1 16,0-8 0-16,3-4 3 15,6-2-6-15,-2 0 6 0,4-6 3 16,-4-10-2-16,2 4 0 16,-13 0 0-16,-1 4-4 15,-6 3 0-15,-5 4 0 16,-3 1-3-16,-4 0 0 15,0 0 1-15,0 0-4 16,0 14 6-16,12 3 1 16,-1 0 13-16,8-5-13 15,1-4 5-15,-6-1-6 16,2-7 1-16,0 1 3 16,-2-1 2-16,5 0-4 15,4 0 2-15,0-20 3 16,4-4-5-16,-4-8-2 0,-7-4 0 15,-13 0-6-15,-3 2 5 16,0 2-20-16,-32 8 20 16,-5 13-11-16,-9 11 10 15,0 0-7-15,0 36 8 16,9 8-12-16,18 5-29 16,19-10-45-16,0-10-28 15,23-15-17-15,23-12-157 16,0-2-66-16</inkml:trace>
  <inkml:trace contextRef="#ctx0" brushRef="#br0" timeOffset="29975.367">5860 4413 744 0,'0'0'89'16,"0"0"-88"-16,-3 148 86 15,3-65 8-15,0 7-10 16,0 8-29-16,3 2-23 16,1-9-31-16,-1-22 4 15,1-22 2-15,0-19 40 16,4-14-18-16,3-11-24 16,15-3 4-16,10-5-7 15,13-21 16-15,12-8-16 0,-8 1-2 16,-4 8 0-1,-13 9-1-15,-13 7 0 0,-16 9-1 16,0 0 0-16,-7 19 2 16,5 12 15-16,-1 6 15 15,-1-3 13-15,4-6-27 16,6-7 0-16,1-7-14 16,9-8-3-16,0-6 0 15,12 0 2-15,6 0 3 16,5-23-2-16,0-1-3 15,-4 0 5-15,-8 0-10 16,-15 8-2-16,-8 6 5 16,-2 6-1-16,-9 4 3 15,0 0-4-15,0 4 2 0,0 19 0 16,0 2 4-16,0 3 11 16,0-7-12-16,0-7 5 15,3-7-6-15,20-4 0 16,4-3 0-16,3 0 3 15,9-19 6-15,-6-10-8 16,1-10 1-16,-6-5 0 16,-7-3-4-16,-5 2-7 15,-16 1 9-15,0 3 0 16,0 9 0-16,-19 10-1 16,-15 11 7-16,-8 11 11 15,1 0-8-15,-10 18-2 16,7 12-5-16,12 1-4 0,14-2-28 15,18-6-77-15,0-15-49 16,0-5-156-16,18-3-281 16</inkml:trace>
  <inkml:trace contextRef="#ctx0" brushRef="#br0" timeOffset="30314.085">4967 4810 1064 0,'0'0'156'0,"0"0"-86"16,0 0 1-16,0 0-58 16,0 0-8-16,0 0-5 15,-37-9-43-15,37 9-77 0,0 0-68 16,-4 0-319-1</inkml:trace>
  <inkml:trace contextRef="#ctx0" brushRef="#br0" timeOffset="30553.084">3927 4948 1107 0,'0'0'69'0,"0"0"-8"16,0 0-19-16,0 0-41 16,0 0-1-16,0 0-80 15,0 0-141-15,0 3-459 16</inkml:trace>
  <inkml:trace contextRef="#ctx0" brushRef="#br0" timeOffset="32166.089">7470 5207 701 0,'0'0'96'0,"0"0"50"16,0 0-25-16,0 0-41 15,0 0-36-15,0 0-11 0,0 0-30 16,-5-73 7-16,5 40-10 16,0 1 0-16,23 8-2 15,-7 8 8-15,0 8-12 16,-9 8-4-16,3 0-7 16,3 21-15-16,6 15 32 15,-5 1 0-15,2-1 2 16,-5-9-2-16,-2-10 5 15,-6-6-3-15,1-10 3 16,3-1 13-16,5 0-14 16,15-26 1-16,10-10 0 15,5-6 2-15,1 6-7 0,-13 5 0 16,-11 16-4-16,-12 7 11 16,-3 8-9-16,-4 0 6 15,0 4 3-15,0 21-4 16,0 8 25-16,3-1-3 15,6-8-19-15,-2-8-5 16,6-6 4-16,-3-6-9 16,10-4 12-16,6 0-9 15,8-16 7-15,1-7-1 16,-1-7-3-16,-11 3-2 16,-7 4 3-16,-9 6-3 15,-4 7 6-15,-3 8-1 16,0 2 7-16,0 0-11 0,0 0 11 15,0 12-9 1,0 11 1-16,0 4-2 0,0-3-2 16,4-6 0-16,8-6 1 15,3-6-5-15,0-2 8 16,8-4-8-16,0 0 8 16,4 0-1-16,3 0-1 15,-7-10-2-15,-3 3 2 16,-13 2 3-16,-4 3-10 15,-3 2 14-15,0 0-11 16,0 0 4-16,5 0-4 16,6 13 7-16,0 6 4 15,5 0-3-15,-1-4-5 16,0-3-1-16,1-3 5 0,-1-8-6 16,0-1 4-1,4 0 3-15,8-5-6 0,-1-20 20 16,-3-5-20-16,-7-2 7 15,-9-1-6-15,-7 0 4 16,0 5-8-16,-10 2 12 16,-26 8-17-16,-1 8 8 15,-5 8-1-15,-1 2-27 16,6 6-16-16,5 18-56 16,18 8-24-16,10-2-73 15,4-2-221-15</inkml:trace>
  <inkml:trace contextRef="#ctx0" brushRef="#br0" timeOffset="33202.076">8602 5139 476 0,'0'0'238'15,"0"0"-168"-15,0 0 43 16,0 0-42-16,191-136 2 16,-141 100-35-16,-10 4-6 15,-4 4-21-15,-10 10-1 16,-12 6 8-16,-5 8 15 15,-9 4 8-15,0 0-19 16,0 0 9-16,0 0-20 16,0 1 32-16,-19 11-30 15,-8 6-3-15,-8 9-2 0,1 5-4 16,8 8 15-16,6-1-11 16,17 3 18-16,3-11-14 15,0-3-1-15,33-5-5 16,10-11-5-16,3-6-1 15,3-6 2-15,4-3 0 16,-3-19-1-16,-1-8-1 16,-10-4 8-16,-16 0-12 15,-8 4 12-15,-10 6-8 16,-5 8 3-16,0 10 1 16,0 5 8-16,0 1 14 15,0 0-21-15,0 19 3 16,0 12-14-16,0 2 12 15,0-5-11-15,0-8 9 16,18-9-8-16,1-6-1 0,4-5 5 16,0 0 0-16,7 0 2 15,0-18 2-15,6-6 0 16,-3-4-2-16,6-4 6 16,-2 0-14-16,2 2 6 15,-5 4 0-15,-8 6-5 16,-3 8 5-16,-14 4-2 15,-9 5 5-15,0 3-10 16,0 0 14-16,0 0-10 16,0 0 10-16,0 0-9 15,-26 15 6-15,-10 7-4 16,-1 10 0-16,2 4 1 0,8 0-1 16,8 0 6-1,19-4-9-15,0-5 9 0,9-6-11 16,28-9 7-16,5-7-3 15,8-5 2-15,3 0-1 16,5-17 0-16,-5-7 6 16,-12 0-14-16,-9 1 16 15,-9 0-13-15,-13 10 8 16,-6 6-4-16,-4 5 2 16,0 2 0-16,0 0-1 15,0 0-4-15,0 16-2 16,3 7 12-16,13-2-14 15,0-1 18-15,2-10-11 16,1-3 5-16,4-4-6 0,4-3 2 16,-4 0 0-16,7-11-1 15,-4-16 8-15,3-7-11 16,-12-2 14-16,-4-4-20 16,-13 3 14-16,0 1-10 15,0 7 4-15,-27 4-1 16,-8 9 3-16,1 6-4 15,8 8 3-15,6 2 2 16,10 0 4-16,10 0-3 16,0 0-4-16,0 0-12 15,10 0 12-15,33 0-4 0,3 0 6 16,-2 0 0-16,-5 0 5 16,-13 0-10-16,-10 0-4 15,-12 0-41-15,-4 0-84 16,0 0-17-16,-27 12-172 15,-22 7-201-15</inkml:trace>
  <inkml:trace contextRef="#ctx0" brushRef="#br0" timeOffset="33377.981">9787 5091 299 0,'0'0'410'16,"-53"102"-293"-16,50-57 40 16,3-5-53-16,0-8-33 15,0-8 7-15,16-6-23 16,-2-9 1-16,-11-3-43 15,6-3-4-15,-9-3-3 16,0 0-12-16,0 0-9 0,0-16-46 16,0-15-83-16,0-7-139 15,-23-5-287-15</inkml:trace>
  <inkml:trace contextRef="#ctx0" brushRef="#br0" timeOffset="33537.447">9193 4794 1123 0,'0'0'184'0,"0"0"-124"15,0 0-11-15,0 0-17 16,0 0-22-16,0 0-9 0,92-37-2 16,-85 33-97-16,-7 2-156 15</inkml:trace>
  <inkml:trace contextRef="#ctx0" brushRef="#br0" timeOffset="47712.903">11146 4751 381 0,'0'0'282'0,"0"0"-180"15,0 0 23-15,0 0-12 16,0 0-58-16,0 0-16 16,0 0-20-16,175 9-3 15,-129-3-14-15,3 0-1 16,-8 0-2-16,2 0-37 15,-13 1-62-15,-18 0-99 16,-12 1-118-16</inkml:trace>
  <inkml:trace contextRef="#ctx0" brushRef="#br0" timeOffset="47885.612">11054 5039 730 0,'0'0'122'0,"0"0"20"15,0 0 12-15,244 2-54 16,-161-2-34-16,-17 0-18 16,-13 0-43-16,-11 0-4 15,-12 0-1-15,-10 0-129 16,-20 0-255-16</inkml:trace>
  <inkml:trace contextRef="#ctx0" brushRef="#br0" timeOffset="49283.996">12572 4369 787 0,'0'0'243'0,"0"0"-180"16,0 0-12-16,0 0-43 15,0 0-8-15,0 0-4 0,0 0 1 16,141-10 3-16,-84 10 2 16,-8 0-2-16,-3 0 0 15,-16 2-1-15,-14 8-1 16,-12 3-2-16,-4 2 6 16,0 7-2-16,-34 2 0 15,-5 1 12-15,0-3 9 16,6-7-19-16,10-2 2 15,7-7-3-15,12-4-1 16,4-2 2-16,0 0-6 16,0 0-5-16,0 6 4 15,27 2 2-15,5 2 3 0,-2 5 2 16,0 2-2-16,-7-1 0 16,-11 0 4-16,-12 0-5 15,0 2 2-15,0-1 5 16,-23 0-6-16,-16-3 16 15,-3-1 4-15,-4-4 12 16,5-3-12-16,2-4-16 16,13-2 15-16,10 0-19 15,5 0 0-15,11 0-11 16,0 0-37-16,0 0-46 16,4-2-108-16,19 2-154 15</inkml:trace>
  <inkml:trace contextRef="#ctx0" brushRef="#br0" timeOffset="49493.958">12347 4967 958 0,'0'0'112'0,"0"0"-62"15,0 0-26-15,0 0 30 16,225-13 22-16,-123 6-15 15,-6 5-45-15,-8 2-12 16,-8 0-8-16,-4 0-28 16,-7 14-93-16,-20 4-107 15,-22-3-378-15</inkml:trace>
  <inkml:trace contextRef="#ctx0" brushRef="#br0" timeOffset="49875.818">12564 5252 732 0,'0'0'129'0,"0"0"-100"16,0 0 37-16,0 0-30 15,0 0 2-15,0 0 21 16,96-68-10-16,-69 56-34 15,-10 6-8-15,3 1-2 0,-4 5-10 16,-2 0 1-16,-2 0 0 16,-8 5-23-16,-4 10 3 15,0 13 24-15,0 12 0 16,-34 7 11-16,-8 7-9 16,3-1 7-16,21-6-6 15,9-5 2-15,9-10-3 16,0-8-2-16,16-11 0 15,18-1 0-15,1-11-2 16,-1-1 5-16,5 0-1 16,-2-4-2-16,2-19-43 15,-9-10-100-15,-11-3-282 0</inkml:trace>
  <inkml:trace contextRef="#ctx0" brushRef="#br0" timeOffset="51554.966">14779 4373 660 0,'0'0'159'16,"0"0"-54"-16,0 0 26 15,43 141-72-15,-40-91-9 16,-3 6-4-16,0 4-10 16,0 0-22-16,0-6 4 15,-12-6-15-15,-2-8-1 16,7-13-2-16,-6-11-6 15,13-9 3-15,0-7-32 0,0-1-41 16,0-29 16-16,0-17 12 16,0-10-104-16,7-10 50 15,6-3 17-15,-3-2-27 16,3 4 67-16,-10 9 45 16,4 11 8-16,2 17 46 15,-2 10 19-15,0 11-20 16,6 5-14-16,1 5-23 15,5 0 13-15,4 0-21 16,0 3 17-16,4 11 14 16,-8 5-3-16,1-2-4 15,-13 3-6-15,-7-3 6 0,0 3-19 16,0 0 9 0,0 0-4-16,-20 1-6 0,-6 0-10 15,3 2 0-15,0 2 6 16,3 0-1-16,13 4 9 15,7 1-15-15,0 0 4 16,4-2 2-16,26 1 0 16,9-8 1-16,0-1-5 15,-6-7 1-15,-10-4 0 16,0-5-4-16,-12-1 0 16,1-3-30-16,-1 0-73 15,-8-13-93-15,-3-17 35 16,0-6-267-16</inkml:trace>
  <inkml:trace contextRef="#ctx0" brushRef="#br0" timeOffset="51901.992">15244 4014 819 0,'0'0'103'0,"0"0"-98"16,0 0 0-16,0 0 2 16,0 0-7-16,0 0 40 0,96 10 13 15,-86 0-34 1,-1 0 14-16,-5 3-14 0,-4 3 11 16,0 3-3-16,0 7-5 15,-13 9 15-15,-17 4-15 16,0 4 23-16,4-7-9 15,10-6 4-15,9-10-26 16,7-7 2-16,0-6-16 16,0-2-2-16,19-2 2 15,18-1-11-15,6-2-7 16,6 0-71-16,1 0-48 16,-11 0-171-16</inkml:trace>
  <inkml:trace contextRef="#ctx0" brushRef="#br0" timeOffset="61261.893">3096 7241 81 0,'0'0'6'16,"0"0"48"-16,0 0-19 15,0 0 50-15,0 0 73 16,0 0-66-16,0 6 12 16,0-6 15-16,0 0-39 15,0 0 18-15,0 0-28 16,0 0-6-16,0 0-21 0,0 0 4 16,0 0-23-1,0 0 5-15,0 0 8 0,0 0-5 16,0 0 1-16,0 0-31 15,0 0 2-15,0 0-4 16,0 16-4-16,0 9-10 16,-8 12-15-16,0 3-65 15,1-2-23-15,3-2-138 16,0-8-166-16</inkml:trace>
  <inkml:trace contextRef="#ctx0" brushRef="#br0" timeOffset="61707.435">3099 7060 330 0,'0'0'278'0,"0"0"-161"16,0 0-17-16,0 0-9 15,0 0-62-15,0 0-13 16,0 78 2-16,0-22 18 16,0 11-23-16,0 3 1 15,0 6-14-15,0 0 1 16,-7-3-1-16,7-5 1 16,0-10-8-16,0-16 2 15,0-12-48-15,0-12-20 16,0-12-14-16,7-6-39 15,-7-4-143-15,0-23 62 16</inkml:trace>
  <inkml:trace contextRef="#ctx0" brushRef="#br0" timeOffset="61966.878">2984 7064 818 0,'0'0'128'0,"0"0"-76"16,0 0 15-16,0 0-57 0,0 0 4 16,0 0-9-1,-3-5 19-15,22 5-11 0,4 0-10 16,11 0-2-16,1 0-1 15,-1 0-8-15,-4 7-137 16,-11 9-175-16</inkml:trace>
  <inkml:trace contextRef="#ctx0" brushRef="#br0" timeOffset="62162.507">3012 7838 745 0,'0'0'223'16,"0"0"-143"-16,0 0 3 0,0 0 5 15,0 0-59-15,0 0-5 16,222 5-24-16,-169-10-11 16,-7-6-125-16,-20-6-336 15</inkml:trace>
  <inkml:trace contextRef="#ctx0" brushRef="#br0" timeOffset="64066.903">3713 7650 302 0,'0'0'252'16,"0"0"-203"-16,0 0 37 15,0 0-21-15,0 0-32 16,0 0-12-16,0-62 23 0,0 37 14 16,0 1-12-16,0 7 22 15,0 2-38-15,0 7 6 16,0 6-12-16,0 2 11 16,-7 0-22-16,-20 19-13 15,-8 21-15-15,5 15-19 16,3 10 19-16,8-1-2 15,12-7 5-15,7-11 2 16,0-12 7-16,3-11 1 16,24-6 1-16,3-12-7 15,9-5 2-15,0 0 2 0,1-8 4 16,-1-13 0 0,-9-4 3-16,-10 4 10 0,-6 2-12 15,-9 9 20 1,-5 6-11-16,0 4 4 0,0 0 11 15,0 0-4-15,0 0-20 16,0 14-1-16,0 8 0 16,7-2 0-16,9-2-9 15,-2-9 19-15,2-6-16 16,-5-3 6-16,5 0-1 16,3 0 1-16,-1-3 0 15,10-20 19-15,-1-8-12 16,3-6 14-16,-3-1-20 15,-12-2 5-15,-15 4-4 16,0 1-2-16,-38 8 2 16,-5 4-2-16,17 12 2 0,-5 8 5 15,5 3-14-15,-1 13 5 16,-3 21-14-16,7 8-8 16,11 2 6-16,12-9 5 15,0-3 4-15,0-11 8 16,19-8-3-16,11-8-6 15,9-5 0-15,11 0 7 16,7-18-6-16,12-10 4 16,-9 2 10-16,2 2 1 15,-13 8 6-15,-6 9-12 16,-10 7 0-16,-10 0 5 16,-12 9-4-16,1 16 2 15,-12 2 7-15,0 3-7 0,0-4 3 16,0-6-4-16,0-3-2 15,0-6 0-15,0-4 1 16,0-6 1-16,0-1 3 16,0 0-10-16,0 0 4 15,0-5-1-15,7-18-9 16,20-5 11-16,8-8 0 16,-1-1 3-16,-1 2-8 15,6 1 10-15,-9 7-10 16,-3 10 10-16,-11 3-10 15,-9 6 13-15,2 5-8 16,-9 2 3-16,0 1 7 0,0 0 11 16,0 0 4-16,0 0 6 15,0 0-12-15,0 1 10 16,-13 18-27-16,-17 11-2 16,0 9-4-16,7 4 2 15,7-3 2-15,13-6 0 16,3-5-2-16,0-8-6 15,23-4 4-15,10-8 5 16,3-6-4-16,-3-3 6 16,6 0-5-16,-9-12 4 15,7-7-2-15,-8 0 0 16,-12 4 3-16,-1 5-8 16,-12 6 11-16,-1 2-6 0,-3 2 7 15,0 0 12-15,0 0-5 16,9 0-12-16,2 0-2 15,12 10 0-15,-4-1-4 16,8-3 12-16,-4-3-5 16,3-3-1-16,1 0 1 15,-4 0 1-15,4-3 3 16,-8-12-6-16,0-7 8 16,-4-2 4-16,-12-2-5 15,-3-2-8-15,0 2 9 16,-3 4-17-16,-31 1 15 15,-8 12-14-15,-4 7-6 0,-4 2 12 16,4 5-13-16,12 20 2 16,11 0 8-16,23 2-5 15,0-8 5-15,20-8 3 16,29-5-4-16,12-6 10 16,11 0-7-16,-3 0 2 15,4-4 0-15,-8-5-34 16,-5 6-113-16,-10-1-496 15</inkml:trace>
  <inkml:trace contextRef="#ctx0" brushRef="#br0" timeOffset="66735.447">6131 7753 334 0,'0'0'246'0,"0"0"-213"15,0 0 43-15,0 0-39 16,0 0-23-16,0 0 3 15,0 0 21-15,46-117-13 16,-42 88-15-16,-4 1 30 16,0 9-17-16,0 6 36 15,0 5-29-15,0 8 8 16,-16 0-28-16,-2 0-10 16,-2 13-21-16,1 14-17 15,-4 13 20-15,4 9 3 16,8 3 12-16,11 0-14 15,0-4 15-15,0-8-6 16,11-9 3-16,20-12 3 16,3-8-1-16,0-7-4 0,1-4 2 15,-5 0 5-15,0-15 5 16,-7-9 23-16,-7 1-22 16,-9 1 9-16,-7 3-14 15,0 8 16-15,0 6-4 16,0 5 34-16,0 0 5 15,0 0-24-15,0 0-28 16,0 18 4-16,0 5-9 16,7-2 9-16,9-3-10 15,-5-7 9-15,5-4-5 16,0-4 2-16,-6-3 0 16,3 0-1-16,1 0 2 0,2 0 1 15,7-21 6-15,3-12 20 16,-3-12-18-16,4-10-1 15,-1-10-8-15,-6-5-1 16,-13-2 1-16,-7-2 0 16,0-1-2-16,0 9 8 15,-20 10-11-15,-3 16 8 16,6 16 6-16,4 16-2 16,6 8 24-16,0 0-2 15,2 22-30-15,1 28-20 16,1 13 14-16,3 18-1 15,0-1 14-15,0 0-11 16,19-3 8-16,11-11-7 0,0-14 3 16,-3-15 0-16,1-10-3 15,-10-11 4-15,1-10-4 16,4-6-16-16,0 0 12 16,0-24-3-16,0-4 8 15,-12-2 4-15,-2 6 3 16,-9 10-4-16,0 6 7 15,0 6 15-15,0 2-10 16,0 0 21-16,0 10-32 16,0 18-2-16,10 7-1 15,6-6-4-15,-2-8 6 16,2-11-2-16,-5-9 1 16,8-1-4-16,1-1 1 0,6-26 6 15,1-6 13-15,-4-2-15 16,0 3 7-16,-7 7-1 15,-2 10-14-15,-2 9 6 16,-5 6-3-16,-3 0 2 16,3 10 2-16,5 14 1 15,4 8 4-15,-5-4-3 16,1-6 5-16,-1-8-5 16,-4-6-2-16,2-8 0 15,-2 0-1-15,9 0-1 16,5-22-3-16,11-4 10 15,-6-1-3-15,-3 2 3 0,-3 8-8 16,-9 10 9-16,-4 3-11 16,-4 4 10-16,6 0-5 15,2 18 0-15,5 7 3 16,-2 0 2-16,-2-3-2 16,4-8 0-16,-5-4 4 15,1-8-11-15,-1-2 9 16,5 0-10-16,7 0 10 15,3-16-5-15,4-6 0 16,-3 1 1-16,-8 4-5 16,1 5 8-16,-13 6-7 15,-4 4 10-15,-3 2-11 16,0 0 5-16,4 0-1 16,-4 0 7-16,7 18-5 15,2 1 7-15,-2 4-9 0,9-4 5 16,-6-8 2-16,3 1-9 15,-6-6 7-15,0 0-6 16,-4-2 1-16,3-4 0 16,1 3-5-16,-4-3 8 15,1 0-7-15,-4 0 8 16,0 0-4-16,0 2 6 16,3 4-12-16,6 1 8 15,2 4-2-15,1 0 5 16,-1 2-4-16,1-5-2 15,-5-4 8-15,4-4-12 16,5 0 14-16,0-6 1 0,1-21-6 16,-1-7 11-16,-5-5-15 15,-6-2 0-15,-5-2-2 16,0 6-22-16,0 5 22 16,-23 7-18-16,-9 12 19 15,-1 11-24-15,3 2 18 16,0 20-49-16,10 19 6 15,8 9 18-15,12 2-12 16,0-3-53-16,12-12-121 16,15-15-81-16,3-15-45 15</inkml:trace>
  <inkml:trace contextRef="#ctx0" brushRef="#br0" timeOffset="67868.861">7836 7194 174 0,'0'0'204'16,"0"0"63"-16,0 0-101 15,0 0-75-15,0 0-63 16,0 0 5-16,-5 173 34 16,24-81-36-16,4 12 8 15,0 1-20-15,-3-9-13 16,-1-19-2-16,-1-24-1 15,-6-19 21-15,2-19-2 0,6-14-2 16,-1-1-15-16,8-17 25 16,-1-19-21-16,1-11 1 15,0-3-6-15,-4-1-1 16,0 4-3-16,-4 12 1 16,-8 16-6-16,-3 10 10 15,-4 9-5-15,3 3 2 16,2 29 10-16,2 11-6 15,-1 10 5-15,3-7-5 16,-3-6-5-16,3-8 6 16,6-10 1-16,-1-8-8 15,-2-10 6-15,7-4-6 16,7 0 2-16,0-18 4 16,5-12-6-16,-5-1 0 15,-3-4 0-15,-8 5 8 0,-8 8-16 16,-2 9 14-16,-9 8-8 15,0 5 4-15,0 0 1 16,0 12 12-16,3 16-15 16,1 4-1-16,8 1 1 15,-1-12 0-15,5-4 8 16,-2-10-15-16,-2-4 16 16,8-3-16-16,1 0 14 15,7-14-6-15,-1-13 1 16,-1-3-2-16,1-2 0 15,-4 1 3-15,0 6-10 16,-6 3 14-16,-1 8-14 0,-3 2 4 16,-10 8 1-16,1 0-1 15,-4 4 2-15,0 0-2 16,0 0 3-16,0 0 0 16,0 0 6-16,0 0 4 15,0 0-8-15,0 0 23 16,0 16-21-16,-13 10-1 15,-4 9-3-15,11 0 0 16,6 1-2-16,0-4 9 16,0-7-18-16,13-6 22 15,13-6-14-15,1-9 8 16,3-4-9-16,2 0 4 16,1-7-3-16,-3-12 3 0,-3-2 0 15,-8 4-3 1,-6 5 11-16,-10 7-14 0,1 3 14 15,-4 2-8-15,0 0 1 16,3 0 16-16,10 19-14 16,-3 0 1-16,10 2-4 15,-1-6 6-15,3-5-7 16,-7-3 4-16,8-5-1 16,-3-2 5-16,3 0-3 15,0-10-4-15,-5-14 5 16,-2-5-4-16,-9-5 1 15,-7 3-2-15,0 0-9 0,-4 3 7 16,-33 6-12 0,-9 10 10-16,-4 12 1 0,-3 0 3 15,4 14 0-15,10 19 1 16,12 2-1-16,15 1 0 16,12-4-7-16,0-3 14 15,42-11-13-15,20-7 12 16,6-4 3-16,1-7-8 15,-11 0-2-15,-14 0-1 16,-5-18-50-16,-12-7-41 16,-15-6-67-16,-12-6-133 15,0-1-476-15</inkml:trace>
  <inkml:trace contextRef="#ctx0" brushRef="#br0" timeOffset="68020.861">8689 7497 785 0,'0'0'206'16,"0"0"-121"-16,0 0-25 16,0 0-60-16,0 0 0 15,0 0-14-15,-57 0-30 16,57 0-96-16,0 0-267 16</inkml:trace>
  <inkml:trace contextRef="#ctx0" brushRef="#br0" timeOffset="68445.272">6775 7525 235 0,'0'0'770'0,"0"0"-685"15,0 0-18-15,0 0-2 16,0 0-59-16,0 0-5 16,0-3-1-16,0 3-21 15,0 0-66-15,0 0-61 0,-7 0-107 16,-13 0-435-1</inkml:trace>
  <inkml:trace contextRef="#ctx0" brushRef="#br0" timeOffset="68624.582">6379 7586 968 0,'0'0'165'0,"0"0"-104"16,0 0 7-16,0 0-67 16,0 0-1-16,0 0-44 15,30-7-122-15,-7 0-451 16</inkml:trace>
  <inkml:trace contextRef="#ctx0" brushRef="#br0" timeOffset="69452.634">10428 7489 627 0,'0'0'136'0,"0"0"1"16,0 0-5-16,0 0-66 15,0 0-10-15,0 0-15 16,0 0 17-16,92 0 24 16,-46 0-63-16,3 0-10 15,-3 0-9-15,0 0 0 16,-5 13-141-16,-18 1-144 15,-23 8-610-15</inkml:trace>
  <inkml:trace contextRef="#ctx0" brushRef="#br0" timeOffset="69604.921">10451 7874 1313 0,'0'0'61'16,"0"0"-38"-16,0 0-6 15,0 0-10-15,0 0-2 16,0 0-10-16,207 0-83 16,-158 0-179-16</inkml:trace>
  <inkml:trace contextRef="#ctx0" brushRef="#br0" timeOffset="83359.518">11965 7313 148 0,'0'0'40'0,"0"0"-10"16,0 0-4-16,0 0-9 16,0 0-12-16,0 0 16 15,0 0 12-15,0-8 23 16,0 8-24-16,0 0-12 16,0 0-16-16,0 0 23 15,0 0 2-15,0-4-2 16,0 2-22-16,0 0 0 15,0 2 1-15,0 0 17 16,0-2 3-16,0 2 3 16,0 0 31-16,0-3-25 15,0 3-1-15,-4 0-4 0,4 0 6 16,-3 0 6-16,-4 0 25 16,1 0-22-16,-1 0-10 15,0 0 20-15,4 0-6 16,3 0 5-16,0 0-2 15,0-1 0-15,0-2-15 16,0 1-24-16,0 2-2 16,0-1-10-16,33-1-1 15,17 0 0-15,3 2 0 16,0 0-1-16,-4 0 0 16,-6 5-2-16,-13 10 1 15,-7 3-25-15,-19 1 6 16,-4 8 2-16,-4 5 9 0,-53 6 3 15,-19 6 3-15,-9 6-3 16,-1 3-1-16,6-3 8 16,15-4-1-16,19-6 3 15,23-9-3-15,23-8 1 16,0-7-5-16,46-4 1 16,19-6 4-16,-1-6 14 15,-2 0 6-15,-13 0-8 16,-12 0-2-16,-17 0-8 15,-13 0 0-15,-2 0-4 16,-5 0-2-16,0 0-62 16,0 0-101-16,4 0-252 0</inkml:trace>
  <inkml:trace contextRef="#ctx0" brushRef="#br0" timeOffset="84748.711">14393 7211 623 0,'0'0'483'0,"0"0"-437"16,0 0-13-16,0 0 1 16,0 0-12-16,-37 150-2 15,34-87 17-15,-6 5-12 0,-2-3-8 16,-5-3-5-16,6-13-5 15,-3-11-4-15,6-12-3 16,4-9 0-16,3-13-2 16,0-4-16-16,0-4-24 15,0-29-7-15,0-13-2 16,0-11 0-16,14-6 13 16,5-6-14-16,1-3 21 15,-4 1 6-15,-6 8 14 16,3 10 8-16,4 13 3 15,6 12 50-15,4 12-10 16,8 6-15-16,6 10 3 0,5 0 0 16,0 3 5-16,7 16 10 15,-7 6-20-15,-7-1-8 16,-5-1-6-16,-18-3-6 16,-9 1-1-16,-7-5 3 15,0 0-2-15,-4 0-3 16,-26 1 7-16,-12-4-6 15,-1-1 1-15,-3 2 2 16,2-2-1-16,5 4 0 16,9 2-1-16,10 2 13 15,13 6-6-15,7 3 0 16,0 0-7-16,38 1 1 16,11-5 2-16,4-1 4 15,-2-7 8-15,-6 0 8 16,-10-5-11-16,-12-4-4 0,-12-4-5 15,-8-1-4-15,-3-3-1 16,0 0-1-16,0 0-28 16,0 0-62-16,0-7-94 15,0-21-330-15</inkml:trace>
  <inkml:trace contextRef="#ctx0" brushRef="#br0" timeOffset="85099.774">14977 6810 935 0,'0'0'179'16,"0"0"-142"-16,0 0 14 16,0 0-33-16,0 0-12 15,0 0 8-15,73-8-2 16,-54 8-8-16,-3 0-1 15,-9 1-1-15,-3 9 0 16,-4 6-1-16,0 9 4 16,0 5 1-16,-34 9 5 15,-5-1-2-15,6 4 26 16,6-9 13-16,11-8-4 16,16-4-22-16,0-4-17 15,11-7-1-15,31-2 3 16,8-5-3-16,-1-1-3 0,-3-2-1 15,-7 0-4-15,-2 0-83 16,-14 0-106-16,-7-9-258 16</inkml:trace>
  <inkml:trace contextRef="#ctx0" brushRef="#br0" timeOffset="126422.443">21273 1452 936 0,'0'0'91'0,"0"0"-81"16,0 0 14-16,0 0 12 16,0 0 89-16,0 0-118 15,0 0 27-15,0 0-11 0,0 0-12 16,0 0-7-1,0 0-1-15,12 0-3 0,29-3-6 16,14-5 6-16,12 0 0 16,-2 1-2-16,-15 7 3 15,-20 0-2-15,-11 0-18 16,-12 0 6-16,-7 19-15 16,0 13 23-16,-37 11 4 15,-25 6 2-15,-5 3 8 16,2-2-7-16,12-1 6 15,14-6-7-15,16-12 3 16,12-6-2-16,11-10 4 16,0-3-3-16,0-3 1 15,23-4-3-15,7-2 1 16,-3 1-4-16,-1-4-5 16,4 0-43-16,2 0-35 15,-5-10-148-15,-4-13-338 0</inkml:trace>
  <inkml:trace contextRef="#ctx0" brushRef="#br0" timeOffset="126737.182">21979 1526 496 0,'0'0'654'0,"0"0"-628"16,0 0 22-16,0 0 10 0,0 0-47 15,0 0-11-15,49 0 2 16,-22-5 0-16,-4 0 8 16,-7-3-8-16,-6-2 7 15,-6-2-8-15,-4-4 3 16,0-1 0-16,0 3-1 16,0 2-1-16,-23 5-1 15,5 3 6-15,6 1 1 16,5 3 0-16,3 0-8 15,0 0-3-15,-4 0-20 16,1 23-49-16,3 4-50 16,0-1-151-16,4-1-470 15</inkml:trace>
  <inkml:trace contextRef="#ctx0" brushRef="#br0" timeOffset="126901.511">21963 1708 1058 0,'0'0'142'16,"0"0"-40"-16,0 0 2 16,0 0-72-16,0 0-1 15,0 0-13-15,153 16-18 16,-73-16-26-16,9 0-156 16,-10-3-350-16</inkml:trace>
  <inkml:trace contextRef="#ctx0" brushRef="#br0" timeOffset="127973.11">24423 1177 359 0,'0'0'247'0,"0"0"-119"16,0 0-62-16,0 0 26 15,0 0-20-15,0 0-26 16,-33-4-37-16,20 22-9 16,-3 22-14-16,2 17 14 15,-9 10 2-15,7 5 3 16,-3-1 10-16,1 0-12 16,-1-10 10-16,-4-7-13 15,0-12 18-15,3-11-6 16,6-15 6-16,5-11-5 15,9-5 5-15,-3 0 7 0,3-15 32 16,0-22-32-16,0-3-25 16,0-2-3-16,0 8-15 15,12 10 14-15,11 12-11 16,7 8 8-16,12 4-5 16,15 6 7-16,12 18 3 15,11 6 2-15,-1-3 5 16,6-8-5-16,-12-7 6 15,-6-8-6-15,-5-4 10 16,-16 0-6-16,-5-23 10 16,-13-16-1-16,-18-9 8 15,-10-8 6-15,0 0-8 16,0 2-5-16,-33 5-9 0,-13 5-5 16,-4 9 1-1,1 10-2-15,10 14 1 0,5 11-3 16,11 0-5-16,7 31-50 15,13 13-29-15,3 9-11 16,0-1-139-16,10-8-252 16</inkml:trace>
  <inkml:trace contextRef="#ctx0" brushRef="#br0" timeOffset="128460.92">24835 1748 433 0,'0'0'83'0,"0"0"32"16,0 0-29-16,0 0-9 16,0 0-19-16,218 66 19 15,-177-82 14-15,1-13-46 16,-8-10-40-16,-6 1 9 16,-17 3 2-16,-4 2 1 15,-7 5 15-15,0 8-17 16,0 10 23-16,0 8 17 15,0 2 3-15,0 0-39 16,0 22-19-16,0 12-14 16,0 4 11-16,3-2 3 15,29-9 0-15,5-8 0 0,2-11 1 16,7-5-3 0,4-3 4-16,3-3 6 0,-4-17-2 15,1-8-2-15,-8-2-3 16,-15 0 2-16,-8 3-3 15,-12 2 4-15,-7 8 1 16,0 8-3-16,0 9 32 16,0 0-12-16,0 0-8 15,0 26-14-15,0 10-8 16,20 6 7-16,3-4 2 16,10-6-4-16,1-5 6 15,-2-10-6-15,-2-6-7 16,0-10-15-16,0-1-48 15,2-16-42-15,-6-22-56 0,-8-12-373 16</inkml:trace>
  <inkml:trace contextRef="#ctx0" brushRef="#br0" timeOffset="128612.88">25720 1255 421 0,'0'0'726'0,"0"0"-630"15,0 0-79-15,0 0-11 16,0 0-6-16,0 0-73 16,-7-3-93-16,7 6-511 15</inkml:trace>
  <inkml:trace contextRef="#ctx0" brushRef="#br0" timeOffset="130186.515">21612 3699 535 0,'0'0'252'16,"0"0"-114"-16,0 0-28 16,0 0-59-16,0 0-34 15,0 0-6-15,0 0-11 16,-3 0 3-16,42 0-3 15,10 0 13-15,15 7 32 16,8-4-17-16,13 4 12 16,2-2-26-16,5 0-8 15,7-5 1-15,0 0-7 16,-10 0 0-16,-13 0-37 16,-20 0-3-16,-22 0-28 15,-15-5-42-15,-19-3-49 0,0 1 43 16,-26-4-215-16</inkml:trace>
  <inkml:trace contextRef="#ctx0" brushRef="#br0" timeOffset="130899.574">22035 3760 154 0,'0'0'197'0,"0"0"-113"0,0 0-10 15,0 0-4-15,0 0-19 16,0 0 3-16,0-4-17 15,0 4-3-15,0 0 11 16,0 0 15-16,0 0 37 16,0 0-29-16,0 0-5 15,0 0-32-15,0 0 13 16,0 0-9-16,0 0-1 16,-3 6-12-16,-27 20-22 15,-9 14-1-15,-2 14 1 16,-5 10-7-16,11 6 8 15,13 1-2-15,10 3-1 16,12-4 0-16,0-6-2 0,34-6-1 16,20-12 4-16,3-11-10 15,3-17 6-15,6-13-8 16,-1-5 9-16,-5-4 8 16,-7-20 0-16,-14-10-3 15,-12-6 2-15,-15-2 3 16,-12 4-4-16,0 5 13 15,-23 10-2-15,-19 7 19 16,-4 8-18-16,-4 8 2 16,1 0-16-16,-1 24-8 15,8 12-29-15,12 4-65 16,19 0-25-16,11-10-164 16,0-11-287-16</inkml:trace>
  <inkml:trace contextRef="#ctx0" brushRef="#br0" timeOffset="131387.475">20689 3699 500 0,'0'0'214'0,"0"0"-165"16,0 0 81-16,0 0-13 15,221-8-36-15,-129 6-43 16,0 2-34-16,-9-1-4 16,-1-3-1-16,-19 4-37 15,-17-5-104-15,-19 3-60 16,-24-2-195-16</inkml:trace>
  <inkml:trace contextRef="#ctx0" brushRef="#br0" timeOffset="131770.47">20846 3682 409 0,'0'0'198'0,"0"0"-126"16,0 0 6-16,0 0-22 15,0 0-6-15,0 0 5 16,-129 35-1-16,129-31-17 16,7 2-1-16,20 2 10 15,7 6-8-15,1 3-11 16,-1 1-15-16,-4 4 4 15,-4 0-14-15,-3 6 3 16,-11 4-3-16,-12 1-4 16,0 9-6-16,-19-2 7 15,-23 3 0-15,-3 3 1 16,-4 1-1-16,6-4 2 0,4 0-1 16,13-7 4-1,15-6 1-15,11-8 0 0,0-6 11 16,4-10-16-16,38-5 0 15,15-1 26-15,12 0 5 16,-2-1-4-16,2-9-24 16,-11 0-3-16,-13 6-2 15,-6 4-49-15,-13 0-74 16,-10 0-134-16,-9 4-288 16</inkml:trace>
  <inkml:trace contextRef="#ctx0" brushRef="#br0" timeOffset="132534.488">22771 4401 630 0,'0'0'145'16,"0"0"-103"-16,0 0-15 15,0 0-3-15,108-128 20 16,-71 80-19-16,-2 4-6 16,-8 2-17-16,-11 6 7 15,-13 7-5-15,-3 9 28 16,0 10 5-16,0 10 8 0,-19 0 9 16,-16 20-51-16,1 20-3 15,4 10-9-15,10 3 8 16,20-7-3-16,0-4 2 15,0-9-1-15,27-12-4 16,8-7 6-16,2-10 2 16,6-4 1-16,-1 0-1 15,-1-10 11-15,-2-13-11 16,-5-4-2-16,-11-5-31 16,-4-2-106-16,-15 0-158 15</inkml:trace>
  <inkml:trace contextRef="#ctx0" brushRef="#br0" timeOffset="132744.275">23173 4038 574 0,'0'0'120'0,"0"0"-84"16,0 0 38-16,-8 139 13 15,26-99-22-15,9 2-29 16,8-3-7-16,-5-3-23 15,0-9-1-15,-3-9-5 16,-1-11-2-16,3-7-54 16,1 0-45-16,-7-21-32 15,0-19-101-15</inkml:trace>
  <inkml:trace contextRef="#ctx0" brushRef="#br0" timeOffset="132977.487">23516 3693 660 0,'0'0'42'15,"0"0"8"-15,19 151 14 16,-12-74-3-16,9 9-7 16,-2-5-22-16,-1-2-26 15,1-12-1-15,5-15-2 16,-3-9-6-16,7-17 8 15,4-10-11-15,-1-9-26 16,1-7-79-16,-1 0-70 0,-6-23-195 16</inkml:trace>
  <inkml:trace contextRef="#ctx0" brushRef="#br0" timeOffset="133330.488">23611 3896 638 0,'0'0'299'0,"0"0"-183"16,0 0-44-16,0 0-15 16,0 0-5-16,0 0-20 15,163-40-28-15,-124 40-4 16,-6 0-19-16,6 0-80 15,-12 0-137-15,-8 0-371 0</inkml:trace>
  <inkml:trace contextRef="#ctx0" brushRef="#br0" timeOffset="133780.445">23348 4151 492 0,'0'0'314'0,"0"0"-167"0,0 0-25 16,0 0-62-16,0 0-53 15,0 0-7-15,-115 62-13 16,78-20-10-16,6 1-143 16,12-5-137-16</inkml:trace>
  <inkml:trace contextRef="#ctx0" brushRef="#br0" timeOffset="134710.49">24681 4121 739 0,'0'0'243'0,"0"0"-206"16,0 0-35-16,0 0 36 15,0 0-21-15,245-4-14 16,-184 4-3-16,-4 0-71 15,-18 0-169-15,-20 0-297 16</inkml:trace>
  <inkml:trace contextRef="#ctx0" brushRef="#br0" timeOffset="134872.479">24655 4341 611 0,'0'0'112'0,"0"0"-57"0,0 0 51 16,226 14-44 0,-127-14-51-16,0 0-11 0,-8 0-94 15,-14 0-195-15</inkml:trace>
  <inkml:trace contextRef="#ctx0" brushRef="#br0" timeOffset="135213.673">26565 3739 565 0,'0'0'416'16,"0"0"-353"-16,0 0 7 15,0 0-50-15,0 0-20 16,0 107 1-16,-14-43 4 16,2 2-5-16,1-1 0 15,-1-10 0-15,5-12-22 16,0-14-11-16,3-15-44 15,4-11-60-15,0-3-81 16,-9-10-248-16</inkml:trace>
  <inkml:trace contextRef="#ctx0" brushRef="#br0" timeOffset="135418.255">26208 3732 755 0,'0'0'229'0,"0"0"-185"16,0 0 46-16,301-26-18 16,-179 19-29-16,-11 6-3 0,-17 1-31 15,-16 0-9 1,-25 0-11-16,-16 11-67 0,-21 3-27 16,-16 6-130-16,0 3-118 15</inkml:trace>
  <inkml:trace contextRef="#ctx0" brushRef="#br0" timeOffset="135606.261">26250 4261 761 0,'0'0'251'16,"0"0"-91"-16,206 0-23 15,-123-10-67-15,-14 1-16 16,-13 3-43-16,-4 5-10 15,-12 0-1-15,-1 1-62 0,-2 0-94 16,-1 0-121 0,-10 0-461-16</inkml:trace>
  <inkml:trace contextRef="#ctx0" brushRef="#br0" timeOffset="135796.463">27451 4195 1426 0,'0'0'36'0,"0"0"-32"16,0 0-4 0,0 0-6-16,0 0-70 0,0 0-96 15,45 0-196-15</inkml:trace>
  <inkml:trace contextRef="#ctx0" brushRef="#br0" timeOffset="136763.46">28996 3615 723 0,'0'0'132'0,"0"0"-128"0,-89 155 69 16,47-73 5 0,-4 2-34-16,-7-2-4 0,-4-9-32 15,-8-19 7-15,1-13-10 16,6-14 21-16,1-17 0 15,11-10-7-15,4 0-4 16,4-34 3-16,8-10-11 16,14-10 1-16,16-7-11 15,0-2 6-15,20 6-6 16,26 7 1-16,11 13 1 16,-11 18-5-16,-9 17 4 15,-5 2 1-15,-6 32 1 16,1 16 39-16,-1 6 19 15,1 0 18-15,6-7-37 0,17-6-8 16,12-6-24-16,3-7-1 16,-1-8-6-16,-2-10-11 15,-2-6-53-15,-7-4-119 16,-14 0-293-16</inkml:trace>
  <inkml:trace contextRef="#ctx0" brushRef="#br0" timeOffset="149034.308">5554 11265 34 0,'0'0'178'0,"0"0"-123"16,0 0 38-16,0 0-32 15,0 0 47-15,0 0-20 0,0 0-52 16,0 0-7-16,-10 0 11 16,10 0-7-16,-4 0-11 15,1-1-4-15,-3 1-16 16,-1 0-4-16,0 0 4 16,-5 0-4-16,-2 0-1 15,-2 5 3-15,0 7 0 16,-2 3 0-16,-1-2-3 15,-4 7 5-15,0 1-8 16,0 2 10-16,-4 1-7 16,1 1 5-16,-1 0-3 15,1 2 1-15,3 0 0 16,7 2 0-16,5-3-1 16,-1 5-2-16,5 0 6 0,-1 4-6 15,0 1 7-15,8 0-6 16,-4 0 5-16,1 0-3 15,3 0 3-15,0-3-2 16,0 0 0-16,-4 1 2 16,0 2 9-16,-8 1-3 15,9 0 10-15,-5 2-7 16,5 1 10-16,-2 0-12 16,1 1 6-16,4 2 20 15,0-3-15-15,0 2 1 16,0 0-20-16,0-2 6 15,0 0-3-15,0-1-5 16,0-1 3-16,0-3-1 0,0 4 0 16,0-1 7-16,0-2-2 15,4 3-6-15,-4-1 2 16,8 1 0-16,-4 2-1 16,3-4 1-16,9 0 5 15,-5-3-6-15,8 0-2 16,4-5 2-16,4 2 0 15,-1-3-4-15,1-1 6 16,5 0-10-16,-6-2 14 16,-3 2-13-16,4-1 10 15,-1-2-6-15,1 1 1 16,3-3 0-16,0 2-3 0,2-1 5 16,1 2-5-16,6-1 6 15,-5 2-4-15,8-4 5 16,-5 2-5-16,6 1 1 15,-1-8 0-15,-1 1 0 16,1-2 1-16,1-2-3 16,-1 0 8-16,-1-2-7 15,-2 0 6-15,3-2-7 16,-4 2 5-16,0-2-2 16,7-1 5-16,1 0 3 15,0-2 6-15,3 1-13 16,-6-1 1-16,-1 4 3 15,-5-3-3-15,-1 2-1 0,1 0 5 16,-2-2 0 0,6-1-3-16,-2 2 3 0,7-3-2 15,0 0 10-15,-2 0-11 16,2 0 39-16,3-4-42 16,-6 2 6-16,6-4-4 15,-3 1 0-15,4-1-2 16,-1 0 0-16,1 0 1 15,-4 0 1-15,-4 0 0 16,3 0 1-16,1-1 0 16,0-9 0-16,3 2-7 15,1-4 5-15,-4 3-3 16,0-2 1-16,3-1 0 16,-6 0-2-16,-3-4 7 0,-1-1-10 15,-5 1 12-15,5-1-11 16,-6 0 9-16,-1 0-10 15,2 0 5-15,-4 1 0 16,2-1 0-16,-2-2 0 16,-4 2-6-16,1 0 14 15,-1 1-13-15,1-2 11 16,0 0-11-16,8-4 7 16,-5 2-4-16,4-2 2 15,-3 0 0-15,-1 0 0 16,1-1 0-16,-5 1-6 15,1 0 12-15,-4 0-7 0,-4 0 3 16,4 2-2-16,-3-2 0 16,-3-2 0-1,6 1 0-15,0-6 0 0,4-1-2 16,-1 0 7-16,3 0-10 16,-8 0 13-16,7-1-13 15,-10 1 8-15,1 1-3 16,-3-2 0-16,-2 1 1 15,-1 2-1-15,-3 0 2 16,-1 3-5-16,-2-4 7 16,0-1-6-16,2 2 8 15,-2-2-9-15,0-2 3 16,0 0 0-16,2-2-1 16,-2-1 2-16,9-1-3 15,-5 0 5-15,5 0-10 0,-6 0 11 16,3 2-8-16,-10 0 2 15,1 2 0-15,-1 0 1 16,-3-3 1-16,4 3-2 16,-4-1-10-16,0-6 6 15,0 4-11-15,0-4 11 16,0-1-3-16,0 0 5 16,0 0-2-16,0-2 5 15,-7 4-4-15,3 0 1 16,-8 0 2-16,-2 5-2 0,-2-1 1 15,-7 2-9-15,-4 0 12 16,4-2-18-16,-3 2 5 16,-1 2-8-16,1 0-1 15,-1 0 11-15,1 0-17 16,6-3 4-16,-3 5 0 16,4 0 14-16,1 0-24 15,-1 2 23-15,-4 0-3 16,0 0 2-16,0 2-12 15,-4-2-8-15,-3 0 21 16,-2 3-13-16,-1 5 18 16,-1-3-2-16,-8 2 4 15,-4 2 8-15,3-1-4 16,-6 1 0-16,8 3 0 16,-2 0-1-16,-3 1 3 0,7-1-4 15,-1 1 5-15,-3-1-4 16,4 2 8-16,-1 2-8 15,-3 0 2-15,-3 1-2 16,4-1-2-16,1-1 3 16,-1 3 0-16,-1 0 5 15,3 2-4-15,-6 0 6 16,-4 0 11-16,4 1-16 16,-3 0 2-16,-1-1 7 15,8 2 13-15,-8 0-1 16,0 2-22-16,8 0 3 15,-4 0-2-15,5 0 1 16,-1 0 2-16,3 2-4 0,2 0-1 16,-2 0 0-1,-2 0 1-15,-1 0-1 0,-4 0 0 16,3 0 3-16,3 2-6 16,-6 6 8-16,3 0-8 15,1-2 10-15,5 0-4 16,-2 3 0-16,2-4 0 15,-2 3-6-15,0 0 8 16,-2 0-9-16,2 1 9 16,-3 0-8-16,-3 1 7 15,3 2-7-15,3 1 4 16,2-4-1-16,2 4 0 0,-3-4 1 16,8 0-1-1,-2 1 3-15,6-1-8 0,3 1 10 16,0 1-10-16,-4 3 4 15,-3 0 0-15,0 4-14 16,-5 1 14-16,-6 3-2 16,2 1-16-16,-10 1-5 15,3 2 5-15,0 2 5 16,5 5-48-16,-1 10-26 16,-1 10-162-16,10 6 17 15</inkml:trace>
  <inkml:trace contextRef="#ctx0" brushRef="#br0" timeOffset="152560.42">3732 12444 43 0,'0'0'27'0,"0"0"-18"16,0 0 36-16,0 0 7 16,0 0-20-16,0 0-5 15,50 6 5-15,-47-2-29 16,5 0 38-16,4 0 8 15,-5 2-12-15,2 1-11 16,1 1-26-16,6-2 9 16,-2 2-9-16,9-1 8 15,8 1-7-15,0 1 1 16,3 1 0-16,0 0 0 0,8 2 3 16,-7 0-1-16,-1 0-4 15,-4 0 5-15,0 0-3 16,-1 1 2-16,-3-2 31 15,4-1 3-15,0 2 4 16,6 0-18-16,-6-2-6 16,7 4 3-16,2-2-8 15,3 2 11-15,-8-1-21 16,-4 0 16-16,5 1-17 16,-5 1 7-16,0-4-8 15,0 1-2-15,6-2 2 16,-6-1-1-16,-4-4 0 15,4-1 2-15,-7 2-4 0,-3-4 7 16,3 3-8-16,-4 0 8 16,1-1-7-16,-2 2 5 15,1 4-5-15,-7-2 4 16,3 4-1-16,0 1 0 16,-4-3 2-16,9 0-3 15,-5 0 4-15,8-3-4 16,-5 4 5-16,-2-4-6 15,3 2 2-15,-4-1-1 16,8-2 0-16,-4 2 1 16,1-2-2-16,3 0 4 15,-13 1-7-15,10 2 8 16,-4 1-8-16,-2 0 8 16,2 0-4-16,-9-1 0 0,5-2 0 15,-5 3 0-15,6-2 1 16,-3 0-1-16,3 0 6 15,1 1-5-15,-2-4 3 16,2 3-3-16,6 0 0 16,-10 0-1-16,10 2 0 15,-4-2 0-15,-2-3-1 16,2 2 7-16,-4 1-10 16,2-4 9-16,2 0-8 15,-9 0 7-15,0 0-4 16,2 1 1-16,-2 1 3 0,-3-3 20 15,-1 4-11-15,3-4-3 16,-3 4-5-16,4-3-4 16,0-3 1-16,2 5 1 15,-5-2 1-15,-1 3-4 16,4-2 4-16,2 4 0 16,5-4 10-16,2 4-12 15,-2-1 18-15,9 0 1 16,-3 0-9-16,3-2-10 15,0 0 3-15,-4-1-3 16,1 2-1-16,3-1 8 16,-6 3 5-16,3 2 6 15,-1-1-6-15,4 4 14 0,4 0-17 16,-1-2 21 0,8 2-28-16,-2 0 8 0,1 0-11 15,1 2 3-15,1-2 0 16,3-4 0-16,-3 0-5 15,-1-2 9-15,-4-2-10 16,-2 0 7-16,-2 0-7 16,-3 2 4-16,-5 0-2 15,5 2 2-15,0 2-2 16,0 1 4-16,7-1 0 16,6 3 2-16,-3-1-4 15,6-1 1-15,2 1-1 16,-2-1 7-16,0 1-8 15,-2 3 4-15,-2-3 2 0,-1 4-6 16,-1-3 14-16,6 2-12 16,-2-3 12-16,2-1-13 15,7 0 1-15,4-3 1 16,-1 1-1-16,1-3 0 16,-1 7-2-16,-6-3-1 15,-2 4 8-15,-2 4-6 16,3-2-1-16,-1 4 16 15,8-2-13-15,10 0 10 16,-6-2-11-16,0 1 0 16,0-6-1-16,-7 1 1 15,7 0-3-15,-4 1 5 16,-3 1-6-16,4-4 7 0,-8 2 0 16,1 0 2-1,-3 0 2-15,6 0-2 0,4 2-7 16,0-2-1-16,-1 0 4 15,1 0-11-15,8-2 14 16,-1 2-9-16,-1 0 7 16,-1-1-8-16,2 4 3 15,-4 2 0-15,3-6-2 16,6 3 6-16,-5 2-8 16,5 0 10-16,-6 2-10 15,-3 2 8-15,6-1-6 16,-6 1 5-16,0 0-5 0,7-5 3 15,2 4-1-15,3-3 0 16,-1-1 4-16,2 4-11 16,-6-4 15-16,-2 4-11 15,-8 0 9-15,-13 0-5 16,2 4 2-16,-9-4 17 16,3 1 10-16,10-3-20 15,3 2-5-15,0-3 2 16,3-4-6-16,-6 3 3 15,-3-4 23-15,-1 2-12 16,-9 3 13-16,-3-4-8 16,-1 6 0-16,6 4 2 15,5-1-11-15,17 5 27 16,15 5-13-16,15-3-14 16,19 3-10-16,16 2 4 0,-6-5-4 15,2 1-2-15,-16 2-1 16,-7-6 2-16,-9 4-4 15,-7-8 10-15,0 1-17 16,5-7 22-16,-1 0-17 16,3-7 6-16,6-2 0 15,3-4 0-15,-2-4 3 16,5 4-9-16,1 0 12 16,-4 2-17-16,3 2 10 15,1 2 1-15,-13 2-15 16,-3 2 12-16,-8 9-12 15,-10 0 15-15,-9 7 0 0,0-2 1 16,-3 6-2-16,-4-3 8 16,3 1-2-16,1-6-2 15,-1 2 0-15,1-6 2 16,-1 0-10-16,1-4-11 16,-1 0-26-16,-3-1-11 15,0-2-65-15,0-3-56 16,-12-6-206-16</inkml:trace>
  <inkml:trace contextRef="#ctx0" brushRef="#br0" timeOffset="154493.217">3317 15360 206 0,'0'0'70'16,"0"0"0"-16,0 0-10 15,0 0 9-15,0 0-6 16,0 0-13-16,3 8-3 16,-3-8-18-16,0 0 4 15,0 0-7-15,0 0 9 16,0 0-13-16,4 0 0 0,-1 0-13 15,3 0 7 1,-3 0-3-16,4 0 4 0,9 0 23 16,14 0 6-16,7 0-8 15,18 0-12-15,5-4-6 16,13 2-19-16,3 0 4 16,9-2-5-16,-2 4 0 15,5-4-1-15,3 2 1 16,-3 0-4-16,8 0 8 15,19-1 1-15,7 1 10 16,7 2-9-16,12 0-3 16,-19 0-3-16,-5 0 0 15,5 0 0-15,0 0-2 16,0 0 5-16,0 0-9 16,0 0 12-16,-7 0-8 0,4 0 8 15,-6 0-1-15,-5 0-1 16,2 0 4-16,-2 0-8 15,-6 0 2-15,-6 0-4 16,-1 0 8-16,-5 5-12 16,-1 5 13-16,3-4-12 15,0 0 8-15,2 0-3 16,5 3 1-16,8-8 0 16,3 6-2-16,2-2 3 15,3 3-7-15,-9-2 12 0,-4-2-11 16,1 0 8-1,-1 1-8-15,3-4 4 0,1-1 0 16,5 0 0-16,6 0 1 16,-2 3-5-16,0-1 8 15,-5 5-8-15,-2-7 8 16,-9 4-6-16,0 0 5 16,0-2-6-16,0 0 3 15,4 0 0-15,3-2 0 16,5 0 3-16,-5 4-9 15,2-4 12-15,-12 4-9 16,-10 0 10-16,3 0-13 16,-6 3 6-16,5-3 0 15,-1-1 1-15,9 0 0 16,-1-2-2-16,-6 1 5 0,-6-2-11 16,-11 2 15-16,-10 4-15 15,2-2 7-15,-2-2 0 16,1 5-9-16,6-2 6 15,4-5 1-15,10 4-3 16,5-4 4-16,8 0-19 16,0 0 20-16,3 5-10 15,-7-5 7-15,-2 3-14 16,-9 2 4-16,-5 0 0 16,-3-1 3-16,-10 1 10 15,3-1 0-15,-4 1-8 16,-9 0 17-16,-4-5-14 0,-3 4 8 15,-5-4-4 1,-6 0 1-16,-1 1 0 0,-4-1 5 16,-3 0-4-16,-4 0 14 15,3 0-12-15,-6 3 19 16,6-3 0-16,1 1 9 16,8 4-29-16,8-5 7 15,6 3-2-15,-5-3-6 16,-1 0-1-16,-17 0 4 15,-6 0-9-15,-17 0 9 16,-3 0-8-16,0 0-23 16,-19 0-83-16,-22 0-176 15,-8-13-246-15</inkml:trace>
  <inkml:trace contextRef="#ctx0" brushRef="#br0" timeOffset="156084.627">6913 12191 25 0,'0'0'3'15,"0"0"17"-15,0 0 83 16,0 0-7-16,0 0 3 16,0 0-39-16,3 0 2 15,-3 0-3-15,0 0-38 16,0 0-11-16,0 0-8 16,0 0 20-16,0 0 11 15,0 0-14-15,0 0 2 16,0 0 9-16,0 9 17 0,4-1-32 15,-1 2-4-15,13-6 2 16,0 0-5-16,6-4-4 16,1 0-4-16,3 0 11 15,-6-6-3-15,-5-5 3 16,-7-1-10-16,-8 5 24 16,0-1 33-16,0 4 43 15,-8-1-28-15,-11 4-27 16,-4 1-9-16,-4 0-17 15,8 0-19-15,1 1 6 16,6 12-14-16,8-3 9 16,4-3-7-16,0-1 7 15,0-6-5-15,0 0-13 0,7 0 12 16,16 0 0 0,0-1-9-16,-10-5 1 0,-3 1-13 15,-10 4 7-15,0 1-19 16,0 0 5-16,0 0-173 15,-3 6 41-15,-4 6-254 16</inkml:trace>
  <inkml:trace contextRef="#ctx0" brushRef="#br0" timeOffset="158072.468">6966 12228 79 0,'0'0'55'0,"0"0"-47"15,0 0-2-15,0 0-3 16,0 0-3-16,0 0 6 16,0-34 5-16,0 31 38 0,0 2-2 15,3 1 35-15,-3-3-33 16,0 3-11-16,0 0-19 15,0 0 31-15,0 0 7 16,0 0-15-16,0 0-1 16,0 0-16-16,0 0 16 15,0 0-1-15,0 0 10 16,0 0-18-16,0-1 4 16,4 1 6-16,-4 0 1 15,0 0-16-15,0 0-10 16,0 0 7-16,0 0-23 15,0 0 0-15,0 0 8 0,4 0-13 16,-4 0 8-16,0 0-7 16,0 0 4-16,0 0-1 15,5 0 4-15,-5 8-4 16,3 1 12-16,1 4-12 16,-4-1 4-16,0 4 3 15,0 0-7-15,0 0 1 16,0 4-1-16,0-2 2 15,0 1-1-15,0 0-1 16,0-1 3-16,0 1-4 16,3-2 6-16,-3 1-10 15,4 1 12-15,0-1-13 16,-4-1 6-16,5-1 0 16,-5 1 0-16,0-1 3 15,0-2-7-15,0 0 9 0,0 2-10 16,0-3 13-16,0 2-16 15,0 1 13-15,3 0-9 16,-3 2 4-16,0-1 0 16,4 4 0-16,-4-3 4 15,3 2-9-15,-3 0 11 16,0 0-11-16,4 2 5 16,0 0-7-16,-1-2-1 15,2 4 3-15,-5 1 2 16,0-3 1-16,4 1-2 0,-1 0 4 15,-3-1-6-15,8-1 10 16,-8 0-6-16,3-1 4 16,-3 0-4-16,0-2 2 15,0 0 0-15,0-4 0 16,0 2 0-16,5 1-4 16,-1 0 8-16,-1 1-8 15,1-2 9-15,-4 4-8 16,0-2 4-16,4-1-1 15,-4 2 0-15,0 0 0 16,0-2-3-16,3 4 8 16,-3 1-9-16,0 2 8 15,0-2-8-15,0 3 8 16,0-2-4-16,0 1 0 16,0 2 0-16,0-2 0 0,0-2 0 15,0 0-1-15,5 0 4 16,-1-2-4-16,-1 0 5 15,5 1-6-15,-5-1 4 16,1 0-2-16,1-1 0 16,-5 2 2-16,0-1-7 15,0 0 12-15,0 0-12 16,0-1 10-16,0 2-9 16,0 0 7-16,0-2-3 15,0 1 0-15,0-1 0 16,0 2 0-16,0-3 2 15,0 0-8-15,0 0 11 0,0-1-10 16,-5 2 10-16,5-6-9 16,0 0 4-16,0 3 0 15,0 1 3-15,0-4-2 16,0 4-2-16,0-1 4 16,0 1-6-16,-4 0 6 15,4-5-2-15,0 1 2 16,0 2-6-16,0 3 5 15,0-6-2-15,0-1 0 16,0 2 2-16,0-3 0 16,0 3 2-16,0-6 14 15,0 3-14-15,0 0 6 16,0-2-6-16,0 2 19 0,0-2-18 16,0-3 0-16,0 0-5 15,0-1 2-15,0-2-6 16,0 0 8-16,0 1-8 15,0-2 7-15,0-1-5 16,0 4 2-16,0-4-1 16,0 0-1-16,0 2 1 15,0 0-2-15,0-2 3 16,0 0-4-16,0 0 2 16,0 2-2-16,0 2-15 15,0-2-32-15,0 4-70 16,0-3-19-16,0-2-35 15,0-1-189-15</inkml:trace>
  <inkml:trace contextRef="#ctx0" brushRef="#br0" timeOffset="158522.239">7038 14141 344 0,'0'0'148'16,"0"0"-73"-16,0 0 0 15,0 0-23-15,0 0-23 0,0 0 6 16,-7-17 15-16,7 20 21 16,0 15-32-16,0 3-19 15,0 8-5-15,0 3-15 16,0-1 3-16,0-2 2 15,0-5-10-15,0-8 5 16,0-2-34-16,0-6 15 16,0 1 13-16,0-6 2 15,0 0 3-15,4-3-1 16,-1 0-10-16,5 0 5 16,0 0-11-16,-1 0 18 15,-3 0-1-15,-4 0 1 0,0 0 8 16,0 0-3-1,0 0-4-15,0 0 7 0,0 0-16 16,0 0 2-16,0 0-17 16,0 0-34-16,0 0-19 15,0 0-121-15,0 0 18 16,0 4 57-16,0-4 8 16</inkml:trace>
  <inkml:trace contextRef="#ctx0" brushRef="#br0" timeOffset="158817.065">7325 14164 443 0,'0'0'69'0,"0"0"50"16,0 0-36-16,0 0-21 15,0 0 13-15,0 0 23 16,11-21-16-16,-11 21-7 15,0 8-29-15,-30 13-10 16,-6 12-30-16,-5 5-6 16,-1 6 0-16,8-6 0 15,8-4 0-15,3-3 2 16,3-6-6-16,13-4 8 16,2-8-9-16,5-4-20 15,0-5-16-15,0-2-66 16,0-2-97-16,0 0-75 0</inkml:trace>
  <inkml:trace contextRef="#ctx0" brushRef="#br0" timeOffset="161182.948">6250 14722 455 0,'0'0'54'16,"0"0"-31"-16,0 0 48 15,0 0-4-15,0 0-20 16,0 116-8-16,0-73-26 15,0 5 18-15,0 2-22 16,0-2 4-16,0-2-6 16,0-6-6-16,0-7-2 15,0-16 8-15,0-4-4 16,0-7 12-16,0-6 4 0,0 0 15 16,0 0 39-16,0-30-24 15,0-17-23-15,0-15 1 16,0-10-15-16,0-4 0 15,0 5-11-15,3-1 3 16,17 10 1-16,2 13-10 16,5 12 3-16,3 17 0 15,0 10-1-15,6 10-3 16,-3 0 2-16,6 17-5 16,-12 14 6-16,-4 3 6 15,-16 0 2-15,-7-6-5 16,0-2 26-16,-13-4 0 0,-24-5 13 15,-5-6 19 1,-1 2-28-16,6-9-4 0,2-4-10 16,5 0-5-16,15 0-7 15,3 0-8-15,5 0 4 16,7 0-18-16,0 0-28 16,0 0-37-16,0 0-7 15,0 0-105-15,0 0-108 16,0 0-240-16</inkml:trace>
  <inkml:trace contextRef="#ctx0" brushRef="#br0" timeOffset="161492.438">6204 14387 659 0,'0'0'219'16,"0"0"-49"-16,0 0-76 16,0 0-40-16,0 0 3 15,0 0-38-15,10-1 15 0,26 1-13 16,-3-3 5-1,6-1-23-15,2 4-2 0,-9-2-1 16,1-2-45-16,-10 0-51 16,-3 0-70-16,-10-2-200 15</inkml:trace>
  <inkml:trace contextRef="#ctx0" brushRef="#br0" timeOffset="161716.324">6478 14303 563 0,'0'0'523'0,"0"0"-424"15,0 0 25-15,0 0-90 16,0 0-25-16,0 0-3 16,16 49 23-16,7-33 2 15,-9-2-26-15,-5 0 13 16,-6-2-17-16,-3-1 16 16,0 2-16-16,-3-2 6 15,-26 1-7-15,-1-1-16 0,0-5-11 16,11-2-8-16,5-4-25 15,1 0-41-15,13 0-40 16,0-8-214-16</inkml:trace>
  <inkml:trace contextRef="#ctx0" brushRef="#br0" timeOffset="163262.322">6959 12290 138 0,'0'0'38'0,"0"0"-3"16,0 0-5-16,0 0 36 15,0 0-46-15,0 0-16 16,18-58-2-16,-18 44 1 16,5-4 13-16,-2-2 1 15,8-4-2-15,1-9-15 16,3-3-1-16,0-5-1 16,5-8-2-16,-1-3-7 15,-1-4-22-15,9-5-32 16,-4 5 15-16,3 6 2 15,-3 4 27-15,4 7 21 0,4-1 13 16,0 3 7-16,2-1-7 16,10-2-2-16,-1-5 21 15,8-2-15-15,-1-1 20 16,4 2-21-16,-7-1-7 16,0 3 16-16,-9 1-4 15,-1-1-7-15,-6-1 1 16,3 0 43-16,3-2-42 15,-3-3-4-15,6-5-11 16,-2-3 0-16,-1-3-1 16,1-2-17-16,-2-2-6 15,-5 5-36-15,0 3 43 16,1 0 10-16,0 3 4 0,-4 0-13 16,-4 1 11-16,0-1 8 15,-2-2 29-15,2-2-12 16,9 0 20-16,-2 0 0 15,4 5-38-15,1 5-3 16,-8 8 2-16,-4 7-4 16,-4 7-25-16,-8 5-18 15,-8 6 21-15,-3 6-9 16,0 4-90-16</inkml:trace>
  <inkml:trace contextRef="#ctx0" brushRef="#br0" timeOffset="164739.233">7191 11809 10 0,'0'0'32'0,"0"0"30"15,0 0-25-15,0 0-36 16,0 0 6-16,0 0 18 16,-43 48 7-16,36-39-5 15,-4 3 17-15,-1 3-15 16,5 0 10-16,-5-2-15 16,-3 5-21-16,0 1-3 15,-5 2 0-15,6-1-4 16,-6 2 13-16,1-2-12 15,5 1 6-15,-2 0-6 16,5 2 1-16,-1-1 2 16,-4 0 0-16,5 1 2 15,-5 1-5-15,-1 3 6 16,-3-1-6-16,1-4 7 0,-4 0-5 16,3-2 3-16,3-1-4 15,1 0 2-15,0-1 0 16,5 3 0-16,-5 2-4 15,-3 3 2-15,1 2-20 16,-5 2 3-16,0 3-2 16,7-2-15-16,-3 0 14 15,1-2 22-15,2 0 0 16,-3-3 0-16,-1 2 4 16,3 0 15-16,-3 3 10 15,4-2-23-15,-3 1 2 16,5 0 4-16,1-1 36 15,-1-3-22-15,-2 2 17 0,0-2 13 16,2 1-26-16,-2 0-13 16,-3-2-12-16,1 4-2 15,-5 1-2-15,4-2-2 16,-4 0 6-16,0 0-10 16,0 0 5-16,-4 0-5 15,8 1-2-15,1 0-8 16,-2 6 12-16,-10 3-13 15,-9 6 14-15,-3 0 2 16,1 5 10-16,-1-5 20 16,6-3-29-16,3 2-1 15,-1-2 2-15,8-2-5 16,-3-2 3-16,3 1-5 0,3-1 10 16,5 1-10-16,-8 2 6 15,-3 2-4-15,3-1-1 16,-4-2 3-16,0 2 1 15,0-3-3-15,-2 0-39 16,5-2-31-16,4-6 33 16,13-8-31-16,3-3-60 15</inkml:trace>
  <inkml:trace contextRef="#ctx0" brushRef="#br0" timeOffset="167754.3">4831 11325 155 0,'0'0'86'15,"0"0"-38"-15,0 0 7 16,0 0-18-16,0 0-27 16,0 0 28-16,-4 0 6 15,4 0-12-15,0 0-15 16,0 0-7-16,0 0 23 0,0 0-31 16,0 0-2-16,0 0-1 15,0 0 1-15,0 0-14 16,0 0 3-16,0 0-4 15,0 4 9-15,4 4-3 16,15 2-15-16,-5 2 3 16,9 2-44-16,4 0 64 15,3 2-3-15,5-1 2 16,-1-3 0-16,1 2-1 16,-1 0-2-16,-4-2 5 15,2 0-1-15,-2 0 5 16,0-3-8-16,0 2 8 15,-3-1-4-15,12-1 3 16,-6-3 9-16,6-1 0 0,4 1-10 16,-6 0-2-16,5 4 5 15,-5-4-7-15,2 5 5 16,-5-4-3-16,-2 3 0 16,-6 2 0-16,-3 0 2 15,4 1 1-15,-4-4 3 16,3 1-3-16,-6 1-2 15,-3-4 4-15,-1 2-4 16,0-2 5-16,-2 3-7 16,2-2 2-16,4 1 5 15,-3 2 0-15,10-2 2 0,1-2 1 16,2 2-8-16,-3-4-2 16,-4 4 4-16,0-4-4 15,-4 4 2-15,4-1-2 16,-1 0 4-16,-3 2-1 15,1-1-1-15,-1 3 0 16,-5 1 11-16,-1-3-11 16,1 3 24-16,-2-5-25 15,4 5 11-15,-2-5-9 16,2 0 1-16,3 0 0 16,-1-1-2-16,2 2 2 15,-1 1 2-15,4-2 4 16,-9 2-9-16,6-1 0 15,-1 0 4-15,-3 1-5 0,-2-2 1 16,-1 2 0-16,1-1-2 16,-5-1-6-16,-2 1 6 15,0 1 0-15,2 2-2 16,-2 0 6-16,9 0-4 16,1-1 4-16,3-4-4 15,6 4-1-15,1-5 0 16,5 0-2-16,-6 1 3 15,1-3-1-15,-4 2-2 16,0 1 5-16,-6-3 1 16,-1 3-1-16,-5 4 0 15,5 3 0-15,0 4 19 16,-2 0-14-16,2-2 3 0,7 0-5 16,3 0 2-16,4-4-2 15,6 0-4-15,1-2 1 16,-2 0-7-16,-1 4 4 15,-4-2-9-15,-3 2 10 16,-4 0 2-16,0 2-1 16,-4 0 2-16,4-2 15 15,4 2-14-15,3-1 30 16,9-2-19-16,3 0-6 16,2-2-1-16,-1-1-6 15,3 1 15-15,0 1-8 16,0-1 15-16,0 2-16 0,3 1 10 15,-5-2-4 1,6-1-2-16,-8 4-2 0,4-1-1 16,-3 2 6-16,-3-2-10 15,3 2 11-15,-1 2-3 16,-4-2 24-16,4 2-6 16,0-2-7-16,1 0-13 15,1-2-8-15,2 0-1 16,0-2 3-16,4 0 4 15,3 0-5-15,5-4 15 16,2 2-16-16,6-2 2 16,-10 2-3-16,6 5 0 15,-2-1 2-15,-7 1-1 0,-3 6-2 16,-1-1 6 0,1 2-7-16,-4 2 8 0,4-2-9 15,4 4 7-15,-9-2-5 16,9-1 1-16,-4 4 0 15,-1-5-4-15,1 0 9 16,0 0-2-16,3-4-2 16,-4 1 18-16,8-2-18 15,5 0 2-15,-2-3 0 16,5 4-3-16,-5 0 0 16,-1-1-5-16,-10 3 3 15,1 1-8-15,-4-1 6 16,3 2 8-16,4-5-7 15,0 4 7-15,1-5-6 0,4 0 4 16,2 0 0-16,0 1-2 16,6-2 3-16,-4-1-4 15,-6 4 6-15,1-2-8 16,-4 4 6-16,-2-2-6 16,2-1 3-16,4-2 0 15,-4-1 5-15,0-2-3 16,2 1-2-16,-6-3 6 15,4-1-12-15,0 4 13 16,0-4-11-16,-3 5 7 16,-4 3-3-16,0 1 9 15,-9 2 14-15,2 0 9 16,-9-2 2-16,5 4 4 0,-1-8-31 16,0 2 13-16,1-2-11 15,-1 0-2-15,-2-4-5 16,-2-1-2-16,-4-3 0 15,-6-4-4-15,-6-2 1 16,-5 0-22-16,-6 0 4 16,-3 0-54-16,0 0-9 15,0-11-63-15,-26-5-223 16</inkml:trace>
  <inkml:trace contextRef="#ctx0" brushRef="#br0" timeOffset="168083.272">11450 13579 624 0,'0'0'508'0,"0"0"-504"16,0 0-4-16,0 0 1 15,0 0 2-15,0 0-3 16,179 108-3-16,-130-87-12 15,-13-2-48-15,-17 3 11 16,-19 1 26-16,0-1 26 16,-23 0 15-16,-35 1 54 15,-10-6 22-15,-13 1 23 0,5-8-33 16,7-3-36 0,16-2-10-16,19-3-33 15,18 0-4-15,13-2-32 0,3 0-35 16,0 0-70-16,0 4-89 15,19-4-80-15,8 0-177 16</inkml:trace>
  <inkml:trace contextRef="#ctx0" brushRef="#br0" timeOffset="168695.289">12278 13841 475 0,'0'0'565'0,"0"0"-535"15,0 0-19-15,0 0 2 16,171-101 21-16,-98 66-25 16,-8 3-1-16,-15 3-8 15,-20 0-2-15,-19 3-71 16,-11 2-193-16,-23 2-309 15</inkml:trace>
  <inkml:trace contextRef="#ctx0" brushRef="#br0" timeOffset="168865.289">12347 13637 1137 0,'0'0'56'0,"0"0"20"16,156 129 2-16,-107-98-18 15,1 2-33-15,-8-3-22 16,-5-1-5-16,2-10-75 16,-9-9-109-16,-10-10-301 15</inkml:trace>
  <inkml:trace contextRef="#ctx0" brushRef="#br0" timeOffset="169958.68">8144 10043 139 0,'0'0'456'16,"0"0"-324"-16,0 0 5 16,0 0-9-16,0 0-68 15,0 0-36-15,50-59-1 16,-1 26-4-16,13-5-3 15,2-1 5-15,-2 2-3 16,-16 6 3-16,-16 10-17 16,-11 7 10-16,-15 11 4 15,-4 3 8-15,0 0-14 16,0 15-12-16,0 23-7 0,0 15 7 16,7 3 48-16,9-8-45 15,10-6-6-15,4-8 3 16,6-8-35-16,1-7-79 15,2-10-92-15,-6-9-281 16</inkml:trace>
  <inkml:trace contextRef="#ctx0" brushRef="#br0" timeOffset="170627.388">8959 9274 456 0,'0'0'200'0,"0"0"-131"16,0 0-38-16,0 0-9 16,0 0 43-16,0 0 21 15,13 89-36-15,6-62-43 16,-1 0 51-16,1-7-54 15,1-7 8-15,-4 0-7 16,-2-8-10-16,-2-5-49 16,3 0-119-16,0-1 19 15,-4-23-64-15,1-6-17 16</inkml:trace>
  <inkml:trace contextRef="#ctx0" brushRef="#br0" timeOffset="170752.778">8959 9274 421 0,'222'4'208'0,"-222"25"-158"15,0 24 39-15,-18 18 111 16,-18 13-68-16,-1 8-92 16,2 4-30-16,8-3-10 15,4-17-59-15,13-24-272 16</inkml:trace>
  <inkml:trace contextRef="#ctx0" brushRef="#br0" timeOffset="172352.381">7168 14355 138 0,'0'0'78'0,"0"0"-42"16,0 0 67-16,0 0-3 15,0 0-1-15,0 0-18 16,0 0-16-16,0 0-19 16,0 0 0-16,0 0 10 15,0 0 18-15,0 0-7 16,0-3-26-16,0 3-6 16,0 0-17-16,0 0-2 15,0 0-12-15,0-3 2 16,0-3-8-16,0 0 7 15,0-10-10-15,12-2-44 16,-1-4-72-16,1-1-68 0,-1-6-208 16</inkml:trace>
  <inkml:trace contextRef="#ctx0" brushRef="#br0" timeOffset="172547.35">7336 14039 132 0,'0'0'374'15,"0"0"-291"-15,0 0 39 16,0 0-49-16,0 0-15 16,0 0-19-16,99-68-10 15,-87 59-17-15,-5 4-9 16,-3-4-3-16,3 0-6 16,2-2-40-16,-6-3-65 0,8-2-50 15,-2-2-145-15</inkml:trace>
  <inkml:trace contextRef="#ctx0" brushRef="#br0" timeOffset="172735.3">7576 13747 273 0,'0'0'115'0,"0"0"-16"15,0 0-7-15,0 0-32 16,0 0-14-16,0 0-36 16,46-95-5-16,-39 83-2 15,6-5 1-15,-6 2-5 16,0-4 4-16,5 1-6 15,-8-1-1-15,6-2-6 16,3-1-113-16,-3 0-24 0,3 0 70 16,-6-2-54-16</inkml:trace>
  <inkml:trace contextRef="#ctx0" brushRef="#br0" timeOffset="172891.25">7778 13328 174 0,'0'0'87'0,"0"0"-3"16,0 0 38-16,0 0-34 15,0 0-26-15,0 0-33 16,26-71-10-16,-22 58-14 16,5-1 2-16,-2 0-7 15,5 1-7-15,-5-1-53 16,4-1-144-16,-2 3-15 0</inkml:trace>
  <inkml:trace contextRef="#ctx0" brushRef="#br0" timeOffset="173300.3">7969 12970 85 0,'0'0'120'0,"0"0"-61"16,0 0 11-16,0 0-20 16,0 0-24-16,0 0-15 15,88-91-5-15,-77 81 7 16,0 2 29-16,-6 5 28 15,-2-2 47-15,-3 2-54 16,4-1-18-16,-1-1-19 0,1 0-2 16,5-3 12-16,-6-1-25 15,8-2 6-15,-2-1-2 16,-2-3 17-16,4 3-31 16,-3 4 3-16,-4 3-4 15,-1 2 0-15,-3 3 0 16,0 0 0-16,0-1-2 15,0-2-12-15,8-3 4 16,4 0 2-16,-5 0 8 16,0 0 0-16,-3 2 3 15,-4-1-3-15,0 5 8 0,0 0-3 16,0 0-5 0,0 0-74-16,-11 3-29 0,0 7-157 15,-1-2-133-15</inkml:trace>
  <inkml:trace contextRef="#ctx0" brushRef="#br0" timeOffset="174158.917">8068 12475 295 0,'0'0'126'16,"0"0"-85"-16,0 0 26 16,0 0 14-16,0 0 11 15,0 0-30-15,0 0 46 16,0 0-13-16,-4 0-25 16,4 0-12-16,0 0-18 15,0 0 6-15,0 0-19 16,0 0 20-16,-3 0-25 15,3 0 3-15,0 0-15 0,0 0 15 16,0 0-12-16,0 0 1 16,0 0 4-16,0 0-8 15,0 0 11-15,0 0-15 16,0 0 17-16,0 0-23 16,0 0 4-16,0 0-4 15,0 0-2-15,0 0-6 16,23 8 8-16,7 10-2 15,0 0 6-15,-3 4-10 16,-1 2 11-16,-3 2-10 16,-3-2-3-16,-13-2 7 15,-7-4-9-15,0-2 7 16,0-2-1-16,0-2 4 0,-18 0 4 16,-10-2 1-16,-6 0 0 15,-3-2-1-15,-9-2 7 16,0 3-11-16,-7-5 9 15,7 1-1-15,3-1-7 16,17 0-1-16,6 0 4 16,13-2-10-16,0 1 4 15,7 0-9-15,0-1-52 16,0 4-38-16,7-2-46 16,13-1-78-16,-6-3-81 15</inkml:trace>
  <inkml:trace contextRef="#ctx0" brushRef="#br0" timeOffset="177511.274">8029 11601 437 0,'0'0'242'0,"0"0"-225"16,0 0 39-16,0 0-21 16,0 0-1-16,0 0 19 15,-4 120-2-15,1-70-35 16,-1 1 7-16,4 2-16 16,0-6-3-16,0-5-1 15,0-11-3-15,0-10 1 16,0-8 4-16,0-7-9 15,0-6 10-15,0 0-5 16,0 0 9-16,0-19 37 0,-16-14-39 16,2-11-4-16,-2-6-8 15,9-6 8-15,4-5 0 16,3 0-2-16,0 0 2 16,0 7-2-16,0 12 0 15,0 12 0-15,0 6-2 16,0 13 1-16,17 4 0 15,12 3-2-15,4 4-8 16,5 0 7-16,4 12 4 16,0 10-4-16,-8 3 2 15,-7-2 0-15,-15 1 7 16,-12 0-5-16,0 1 6 0,-12-5-6 16,-18-1 7-16,-8-1-4 15,-1-1 14-15,6-3-17 16,1-4 17-16,9-1-5 15,12-5-2-15,8 0-11 16,3-4 2-16,0 0-6 16,0 0-25-16,0 0-67 15,23 5-51-15,3 3-15 16,-3 0-156-16</inkml:trace>
  <inkml:trace contextRef="#ctx0" brushRef="#br0" timeOffset="177752.33">8273 12046 252 0,'0'0'116'0,"0"0"63"15,0 0-16-15,96-127-57 16,-77 80 25-16,-3 3-49 15,-9 7-55-15,0 7 5 16,-7 9-31-16,0 9-1 16,0 9 0-16,0 0-130 15,0 3-140-15,-14 0-228 0</inkml:trace>
  <inkml:trace contextRef="#ctx0" brushRef="#br0" timeOffset="177917.208">8301 11778 792 0,'0'0'61'0,"0"0"19"15,0 0 58-15,0 0-105 16,183 123-6-16,-134-93-23 16,-3 4-4-16,-9-6-41 15,-14-5-275-15</inkml:trace>
  <inkml:trace contextRef="#ctx0" brushRef="#br0" timeOffset="180002.853">6870 12209 159 0,'0'0'63'0,"0"0"-18"15,0 0 40-15,0 0-36 0,0 0 53 16,0 0-26-16,23-18-16 16,-23 18-17-16,4 0-14 15,-4 0 8-15,0 0-24 16,0 0 6-16,0-1-15 16,0 1 10-16,0 0-14 15,0 0 0-15,0 0 30 16,0 0 16-16,0 0-10 15,0 0-34-15,0 0 1 16,0 0-3-16,0 10 0 16,-7 2-4-16,-9 4-2 15,2 2 6-15,1 0 0 0,3 2-2 16,-3 0-10 0,3 2 11-16,-3 2-25 0,3 0 5 15,-3 0-2 1,-1 0 13-16,2 2-9 0,5 1 8 15,-4-1 9-15,-1 0 0 16,-4-2 1-16,5-3-6 16,-1-2 3-16,1 4 5 15,1-6-4-15,-3 5 4 16,3-3-2-16,-3 0-1 16,-1-1 2-16,-2 0 0 15,0-2 1-15,2 5-5 16,2-4 9-16,1 1-11 15,-5 2 12-15,6 0-8 16,-6 2 2-16,5 0 0 0,-1-2 0 16,1 0 1-16,-1-2 1 15,5 3 2-15,0-5 2 16,-6 2-6-16,6-2 18 16,-9 0-17-16,0 0 7 15,2 2 0-15,-5-4-2 16,3 1 8-16,5 0-12 15,-5 1 20-15,6 1-18 16,-6 0 0-16,9 1-1 16,-9 1-5-16,5 0 5 15,-1 2-4-15,-2-1 1 16,1-1-3-16,3-2 2 0,-6 1-13 16,5-4 13-16,-1 2-1 15,1-1-2-15,-5-2 8 16,2-1-8-16,-6 2 4 15,1 3 0-15,0-3 0 16,4 3 1-16,7-3-5 16,0-1 8-16,1 0-9 15,-1 1 9-15,-3-2-7 16,-1-1 3-16,-3 4-4 16,3-3 3-16,1 0 1 15,-1-3-2-15,5 0 5 16,0 0-7-16,3-2 8 15,-1 4-2-15,-2-3-2 16,0 2 3-16,3 4-3 0,-5-2 1 16,6 2-1-16,-1-4 1 15,1-2-1-15,-1 0 1 16,4-5 0-16,0 1 1 16,0-1 12-16,-3-3 0 15,3 0-9-15,-5 0 1 16,5 0-1-16,0 0 0 15,0 0 2-15,0 0-14 16,0 0 7-16,0 0-18 16,0-12-52-16,0-6 35 15,8-2-37-15,-1-5-165 16</inkml:trace>
  <inkml:trace contextRef="#ctx0" brushRef="#br0" timeOffset="180319.219">5933 13523 463 0,'0'0'204'15,"0"0"-111"-15,0 0-37 16,0 0-18-16,0 0 14 16,0 0 11-16,-30 66-20 15,30-50-17-15,0-3 2 16,0-4-9-16,0-3-3 16,17-6-1-16,10 0-10 15,-4 0-1-15,0-6 10 16,-7-12-2-16,-5-4 8 0,-6-1-15 15,-5-2 22 1,0 2-8-16,0 6 18 0,0 5 2 16,-16 6 7-16,0 6-12 15,5 0-19-15,-5 0 1 16,2 18-16-16,2 8-1 16,1 2-9-16,11-6 7 15,0-8-72-15,4-14-94 16,22 0-122-16,1-20-427 15</inkml:trace>
  <inkml:trace contextRef="#ctx0" brushRef="#br0" timeOffset="181148.462">5871 12431 688 0,'0'0'75'0,"0"0"-73"16,0 0 13-16,0 131 22 15,0-79 0-15,0-7 3 0,0-1-15 16,0-6-20 0,-4-14-2-16,1-8 1 0,3-10-5 15,0-6 6-15,0 0-1 16,-4-23 7-16,1-16-11 15,-6-9-49-15,2-4 21 16,0 2 7-16,3 0-4 16,4 3 18-16,0 8-8 15,0 10 12-15,0 9 3 16,0 11 0-16,11 6 0 16,8 3 1-16,11 0-1 15,0 8 0-15,9 14 23 16,-9 4-6-16,-7-2 0 0,-7-5-8 15,-9-3 25 1,-7-6-1-16,0-5 28 0,0 2-14 16,0-1 5-16,-7-5-19 15,-12 4-25-15,-4 1 5 16,0 2-13-16,0 4 5 16,3 6 0-16,10 6 1 15,6 3-6-15,4 6 4 16,0-1 8-16,23-3 12 15,7 0 20-15,4-5-29 16,-7-4 6-16,-1-1-20 16,-3-6 3-16,-7-2-4 15,-4-4-19-15,-5 0-59 16,-7-6-22-16,0-1-165 0,0 0-360 16</inkml:trace>
  <inkml:trace contextRef="#ctx0" brushRef="#br0" timeOffset="190543.37">20884 6226 649 0,'0'0'97'15,"0"0"-55"-15,0 0 56 16,0 0-17-16,0 0-17 16,0 0-12-16,0 0-4 15,5-34 6-15,-5 34-5 16,0 0 0-16,0 18-27 16,0 20 5-16,0 14-23 15,-12 12 12-15,-4 7-13 16,1-1-4-16,0-2 2 15,4-12 0-15,2-13-1 16,6-16-23-16,3-13 20 16,0-10-14-16,0-4 17 15,0-6-23-15,0-30 21 16,0-11 1-16,0-16 1 0,0-4 3 16,0 0 1-16,0-1 0 15,0-1 2-15,3 3-7 16,9 8 9-16,-1 10-9 15,5 12 7-15,3 14-7 16,8 8 1-16,7 10 0 16,8 4-1-16,4 0-7 15,4 8 1-15,-13 13 13 16,-5 6-10-16,-18-1 8 16,-14 2 0-16,0 2-3 0,-7-2 2 15,-36 0 7-15,-10-2-4 16,-7-2 4-16,-9-2-10 15,4-6 16-15,15-2-14 16,16-8 18-16,15-2-7 16,12-4-5-16,7 0-8 15,0 0-23-15,23 0-36 16,21 0 9-16,6 0-21 16,-1 9-53-16,-6 5-127 15,-13 6-187-15</inkml:trace>
  <inkml:trace contextRef="#ctx0" brushRef="#br0" timeOffset="190771.888">21147 6686 597 0,'0'0'256'0,"0"0"-168"15,0 0 36-15,0 0-44 16,0 0-8-16,161-135-8 15,-115 95-16-15,-9 4-20 16,-1 8-7-16,-19 6-18 16,-1 7-3-16,-9 12-7 15,-7 3-64-15,0 0-71 16,0 0-126-16,-19 10-178 16</inkml:trace>
  <inkml:trace contextRef="#ctx0" brushRef="#br0" timeOffset="190955.179">21273 6448 663 0,'0'0'320'16,"0"0"-215"-16,0 0-44 15,0 0 48-15,0 0-16 16,0 0-39-16,145 125-24 16,-115-95-18-16,-2 1-7 15,-1-10-10-15,-4-3-38 16,-9-7-51-16,5-9-73 0,-8-2-125 15,-2 0-279 1</inkml:trace>
  <inkml:trace contextRef="#ctx0" brushRef="#br0" timeOffset="191112.294">21770 6567 1052 0,'0'0'83'16,"0"0"-46"-16,0 0 50 15,0 0-73-15,0 0-14 16,0 0-5-16,56 34-83 16,-41-30-123-16,-7-4-396 15</inkml:trace>
  <inkml:trace contextRef="#ctx0" brushRef="#br0" timeOffset="192221.15">22368 6067 568 0,'0'0'170'16,"0"0"-15"-16,0 0-10 16,0 0-88-16,0 0-21 15,7 123-11-15,-7-53 12 16,0 4-9-16,0 2 35 15,0-2-33-15,-7-10-3 16,-9-11-26-16,2-18 0 16,5-14-1-16,5-15 0 15,4-6 0-15,0-6 6 16,0-23-12-16,0-18 11 16,9-9-13-16,2-2 16 15,1-6-15-15,9-5 7 16,2 1-2-16,9 2-2 0,-2 8-18 15,4 12 21-15,1 14 2 16,-1 14-11-16,5 11 8 16,1 7 2-16,3 0-9 15,-1 11 6-15,-5 6 1 16,-10 2 4-16,-11-3 8 16,-9-7-3-16,-7 2 30 15,0-1-17-15,-14 0 15 16,-29 2-27-16,-6 1 13 15,-8 2-8-15,2 3 0 16,6 2 4-16,8 4-11 16,18 8 19-16,20 3-25 0,3 7 20 15,17-1-20-15,42-3 18 16,4-3-18-16,6-5 9 16,-7-6 5-16,-12-4-12 15,-20-4 3-15,-14-4 3 16,-13-3-10-16,-3-2 2 15,0-1-26-15,0 2-70 16,0-2-142-16,0-2-448 16</inkml:trace>
  <inkml:trace contextRef="#ctx0" brushRef="#br0" timeOffset="192928.533">23908 6297 996 0,'0'0'181'0,"0"0"-126"16,0 0-14-16,0 0-9 15,0 0-17-15,0 0 7 16,209 0-21-16,-159 0-2 16,-11 0-58-16,-9 1-64 15,-14 7-80-15,-16 0-285 16</inkml:trace>
  <inkml:trace contextRef="#ctx0" brushRef="#br0" timeOffset="193075.914">23889 6501 936 0,'0'0'157'0,"0"0"-47"0,0 0 10 15,244 34-62-15,-159-28-58 16,2 1-29-1,-11-2-135-15,-18-3-479 0</inkml:trace>
  <inkml:trace contextRef="#ctx0" brushRef="#br0" timeOffset="198864.995">25532 6079 45 0,'0'0'36'0,"0"0"11"16,0 0-5-16,0 0-19 0,0 0-15 15,0 0 7-15,0 0 20 16,0 0-23-16,23-29-5 15,-23 29-7-15,0 0-8 16,0 0 0-16,0 0 8 16,0 0 6-16,0 0-4 15,0 0 3-15,0 0-3 16,0 0-3-16,0 0 1 16,0 0 0-16,0 0-12 15,0 0 5-15,0 0 6 16,0 0-15-16,0 0 8 15,0 0-4-15,0 0 12 0,0 0 2 16,0-4 33-16,4-3-22 16,-1 2 39-16,6-4 9 15,-5 1-16-15,3 1 11 16,2-1 36-16,-6-2-12 16,4-1-31-16,0 2 19 15,2 0 30-15,-2 1 20 16,-3 2-43-16,-4 2-16 15,0 4-7-15,0 0 9 16,0 0-6-16,0 0-41 16,0 0 0-16,0 12-11 15,0 16-3-15,0 12 2 16,0 7 1-16,0 0-3 0,0 4 0 16,0-4 0-1,0-3-2-15,0-2-1 0,-11-11-11 16,-1-6-4-16,1-7-37 15,2-9-3-15,6-1 0 16,-1-5-48-16,-6-3-75 16,1 0 19-16,-5 0-253 15</inkml:trace>
  <inkml:trace contextRef="#ctx0" brushRef="#br0" timeOffset="199123.103">25369 5895 618 0,'0'0'126'16,"0"0"82"-16,0 0-76 16,0 0-38-16,252 0 2 15,-160 0-27-15,-13 0-38 16,-10 0-9-16,-16 0-22 15,-10 0-2-15,-10 4-11 16,-10-2-41-16,-12 4-28 16,-11 4-54-16,0 4-82 15,-11 8-48-15</inkml:trace>
  <inkml:trace contextRef="#ctx0" brushRef="#br0" timeOffset="199321.058">25346 6484 262 0,'0'0'683'0,"0"0"-519"16,0 0-11-16,0 0-21 15,202 41-49-15,-152-41-43 16,-8 0-7-16,-12 0-32 16,-7 0-1-16,4 0-26 15,-1 0-28-15,4 0-103 16,-7 0-97-16,-7-2-543 15</inkml:trace>
  <inkml:trace contextRef="#ctx0" brushRef="#br0" timeOffset="200263.846">26723 6457 733 0,'0'0'333'0,"0"0"-239"0,0 0-11 16,0 0-35-16,0 0-30 16,0 0-5-16,-30 0-13 15,30 0 8-15,0 0-8 16,0 0 0-16,7 0 3 16,9 0 2-16,-6-4 10 15,-3 1-14-15,-7 3 15 16,0 0-2-16,0 0 6 15,0 0-8-15,-14 0-6 16,-12 0-6-16,3 3-4 16,10 5-3-16,10-1-51 15,3 0-28-15,16-3-97 16,24-4-137-16</inkml:trace>
  <inkml:trace contextRef="#ctx0" brushRef="#br0" timeOffset="206324.506">14013 10 760 0,'0'0'0'16,"0"0"-4"-16,0 0 2 16,0 0 4-16,0 0 9 15,-201 0 124-15,195 0-128 16,6 0 2-16,-7 0-8 16,4 0 44-16,-1 0-12 15,-5 0-33-15,-17 0-6 16,-20 0-125-16,-30 0-130 15,-15 0-206-15</inkml:trace>
  <inkml:trace contextRef="#ctx0" brushRef="#br0" timeOffset="207386.819">13608 756 188 0,'0'0'108'0,"0"0"-34"16,0 0 28-16,0 0-38 15,0 0-15-15,0 0 3 16,0-4 18-16,0 4-37 15,0 0-1-15,0 0-23 16,0 0 7-16,-7 0-15 0,7 0-1 16,-4 0 16-16,4 0 18 15,0 0 42-15,0 0-32 16,-3 0 29-16,-2 0-42 16,-2 0 0-16,-4 19-27 15,-8 10 4-15,3 11-8 16,5 10 0-16,11 2 0 15,0 0 6-15,0-5-15 16,34-10 14-16,8-10-11 16,11-15 0-16,4-12 2 15,1 0 4-15,11-39 0 16,-2-16 12-16,-5-14-11 16,-16 1 8-16,-16 2-9 15,-19 8 21-15,-11 6-18 16,0 4 7-16,-11 12-4 0,-35 11 12 15,-7 16-2-15,-3 9-16 16,-3 3-5-16,19 29-37 16,13 8 5-16,22 1-71 15,5 3-58-15,0-13-44 16,26-2-152-16</inkml:trace>
  <inkml:trace contextRef="#ctx0" brushRef="#br0" timeOffset="207545.812">13902 886 406 0,'0'0'207'15,"0"0"-34"-15,0 0 22 16,0 0-103-16,0 0-34 16,141 104-12-16,-88-87-1 0,-3-4-16 15,-1 0-25-15,-6-4 1 16,-4 0 1-16,-6-3-12 16,1-2-60-16,1-2-29 15,-12-2-218-15</inkml:trace>
  <inkml:trace contextRef="#ctx0" brushRef="#br0" timeOffset="207739.895">14841 810 1267 0,'0'0'51'0,"0"0"-29"0,0 0-22 16,0 0 4-1,0 0-2-15,0 0-4 0,239-8 2 16,-197 8-49-16,-6 0-92 16,-26 0-108-16,-10 0-258 15</inkml:trace>
  <inkml:trace contextRef="#ctx0" brushRef="#br0" timeOffset="207905.763">14841 1013 912 0,'0'0'78'0,"0"0"-30"0,0 0 63 16,0 0-18-16,0 0-41 15,228 1-46-15,-171-1 0 16,-4 0-12-16,-4-1-132 16,-6-1-200-16</inkml:trace>
  <inkml:trace contextRef="#ctx0" brushRef="#br0" timeOffset="208551.093">16488 515 396 0,'0'0'562'0,"0"0"-440"15,0 0-66-15,0 0-4 16,0 0-38-16,0 0-9 16,-43 68 5-16,-22-15 8 15,-11 0 4-15,-14 0 17 16,-6-6-18-16,8-9-2 15,8-7-14-15,24-12 5 16,20-10-8-16,26-9 5 16,10 0-14-16,0-4 7 15,3-24-11-15,27-10-27 16,13-4 16-16,-6 4 10 16,-2 5-1-16,-15 13 7 15,-10 10 12-15,-10 10-7 16,4 0 3-16,3 13-4 0,5 18 7 15,11 14-5-15,4-3 26 16,3-2 23-16,5-7-17 16,6-3-23-16,-2-10 28 15,-9-3-28-15,-4-4-3 16,-10-6-6-16,-2-2-13 16,-1-4-73-16,3-1-50 15,-6 0-57-15,1-12-252 16</inkml:trace>
  <inkml:trace contextRef="#ctx0" brushRef="#br0" timeOffset="208814.515">16904 924 854 0,'0'0'279'0,"0"0"-244"16,0 0 43-16,0 0-24 15,0 0-41-15,0 0-8 16,0 0 5-16,0 0-6 16,0 0-2-16,0 0 29 15,0 0-15-15,0 2 6 16,0-2-22-16,0 0 0 16,0 0-4-16,0 0-45 15,0 0-23-15,0 1-68 16,0-1-32-16,0 0-287 0</inkml:trace>
  <inkml:trace contextRef="#ctx0" brushRef="#br0" timeOffset="209254.563">16904 924 784 0,'194'3'296'15,"-194"-3"-278"-15,0 0 23 16,4-14-22-16,26-17-16 16,12-5-3-16,1 0 0 0,-10-4 0 15,1-3 3-15,-2 2 22 16,-9-7 1-16,-6-1 21 16,-4 5-34-16,-6 8 29 15,-7 15-32-15,3 8 6 16,-3 7-9-16,4 6-7 15,1 0 0-15,2 0-16 16,4 0 11-16,5 0 3 16,7 0-6-16,3 0 14 15,1 0-13-15,-1 0 4 16,-3 16 3-16,0 10 0 16,-3 14 5-16,-13 10 29 15,-7 11-1-15,0-3 6 0,0-7-28 16,0-6 16-1,0-13-26-15,0-9 1 0,0-6-2 16,4-3-1-16,19-8 0 16,3 0-68-16,16-6-13 15,4 0-100-15,0 0-182 16</inkml:trace>
  <inkml:trace contextRef="#ctx0" brushRef="#br0" timeOffset="210385.906">14109 1944 219 0,'0'0'104'16,"0"0"-80"-16,0 0-24 15,0 0 0-15,0 0 35 16,0 0 4-16,83-53 54 16,-57 35-1-16,-6 2-13 15,-1 1-20-15,-8 4 8 16,-2 3 8-16,-6 4-3 15,-3 1 3-15,0 3-19 16,0 0 4-16,0 0-10 0,-3 25-12 16,-36 19-25-1,-11 15-10-15,-6 4 5 0,-6 1-2 16,5-8 17-16,-1-6-17 16,1-11 29-16,8-13-23 15,12-11 14-15,5-10-21 16,14-5 8-16,6 0-5 15,5-29-8-15,7-19-2 16,0-11-21-16,10-4 18 16,20 7-1-16,6 18 2 15,-13 15-10-15,-9 14 14 16,-5 9-9-16,-2 0-2 16,12 8 2-16,11 26-3 15,13 8 12-15,3 6 0 16,7-4 12-16,-4-4-4 0,4-10-8 15,-7-6 5-15,-9-5-5 16,-1-12 0-16,-10-1-3 16,1-6-38-16,3 0-98 15,2-13 6-15,-6-22-172 16,-3-8-399-16</inkml:trace>
  <inkml:trace contextRef="#ctx0" brushRef="#br0" timeOffset="210545.588">14753 1899 536 0,'0'0'577'16,"0"0"-560"-16,0 0-5 0,0 0-1 15,0 0 25-15,0 0-8 16,161 6-25-16,-117-4-6 16,2-1-54-16,-7-1-113 15,-25 0-353-15</inkml:trace>
  <inkml:trace contextRef="#ctx0" brushRef="#br0" timeOffset="210701.849">14776 2119 128 0,'0'0'1050'16,"0"0"-975"-16,0 0-47 16,0 0-16-16,0 0-12 15,0 0 4-15,231 2-11 0,-146-2-2 16,-5 0-122-1,-11-4-113-15,-13-4-278 0</inkml:trace>
  <inkml:trace contextRef="#ctx0" brushRef="#br0" timeOffset="211145.048">15828 1851 949 0,'0'0'164'16,"0"0"-151"-16,0 0 5 16,-69 107 46-16,69-84-26 0,0-3-21 15,12-6-11-15,15-6-2 16,7-2 2-16,-1-6 1 16,3 0-2-16,-3-14-1 15,6-16-2-15,-5-6-1 16,-11-5-2-16,-4 2 0 15,-15 1 1-15,-4 3-5 16,-4 8 12-16,-38 9-8 16,-11 7 4-16,-13 11 14 15,-1 0-17-15,-2 24 5 16,4 10-2-16,19 2-3 16,26 1 0-16,20-7-9 15,12-6 5-15,61-5 4 16,19-12-7-16,11-7 15 0,-1 0 2 15,-6 0 1-15,-24-7 18 16,-15-2-11-16,-8 3-15 16,-10 0-3-16,-5 0-10 15,-4 6-28-15,-7 0-114 16,-7 0-50-16,-13 0-170 16</inkml:trace>
  <inkml:trace contextRef="#ctx0" brushRef="#br0" timeOffset="211415.81">15306 2289 889 0,'0'0'229'16,"0"0"-229"-16,0 0 0 15,0 0 56-15,282 38 34 16,-164-33-38-16,-3-4-18 16,-9-1 9-16,-3 0-39 15,-15 0 0-15,-8 0-4 16,-8-4-3-16,-6-1-65 16,-10 2-68-16,-6 2-49 15,-24 1-183-15</inkml:trace>
  <inkml:trace contextRef="#ctx0" brushRef="#br0" timeOffset="211843.205">15947 2669 690 0,'0'0'220'16,"0"0"-218"-16,0 0 11 15,0 0 19-15,0 0-5 16,0 0 9-16,-9-15-4 0,25-12 11 16,7-9-8-16,0-4-13 15,0-3-8-15,0 5-10 16,3 2-3-16,-6 4 6 16,-3 7-11-16,-1 12 14 15,-9 3-18-15,2 6 9 16,-9 4-2-16,0 0-2 15,0 0 0-15,0 0-2 16,7 10 10-16,0 14 1 16,-3 11 5-16,-4 4 14 15,0 10-22-15,0-2 30 16,-7 0-1-16,-4-7-6 16,11-6 3-16,0-10-20 15,0-6-9-15,34-4 8 16,12-10-19-16,0-4 11 0,7 0-4 15,3-2-74-15,-6-18-49 16,-11-4-251-16</inkml:trace>
  <inkml:trace contextRef="#ctx0" brushRef="#br0" timeOffset="214504.808">28099 5989 669 0,'0'0'53'0,"0"0"-6"16,0 0-31-16,0 0-5 0,0 0-7 15,0 0 17 1,0 0 48-16,0 0 43 0,0 0-15 16,0 0-30-16,0 0-11 15,0 0-30-15,-11 0-1 16,-5 18-17-16,0 13-6 16,-10 10 6-16,6 8-15 15,6 3 10-15,7-2-4 16,7-4 1-16,0-8 0 15,0-10-3-15,0-10 4 16,7-6-10-16,7-10 16 16,2-2-15-16,11-7 16 15,8-28-3-15,6-9-4 16,-2-8-1-16,-6-2 2 16,-10-2 2-16,-10 3-7 0,-13 3 8 15,0 6-6 1,0 10 6-16,-16 11-6 0,-18 10 5 15,-5 13-1-15,-7 0-3 16,4 26-11-16,5 12-13 16,17 5-28-16,10-2-21 15,10-1-113-15,0-1-146 16</inkml:trace>
  <inkml:trace contextRef="#ctx0" brushRef="#br0" timeOffset="214685.358">28290 6232 692 0,'0'0'168'0,"0"0"16"16,0 0-92-16,0 0 14 15,214 28-31-15,-170-24-34 16,-1-2-18-16,-8 2-23 16,-5-2 0-16,0 0-8 15,-7 2-63-15,-7-4-113 16,-16 0-380-16</inkml:trace>
  <inkml:trace contextRef="#ctx0" brushRef="#br0" timeOffset="-214409.02">27835 6695 365 0,'0'0'463'0,"0"0"-313"0,0 0-66 15,0 0-52-15,0 0-3 16,0 0 60-16,175-29 18 16,-75 26-33-16,14 1-29 15,5 2-34-15,7 0 2 16,-4 0-13-16,-11 0-5 15,-5 0-37-15,-14 0-112 16,-16 2-159-16</inkml:trace>
  <inkml:trace contextRef="#ctx0" brushRef="#br0" timeOffset="-209334.734">28210 7118 707 0,'0'0'229'0,"0"0"-89"0,0 0-82 16,0 0-24-16,0 0-21 16,0 0-5-16,0 46-6 15,0 7-1-15,-5 9 2 16,-9 6-1-16,-6 0-2 16,1-2 6-16,5-8-6 15,1-11 0-15,6-15 0 16,4-14-1-16,3-10-6 15,-5-6-16-15,5-2-10 16,-4-22-1-16,4-24-15 16,0-15-57-16,0-9 26 15,0 1 49-15,4-2-13 16,11 6 26-16,5 9 18 0,-4 17 31 16,1 14 68-16,-1 9-36 15,4 10-41-15,10 6-2 16,4 0-2-16,4 4-15 15,5 20 6-15,-13 1 1 16,-7-1-6-16,-12-1 9 16,-11-2-12-16,0-4 2 15,0 0-2-15,-4-3 15 16,-22 2-3-16,-8 0-12 16,-5 2 0-16,2-1-1 15,1 4 0-15,6 0 2 16,11-6-2-16,12 5 5 0,7 2-3 15,0 4 0-15,46 2 10 16,10 0-10-16,13-2 1 16,-5-2 7-16,-2-3 8 15,-16-5-10-15,-16-2-6 16,-7-2-4-16,-12-4 1 16,-2 0-78-16,-9-8-325 15</inkml:trace>
  <inkml:trace contextRef="#ctx0" brushRef="#br0" timeOffset="-204371.041">6920 12266 368 0,'0'0'80'15,"0"0"-39"-15,0 0 26 0,0 0 14 16,0 0-17-16,0 0-12 16,0 0 1-16,0-6 47 15,0 6-5-15,0 0-43 16,0 0-26-16,0 0-11 16,0 0 0-16,0 8-15 15,0 2 0-15,0-4-4 16,0 0 2-16,0-6 1 15,0 0-8-15,0 0 6 16,0 0 3-16,0 0 16 16,0 0-7-16,0-7-9 15,0-6 5-15,0 1-2 0,0 4 0 16,0 4-6 0,0 4 8-16,0 0-4 0,0 0 5 15,0 0-6-15,0 0 3 16,0 1-2-16,0 10 8 15,0-1-7-15,0-2-3 16,0-4 1-16,0-4-6 16,0 0-40-16,23 0-161 15,3-6-89-15</inkml:trace>
  <inkml:trace contextRef="#ctx0" brushRef="#br0" timeOffset="-203849.326">7484 12483 312 0,'0'0'92'0,"0"0"-7"15,0 0 34-15,0 0-8 16,0 0-27-16,0 0-1 15,-7 0-11-15,7 0-22 0,0 0 4 16,0 0-21-16,0 0-10 16,0 0-21-16,0-2-1 15,0 2-1-15,0-3-2 16,14 3-112-16,2 0-233 16</inkml:trace>
  <inkml:trace contextRef="#ctx0" brushRef="#br0" timeOffset="-203406.779">8079 12655 441 0,'0'0'314'15,"0"0"-251"-15,0 0-9 16,0 0-2-16,0 0-1 16,0 0-24-16,5 0-5 15,-2 0-20-15,1 0 2 16,-1 0 0-16,5 0-8 15,0 0-29-15,-1 0-202 16,9 0-310-16</inkml:trace>
  <inkml:trace contextRef="#ctx0" brushRef="#br0" timeOffset="-203068.758">8721 12799 685 0,'0'0'316'0,"0"0"-295"16,0 0-12-16,0 0 18 15,0 0-24-15,0 0-2 16,7 0 6-16,-4 0-6 16,4 0-1-16,6 0-25 15,-6 0-72-15,5 0-133 16</inkml:trace>
  <inkml:trace contextRef="#ctx0" brushRef="#br0" timeOffset="-202828.65">9131 12919 1040 0,'0'0'174'0,"0"0"-174"16,0 0-1-16,0 0-9 15,0 0-18-15,0 0 13 16,58 0-5-16,-38 0-63 16,3 4-115-16,-5 1-41 15,1-1-282-15</inkml:trace>
  <inkml:trace contextRef="#ctx0" brushRef="#br0" timeOffset="-202636.706">9639 13062 1236 0,'0'0'34'0,"0"0"-34"15,0 0-1-15,0 0-23 16,0 0-56-16,0 0 4 16,62 16-141-16,-45-10-291 0</inkml:trace>
  <inkml:trace contextRef="#ctx0" brushRef="#br0" timeOffset="-202454.036">9968 13228 747 0,'0'0'503'15,"0"0"-503"-15,0 0-15 16,0 0-33-16,0 0-45 16,0 0-34-16,44 5-42 15,-44-8-257-15</inkml:trace>
  <inkml:trace contextRef="#ctx0" brushRef="#br0" timeOffset="-180643.987">20965 9721 544 0,'0'0'194'0,"0"0"-140"16,0 0 6-16,0 0-10 15,0 0-17-15,0 0 7 0,0 0-7 16,0 0 9-16,7-12-9 15,-7 12 0-15,0 0 4 16,0 0-3-16,0 0-7 16,0 0-5-16,0 20-5 15,4 25-10-15,3 13-2 16,-2 19 25-16,-2 0-16 16,1-1-12-16,-4-4 0 15,0-10-2-15,4-9-7 16,-1-18-2-16,-3-14-29 15,4-13-11-15,-4-8-32 16,0 0-30-16,0-12-85 16,0-22-171-16</inkml:trace>
  <inkml:trace contextRef="#ctx0" brushRef="#br0" timeOffset="-180415.833">20754 9749 995 0,'0'0'99'0,"0"0"-47"16,0 0 32-16,229-16-32 16,-164 12-17-16,-3 4-25 0,-18 0-10 15,-5 0-4 1,-12 0-30-16,-11 0-73 0,-16 8-41 15,0 6-182-15</inkml:trace>
  <inkml:trace contextRef="#ctx0" brushRef="#br0" timeOffset="-180224.104">20793 10319 220 0,'0'0'931'0,"0"0"-873"16,0 0 10-16,0 0 7 16,218 15-47-16,-161-12-2 0,-4-2-20 15,-7 2-6-15,-4-3-58 16,-8 0-113-16,-11 0-183 16</inkml:trace>
  <inkml:trace contextRef="#ctx0" brushRef="#br0" timeOffset="-179992.844">21936 10006 1099 0,'0'0'92'0,"0"0"-61"0,0 0 42 16,0 0-46-16,0 0-24 16,237-7-3-16,-187 7-39 15,-4 0-118-15,-20 0-214 16</inkml:trace>
  <inkml:trace contextRef="#ctx0" brushRef="#br0" timeOffset="-179807.785">21773 10374 837 0,'0'0'262'0,"0"0"-216"16,0 0 61-16,259 2-37 16,-171-3-36-16,-5-9-34 15,2 0-30-15,-25 0-164 16,-10-1-730-16</inkml:trace>
  <inkml:trace contextRef="#ctx0" brushRef="#br0" timeOffset="-178274.812">23816 9567 364 0,'0'0'307'0,"0"0"-249"16,0 0-3-16,0 0-37 16,0 0 7-16,0 0 60 15,4 136-12-15,-4-74-11 16,0 5-21-16,0 0-25 16,0 0-5-16,0-5-8 15,0-8 0-15,0-10-6 0,0-14 1 16,0-11 1-1,0-13-25-15,0-6-29 0,0-19-50 16,0-26 47-16,0-16-32 16,-11-2 84-16,4-8 3 15,2-1 6-15,1-3-2 16,1 1 6-16,3 8-2 16,0 10-2-16,0 15 26 15,16 11 24-15,14 10 26 16,16 11-26-16,7 9-15 15,7 0-2-15,2 26-26 16,-5 10 14-16,-15 8-17 16,-12 2 6-16,-18 4-8 0,-12-6 2 15,0-1 9-15,-38-5 4 16,-15-8 19-16,-9-7-6 16,5-4 2-16,4-7-32 15,7-6 11-15,9-3-12 16,8-3-4-16,15 0-29 15,7 0-51-15,7 1 6 16,0 0-243-16,11 7-373 16</inkml:trace>
  <inkml:trace contextRef="#ctx0" brushRef="#br0" timeOffset="-178054.528">24271 10226 950 0,'0'0'85'15,"76"-114"-20"-15,-30 53 15 16,-5 9-14-16,-9 4-57 16,-9 16-4-16,-9 12-5 15,-7 4-15-15,-7 11-90 16,0 5-172-16,-11 0-412 15</inkml:trace>
  <inkml:trace contextRef="#ctx0" brushRef="#br0" timeOffset="-177884.678">24271 9949 958 0,'0'0'198'15,"0"0"-194"-15,0 0 68 16,0 0-13-16,126 113-12 15,-80-74-41-15,0 6-6 16,-6-1-2-16,-1-5-81 16,-12-10-88-16,-11-11-324 15</inkml:trace>
  <inkml:trace contextRef="#ctx0" brushRef="#br0" timeOffset="-177680.75">25010 10193 583 0,'0'0'689'0,"0"0"-633"16,0 0-28-16,0 0-12 15,0 0-16-15,0 0-52 16,0 0-87-16,0 0-159 15</inkml:trace>
  <inkml:trace contextRef="#ctx0" brushRef="#br0" timeOffset="-176826.038">25690 9479 736 0,'0'0'164'0,"0"0"-129"0,0 0-22 15,0 0 87-15,44 145-58 16,-32-76-3-16,-5 9-12 16,-7 2-25-16,0-3 5 15,0-12 0-15,0-12-14 16,0-17 3-16,-3-14 0 15,3-12 1-15,-4-10-2 16,-3 0-13-16,-5-30-18 16,1-17-42-16,-5-14-15 15,0-3 60-15,9-8 11 16,4 0 7-16,3-5 12 16,0 4 3-16,3 12 1 15,27 11-1-15,16 15 28 16,7 13 11-16,2 10 4 15,5 12-3-15,-3 0-10 0,1 8-19 16,-8 21 21-16,-8 3-16 16,-20 5-5-16,-17 4 3 15,-5 0-5-15,-9 4 11 16,-37-1-10-16,-18-2 3 16,-8 1-12-16,-8-6 5 15,2-2-5-15,15-3 3 16,20 0-1-16,27-5-3 15,16 0-2-15,9-3 2 16,51-6 3-16,13-1-2 0,6-4 20 16,-6-5-2-16,-11-4-7 15,-16-4-10-15,-23 0-1 16,-12 0-1-16,-8 0-7 16,-3-17-61-16,0-12-83 15,0-6-546-15</inkml:trace>
  <inkml:trace contextRef="#ctx0" brushRef="#br0" timeOffset="-176516.169">26341 9130 1003 0,'0'0'150'0,"0"0"-147"0,0 0-3 15,0 0 14-15,0 0 22 16,0 0-11-16,138 71 11 16,-135-48-2-16,-3 2-7 15,0 0-2-15,0 5-3 16,-26 0 0-16,-4 0-10 16,3-1 1-16,11-8-8 15,16-3 0-15,0-4-5 16,7-3-7-16,43-7 5 15,12-4-18-15,10 0-14 0,-3 0-54 16,-9 0-77 0,-17-11-407-16</inkml:trace>
  <inkml:trace contextRef="#ctx0" brushRef="#br0" timeOffset="-175972.913">24004 10512 693 0,'0'0'284'16,"0"0"-186"-16,0 0-67 15,0 0-7-15,0 0 46 16,290 1 23-16,-111 5-42 15,26-1-25-15,12-1-23 16,8-1-3-16,-4 3-8 16,-10-4-48-16,-24 1 8 15,-24-3-61-15,-37 0-12 16,-31 0-81-16,-33 0-23 16,-36 0-184-16</inkml:trace>
  <inkml:trace contextRef="#ctx0" brushRef="#br0" timeOffset="-175583.771">24885 11292 151 0,'0'0'724'16,"0"0"-637"-16,0 0 23 0,0 0-59 15,0 0-1-15,0 0-15 16,148 104-13-16,-102-103-4 16,7-1-11-16,1-11 1 15,-1-25 4-15,-11-7 16 16,-15-7-13-16,-15 2-2 15,-12 1-8-15,-9 3 1 16,-40 2-6-16,-15 9-12 16,-17 9-7-16,1 9-30 15,4 15 7-15,10 0-38 16,20 21 42-16,29 9-124 16,17 4 1-16,3-2-175 15</inkml:trace>
  <inkml:trace contextRef="#ctx0" brushRef="#br0" timeOffset="-175453.564">25373 11281 777 0,'0'0'262'16,"0"0"-156"-16,0 0 12 15,202 28-64-15,-149-25-13 16,-4-3-38-16,8 0-3 16,1 0-58-16,-15-6-150 15,-10-11-630-15</inkml:trace>
  <inkml:trace contextRef="#ctx0" brushRef="#br0" timeOffset="-169122.928">20721 12997 409 0,'0'0'117'0,"0"0"-78"15,0 0 12-15,0 0 13 16,0 0-12-16,0 0 9 16,0 0-14-16,33-39 50 15,-33 37 11-15,0 2-15 16,0 0-19-16,0 0 0 16,0 0-42-16,0 6 6 0,0 28-31 15,0 16-3-15,0 12 2 16,0 7-5-16,0-2-2 15,0 0-5-15,-7-6-1 16,-5-8-31-16,5-13-27 16,3-18-42-16,1-18-77 15,-6-4-240-15</inkml:trace>
  <inkml:trace contextRef="#ctx0" brushRef="#br0" timeOffset="-168898.446">20533 13040 1064 0,'0'0'55'16,"0"0"-8"-16,0 0 69 16,0 0-55-16,225-30-27 15,-172 26-31-15,-3 1-1 16,-8 3-2-16,-3 0-42 15,-16 3-78-15,-16 15 4 16,-7 5-211-16,-16 6-375 16</inkml:trace>
  <inkml:trace contextRef="#ctx0" brushRef="#br0" timeOffset="-168711.192">20491 13608 1014 0,'0'0'217'0,"0"0"-143"16,0 0 57-16,0 0-62 16,240-6-18-16,-194 0-43 15,-3 3-8-15,-9 3 0 16,-4-2-40-16,1 2-78 16,-8-2-136-16,-8-4-268 15</inkml:trace>
  <inkml:trace contextRef="#ctx0" brushRef="#br0" timeOffset="-168480.959">21593 13297 1021 0,'0'0'196'15,"0"0"-171"-15,0 0 12 16,0 0 37-16,0 0-56 16,217 0-14-16,-178 0-4 15,-9 0-41-15,-7 0-104 16,-15 12-167-16,-8 0-506 16</inkml:trace>
  <inkml:trace contextRef="#ctx0" brushRef="#br0" timeOffset="-168313.243">21533 13605 1165 0,'0'0'251'15,"0"0"-241"-15,0 0 1 16,0 0 35-16,0 0-26 16,244-3-11-16,-184-2-9 15,2 4-24-15,-9-4-151 16,-14-3-285-16</inkml:trace>
  <inkml:trace contextRef="#ctx0" brushRef="#br0" timeOffset="-164669.974">10341 15012 282 0,'0'0'214'0,"0"0"-125"16,0 0-8-16,0 0-15 15,0 0-12-15,0 0 20 16,0 0 5-16,0 0-23 15,0 0-21-15,0 0 5 16,0 0-12-16,0 0-15 16,0 0 8-16,0 0-9 15,0 0 20-15,0 0 1 0,0 0 6 16,0 0 0-16,0 0-1 16,0 0 1-16,0 0-9 15,0 0 0-15,0 0-10 16,-12 4 8-16,-22 17-10 15,-8 17-18-15,-8 12-11 16,4 7 4-16,5 1-8 16,15-5 10-16,6-9-2 15,8-7-6-15,12-7 5 16,0-11-13-16,0-6-10 16,0-9-11-16,0-3 23 0,9 2-29 15,-6-3-32 1,1 0 16-16,-4 0-72 0,0 0-95 15,0 0-277-15</inkml:trace>
  <inkml:trace contextRef="#ctx0" brushRef="#br0" timeOffset="-162742.953">6534 12797 228 0,'0'0'187'15,"0"0"-146"-15,0 0 48 16,0 0-7-16,0 0 0 16,0 0 4-16,0-1 13 15,0 1-9-15,0 0-42 16,6 0-4-16,8 0-11 16,5 0 16-16,11 6-17 15,13 1 5-15,13-1-37 0,17-6 5 16,15 0-2-1,8 0-3-15,-1-1 0 0,-12-16-4 16,-17 5-21-16,-29 2-10 16,-25 0 3-16,-12 3-33 15,-23 1-34-15,-46 3-502 16</inkml:trace>
  <inkml:trace contextRef="#ctx0" brushRef="#br0" timeOffset="-161935.837">6607 13134 396 0,'0'0'260'0,"0"0"-183"15,0 0 8-15,0 0-37 16,0 0 13-16,0 0-19 15,0 10-16-15,0 8 6 16,0 6-6-16,0-3-6 16,0 0-9-16,19-5 4 0,1-2-15 15,-1-7 15-15,-1-3-14 16,-2-4 5-16,0 0-4 16,3 0 1-16,-1-11 3 15,-2-8 14-15,-6-6 26 16,-1 1-20-16,-9-2 8 15,0 3-29-15,0 4 11 16,0 1-12-16,-19 3 1 16,-1 2-1-16,1 7-3 15,-8 6-2-15,8 0-5 16,-8 0-20-16,4 6-34 16,9 9-22-16,2 4-6 15,5-2-115-15,7-8 8 0,0-1-53 16,0-6 95-16,0-2-19 15,0 0 162-15,0 0 10 16,0 0 260-16,0 0-86 16,0 0-30-16,0 0-61 15,7 0 15-15,19-6 29 16,6 0-22-16,2-1-39 16,5 0-42-16,-2 3-17 15,9 2-7-15,-7 2-19 16,-6 0-288-16</inkml:trace>
  <inkml:trace contextRef="#ctx0" brushRef="#br0" timeOffset="-160898.032">10757 10967 749 0,'0'0'65'0,"0"0"5"16,0 114-4-16,0-69-34 16,0 1-16-16,-4 1 28 15,-5-7-38-15,6-7 8 16,-1-13-5-16,1-11 8 15,3-5-16-15,0-4 7 16,0 0 6-16,0-24 24 0,0-24 21 16,0-14-57-16,3-10 4 15,17 0-5-15,-6 0 12 16,2 3-11-16,0 6-1 16,-6 10 0-16,3 14 0 15,-3 16-1-15,6 13 2 16,2 10-5-16,10 0-6 15,9 10 6-15,-1 19-13 16,-6 8 15-16,-16 1 1 16,-14 0 5-16,0 0 7 15,-11-3 2-15,-31-6 22 16,-4-4-9-16,5-5 3 0,2-9-18 16,13-2 7-16,10-5-18 15,5-4 4 1,11 0-5-16,0 0-10 0,0 0-66 15,0 0-52 1,7 0-118-16,20 7-39 0,-4 9-143 16</inkml:trace>
  <inkml:trace contextRef="#ctx0" brushRef="#br0" timeOffset="-160709.977">11041 11312 854 0,'0'0'199'0,"0"0"-178"16,82-131 41-16,-49 87-7 0,3 4-37 15,-6 7-10-15,-7 8-4 16,-9 11-8-16,-2 6-46 16,-12 8-78-16,0 0-179 15</inkml:trace>
  <inkml:trace contextRef="#ctx0" brushRef="#br0" timeOffset="-160523.255">11050 11048 785 0,'0'0'305'16,"0"0"-300"-16,0 0 4 15,0 0 45-15,0 0-9 0,172 124-11 16,-126-89-29-16,-5-1-5 15,-6-2-7-15,-5-5-74 16,-3-8-41-16,-8-13-188 16</inkml:trace>
  <inkml:trace contextRef="#ctx0" brushRef="#br0" timeOffset="-160341.208">11988 10926 809 0,'0'0'207'16,"0"0"-201"-16,0 0 85 15,0 0-72-15,0 0-18 16,201 20-1-16,-165-9-88 16,-17-1-256-16</inkml:trace>
  <inkml:trace contextRef="#ctx0" brushRef="#br0" timeOffset="-160153.003">11839 11221 797 0,'0'0'328'0,"0"0"-309"16,0 0-13-16,0 0 28 0,0 0-2 15,0 0-21 1,234 16-5-16,-181-14-6 0,0-2-60 15,-4 0-105-15,-3 0-124 16,-5-13-371-16</inkml:trace>
  <inkml:trace contextRef="#ctx0" brushRef="#br0" timeOffset="-159690.356">12664 10736 897 0,'0'0'116'0,"0"0"-101"16,0 0 3-16,0 0 22 0,49 140-8 15,-42-76 7-15,-7 4-21 16,0-3 5-16,0-12-22 16,0-11-1-16,0-19 0 15,0-11 1-15,0-8-1 16,-3-4 0-16,-4-6 26 15,-2-27-25-15,-2-16-1 16,8-11-6-16,3-6 6 16,0-6 0-16,0-3-2 15,26 1-2-15,8 5-3 16,-1 15 6-16,6 14-12 16,-5 21 11-16,-2 11-4 0,-6 8 1 15,4 0-11-15,-3 24 7 16,-4 7 9-16,-11 1 0 15,-12 0 6-15,0-1-6 16,0-1 10-16,-39-2-1 16,-7-4 48-16,-7-1-25 15,0-6 3-15,7-5-9 16,11-2-9-16,17-5-15 16,6-4-2-16,12-1-13 15,0 0-109-15,9 0-102 16,31 0-278-16</inkml:trace>
  <inkml:trace contextRef="#ctx0" brushRef="#br0" timeOffset="-158774.564">13242 11182 693 0,'0'0'319'16,"0"0"-305"-16,16-106 62 16,0 62-40-16,10 1-16 0,1 4-10 15,-1 10-7 1,1 4-3-16,-4 13-4 0,3 9 4 15,5 3-14-15,-1 12-2 16,1 23-22-16,-4 9 32 16,-8 5-8-16,-11-3 11 15,-8-4 0-15,0-4 3 16,0-10 0-16,-13-4 0 16,-10-9 17-16,2-8-2 15,-2-7 15-15,7 0-21 16,0 0 2-16,9 0-6 15,3 0-4-15,4-9 1 16,0-4-2-16,0-5-2 16,31-4-6-16,11-6 4 0,4-2-5 15,3-2-8-15,-11-3-27 16,-7 0-2-16,-9-2 22 16,-10 1 17-16,-5 3 3 15,-7 4 8-15,0 11 9 16,0 6 23-16,0 8 31 15,0 4-40-15,0 0-27 16,0 30-1-16,-7 10 0 16,4 9-2-16,3-4 3 15,0-7-1-15,0-5 5 16,14-11 3-16,14-8-6 16,-1-8 12-16,-1-6-12 0,1 0 5 15,-1-10 1-15,4-16 7 16,-7-6-12-1,0-3 3-15,0 2 3 0,-3 1-5 16,-6 10-4-16,-5 5 6 16,-2 11-10-16,-7 6 4 15,3 2-13-15,-3 24 14 16,4 9 4-16,5-3 4 16,-2-4-3-16,7-8-9 15,-2-9 10-15,4-2-12 16,-2-9 5-16,9 0 1 15,4 0 0-15,3-13 0 16,9-12-1-16,0-10 1 16,-2-3-7-16,5-2 14 15,-4 4-9-15,-7 9 6 0,-13 10-2 16,-9 9 2-16,-9 8 28 16,0 8 22-16,0 26-49 15,0 12 1-15,-4 2 0 16,-5-3-12-16,9-7 6 15,0-10-53-15,4-11-72 16,28-8-91-16,-2-9-284 16</inkml:trace>
  <inkml:trace contextRef="#ctx0" brushRef="#br0" timeOffset="-158541.824">14914 10669 1112 0,'0'0'163'15,"0"0"-158"-15,-73 113 34 16,64-61-30-16,9 7-9 16,0 2 5-16,0 2-1 15,0-5-8-15,0-11-39 16,20-12-74-16,3-13-15 15,3-19-116-15,-3-3-264 0</inkml:trace>
  <inkml:trace contextRef="#ctx0" brushRef="#br0" timeOffset="-158185.862">15043 10889 1216 0,'0'0'55'15,"0"0"-44"-15,0 0 14 16,-39 110-21-16,51-88-3 16,22 0 2-16,1-8-2 15,2-4-2-15,-1-10 6 0,-3 0-5 16,1-3 2 0,-8-22 3-16,-6-7-5 0,-4-4-6 15,-16-4 3-15,0 3 3 16,0 3 0-16,-27 6 1 15,-15 6 7-15,-8 6 11 16,1 11 27-16,3 5-15 16,9 0-13-16,8 7-18 15,15 13-4-15,14 4 1 16,0-2-9-16,7-3-15 16,39-7-36-16,7-9-23 15,0-3-59-15,-3 0-136 16,-4-20-422-16</inkml:trace>
  <inkml:trace contextRef="#ctx0" brushRef="#br0" timeOffset="-157987.913">15557 10471 1102 0,'0'0'207'0,"0"0"-184"15,0 0 3-15,0 104 6 16,20-46 13-16,-2 12-15 15,-6 11 2-15,-12 9-27 16,0 8 2-16,-27 5-7 16,-31-3-11-16,-14-7-46 15,4-18-68-15,-1-21-139 16,13-25-671-16</inkml:trace>
  <inkml:trace contextRef="#ctx0" brushRef="#br0" timeOffset="-155294.049">5788 13841 245 0,'0'0'89'0,"0"0"3"15,0 0-31-15,0 0-17 16,0 0-7-16,0 0-6 16,0 0 30-16,0 0-33 15,0 0-2-15,0 0-3 16,0 0 9-16,0 0-14 16,0 0-9-16,0 0-9 0,0 0-3 15,0 0-10-15,3 5-50 16,24 1-26-16,12-2-111 15,-2 4-123-15</inkml:trace>
  <inkml:trace contextRef="#ctx0" brushRef="#br0" timeOffset="-155122.976">6191 14021 311 0,'0'0'31'16,"0"0"-2"-16,0 0-10 15,0 0-17-15,0 0 0 16,0 0-2-16,108 23 0 0,-97-23 0 16,5 3-3-16,3-3-11 15,-1 4-109-15</inkml:trace>
  <inkml:trace contextRef="#ctx0" brushRef="#br0" timeOffset="-154752.76">6603 14165 150 0,'0'0'4'0,"0"0"2"16,0 0-3-16,0 0 0 16,0 0-1-16,0 0-2 0,191 4-2 15,-171 5 2 1,-1 0 7-16,-5 3 61 0,2-6-5 15,4 3-10-15,-3-2-23 16,3-1-4-16,3 2-2 16,-4 0 9-16,1 1-12 15,-2-2-18-15,1 0 8 16,0 2-11-16,4-1 2 16,-3-4-2-16,-2 0 5 15,-3-4-2-15,-2 0 0 16,-10 0 8-16,1 0 11 15,-4 0-11-15,3 0 2 0,-3 0-6 16,4 0-1 0,0 0-6-16,-4 0-16 0,3 0-184 15</inkml:trace>
  <inkml:trace contextRef="#ctx0" brushRef="#br0" timeOffset="-149181.174">23119 13066 232 0,'0'0'20'15,"0"0"-1"-15,0 0 38 16,0 0-19-16,0 0 50 16,0 0 31-16,0 0-25 15,34-36-27-15,-34 34-9 0,0 2-11 16,0-2-25 0,4 0-5-16,-4 2-12 0,0 0 3 15,3 0 7-15,-3 0-6 16,0-2 3-16,0 2-8 15,0 0 17-15,0 0-13 16,0 0 13-16,0 0-10 16,0 0 3-16,0 0-11 15,0 0-2-15,0 0 4 16,0 0-5-16,0 0 0 16,0 0-25-16,0 0-12 15,0 0-16-15,0 8 1 16,0 1-43-16,0-4-139 15</inkml:trace>
  <inkml:trace contextRef="#ctx0" brushRef="#br0" timeOffset="-147967.105">24542 13104 703 0,'0'0'103'0,"0"0"-23"16,0 0-8-16,0 0-36 15,19 114-16-15,11-107-2 16,4-7-7-16,1 0-4 16,-1-13 23-16,5-16 9 15,-9-10-4-15,-4-5-16 16,-19-2-6-16,-7 0-3 15,0 6 1-15,0 8-2 0,-23 5-3 16,-10 9 10 0,3 10-15-16,-6 7-1 0,10 1-44 15,6 0-5-15,13 20-47 16,7 1-89-16,0 0-32 16,0-6-189-16</inkml:trace>
  <inkml:trace contextRef="#ctx0" brushRef="#br0" timeOffset="-147698.088">24542 13104 333 0,'212'-52'212'0,"-203"100"-53"16,-6 10-27-16,4 11-22 15,-3 9-31-15,-4 6-29 16,0-1-13-16,0-6-12 16,0-12 4-16,-23-17 0 0,-7-11 23 15,0-10-9-15,0-9-17 16,-6-9 0-16,6-6-18 15,-7-3 6-15,-2 0-10 16,6-20 6-16,4-8-10 16,12-4 0-16,13-4-3 15,4-2-5-15,0 5 0 16,30 1-3-16,16 9 9 16,11 2-31-16,8 5-28 15,8 0-92-15,-6 0-213 16</inkml:trace>
  <inkml:trace contextRef="#ctx0" brushRef="#br0" timeOffset="-146738.293">25354 13272 607 0,'0'0'119'15,"0"0"-72"-15,0 0 32 16,0 0-20-16,0 0 15 0,0 0-13 16,-13 5-7-16,13-28-2 15,0-10-36-15,0-8-1 16,16-5-5-16,11-2 8 15,-1 2-17-15,1 6 1 16,-8 10 6-16,4 12-11 16,-7 10 3-16,7 8-7 15,7 0-9-15,7 30-12 16,9 10 27-16,0 8 0 16,-7-2-4-16,-9-1 10 15,-10-5-6-15,-13-8 2 16,-7-9-1-16,0-9 0 15,0-4 14-15,-23-5 15 0,0-4-5 16,0-1-4 0,0 0-17-16,12 0 15 0,4-6-14 15,7-5-8-15,0-2-9 16,4-5 4-16,29-1 5 16,1-6-1-16,5-3 5 15,0-6-17-15,1-6 3 16,-1-4-10-16,-5-2 7 15,-11 5-7-15,-11 7 13 16,-5 15 4-16,-7 9 7 16,0 7 7-16,0 3 14 15,0 19-18-15,0 21 7 0,0 11-17 16,0 4 14 0,0-7-10-16,7-9 5 0,9-12-2 15,0-9 6-15,-2-9 3 16,6-9 0-16,3 0-3 15,11-15 8-15,8-19 1 16,0-8 1-16,4-2-16 16,-8-2 10-16,-3 10-9 15,-5 12 0-15,-16 9-1 16,-5 14 0-16,-9 1 0 16,0 10 12-16,0 20 9 15,0 6-14-15,0-1 4 16,0-4-9-16,0-12 9 15,0-6-2-15,0-9-8 16,23-4-2-16,14 0-21 16,9-6 21-16,4-16-3 0,-1-4 1 15,-6-4-1-15,-6 3 3 16,-11 8 0-16,-6 7 1 16,-17 10 2-16,-3 2 2 15,0 0 28-15,0 26-4 16,0 12-13-16,-10 11-13 15,-6-4-2-15,9-5 2 16,7-5-4-16,0-11-53 16,16-11-36-16,21-10-4 15,9-3-60-15,3-7-53 16,4-21-95-16</inkml:trace>
  <inkml:trace contextRef="#ctx0" brushRef="#br0" timeOffset="-146500.062">27291 12783 1003 0,'0'0'133'16,"0"0"-85"-16,0 0-8 16,-103 114 22-16,87-67-29 15,-3 5 12-15,8 2-20 16,4-2-10-16,7-6-15 15,0-8-1-15,0-10 0 16,10-9-47-16,17-12-33 16,12-7-63-16,-5 0-52 0,4-28-175 15</inkml:trace>
  <inkml:trace contextRef="#ctx0" brushRef="#br0" timeOffset="-146160.574">27436 13010 824 0,'0'0'250'0,"0"0"-221"16,0 0-11-16,-54 118 1 15,54-96 1-15,0-6-9 0,15-2 3 16,8-8-12-16,0-3 4 16,12-3-5-16,6-3 12 15,1-23-13-15,4-6-1 16,-12-5-21-16,-11-2-18 15,-11 1 12-15,-12-2-27 16,0 6 33-16,-12 3 22 16,-25 8 3-16,-2 10 20 15,-4 9 24-15,10 4 7 16,-1 7-35-16,7 19-1 16,12 6-11-16,11 0-7 15,4-7 4-15,0-2-9 16,46-13 5-16,7-4-13 15,7-6-32-15,6-4-58 16,-13-20-162-16</inkml:trace>
  <inkml:trace contextRef="#ctx0" brushRef="#br0" timeOffset="-145942.388">27938 12641 604 0,'0'0'500'15,"0"0"-466"-15,0 0-6 16,9 132 34-16,1-80 9 16,-1 10-11-16,-9 9-14 15,0 1-32-15,-5-5-1 16,-29-10-10-16,-8-11 7 0,1-12-9 16,6-10-2-16,12-11-40 15,16-13-110-15,7 0-127 16</inkml:trace>
  <inkml:trace contextRef="#ctx0" brushRef="#br0" timeOffset="-144873.641">28568 13236 663 0,'0'0'230'15,"0"0"-69"-15,0 0-108 16,0 0-12-16,0 0-18 15,0 0-9-15,0 0-9 0,0 0-3 16,0 0 2-16,0 0-3 16,0 0 19-16,0-2-18 15,0-2 3-15,0-1-5 16,7-8 0-16,2 4-2 16,-2-4 2-16,-7 6 0 15,0 2 4-15,0 4 3 16,0 1-7-16,0 0 14 15,-7 0-14-15,-16 12-3 16,-4 7-43-16,8 6 2 16,19-7-7-16,0-8-184 15,3-10-170-15</inkml:trace>
  <inkml:trace contextRef="#ctx0" brushRef="#br0" timeOffset="-144252.479">29263 12672 963 0,'0'0'142'15,"0"0"-132"-15,0 0 1 16,0 0-9-16,0 157 26 15,0-84-2-15,0-1-10 16,0-5-4-16,0-6-9 0,0-19-2 16,-5-14 1-16,1-11-4 15,4-13-23-15,0-4 12 16,0-15-37-16,0-24-11 16,0-17-142-16,0-9 59 15,0-3-38-15,0 0-9 16,0 0 133-16,0-1 58 15,0 9 75-15,0 10 19 16,4 12 95-16,19 12-48 16,3 12-54-16,6 8 6 15,9 6-45-15,1 0-14 16,0 21 18-16,-1 4-16 16,-9 3-6-16,-13-2-12 15,-8 2-7-15,-11 1-3 0,0-4 0 16,0 0-6-16,-26-8-2 15,-5-1-13-15,-4-1-12 16,1-6-6-16,-1 1 10 16,5 1 2-16,7-4 18 15,9 2 2-15,5 4 1 16,9 9 6-16,0 7-4 16,9 7 30-16,28-2-9 15,13-2 5-15,-1-6-2 16,1-6-9-16,-15-6 0 15,-8-6-11-15,-13-4-8 16,-5-3 0-16,-2-1-6 16,-4 0-98-16,-3-11-88 0,0-23-449 15</inkml:trace>
  <inkml:trace contextRef="#ctx0" brushRef="#br0" timeOffset="-143969.398">29818 12202 1015 0,'0'0'117'0,"0"0"-114"0,0 0-1 16,0 0 8 0,0 0 20-16,0 0 37 0,73 74-1 15,-73-36-28-15,-14 2-9 16,-18-3 12-16,9-4-5 15,5-11-6-15,9-6-15 16,9-7-15-16,0-5 2 16,27-2-5-16,35-2 5 15,7 0-7-15,14 0 3 16,9-13-82-16,-9 2-123 16,-18-2-183-16</inkml:trace>
  <inkml:trace contextRef="#ctx0" brushRef="#br0" timeOffset="-142514.125">23546 13541 370 0,'0'0'222'0,"0"0"-117"15,0 0-40-15,0 0 43 16,0 0-17-16,0 0-47 15,0 0-30-15,0 0-12 16,0 2-2-16,0 7 1 0,0-3-4 16,0-5 9-16,0 1-10 15,0 1 9-15,0-3-6 16,0 0 2-16,0 0 6 16,0 1 13-16,0 3-6 15,33-2-5-15,19 4 20 16,15 0-4-16,25 0-16 15,10-4 0-15,21-2-7 16,7 0-4-16,7 0 0 16,8 0-11-16,0 0-2 15,0-4 0-15,-4-4 13 16,-5 2-2-16,2-3-2 0,-8 0 4 16,4 0 1-1,-1-2-21-15,-4 1 7 0,-14 4-4 16,-4 3 3-16,-12 3 16 15,-12 0-2-15,1 0-2 16,-4 0 8-16,-5 0-8 16,10 5 8-16,3-3 3 15,3 0-4-15,8-2 1 16,-4 0 2-16,-4 2-3 16,1 4 5-16,-1 0-6 15,-8 2 1-15,9 0 0 16,-1 1-1-16,4-2 2 15,7 4 4-15,2-4-3 16,-5 1-2-16,-8 0-3 16,-12 1 8-16,-7-1-13 0,-7 2 12 15,-7-1-8-15,-2 3 2 16,2-1 0-16,6-3-1 16,1-4 0-16,7-3-1 15,9-1 3-15,7 0-3 16,1 0 4-16,-1 0-2 15,-3-4 6-15,-13 3-11 16,-11 1 5-16,-8 0-1 16,-11 0 1-16,-9 1-1 15,2 12 16-15,-2-3-15 16,6-3 15-16,-1-1-1 16,0-6 7-16,-1 0-17 0,-6 0-1 15,-12 0-4-15,-5 0 1 16,-9 0-1-16,-5 0-1 15,-4 0-1-15,0 0-26 16,0 0-43-16,-23 0-174 16,-16 0-391-16</inkml:trace>
  <inkml:trace contextRef="#ctx0" brushRef="#br0" timeOffset="-141952.135">27080 14225 754 0,'0'0'142'16,"0"0"-76"-16,0 0-19 15,0 0 2-15,0 0 6 16,0 0-39-16,-175 130 17 16,175-98-31-16,0-1 4 15,0-8-5-15,32-6-1 16,5-7 1-16,9-10 0 16,0 0 7-16,3-15 14 15,4-19 3-15,1-8-18 16,-12-8 9-16,-15-2-7 15,-12-2 18-15,-15 4-18 16,0 6-6-16,-5 8 2 16,-36 10-3-16,-12 9 6 0,-5 13-8 15,1 4-1-15,1 8-43 16,13 23-25-16,13 5 7 16,25-4-23-16,5-2-171 15,0-3-163-15</inkml:trace>
  <inkml:trace contextRef="#ctx0" brushRef="#br0" timeOffset="-141882.592">27080 14225 1111 0</inkml:trace>
  <inkml:trace contextRef="#ctx0" brushRef="#br0" timeOffset="-141802.989">27080 14225 1111 0,'244'74'141'0,"-224"-62"-81"0,6 2 31 0,13-2-42 16,7-2-18-16,7-2-28 0,4-4-3 15,5-4-14-15,-2 0-80 16,-7 0-123-16,-18-1-334 15</inkml:trace>
  <inkml:trace contextRef="#ctx0" brushRef="#br0" timeOffset="-137131.388">20058 12216 331 0,'0'0'227'0,"0"0"-125"16,0 0-76-16,0 0 34 15,0 0-31-15,0 0 17 16,-9-8 2-16,9 8 3 16,0 0-9-16,0 0 16 15,0-2 4-15,0-1-31 16,0 3 3-16,0 0-18 15,0-1 5-15,0 1-19 16,0 0 9-16,0 0-11 16,0 0 7-16,0-2-3 0,0 2-2 15,0-3 9 1,0 2-5-16,0 1-12 16,0 0 10-16,0 0-9 0,0 0-7 15,0 0 7-15,0-2-8 16,0 2 7-16,0 0 5 15,0 0-4-15,0 0 1 16,0 0-1-16,0 0-19 16,0 18-6-16,-4 11 5 15,-3 16 23-15,4 6 2 16,3 3 0-16,0 5 2 16,0-2-5-16,0 2 6 15,0 0-6-15,0 1 6 16,0 2-6-16,0 0 5 15,0 1-6-15,0 1 4 16,0 2 0-16,0-2-1 16,0 0 1-16,0 4-5 0,0 0 10 15,0 5-7-15,0-1 6 16,0-4-8-16,0-4 7 16,0-4-5-16,7-1 2 15,3-5 0-15,3 2 0 16,-3 0 1-16,3 0-5 15,-10 0 8-15,1 2-7 16,-4-1 8-16,0-3-6 16,0 1 1-16,0 0-1 15,0 1-1-15,-7 2 4 0,-1 5-4 16,8-6 6 0,0 2-7-16,0-5 7 0,0 0-6 15,8-2 5-15,15-2-3 16,0-1 2-16,-6-4 5 15,3 7 11-15,-8-4-10 16,-8 7 7-16,-4-1-6 16,0-10 0-16,0-2-2 15,0-7 2-15,-7-18-8 16,-2-3 22-16,9-5-16 16,0-9-5-16,0 1 1 15,0-1-2-15,0 0 1 16,0 0 6-16,0 0-8 15,0 0 3-15,0 3-1 16,0 0-1-16,0 3-1 0,19 3 0 16,24-5 6-1,6 2-11-15,11-6 5 0,9 4-5 16,0-4-8-16,-3 0 13 16,-6 0-6-16,-7 0 6 15,9 0 0-15,10 0 23 16,15 0 14-16,16 0-34 15,15-10-1-15,8-3 4 16,5 1-8-16,-13-2 2 16,-12 4 0-16,-14-4 1 15,-19 11 0-15,-13-6 3 16,-14 5-2-16,-12 4 22 0,4 0-8 16,5 0 1-1,6 0-7-15,24-4-3 0,22-2-1 16,38-4 0-16,32-1-3 15,13-4-1-15,1-1-2 16,-15 3 1-16,-22-2-2 16,-20 1 1-16,-12 6-1 15,-15-2 1-15,-15 8-1 16,-11 1 0-16,-11 1 2 16,-8 0-1-16,-1 0 4 15,15 0 17-15,17 0-15 16,25 0 1-16,16-4-4 15,11-5-3-15,12 3 0 0,-7-4-3 16,-2 3 2 0,-5 6 2-16,-12 1-3 0,-6 0 6 15,-2 0-4-15,-1 0 4 16,16 0-5-16,5 0 2 16,1 0-1-16,6 0 0 15,-16 0 0-15,-3 0-1 16,-10 0 1-16,-6 4-7 15,5 2 16-15,2 2-13 16,8-8 8-16,20 0-1 16,2 0-2-16,5 0 0 15,0 0-1-15,-16 0 2 0,-17 0-5 16,-13-4 7 0,-16 4-11-16,-11 0 14 0,-3 0-14 15,-3 0 14-15,-1 0-12 16,2 0 5-16,9 0 0 15,6 0-1-15,8 0 3 16,11-8-2-16,12 2 5 16,13 1-7-16,19 1 6 15,3 4-8-15,6 0-3 16,-2 0-6-16,-15 0 5 16,-7 0-11-16,-13 6-2 15,-5 3 9-15,-13-1 9 16,-7-2 6-16,-9-2-7 15,-7-2 8-15,9 0-6 16,-2 3 3-16,9-5-1 0,7 4 0 16,7-4 0-16,2 0-3 15,-5 0 7-15,-1-4-8 16,-10-11 10-16,-9 1-11 16,-14 1 6-16,-23 5-1 15,-19 3 0-15,-11-5 0 16,-6 2 8-16,3-8 4 15,-6-2 2-15,0-2-11 16,2-2 2-16,-6-3-1 16,1-7-6-16,-1-5 2 15,1-12 0-15,-1-9-3 16,6-7 7-16,-9-12-11 16,4-9 5-16,-4-3-11 0,0-5-8 15,0-2 16-15,0 0-10 16,0 7 15-16,0 5 0 15,0 8 0-15,0 6 13 16,0-3-10-16,19 0 11 16,2-11-11-16,2-3-6 15,-3 0 1-15,-4 2-12 16,-6 4 0-16,-1-1 12 16,-5 2-5-16,-1-1-6 15,-3 1 13-15,0 5-11 16,0 0 6-16,0 0 5 15,0 2-4-15,-7-2-1 0,-9 5 1 16,9 7-1 0,2 0 5-16,5 7-3 0,0 4 7 15,0 5-10-15,0 10 12 16,0 5-9-16,0 2 7 16,9 5-7-16,-2 3 3 15,5 0 0-15,-8 0-1 16,-4-2 1-16,0-5-4 15,0 2-2-15,0-9 5 16,0-1-4-16,0 4 1 16,-4-2 4-16,-5 14 0 15,2 5 0-15,4 7 1 16,-1 7-1-16,-1 2-1 16,1 0-2-16,-3 0-27 0,0 0 4 15,-12 0-25-15,-4 0 32 16,-11 15-3-16,-1-3 17 15,-8-1 5-15,3 3-6 16,-13 0 5-16,-6 1-8 16,3-4 8-16,-6 3 1 15,-2 0-2-15,-1-1 2 16,-1-1-3-16,3-2-2 16,-6-2 3-16,-4-1-4 15,0-2-32-15,-3-3 19 16,0 2 19-16,-12-2-8 15,-11 2 12-15,-14 0-19 16,-15 0-23-16,-8 6 38 0,-5-2 30 16,-8 4-25-16,4 0 1 15,-7-2 6-15,7 1 3 16,12-9-6-16,11 1 4 16,18-3-12-16,5 0 21 15,12 0-21-15,-5 0 14 16,-4-4 6-16,-6-2-9 15,-10 0 15-15,3 4-20 16,-6 0 4-16,5 2-10 16,2 0 1-16,-2 0-2 15,-1 0-8-15,5 0 1 16,0 0 4-16,-2 0 0 0,-2 0 6 16,-5 0 7-1,4 0-7-15,1 4-6 0,4 2 8 16,7-1-3-16,-9 0-2 15,2 2-10-15,-13 4 10 16,-13-1-29-16,-6-4 22 16,-11 3-10-16,4-7 16 15,-3-1-2-15,-5-1-1 16,-4 0 1-16,-2 1 3 16,-2 2 3-16,12 3 1 15,8-2 4-15,4 0-8 16,7 0-9-16,0-2-5 15,1 0-16-15,0 0 6 0,-5 0 24 16,5 0 0 0,-6 4 4-16,6-1 10 0,-4 2-12 15,-5 1-1-15,-7 2-1 16,-3-2-36-16,6 0 22 16,10-1 2-16,6-4-69 15,4 3 31-15,-4 2 47 16,-5 2-31-16,2 0 30 15,4 3-28-15,3-1 27 16,7-2-16-16,5-1 4 16,-1-2-115-16,4-5 91 15,8-2 41-15,7 0 59 16,9 0 11-16,14 1-22 16,11 2-32-16,8 3-11 0,6 0 1 15,2 1-6-15,6 0-13 16,6-3 2-16,0-4 11 15,4 0 10-15,-4 0-10 16,-6 0 0-16,-6 0-3 16,-8 0-1-16,-3 0 8 15,0-4-2-15,0 1 2 16,7 3 17-16,4 0-11 16,4 0 62-16,8 0-72 15,-5 3-34-15,5 7-20 16,0-2 34-16,10-2 15 15,4-3 5-15,13-3 2 16,3 0-2-16,0 0-4 0,19-3-37 16,24-15-83-16,6-2-215 15</inkml:trace>
  <inkml:trace contextRef="#ctx0" brushRef="#br0" timeOffset="-135224.138">19728 1674 228 0,'0'0'437'16,"0"0"-305"-16,0 0-2 16,0 0-76-16,0 0 37 15,0 0-78-15,0 0 27 16,-102-5-27-16,102 5-4 16,0 0 2-16,0 0-2 15,0 0-2-15,0 0-5 16,11 0-4-16,34 0 8 15,21 0 30-15,14 0-20 16,12 0-4-16,0 0-11 16,-2 0 5-16,-2 0-6 0,-8 0-7 15,-11-3-46-15,-20 1-96 16,-19-2-121-16,-21-6-383 16</inkml:trace>
  <inkml:trace contextRef="#ctx0" brushRef="#br0" timeOffset="-134944.279">20305 1439 650 0,'0'0'300'0,"0"0"-249"0,0 0-50 16,0 0 0 0,0 0 25-16,0 0-5 0,80 93 10 15,-38-71-14-15,-12 1-1 16,4 0-13-16,-15-3 9 15,-12 2-11-15,-7-1 8 16,0 0 12-16,-10 3 4 16,-33 1 9-16,-10-1-16 15,-7-3 12-15,2-3-19 16,8-1 6-16,17-7-14 16,13-2-3-16,13 2-34 15,7-2-109-15,0-2-278 16</inkml:trace>
  <inkml:trace contextRef="#ctx0" brushRef="#br0" timeOffset="-119180.619">31124 14668 521 0,'0'0'158'0,"0"0"-155"16,0 0 4-16,0 0-4 0,0 0-3 16,0 0-3-16,0 0 2 15,0-32-6-15,0 25-31 16,3 0 30-16,4-1-32 15,-3 0-29-15,3-1-34 16,2 3-12-16,1-5 49 16,3-3 66-16,-3 0 20 15,6-4 29-15,-2-4 15 16,2 3-23-16,0 2 75 16,-5 0-14-16,-8 7-29 15,1 7-17-15,-4 3 71 16,0 0 25-16,-4 0-57 0,-33 26-47 15,-16 18-42-15,-9 14 5 16,-14 14-3-16,0 9 25 16,-3 3-21-16,-3 0 2 15,13-4-13-15,13-12-2 16,18-9-3-16,15-20-5 16,18-17-45-16,5-9-15 15,0-13-26-15,16 0-118 16,23-22 58-16,7-19-166 15</inkml:trace>
  <inkml:trace contextRef="#ctx0" brushRef="#br0" timeOffset="-118991.638">31336 14512 724 0,'0'0'146'0,"0"0"5"15,0 0-28-15,0 0-26 16,-80 144-57-16,4-52 9 15,-16 12-9-15,-7 6 1 16,4-3-35-16,8-11-6 16,18-13-5-16,11-15-72 15,8-10-132-15,13-18-349 16</inkml:trace>
  <inkml:trace contextRef="#ctx0" brushRef="#br0" timeOffset="-111883.133">2172 3880 241 0,'0'0'220'0,"0"0"-187"15,0 0 7-15,0 0 6 0,0 0-9 16,0 0 2 0,0 0-2-16,23-24 12 0,-19 20 36 15,1 0-5-15,-5 2 10 16,0 0-37-16,0 0-17 16,4 2-8-16,-1 0-11 15,-3 0-2-15,0 0-9 16,0 0-4-16,0 0-1 15,0 0-2-15,0 4-5 16,0 20-5-16,4 12 1 16,3 17 10-16,2 6-1 15,-9 11 2-15,0 6-2 16,0 6-24-16,-13 1-1 16,-6-1-11-16,5-1 3 15,1-6 4-15,3 0 7 0,6-3 15 16,4 0 4-16,0 1 3 15,0 0 1-15,0 0-1 16,0 0 3-16,0 2-3 16,0 0 3-16,0-3-2 15,0-5 0-15,0-2 0 16,0-7 0-16,0 0 0 16,0-2 0-16,0-1 2 15,4 1-5-15,-4-2 6 16,3-2 0-16,1 0 2 15,-4-6 18-15,0-6-10 16,0-6 4-16,0-7 1 0,0-8-2 16,0-1-2-1,0-3-7-15,0-5 7 0,0 0-3 16,0 0 6-16,0-3-8 16,0-2 2-16,0-2 1 15,0 2-9-15,0-4 6 16,7-1 7-16,5 3 9 15,4-1-4-15,-2-2 6 16,6 2-15-16,-4-2 9 16,-2 0-10-16,9 2-7 15,10-2-1-15,10 2 0 16,6 2-1-16,4-2 0 16,6 0-3-16,4 0 3 15,6-2-4-15,4 0 6 0,7 0-4 16,1 0 0-16,-5 0 0 15,-4-6-1-15,-8 2 2 16,-5 0-4-16,-6 4 6 16,-7 0-4-16,0 0 3 15,0 0-3-15,7 0 1 16,7 0 0-16,12 4 0 16,17 4 1-16,10-2-2 15,3-1 4-15,5-4-5 16,0 4 4-16,12-4-2 15,7 0 22-15,19 2 9 0,0-1-28 16,3-2-3 0,-3 0-1-16,-8 0 1 0,-3 1-2 15,-5 2-1-15,-7 0 2 16,-12 4-14-16,-2 1 14 16,-9 0-6-16,0 0 6 15,-4-2 1-15,8-2 0 16,0-1-1-16,12 0 3 15,-2-1-5-15,2 2 2 16,-4-4-6-16,-8 4-1 16,-11 0 8-16,-6 0-2 15,-1 2 2-15,-2 0-1 16,1-2 0-16,8 2-1 16,7-5 4-16,16 2-3 15,14-3 4-15,12 0-5 0,4 0 3 16,-3 0-1-16,-13 0 0 15,-7 0-1-15,-7 0 1 16,-12 0-1-16,-4 0 0 16,0 0 2-16,-13 0-2 15,6 2 2-15,-7 4-2 16,-2 0 1-16,1 0 0 16,-3 1-1-16,-2-1 3 15,5 0-7-15,1 0 10 16,1-1-7-16,6 3 4 15,7 0-4-15,4-2 3 16,1 2-1-16,-1-2 1 0,-8 0 0 16,1-2-1-1,-1 3 0-15,4 0-4 0,8 0-3 16,-5 1 5-16,-3 1-12 16,0 0 13-16,-7 1-6 15,4 0 7-15,3-6-1 16,3 0 1-16,13-4-1 15,-1 0 2-15,8 0 16 16,0 0-13-16,0 0 0 16,-11 0-4-16,-8 0 0 15,-4 0-1-15,-7 0 3 16,-9 0-4-16,2 0 4 16,2 0-6-16,8-3 8 0,13-4-5 15,5-4 3-15,2 1 0 16,0 0-2-16,-2 1 0 15,-5 1-2-15,-9 3 5 16,0 1-6-16,-3 3 6 16,3-2-4-16,-4-1 6 15,5 3-10-15,-1-5-4 16,0 0 8-16,-4-3 0 16,1 1-2-16,-3-2 1 15,-1 1 3-15,0 2-5 16,0 0 8-16,-8-2-3 15,0 1-1-15,-4 2-4 0,-4-2-7 16,-3-2 9 0,-1 2-2-16,-3-2-7 0,-9 0 9 15,2-1 0-15,-9 3-2 16,-3-5 7-16,-1 1-5 16,-3-2 3-16,-5 3-1 15,-9-4 0-15,-9 1 3 16,-9-2 9-16,-10-2 5 15,-4-6 3-15,0-5-11 16,0-4 11-16,0-4-10 16,0-2-10-16,0 0 2 15,5 1-2-15,13 0 0 16,-3 4-2-16,5-3 2 16,-6 2 0-16,2-7 8 0,-9-6-6 15,-3-7 20-15,4-7-3 16,-4-6-8-16,3-6-10 15,9-6-1-15,3 2 0 16,4 1-8-16,4 5-10 16,-1 6-7-16,-3 4 23 15,0 1 1-15,-5 2 0 16,-5 1 1-16,-3-3 2 16,3-1 6-16,-10-2-7 15,4 2 3-15,2 1-1 16,-2-1 4-16,7 4-6 15,2 4 5-15,-3 4-5 16,1 4 0-16,2 3 2 16,-2-1 4-16,5 1 3 15,1-4-8-15,-4-1 14 0,-2 0-15 16,-5 0 21-16,-2 4-16 16,-4 4 5-16,4 3-11 15,-3 6 2-15,1 0-2 16,-5 5 1-16,0 4-5 15,0 2 8-15,0 5-5 16,0 0 2-16,0 5-2 16,0 3 1-16,0 1 0 15,0 2 0-15,0 4 2 16,0 0-2-16,0 0-19 16,0 0-3-16,0 0-8 15,0 0 6-15,-12 0-5 0,-8 0 16 16,-10 0-5-16,-12 0-5 15,-11 0 4-15,-7 4 12 16,-13-1 7-16,-7 0-5 16,-4-3-31-16,-3 5 36 15,2-5 10-15,5 2-9 16,4-2 14-16,14 0 10 16,9 0-15-16,7 0 0 15,4 0-4-15,1 0 7 16,-1 0-8-16,-4 0-2 15,0 0 0-15,-4 0-2 0,4 0-1 16,-3 0 0 0,-8 0-1-16,-3-2-4 0,-9 0 1 15,-4-1-4-15,-3 3 7 16,0-1-5-16,-5 1 5 16,1 0 0-16,4 0 0 15,0 0 1-15,4 0 0 16,-1 0-3-16,4 0 7 15,-3 0-7-15,-1 0 6 16,4-5-6-16,-7 4 5 16,0-3-6-16,-7 1-2 15,-6-1-9-15,-3-1 6 16,2 1 3-16,-9 0 4 16,-12 0 4-16,-4 0-2 0,2 0 5 15,-6 2-1-15,4-3-3 16,2 4 5-16,-6-4-6 15,-3 1 2-15,-3 0-1 16,3-3 1-16,-6 1-3 16,6-4 6-16,-3-1-10 15,-1 0 4-15,-3 0-9 16,-9 2-2-16,2 3 4 16,-9 0 7-16,-7 2 0 15,1 1-1-15,3 0 4 16,11 0-2-16,3 3 0 15,1 0 4-15,-5 0-4 16,-1 0 3-16,-3 0-4 0,4 0 1 16,12 0 0-1,8 6-2-15,15-1 0 0,11-1 4 16,9-3-3-16,7 2 1 16,0-1-1-16,0 0-11 15,-9 0 0-15,-7 0 6 16,-3 0 0-16,1 0 3 15,2 0 2-15,0-1-2 16,3 4 5-16,6-1-4 16,4 1 1-16,-1 1 1 15,2-1 0-15,-1-1 1 16,-1-2-2-16,-5 0 2 16,-1-2-4-16,-6 4 6 0,-11 4-5 15,4-1 2 1,-7 4 0-16,1-1-1 0,3 2-1 15,-4 0 0-15,-2-2-1 16,-2 2-3-16,-1-2 6 16,5 2-2-16,3-3 4 15,4 0-2-15,3-4 0 16,8 4 5-16,1-3-4 16,2 2-1-16,9-1 0 15,4-1 3-15,-4 1-4 16,3-1 1-16,4 2 0 15,5 1-5-15,-1-2 2 0,5 0 3 16,-2 1 0-16,9-3 0 16,-4 1 0-16,-5 1 0 15,6-2 0-15,-6 4-3 16,-2-2 6-16,2-1-6 16,-14 3-1-16,-7-4 2 15,-2 0-6-15,-1-1-1 16,17-3 4-16,0 3 5 15,7-1 0-15,1-1 2 16,5 3-4-16,1-1 4 16,-2 1-5-16,1-2 2 15,-3-3-3-15,6 0 3 16,4 0 2-16,-4 0-2 16,0 0 3-16,-9 0-5 15,-2 0 4-15,-8 0-3 0,3 0 2 16,3 0 0-16,6 3 4 15,10-1-1-15,8 2-2 16,12-4 45-16,11 0-46 16,8 0-1-16,11 0 1 15,0 0 2-15,0 0 11 16,0 0 4-16,0 0 3 16,0 0-7-16,0 0-3 15,-12 0 13-15,4 0-8 16,-11-2-6-16,-8-2-6 15,1 1-3-15,-4 3 5 16,2 0-9-16,1 0 4 16,0 0 0-16,1 0 0 15,-8 0 1-15,-1 0-3 0,-6 0 6 16,6 0-5-16,8 0 3 16,8 0-4-16,12 0 2 15,7 0 0-15,0 0 0 16,0 0-2-16,0 3 0 15,-11-1-5-15,-12 3 6 16,-23 4-7-16,-7-1-4 16,-12 2-11-16,-1 0 21 15,17-4 2-15,-1 0 3 16,20 0-1-16,0-4 0 16,11 0-4-16,8-2 4 15,6 0 3-15,5 0 4 16,0 0-2-16,0 0-1 0,0 0-3 15,0 0-3-15,0 0 0 16,0 0-9-16,0 0-37 16,12 0-66-16,4 4-331 15</inkml:trace>
  <inkml:trace contextRef="#ctx0" brushRef="#br0" timeOffset="-107864.196">15637 5703 149 0,'0'0'389'0,"0"0"-223"16,0 0-75-16,0 0-3 15,0 0-19-15,0 0-9 16,0 0-18-16,0-8-15 16,0 8-22-16,0 0-5 0,0 3 0 15,0 3 15-15,0 5 9 16,-16 1 15-16,-10 9-7 15,-15 15-8-15,-12 9-1 16,-16 11-3-16,-4 6 3 16,-8 7-20-16,5-3 8 15,9-4-7-15,8-6 7 16,19-8-9-16,8-12 2 16,9-6-4-16,12-8 1 15,8-8-1-15,-1-5 0 16,4-8-1-16,0-1-4 15,0 0 5-15,0 0-5 16,0 0-16-16,0 0-18 0,0 0-7 16,0-10-32-16,0-6-103 15,0-7-71-15,18 3-230 16</inkml:trace>
  <inkml:trace contextRef="#ctx0" brushRef="#br0" timeOffset="-107613.431">15588 5881 740 0,'0'0'138'0,"0"0"-2"0,0 0-53 16,0 0-61-16,0 0 4 15,0 0 3-15,26-18 18 16,-40 54-47-16,-36 14 52 15,-19 15-10-15,-7 5-18 16,0-4-17-16,4-2-4 16,6-8-3-16,20-6-24 15,16-11-129-15,18-16-335 16</inkml:trace>
  <inkml:trace contextRef="#ctx0" brushRef="#br0" timeOffset="-105721.334">884 5035 666 0,'0'0'125'0,"0"0"-20"15,0 0-4-15,0 0-39 16,0 0-42-16,0 0-11 15,-5-6 2-15,5 6-4 16,0 0 7-16,0 0 2 16,0 0 5-16,0 0-15 15,0-1 6-15,0 1-6 16,0-3-6-16,0 3-4 16,55-2-10-16,40 0 14 0,31-2-3 15,7 0 3-15,-4 0 3 16,-18 0 1-16,-22 0-4 15,-18 4-4-15,-20 0-40 16,-18 0-18-16,-17 0-1 16,-9 0-31-16,-7 0-5 15,0 0 39-15,0 0 13 16,0-3-17-16,-23-4-3 16,0-5-299-16</inkml:trace>
  <inkml:trace contextRef="#ctx0" brushRef="#br0" timeOffset="-105421.119">1647 4892 501 0,'0'0'170'0,"0"0"-81"0,0 0 114 16,0 0-95-16,0 0-48 15,0 0 11-15,-13-3-33 16,13 3-9-16,0 0-25 16,0 0-4-16,0 2-3 15,13 10-5-15,20 3 8 16,6 2 0-16,-1 1 1 15,-7 0 0-15,-4-3-1 16,-13 4 0-16,-5-1 0 16,-9 1-13-16,0 4 7 15,-20 1 6-15,-26-2 11 16,-3-4-3-16,-1 0-6 0,15-6 14 16,1-4 2-1,24-3-16-15,4-4-2 0,6 4-30 16,0-2-76-16,0 2-125 15,29 0-280-15</inkml:trace>
  <inkml:trace contextRef="#ctx0" brushRef="#br0" timeOffset="-100439.652">19138 14101 91 0,'0'0'142'0,"0"0"-24"0,0 0-21 16,0 0-30-16,214-10 13 16,-151 6-4-16,6-3-30 15,0-1-1-15,-12 1-12 16,-2 3 10-16,-15-5-7 15,-13 4-11-15,-15 2-15 16,3 2-1-16,-3-5-7 16,7 2 2-16,8-5-1 15,3 6-1-15,0-6-2 16,2 4 1-16,-14 2-2 16,-2 1-34-16,-9 2-45 15,-7 0-38-15,0 0-133 0,0-4-77 16</inkml:trace>
  <inkml:trace contextRef="#ctx0" brushRef="#br0" timeOffset="-100144.392">19813 13872 493 0,'0'0'272'0,"0"0"-201"15,0 0-38-15,0 0-6 16,0 0-17-16,0 0-1 16,18 12 80-16,10 4-46 15,-6-2-25-15,-3 2 6 16,-3-5-15-16,-9 5 4 0,-7 1-4 16,0 2 0-16,0 3 0 15,-23-3-9-15,-7-1 5 16,-4 1-2-16,-1-6-6 15,5 0-8-15,3-3-64 16,4-2-189-16,0-2-163 16</inkml:trace>
  <inkml:trace contextRef="#ctx0" brushRef="#br0" timeOffset="-73774.207">27667 14497 173 0,'0'0'34'15,"0"0"-34"-15,99-145-26 16,-76 95-19-16,-7-3-12 16</inkml:trace>
  <inkml:trace contextRef="#ctx0" brushRef="#br0" timeOffset="-66452.564">9361 14999 392 0,'0'0'185'16,"0"0"-114"-16,0 0 5 16,0 0-37-16,0 0-16 15,0 0-9-15,0-8 14 16,0 8 24-16,0 0 0 16,0 0-1-16,0 13-10 0,-4-1 3 15,-8 15-11 1,1 9-5-16,-4 4-17 0,4 9 2 15,2 1-5-15,9-6-6 16,0-4 6-16,0-9-8 16,9-8 0-16,14-9 0 15,-2-5 0-15,11-9-3 16,-2 0 5-16,13 0-2 16,3-31 10-16,-6-1 1 15,-1-14-10-15,-16-2 7 16,-16-2-8-16,-7-3-3 15,0-1-7-15,0 5 10 0,-19 8-3 16,-8 15 3 0,1 8 2-16,-1 14 3 0,1 4-5 15,-4 0-9-15,7 0-15 16,0 12-19-16,7 4-5 16,12 0-86-16,4-2-81 15,0-6-138-15</inkml:trace>
  <inkml:trace contextRef="#ctx0" brushRef="#br0" timeOffset="-66329.621">9361 14999 581 0</inkml:trace>
  <inkml:trace contextRef="#ctx0" brushRef="#br0" timeOffset="-66256.847">9361 14999 581 0,'-12'124'213'0,"47"-124"-113"0,2-10 54 0,2 2-93 0,-2 5-22 16,-5-6-38-16,-2 9-1 16,-3-2-19-16,-8 0-212 15</inkml:trace>
  <inkml:trace contextRef="#ctx0" brushRef="#br0" timeOffset="-7135.87">2974 5354 170 0,'0'0'115'0,"0"0"-11"15,0 0-12-15,0 0 15 16,0 0 100-16,0 0-129 16,7 0-78-16,-7 0-1 15,0-2 1-15,0 2 0 0,0 0 6 16,0 0 35-16,0 0 13 15,0 0-21-15,0 0 12 16,0 0-23-16,0 0-4 16,0 0-10-16,0 0-1 15,0 0-6-15,8 0 4 16,3 0-10-16,9 0 3 16,6 0 1-16,8 0 2 15,8 0-3-15,8 0 5 16,3 4-6-16,9 1 3 15,-2 0 0-15,9 1-3 16,-7 0 12-16,-6 0-15 16,1-2 10-16,-11 0-7 15,-4 0 4-15,-5-2-1 0,-1 0 0 16,-3 1 0-16,3 0-3 16,1 1 7-16,2-3-7 15,7 2 6-15,3-1-6 16,4-1 6-16,4 2-6 15,5-1 3-15,2-1 0 16,-2 4 0-16,-2-3 0 16,-14 2-5-16,0 2 10 15,-4-2-10-15,-8 2 5 16,8 0-1-16,-5 2-6 16,2-5-2-16,-2 2 6 0,2-3-2 15,7 0-4 1,-3-2 4-16,1 0 3 0,2 0 4 15,-4 0-6-15,4 0 6 16,11 0-4-16,5 0 1 16,2 0 1-16,5 0 0 15,-7 0 1-15,-6 2-5 16,4 0 10-16,-5 0-11 16,2 2 7-16,-1 2-2 15,3-1 0-15,-3 1-2 16,-3-5 1-16,6-1 2 15,-3 0-2-15,1 0 3 16,1 0-7-16,6 0 9 16,1 0-5-16,4 0 2 0,8 0 0 15,-5 0-1 1,4 0-1-16,0 0 0 0,0 2 2 16,-3 3-1-16,-1 0 3 15,-6-3-5-15,1 2 6 16,-2-2-8-16,-8 0 4 15,-2 2 0-15,-14-4 1 16,1 2 0-16,-8 2-2 16,4-2 2-16,8 2-3 15,8 1 4-15,15-5-3 16,7 0 3-16,0 0-4 16,3 0 2-16,-3 0 0 15,2 0-2-15,-7 0 3 16,-6 0-4-16,1 1 6 0,-10-1-6 15,6 5 7-15,-2-4-7 16,-3 1 4-16,1 1-1 16,-1-2 0-16,0 0 1 15,-8 2-2-15,-3 1 3 16,0 1-4-16,-3-1 5 16,3 0-6-16,10-1 5 15,1-1-3-15,12 0 1 16,-4 1-2-16,1-3-10 15,-3 0 2-15,-4 0 8 16,-6 0 2-16,0 0-1 0,-7 0 2 16,3 0-2-1,-3 0 1-15,-5 0 0 0,-2-3 0 16,-5 3 0-16,-11-2-6 16,0 2 13-16,-11 0-14 15,-1 0 14-15,1 0-9 16,-1 0 2-16,8 0 0 15,1 0 2-15,3 0-2 16,-6 0 0-16,3-5-54 16,-17-3-198-16,-3-6-383 15</inkml:trace>
  <inkml:trace contextRef="#ctx0" brushRef="#br0" timeOffset="-6015.906">5448 5859 388 0,'0'0'87'0,"0"0"14"16,0 0 33-16,0 0-25 15,0 0 33-15,0 0-45 16,0 0-50-16,0 0-12 15,0 0-3-15,0 0 22 16,0 0-22-16,0 0-4 0,0 0-20 16,0 0 2-1,0 0-7-15,0 0 1 0,0 0-4 16,7 0-5-16,6 0 4 16,-3-10-11-16,10-8 11 15,-1 4 2-15,1 0-6 16,-10 3 4-16,6 8 0 15,-9 0-3-15,0 3-1 16,2 0-5-16,-2 0-9 16,4 3 7-16,5 13-3 15,3 4 13-15,4 0 4 16,-3 0-7-16,-3-6 5 16,-4-7 0-16,-6-2 1 0,0-5 1 15,-2 0-4-15,2 0-2 16,7 0-1-16,9 0 3 15,13-12 1-15,1-10 2 16,2-1 2-16,-6 2-3 16,-6 5-3-16,-8 8 2 15,-6 5-6-15,-10 3 4 16,-3 0-10-16,0 0 7 16,4 21-4-16,-1 1 10 15,1 2 3-15,5-4 5 16,-2-8 5-16,0-4-10 15,2-6-2-15,1-2-1 16,13 0 0-16,4 0 0 16,15-9 0-16,-4-10 1 0,1-1 4 15,-16 4-2 1,-13 6 0-16,-1 8 0 0,-9 2 7 16,0 0 27-16,0 0-14 15,0 0-8-15,0 6-8 16,0 8-7-16,0 2 0 15,11 2-5-15,19-6-30 16,19-8-82-16,13-4-110 16,2 0-303-16</inkml:trace>
  <inkml:trace contextRef="#ctx0" brushRef="#br0" timeOffset="-2940.07">20477 13986 374 0,'0'0'260'15,"0"0"-171"-15,0 0-3 16,0 0 10-16,0 0-31 15,0 0-8-15,0 0-3 16,0 0-15-16,0 0-14 16,0 0 32-16,0 0-12 15,0 0-7-15,3 0-22 16,4 0-7-16,9 0-9 0,14 0-4 16,16 3 2-16,11-2 4 15,15-1-3-15,10 0 8 16,-3 0-10-16,1 0 8 15,-4 0-6-15,-7-1 1 16,-12-5 0-16,-18 1-1 16,-16 1 1-16,-13 4-1 15,-10 0-13-15,0 0 13 16,0 0-6-16,0 0-4 16,0 0-27-16,0 0-19 15,0 0-22-15,0 0-114 16,0 0-69-16</inkml:trace>
  <inkml:trace contextRef="#ctx0" brushRef="#br0" timeOffset="-2099.201">20530 14654 458 0,'0'0'132'0,"0"0"-32"16,0 0-30-16,0 0-11 15,0 0 14-15,0 0-13 16,3-4-26-16,-3-19-14 15,0-7-18-15,4-5 5 16,5-3 9-16,-6 3-4 16,4-1-5-16,0 15 7 0,2 4-6 15,2 5-8-15,1 8-2 16,-5 2 0-16,0 2 0 16,0 0-16-16,2 8 15 15,-2 23 0-15,0 1 3 16,-1 8 0-16,-6-2 3 15,0-8-1-15,0-9 1 16,0-4-3-16,3-11 3 16,1-4-6-16,3-2 8 15,9 0-3-15,7-8-1 16,7-23 12-16,4-9-10 0,-3 0-2 16,-4 5 0-1,-4 10 1-15,-12 12 0 0,-8 9-1 16,1 4 2-16,-4 10 1 15,0 22 5-15,0 12 3 16,0 2 7-16,5-7-14 16,6-7-4-16,1-11 9 15,-2-11-10-15,6-6 6 16,-1-4-6-16,8 0 1 16,3-14 0-16,6-14 7 15,-2-8-7-15,-11-3 2 16,-1 4 4-16,-9 7-2 15,-5 12 4-15,-4 10-3 16,0 6 24-16,0 4-8 16,0 32-5-16,0 14-12 0,0 4-5 15,0-8 0 1,0-8-85-16,14-20-43 0,21-18-251 16</inkml:trace>
  <inkml:trace contextRef="#ctx0" brushRef="#br0" timeOffset="49074.818">6939 12176 326 0,'0'0'113'0,"0"0"-10"15,0 0-1-15,0 0-54 16,0 0-28-16,0 0 0 16,0 0 9-16,0 0 3 15,0 0 102-15,0 0-126 16,0 0 21-16,0 0 20 16,0 4-28-16,0 18-10 15,0 8-10-15,0 6 5 16,0-4-6-16,0-8 0 15,0-7 0-15,20-6 0 0,3-5 2 16,0-4-5-16,-5-2 3 16,5 0-3-16,-4-4 3 15,-3-18 2-15,-5-4 4 16,-11 1-3-16,0-2 14 16,0 10 18-16,0 4-15 15,-20 9 18-15,6 4 3 16,-2 0-6-16,-3 4-23 15,4 14-12-15,-1 2-4 16,9-4 2-16,7-5 1 16,0-5-6-16,0-1 0 15,0-3-2-15,0-2-1 16,0 0-3-16,11 0-2 16,-2 0-12-16,-6 0 2 0,1 0 0 15,-4 0-22-15,0 0-72 16,0 0-80-16,0 0-242 15</inkml:trace>
  <inkml:trace contextRef="#ctx0" brushRef="#br0" timeOffset="65885.674">739 7626 204 0,'0'0'104'0,"0"0"-31"15,0 0 19-15,0 0 53 16,0 0-66-16,0 0-7 0,0 0 42 15,0 0-25-15,-53 0-6 16,37 0-50-16,13 0 4 16,3-2-7-16,0 2 2 15,0 0-7-15,-4 0-22 16,4 0-3-16,0 0-4 16,0 0-2-16,34 0-11 15,31 0 13-15,22 0 4 16,12 0-1-16,20 0 1 15,3 0-44-15,-7-11 4 16,-13 2-37-16,-36 1-49 16,-17 0 16-16,-22 3 9 15,-17 1-81-15,-10-1-1 16,0-6 88-16</inkml:trace>
  <inkml:trace contextRef="#ctx0" brushRef="#br0" timeOffset="66153.005">1445 7455 79 0,'0'0'222'15,"0"0"-152"-15,0 0 78 16,0 0-42-16,0 0-65 16,0 0-23-16,-35-8-15 15,35 8-6-15,0 0 6 16,19 10 24-16,11 7 26 16,-3 1-17-16,3 1-30 15,-7 2 1-15,-7-6-4 16,-9 4 0-16,-7 1 4 0,0 1-1 15,0 2 18-15,-27-1-20 16,-6-4 19-16,10-6-11 16,3-6-2-16,13-2-6 15,7 0-4-15,0-1-35 16,4-2-167-16,35-1-171 16</inkml:trace>
  <inkml:trace contextRef="#ctx0" brushRef="#br0" timeOffset="77529.818">3218 8126 251 0,'0'0'188'0,"0"0"17"15,0 0-58-15,0 0 11 16,0 0-56-16,0 0-50 15,3 0-16-15,-3 0-13 16,0 0-2-16,0 0-21 0,0 0 23 16,0 0-23-16,0 0 2 15,7 0-2-15,20 3-4 16,19 3-1-16,26 4 5 16,24 0 0-16,19-2 9 15,21-2-8-15,25 0 4 16,26 0-10-16,31-1-15 15,17 2-7-15,9-3-22 16,13-4 9-16,1 0 6 16,16 0-26-16,13-12 44 15,-1-5 1-15,-8 0 14 16,-21 7-27-16,-29 8 27 0,-26 2-6 16,-31 0 7-1,-26 8 0-15,-23 8-3 0,-23-3 0 16,-10-3 6-16,-10-1-4 15,-6-5 2-15,-4-4 15 16,-16 0-14-16,-11 0 11 16,-12 0-4-16,-7-2-4 15,-12-2-2-15,-11-4-3 16,0-1-7-16,-4 2-182 16,-38-3-423-16</inkml:trace>
  <inkml:trace contextRef="#ctx0" brushRef="#br0" timeOffset="78383.674">4831 8769 415 0,'0'0'100'16,"0"0"-86"-16,0 0 99 15,0 0-40-15,0 0-30 16,0 0 17-16,0 18 35 15,3-18-24-15,1-2-15 16,12-22 2-16,-2-12-36 0,9-13 22 16,4-3-36-16,-8 6 14 15,-3 11-22-15,-5 12 5 16,1 15-5-16,-9 8-4 16,1 0-5-16,3 6-15 15,5 23 22-15,3 11 2 16,13 10 7-16,-2-9-4 15,-3-4 7-15,4-14-7 16,-9-8-2-16,-2-7 0 16,-4-8-1-16,6 0 3 15,5 0 2-15,7-26 15 16,2-9-3-16,-2-5 6 0,-4-2-21 16,-10 11 10-1,-2 8-2-15,-10 10 1 0,1 13 4 16,-5 0 3-16,0 0 24 15,0 3-34-15,11 17-8 16,12 6 4-16,3 0-8 16,4-6 8-16,2-8-3 15,-2-7-1-15,4-4 1 16,1-1-4-16,-5 0 6 16,0-14-10-16,-10-4 14 15,-4 3-3-15,-9 2 0 16,-7 5 10-16,0 6-10 15,0 2 12-15,0 0 7 16,0 2-23-16,0 24-3 16,19 9-17-16,15 7-7 0,19-6-86 15,12-10-69-15,-1-13-387 16</inkml:trace>
  <inkml:trace contextRef="#ctx0" brushRef="#br0" timeOffset="96643.565">27980 1748 193 0,'0'0'86'16,"0"0"-5"-16,0 0-44 15,0 0-14-15,0 0-21 16,0 0 52-16,0 0 46 0,16-28 33 16,-16 28-9-16,0 0-10 15,0 0-35-15,0 0-38 16,0 0 1-16,0 0-29 15,0 0 15-15,0 0-1 16,0 0 6-16,0 0 1 16,0 0-21-16,0 0 15 15,0 0-25-15,0 0 8 16,11 0-11-16,24 0 0 16,25 4-18-16,32 8 18 15,30-2 9-15,16 1-7 16,6-5-2-16,1-3-3 15,-11 0-13-15,-12-3-57 16,-26 0 43-16,-24 0-13 16,-35 0 9-16,-21 0 5 0,-16 0 4 15,0-6-17-15,-16 0-142 16,-26 0-223-16</inkml:trace>
  <inkml:trace contextRef="#ctx0" brushRef="#br0" timeOffset="97340.538">28377 1594 413 0,'0'0'221'15,"0"0"-152"-15,0 0-10 16,0 0-17-16,0 0 22 16,0 0-13-16,5-2 2 15,-2 0-20-15,-3 2 14 16,0 0-19-16,0 0-6 15,0 0 7-15,0 0-11 16,0 0 35-16,0 0-18 16,0 0 0-16,0 0-27 15,0 0 17-15,0 0-16 16,0 0 4-16,0 0-4 0,-15 0-6 16,-19 2-3-1,-19 10 11-15,-13 5-22 0,-6 4 19 16,-1 3-16-16,4-2 11 15,-3 3-7-15,12 0 0 16,10 1-1-16,11 1-2 16,16-8-17-16,23-1 22 15,0-4-34-15,23 2 30 16,46-1 6-16,14 1 6 16,13-4 33-16,-8-2-2 15,-8 2-10-15,-15-4-16 16,-19 0-11-16,-12 2-4 15,-4-2-39-15,-3 2-140 0,-4-4-336 16</inkml:trace>
  <inkml:trace contextRef="#ctx0" brushRef="#br0" timeOffset="129519.311">6801 7535 288 0,'0'0'173'16,"0"0"-112"-16,0 0 30 15,0 0-56-15,0 0 5 16,0 0-10-16,0 0 2 15,0 4 4-15,0-1 7 16,0-3-1-16,0 1-11 0,0-1 5 16,-3 3-20-1,3-2 16-15,0-1-13 0,0 0 5 16,0 0-14-16,0 0 12 16,0 0 11-16,0 0-9 15,19-14 3-15,34-20-9 16,20-12 28-16,7-4-26 15,-11 4-6-15,-16 10-12 16,-15 10 4-16,-18 10-4 16,-9 11-4-16,-11 5-2 15,0 0-37-15,-4 1-44 16,-35 15-197-16,2-4-410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ufes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Camiletti</a:t>
            </a:r>
          </a:p>
          <a:p>
            <a:pPr algn="ctr"/>
            <a:r>
              <a:rPr lang="en-US" sz="2000" u="sng" dirty="0">
                <a:latin typeface="Candara" panose="020E0502030303020204" pitchFamily="34" charset="0"/>
                <a:hlinkClick r:id="rId2"/>
              </a:rPr>
              <a:t>giuseppi.camiletti@ufes.br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>
                <a:latin typeface="Candara" panose="020E0502030303020204" pitchFamily="34" charset="0"/>
              </a:rPr>
              <a:t>Semestre</a:t>
            </a:r>
            <a:r>
              <a:rPr lang="en-US" sz="2000" dirty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3F4C96F-3565-4B46-86A4-478D85FF207C}"/>
                  </a:ext>
                </a:extLst>
              </p14:cNvPr>
              <p14:cNvContentPartPr/>
              <p14:nvPr/>
            </p14:nvContentPartPr>
            <p14:xfrm>
              <a:off x="238680" y="3600"/>
              <a:ext cx="11042640" cy="5664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3F4C96F-3565-4B46-86A4-478D85FF20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20" y="-5760"/>
                <a:ext cx="11061360" cy="56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39151" y="1057535"/>
            <a:ext cx="9154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Objetivo Aula 14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latin typeface="Candara" panose="020E0502030303020204" pitchFamily="34" charset="0"/>
              </a:rPr>
              <a:t>Discutir a segunda Lei de Newton para movimento de rotação;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latin typeface="Candara" panose="020E0502030303020204" pitchFamily="34" charset="0"/>
              </a:rPr>
              <a:t>Discutir o conceito de momento de inércia e calcular o momento de inércia de um objeto cilíndrico;</a:t>
            </a: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E58839-6DBB-499E-91F5-034546C4BA38}"/>
              </a:ext>
            </a:extLst>
          </p:cNvPr>
          <p:cNvSpPr txBox="1"/>
          <p:nvPr/>
        </p:nvSpPr>
        <p:spPr>
          <a:xfrm>
            <a:off x="775854" y="331935"/>
            <a:ext cx="1069570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</a:rPr>
              <a:t>Conceitos</a:t>
            </a:r>
            <a:r>
              <a:rPr lang="pt-BR" sz="2400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Força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Ação capaz de alterar o estado de movimento de translação de um corpo.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Torque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Ação capaz de alterar o estado de movimento de rotação de um corpo.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Massa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Medida da dificuldade de se alterar o estado de movimento de translação de um corpo.</a:t>
            </a:r>
          </a:p>
          <a:p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Momento de Inércia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Medida da dificuldade de se alterar o estado de movimento de rotação de um corpo.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E836BE1-BEDC-4A34-98E8-F2BBA9713815}"/>
                  </a:ext>
                </a:extLst>
              </p14:cNvPr>
              <p14:cNvContentPartPr/>
              <p14:nvPr/>
            </p14:nvContentPartPr>
            <p14:xfrm>
              <a:off x="278280" y="1275120"/>
              <a:ext cx="448200" cy="4300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E836BE1-BEDC-4A34-98E8-F2BBA97138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20" y="1265760"/>
                <a:ext cx="466920" cy="43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8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3371E43-AE38-4701-9B2A-93BD257A4607}"/>
                  </a:ext>
                </a:extLst>
              </p14:cNvPr>
              <p14:cNvContentPartPr/>
              <p14:nvPr/>
            </p14:nvContentPartPr>
            <p14:xfrm>
              <a:off x="292320" y="119880"/>
              <a:ext cx="11808720" cy="6454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3371E43-AE38-4701-9B2A-93BD257A4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60" y="110520"/>
                <a:ext cx="11827440" cy="64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3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B2087D8-486A-4309-96A7-193D1BE93A20}"/>
                  </a:ext>
                </a:extLst>
              </p14:cNvPr>
              <p14:cNvContentPartPr/>
              <p14:nvPr/>
            </p14:nvContentPartPr>
            <p14:xfrm>
              <a:off x="1085760" y="158760"/>
              <a:ext cx="10460520" cy="5879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B2087D8-486A-4309-96A7-193D1BE93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400" y="149400"/>
                <a:ext cx="10479240" cy="58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3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27BBFF6-270B-4407-94A8-627D0293A55E}"/>
                  </a:ext>
                </a:extLst>
              </p14:cNvPr>
              <p14:cNvContentPartPr/>
              <p14:nvPr/>
            </p14:nvContentPartPr>
            <p14:xfrm>
              <a:off x="390960" y="254160"/>
              <a:ext cx="9956880" cy="6147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27BBFF6-270B-4407-94A8-627D0293A5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0" y="244800"/>
                <a:ext cx="9975600" cy="61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6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7EAD4FC-15BE-4768-B7BA-55B22BC67794}"/>
                  </a:ext>
                </a:extLst>
              </p14:cNvPr>
              <p14:cNvContentPartPr/>
              <p14:nvPr/>
            </p14:nvContentPartPr>
            <p14:xfrm>
              <a:off x="952560" y="339840"/>
              <a:ext cx="9884160" cy="4033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7EAD4FC-15BE-4768-B7BA-55B22BC677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330480"/>
                <a:ext cx="9902880" cy="40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5BFB14F-7ACC-42E6-AF07-B34D1F9F1BDB}"/>
                  </a:ext>
                </a:extLst>
              </p14:cNvPr>
              <p14:cNvContentPartPr/>
              <p14:nvPr/>
            </p14:nvContentPartPr>
            <p14:xfrm>
              <a:off x="1514880" y="309600"/>
              <a:ext cx="9666360" cy="55400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5BFB14F-7ACC-42E6-AF07-B34D1F9F1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520" y="300240"/>
                <a:ext cx="968508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5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817105-FE58-455A-9475-397E5308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1" y="396342"/>
            <a:ext cx="8454880" cy="63217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424E09A-8545-4F8B-AC2E-D0E59FE74FF4}"/>
                  </a:ext>
                </a:extLst>
              </p14:cNvPr>
              <p14:cNvContentPartPr/>
              <p14:nvPr/>
            </p14:nvContentPartPr>
            <p14:xfrm>
              <a:off x="8803080" y="1364040"/>
              <a:ext cx="1125000" cy="46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424E09A-8545-4F8B-AC2E-D0E59FE74F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3720" y="1354680"/>
                <a:ext cx="114372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20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131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119</cp:revision>
  <dcterms:created xsi:type="dcterms:W3CDTF">2021-01-31T16:59:48Z</dcterms:created>
  <dcterms:modified xsi:type="dcterms:W3CDTF">2021-09-17T12:14:43Z</dcterms:modified>
</cp:coreProperties>
</file>