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319" r:id="rId4"/>
    <p:sldId id="317" r:id="rId5"/>
    <p:sldId id="318" r:id="rId6"/>
    <p:sldId id="320" r:id="rId7"/>
    <p:sldId id="315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D1E9E6C-DE82-4FB1-B094-B0E172B4A5AC}" type="datetimeFigureOut">
              <a:rPr lang="pt-BR" smtClean="0"/>
              <a:pPr/>
              <a:t>17/11/2021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17/11/2021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17/11/2021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17/11/2021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D1E9E6C-DE82-4FB1-B094-B0E172B4A5AC}" type="datetimeFigureOut">
              <a:rPr lang="pt-BR" smtClean="0"/>
              <a:pPr/>
              <a:t>17/11/2021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17/11/2021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17/11/2021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17/11/2021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17/11/2021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17/11/2021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17/11/2021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1E9E6C-DE82-4FB1-B094-B0E172B4A5AC}" type="datetimeFigureOut">
              <a:rPr lang="pt-BR" smtClean="0"/>
              <a:pPr/>
              <a:t>17/11/2021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ELE08572-Sistemas Digitais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Profa</a:t>
            </a:r>
            <a:r>
              <a:rPr lang="pt-BR" dirty="0"/>
              <a:t>. </a:t>
            </a:r>
            <a:r>
              <a:rPr lang="pt-BR" dirty="0" err="1"/>
              <a:t>Eliete</a:t>
            </a:r>
            <a:r>
              <a:rPr lang="pt-BR" dirty="0"/>
              <a:t> Caldeira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Exercício – Ocupação de estacionamento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Capítulo 4- Circuitos Sequenciais Regulares</a:t>
            </a:r>
          </a:p>
          <a:p>
            <a:r>
              <a:rPr lang="pt-BR" dirty="0"/>
              <a:t>Capítulo 5- Máquinas de Estados Finitos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</a:t>
            </a:r>
            <a:br>
              <a:rPr lang="pt-BR" dirty="0"/>
            </a:br>
            <a:r>
              <a:rPr lang="pt-BR" dirty="0"/>
              <a:t>Exercício – Ocupação de estacionamento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Considere um estacionamento com dois portões P1 e P2 que permitem a passagem de carros para entrada e saída. Em cada portão, dois pares de foto sensores são usados para monitorar a atividade de carros, como mostrado na figura abaixo.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0538" y="2857496"/>
            <a:ext cx="3725678" cy="369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</a:t>
            </a:r>
            <a:br>
              <a:rPr lang="pt-BR" dirty="0"/>
            </a:br>
            <a:r>
              <a:rPr lang="pt-BR" dirty="0"/>
              <a:t>Exercício – Ocupação de estacionamento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Quando um objeto está entre o foto transmissor e o foto receptor, a luz é bloqueada e a saída correspondente é ativada para ‘1’. </a:t>
            </a:r>
          </a:p>
          <a:p>
            <a:r>
              <a:rPr lang="pt-BR" dirty="0"/>
              <a:t>Monitorando os eventos dos dois sensores de cada portão, pode-se determinar se um carro está entrando ou saindo ou se um pedestre está passando. </a:t>
            </a:r>
          </a:p>
          <a:p>
            <a:r>
              <a:rPr lang="pt-BR" dirty="0"/>
              <a:t>Por exemplo, a seguinte </a:t>
            </a:r>
            <a:r>
              <a:rPr lang="pt-BR" dirty="0" err="1"/>
              <a:t>sequência</a:t>
            </a:r>
            <a:r>
              <a:rPr lang="pt-BR" dirty="0"/>
              <a:t> indica que um carro entrou: </a:t>
            </a:r>
          </a:p>
          <a:p>
            <a:pPr lvl="1"/>
            <a:r>
              <a:rPr lang="pt-BR" dirty="0"/>
              <a:t>Inicialmente, ambos os sensores estão recebendo luz, isto é, os sinais a e b são ''00'‘</a:t>
            </a:r>
          </a:p>
          <a:p>
            <a:pPr lvl="1"/>
            <a:r>
              <a:rPr lang="pt-BR" dirty="0"/>
              <a:t>O sensor a está bloqueado, isto é, os sinais a e b são "l0"</a:t>
            </a:r>
          </a:p>
          <a:p>
            <a:pPr lvl="1"/>
            <a:r>
              <a:rPr lang="pt-BR" dirty="0"/>
              <a:t>Ambos os sensores estão bloqueados, isto é, os sinais a e b são ''I1"</a:t>
            </a:r>
          </a:p>
          <a:p>
            <a:pPr lvl="1"/>
            <a:r>
              <a:rPr lang="pt-BR" dirty="0"/>
              <a:t>O sensor b está bloqueado, isto é, os sinais a e b são ''01''</a:t>
            </a:r>
          </a:p>
          <a:p>
            <a:pPr lvl="1"/>
            <a:r>
              <a:rPr lang="pt-BR" dirty="0"/>
              <a:t>Ambos os sensores estão recebendo luz, isto é, os sinais a e b são ''00''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</a:t>
            </a:r>
            <a:br>
              <a:rPr lang="pt-BR" dirty="0"/>
            </a:br>
            <a:r>
              <a:rPr lang="pt-BR" dirty="0"/>
              <a:t>Exercício – Ocupação de estacionamento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Projete o circuito </a:t>
            </a:r>
            <a:r>
              <a:rPr lang="pt-BR" dirty="0" err="1"/>
              <a:t>CarDetect</a:t>
            </a:r>
            <a:r>
              <a:rPr lang="pt-BR" dirty="0"/>
              <a:t> que consiste em uma FSM com dois sinais de entrada, </a:t>
            </a:r>
            <a:r>
              <a:rPr lang="pt-BR" i="1" dirty="0"/>
              <a:t>a</a:t>
            </a:r>
            <a:r>
              <a:rPr lang="pt-BR" dirty="0"/>
              <a:t> e </a:t>
            </a:r>
            <a:r>
              <a:rPr lang="pt-BR" i="1" dirty="0"/>
              <a:t>b</a:t>
            </a:r>
            <a:r>
              <a:rPr lang="pt-BR" dirty="0"/>
              <a:t>, e dois sinais de saída </a:t>
            </a:r>
            <a:r>
              <a:rPr lang="pt-BR" i="1" dirty="0" err="1"/>
              <a:t>car_in</a:t>
            </a:r>
            <a:r>
              <a:rPr lang="pt-BR" dirty="0"/>
              <a:t> e </a:t>
            </a:r>
            <a:r>
              <a:rPr lang="pt-BR" i="1" dirty="0" err="1"/>
              <a:t>car_out</a:t>
            </a:r>
            <a:r>
              <a:rPr lang="pt-BR" dirty="0"/>
              <a:t>, os quais são ativados por um ciclo de </a:t>
            </a:r>
            <a:r>
              <a:rPr lang="pt-BR" i="1" dirty="0" err="1"/>
              <a:t>clock</a:t>
            </a:r>
            <a:r>
              <a:rPr lang="pt-BR" dirty="0"/>
              <a:t> quando um carro entra ou sai do estacionamento por este portão, respectivamente. </a:t>
            </a:r>
          </a:p>
          <a:p>
            <a:r>
              <a:rPr lang="pt-BR" dirty="0"/>
              <a:t>Derive o código HDL para a FSM.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pt-BR" dirty="0"/>
              <a:t>Máquinas de Estados Finitos </a:t>
            </a:r>
            <a:br>
              <a:rPr lang="pt-BR" dirty="0"/>
            </a:br>
            <a:r>
              <a:rPr lang="pt-BR" dirty="0"/>
              <a:t>Exercício – Ocupação de estacionamento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 fontScale="92500"/>
          </a:bodyPr>
          <a:lstStyle/>
          <a:p>
            <a:r>
              <a:rPr lang="pt-BR" dirty="0"/>
              <a:t>Crie um circuito </a:t>
            </a:r>
            <a:r>
              <a:rPr lang="pt-BR" dirty="0" err="1"/>
              <a:t>ParkingLot</a:t>
            </a:r>
            <a:r>
              <a:rPr lang="pt-BR" dirty="0"/>
              <a:t> que atualiza a situação de ocupação do estacionamento recebendo sinais dos dois portões.  </a:t>
            </a:r>
          </a:p>
          <a:p>
            <a:r>
              <a:rPr lang="pt-BR" dirty="0"/>
              <a:t>Instancie o circuito </a:t>
            </a:r>
            <a:r>
              <a:rPr lang="pt-BR" dirty="0" err="1"/>
              <a:t>CarDetect</a:t>
            </a:r>
            <a:r>
              <a:rPr lang="pt-BR" dirty="0"/>
              <a:t> para controlar duas vezes (uma para controlar cada portão) e o contador do exercício do Capítulo 4</a:t>
            </a:r>
          </a:p>
          <a:p>
            <a:r>
              <a:rPr lang="pt-BR" dirty="0"/>
              <a:t>Considere que os sensores no portão P1 são </a:t>
            </a:r>
            <a:r>
              <a:rPr lang="pt-BR" i="1" dirty="0"/>
              <a:t>a1</a:t>
            </a:r>
            <a:r>
              <a:rPr lang="pt-BR" dirty="0"/>
              <a:t> e </a:t>
            </a:r>
            <a:r>
              <a:rPr lang="pt-BR" i="1" dirty="0"/>
              <a:t>b1</a:t>
            </a:r>
            <a:r>
              <a:rPr lang="pt-BR" dirty="0"/>
              <a:t> e que as saídas do circuito </a:t>
            </a:r>
            <a:r>
              <a:rPr lang="pt-BR" dirty="0" err="1"/>
              <a:t>CarDetect</a:t>
            </a:r>
            <a:r>
              <a:rPr lang="pt-BR" dirty="0"/>
              <a:t> são </a:t>
            </a:r>
            <a:r>
              <a:rPr lang="pt-BR" i="1" dirty="0"/>
              <a:t>car_in1</a:t>
            </a:r>
            <a:r>
              <a:rPr lang="pt-BR" dirty="0"/>
              <a:t> e </a:t>
            </a:r>
            <a:r>
              <a:rPr lang="pt-BR" i="1" dirty="0"/>
              <a:t>car_out1</a:t>
            </a:r>
          </a:p>
          <a:p>
            <a:r>
              <a:rPr lang="pt-BR" dirty="0"/>
              <a:t>Considere que os sensores no portão P2 são </a:t>
            </a:r>
            <a:r>
              <a:rPr lang="pt-BR" i="1" dirty="0"/>
              <a:t>a2</a:t>
            </a:r>
            <a:r>
              <a:rPr lang="pt-BR" dirty="0"/>
              <a:t> e </a:t>
            </a:r>
            <a:r>
              <a:rPr lang="pt-BR" i="1" dirty="0"/>
              <a:t>b2</a:t>
            </a:r>
            <a:r>
              <a:rPr lang="pt-BR" dirty="0"/>
              <a:t> e que as saídas do circuito </a:t>
            </a:r>
            <a:r>
              <a:rPr lang="pt-BR" dirty="0" err="1"/>
              <a:t>CarDetect</a:t>
            </a:r>
            <a:r>
              <a:rPr lang="pt-BR" dirty="0"/>
              <a:t> são </a:t>
            </a:r>
            <a:r>
              <a:rPr lang="pt-BR" i="1" dirty="0"/>
              <a:t>car_in2</a:t>
            </a:r>
            <a:r>
              <a:rPr lang="pt-BR" dirty="0"/>
              <a:t> e </a:t>
            </a:r>
            <a:r>
              <a:rPr lang="pt-BR" i="1" dirty="0"/>
              <a:t>car_out2</a:t>
            </a:r>
          </a:p>
          <a:p>
            <a:r>
              <a:rPr lang="pt-BR" i="1" dirty="0"/>
              <a:t>Instancie o contador de carros do exercício do capítulo 4.</a:t>
            </a:r>
          </a:p>
          <a:p>
            <a:r>
              <a:rPr lang="pt-BR" dirty="0"/>
              <a:t>Projete um </a:t>
            </a:r>
            <a:r>
              <a:rPr lang="pt-BR" i="1" dirty="0" err="1"/>
              <a:t>testbench</a:t>
            </a:r>
            <a:r>
              <a:rPr lang="pt-BR" dirty="0"/>
              <a:t> para simular estes circuitos combinados.</a:t>
            </a:r>
          </a:p>
        </p:txBody>
      </p:sp>
    </p:spTree>
    <p:extLst>
      <p:ext uri="{BB962C8B-B14F-4D97-AF65-F5344CB8AC3E}">
        <p14:creationId xmlns:p14="http://schemas.microsoft.com/office/powerpoint/2010/main" val="3963300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</a:t>
            </a:r>
            <a:br>
              <a:rPr lang="pt-BR" dirty="0"/>
            </a:br>
            <a:r>
              <a:rPr lang="pt-BR" dirty="0"/>
              <a:t>Exercício – Ocupação de estacionamento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Entregar o </a:t>
            </a:r>
            <a:r>
              <a:rPr lang="pt-BR" dirty="0" err="1"/>
              <a:t>vhd</a:t>
            </a:r>
            <a:r>
              <a:rPr lang="pt-BR" dirty="0"/>
              <a:t> dos circuitos </a:t>
            </a:r>
            <a:r>
              <a:rPr lang="pt-BR" dirty="0" err="1"/>
              <a:t>CarDetect</a:t>
            </a:r>
            <a:r>
              <a:rPr lang="pt-BR" dirty="0"/>
              <a:t>, </a:t>
            </a:r>
            <a:r>
              <a:rPr lang="pt-BR" dirty="0" err="1"/>
              <a:t>ParkingLot</a:t>
            </a:r>
            <a:r>
              <a:rPr lang="pt-BR" dirty="0"/>
              <a:t> e </a:t>
            </a:r>
            <a:r>
              <a:rPr lang="pt-BR" dirty="0" err="1"/>
              <a:t>BCDCounter</a:t>
            </a:r>
            <a:r>
              <a:rPr lang="pt-BR" dirty="0"/>
              <a:t> </a:t>
            </a:r>
          </a:p>
          <a:p>
            <a:r>
              <a:rPr lang="pt-BR" dirty="0"/>
              <a:t>Entregar o </a:t>
            </a:r>
            <a:r>
              <a:rPr lang="pt-BR" dirty="0" err="1"/>
              <a:t>vhd</a:t>
            </a:r>
            <a:r>
              <a:rPr lang="pt-BR" dirty="0"/>
              <a:t> do </a:t>
            </a:r>
            <a:r>
              <a:rPr lang="pt-BR" dirty="0" err="1"/>
              <a:t>testbench</a:t>
            </a:r>
            <a:r>
              <a:rPr lang="pt-BR" dirty="0"/>
              <a:t> e o </a:t>
            </a:r>
            <a:r>
              <a:rPr lang="pt-BR" dirty="0" err="1"/>
              <a:t>pdf</a:t>
            </a:r>
            <a:r>
              <a:rPr lang="pt-BR" dirty="0"/>
              <a:t> da simulação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2484</TotalTime>
  <Words>471</Words>
  <Application>Microsoft Office PowerPoint</Application>
  <PresentationFormat>Apresentação na tela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Bookman Old Style</vt:lpstr>
      <vt:lpstr>Gill Sans MT</vt:lpstr>
      <vt:lpstr>Wingdings</vt:lpstr>
      <vt:lpstr>Wingdings 3</vt:lpstr>
      <vt:lpstr>Origem</vt:lpstr>
      <vt:lpstr>ELE08572-Sistemas Digitais</vt:lpstr>
      <vt:lpstr>Exercício – Ocupação de estacionamento</vt:lpstr>
      <vt:lpstr>Máquinas de Estados Finitos  Exercício – Ocupação de estacionamento</vt:lpstr>
      <vt:lpstr>Máquinas de Estados Finitos  Exercício – Ocupação de estacionamento</vt:lpstr>
      <vt:lpstr>Máquinas de Estados Finitos  Exercício – Ocupação de estacionamento</vt:lpstr>
      <vt:lpstr>Máquinas de Estados Finitos  Exercício – Ocupação de estacionamento</vt:lpstr>
      <vt:lpstr>Máquinas de Estados Finitos  Exercício – Ocupação de estacionamento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ELE08572-Sistemas Digitais</dc:title>
  <dc:creator>Eliete Maria de Oliveira Caldeira</dc:creator>
  <cp:lastModifiedBy>Usuário do Windows</cp:lastModifiedBy>
  <cp:revision>626</cp:revision>
  <dcterms:created xsi:type="dcterms:W3CDTF">2018-02-19T15:01:38Z</dcterms:created>
  <dcterms:modified xsi:type="dcterms:W3CDTF">2021-11-17T12:01:36Z</dcterms:modified>
</cp:coreProperties>
</file>