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72" r:id="rId4"/>
    <p:sldId id="286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27- Tela do Pong</a:t>
            </a:r>
            <a:endParaRPr lang="pt-BR" i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12- Controlador VGA I: Modo Gráfico</a:t>
            </a:r>
            <a:endParaRPr lang="pt-BR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VGA I: Modo Gráfico</a:t>
            </a:r>
            <a:br>
              <a:rPr lang="pt-BR" dirty="0"/>
            </a:br>
            <a:r>
              <a:rPr lang="pt-BR" dirty="0"/>
              <a:t>Tela do Pong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Após derivar o circuito de geração de pixel, para a tela do jogo, pode-se combiná-lo com o circuito de sincronismo VGA para construir a interface de vídeo completa. </a:t>
            </a:r>
          </a:p>
          <a:p>
            <a:r>
              <a:rPr lang="pt-BR" sz="2400" dirty="0"/>
              <a:t>O código que realiza esta junção teve que ser modificado para usar os 8 bits de cores da placa Nexys2. </a:t>
            </a:r>
          </a:p>
          <a:p>
            <a:endParaRPr lang="pt-BR" sz="2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1639" y="3221788"/>
            <a:ext cx="4614873" cy="3493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VGA I: Modo Gráfico</a:t>
            </a:r>
            <a:br>
              <a:rPr lang="pt-BR" dirty="0"/>
            </a:br>
            <a:r>
              <a:rPr lang="pt-BR" dirty="0"/>
              <a:t>Tela do pong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/>
              <a:t>Crie um projeto novo </a:t>
            </a:r>
            <a:r>
              <a:rPr lang="pt-BR" sz="2400" dirty="0" err="1"/>
              <a:t>pong_still_test</a:t>
            </a:r>
            <a:endParaRPr lang="pt-BR" sz="2400" dirty="0"/>
          </a:p>
          <a:p>
            <a:pPr lvl="1"/>
            <a:r>
              <a:rPr lang="pt-BR" sz="2000" dirty="0"/>
              <a:t>Adicione o arquivo que descreve o circuito de teste (pong_top_st.vhd) o qual foi modificado para usar 12 bits de cores.  O arquivo está disponível no Classroom.</a:t>
            </a:r>
          </a:p>
          <a:p>
            <a:pPr lvl="1"/>
            <a:r>
              <a:rPr lang="pt-BR" sz="2000" dirty="0"/>
              <a:t>Adicione o arquivo que faz a geração de pixel (pong_gra_st.vhd) o qual também foi modificado para usar 12 bits de cores.  O arquivo está disponível no Classroom.</a:t>
            </a:r>
          </a:p>
          <a:p>
            <a:pPr lvl="1"/>
            <a:r>
              <a:rPr lang="pt-BR" sz="2000" dirty="0"/>
              <a:t>Adicione o arquivo que descreve o circuito de sincronismo de vídeo (vga_sync.vhd) modificado para usar o clock de 100MHz.</a:t>
            </a:r>
          </a:p>
          <a:p>
            <a:pPr lvl="1"/>
            <a:r>
              <a:rPr lang="pt-BR" sz="2000" dirty="0"/>
              <a:t>Inclua uma cópia do arquivo de </a:t>
            </a:r>
            <a:r>
              <a:rPr lang="pt-BR" sz="2000" i="1" dirty="0"/>
              <a:t>constraints</a:t>
            </a:r>
            <a:r>
              <a:rPr lang="pt-BR" sz="2000" dirty="0"/>
              <a:t> xdc geral da placa Nexys A7 (</a:t>
            </a:r>
            <a:r>
              <a:rPr lang="pt-BR" sz="2000" i="1" dirty="0"/>
              <a:t>Nexys4_DDR_chu.xdc</a:t>
            </a:r>
            <a:r>
              <a:rPr lang="pt-BR" sz="2000" dirty="0"/>
              <a:t>) disponível no diretório </a:t>
            </a:r>
            <a:r>
              <a:rPr lang="pt-BR" sz="2000" i="1" dirty="0"/>
              <a:t>chap00_constraint </a:t>
            </a:r>
            <a:r>
              <a:rPr lang="pt-BR" sz="2000" dirty="0"/>
              <a:t>e comente (colocando #) os pinos que não serão utilizados </a:t>
            </a:r>
          </a:p>
          <a:p>
            <a:pPr lvl="1"/>
            <a:r>
              <a:rPr lang="pt-BR" sz="2000" dirty="0"/>
              <a:t>Gere o arquivo de programação e configure a placa que deve ter um cabo </a:t>
            </a:r>
            <a:r>
              <a:rPr lang="pt-BR" sz="2000" i="1" dirty="0"/>
              <a:t>vga</a:t>
            </a:r>
            <a:r>
              <a:rPr lang="pt-BR" sz="2000" dirty="0"/>
              <a:t> conectando a um monitor </a:t>
            </a:r>
            <a:r>
              <a:rPr lang="pt-BR" sz="2000" i="1" dirty="0"/>
              <a:t>vga</a:t>
            </a:r>
            <a:r>
              <a:rPr lang="pt-BR" sz="2000" dirty="0"/>
              <a:t> compatível.  </a:t>
            </a:r>
          </a:p>
          <a:p>
            <a:pPr lvl="1"/>
            <a:r>
              <a:rPr lang="pt-BR" sz="2000" dirty="0"/>
              <a:t>Aparecerá no monitor a tela do jogo </a:t>
            </a:r>
            <a:r>
              <a:rPr lang="pt-BR" sz="2000"/>
              <a:t>em cores, </a:t>
            </a:r>
            <a:r>
              <a:rPr lang="pt-BR" sz="2000" dirty="0"/>
              <a:t>mas com a raquete e a </a:t>
            </a:r>
            <a:r>
              <a:rPr lang="pt-BR" sz="2000"/>
              <a:t>bola paradas</a:t>
            </a:r>
            <a:r>
              <a:rPr lang="pt-BR" sz="2000"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3384</TotalTime>
  <Words>279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Bookman Old Style</vt:lpstr>
      <vt:lpstr>Gill Sans MT</vt:lpstr>
      <vt:lpstr>Wingdings</vt:lpstr>
      <vt:lpstr>Wingdings 3</vt:lpstr>
      <vt:lpstr>Origem</vt:lpstr>
      <vt:lpstr>ELE08572-Sistemas Digitais</vt:lpstr>
      <vt:lpstr>Projeto 27- Tela do Pong</vt:lpstr>
      <vt:lpstr>Controlador VGA I: Modo Gráfico Tela do Pong</vt:lpstr>
      <vt:lpstr>Controlador VGA I: Modo Gráfico Tela do pong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Eliete Caldeira</cp:lastModifiedBy>
  <cp:revision>748</cp:revision>
  <dcterms:created xsi:type="dcterms:W3CDTF">2018-02-19T15:01:38Z</dcterms:created>
  <dcterms:modified xsi:type="dcterms:W3CDTF">2022-07-25T15:45:34Z</dcterms:modified>
</cp:coreProperties>
</file>