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72" r:id="rId4"/>
    <p:sldId id="287" r:id="rId5"/>
    <p:sldId id="288" r:id="rId6"/>
    <p:sldId id="286" r:id="rId7"/>
    <p:sldId id="289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D1E9E6C-DE82-4FB1-B094-B0E172B4A5AC}" type="datetimeFigureOut">
              <a:rPr lang="pt-BR" smtClean="0"/>
              <a:pPr/>
              <a:t>25/07/2022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1E9E6C-DE82-4FB1-B094-B0E172B4A5AC}" type="datetimeFigureOut">
              <a:rPr lang="pt-BR" smtClean="0"/>
              <a:pPr/>
              <a:t>25/07/2022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249730-C585-4D65-A600-FE701BBA28A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ELE08572-Sistemas Digitais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Profa</a:t>
            </a:r>
            <a:r>
              <a:rPr lang="pt-BR" dirty="0"/>
              <a:t>. </a:t>
            </a:r>
            <a:r>
              <a:rPr lang="pt-BR" dirty="0" err="1"/>
              <a:t>Eliete</a:t>
            </a:r>
            <a:r>
              <a:rPr lang="pt-BR" dirty="0"/>
              <a:t> Caldeira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 29- Mapeamento de bits</a:t>
            </a:r>
            <a:endParaRPr lang="pt-BR" i="1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Capítulo 12- Controlador VGA I: Modo Gráfico</a:t>
            </a:r>
            <a:endParaRPr lang="pt-BR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VGA I: Modo Gráfico</a:t>
            </a:r>
            <a:br>
              <a:rPr lang="pt-BR" dirty="0"/>
            </a:br>
            <a:r>
              <a:rPr lang="pt-BR" dirty="0"/>
              <a:t>Rastreamento do ponto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Uma pequena área de 128x128 (2</a:t>
            </a:r>
            <a:r>
              <a:rPr lang="pt-BR" sz="2400" baseline="30000" dirty="0"/>
              <a:t>7</a:t>
            </a:r>
            <a:r>
              <a:rPr lang="pt-BR" sz="2400" dirty="0"/>
              <a:t> por 2</a:t>
            </a:r>
            <a:r>
              <a:rPr lang="pt-BR" sz="2400" baseline="30000" dirty="0"/>
              <a:t>7</a:t>
            </a:r>
            <a:r>
              <a:rPr lang="pt-BR" sz="2400" dirty="0"/>
              <a:t>) da tela será usada para ilustrar o projeto do método de mapeamento por bits. </a:t>
            </a:r>
          </a:p>
          <a:p>
            <a:r>
              <a:rPr lang="pt-BR" sz="2400" dirty="0"/>
              <a:t>A tela tem 16k </a:t>
            </a:r>
            <a:r>
              <a:rPr lang="pt-BR" sz="2400" i="1" dirty="0"/>
              <a:t>pixels</a:t>
            </a:r>
            <a:r>
              <a:rPr lang="pt-BR" sz="2400" dirty="0"/>
              <a:t> nesta área e requer uma memória de vídeo de 16k por 3 para um monitor colorido.</a:t>
            </a:r>
          </a:p>
          <a:p>
            <a:r>
              <a:rPr lang="pt-BR" sz="2400" dirty="0"/>
              <a:t>Isto pode ser implementado usando três </a:t>
            </a:r>
            <a:r>
              <a:rPr lang="pt-BR" sz="2400" i="1" dirty="0" err="1"/>
              <a:t>block</a:t>
            </a:r>
            <a:r>
              <a:rPr lang="pt-BR" sz="2400" dirty="0"/>
              <a:t> </a:t>
            </a:r>
            <a:r>
              <a:rPr lang="pt-BR" sz="2400" dirty="0" err="1"/>
              <a:t>RAMs</a:t>
            </a:r>
            <a:r>
              <a:rPr lang="pt-BR" sz="2400" dirty="0"/>
              <a:t>. </a:t>
            </a:r>
          </a:p>
          <a:p>
            <a:r>
              <a:rPr lang="pt-BR" sz="2400" dirty="0"/>
              <a:t>A pequena área está no canto superior esquerdo da tela e mostra o traço de um ponto de um </a:t>
            </a:r>
            <a:r>
              <a:rPr lang="pt-BR" sz="2400" i="1" dirty="0"/>
              <a:t>pixel</a:t>
            </a:r>
            <a:r>
              <a:rPr lang="pt-BR" sz="2400" dirty="0"/>
              <a:t> saltando de um lado para outro, como mostrado na figura a seguir. </a:t>
            </a:r>
          </a:p>
          <a:p>
            <a:endParaRPr lang="pt-BR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VGA I: Modo Gráfico</a:t>
            </a:r>
            <a:br>
              <a:rPr lang="pt-BR" dirty="0"/>
            </a:br>
            <a:r>
              <a:rPr lang="pt-BR" dirty="0"/>
              <a:t>Rastreamento do ponto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Uma pequena área de 128x128 (2</a:t>
            </a:r>
            <a:r>
              <a:rPr lang="pt-BR" sz="2400" baseline="30000" dirty="0"/>
              <a:t>7</a:t>
            </a:r>
            <a:r>
              <a:rPr lang="pt-BR" sz="2400" dirty="0"/>
              <a:t> por 2</a:t>
            </a:r>
            <a:r>
              <a:rPr lang="pt-BR" sz="2400" baseline="30000" dirty="0"/>
              <a:t>7</a:t>
            </a:r>
            <a:r>
              <a:rPr lang="pt-BR" sz="2400" dirty="0"/>
              <a:t>) da tela será usada para ilustrar o projeto do método de mapeamento por bits. </a:t>
            </a:r>
          </a:p>
          <a:p>
            <a:r>
              <a:rPr lang="pt-BR" sz="2400" dirty="0"/>
              <a:t>A tela tem 16k pixels nesta área e requer uma memória de vídeo de 16k por 3 para um monitor colorido. Isto pode ser implementado usando três </a:t>
            </a:r>
            <a:r>
              <a:rPr lang="pt-BR" sz="2400" i="1" dirty="0" err="1"/>
              <a:t>block</a:t>
            </a:r>
            <a:r>
              <a:rPr lang="pt-BR" sz="2400" dirty="0"/>
              <a:t> </a:t>
            </a:r>
            <a:r>
              <a:rPr lang="pt-BR" sz="2400" dirty="0" err="1"/>
              <a:t>RAMs</a:t>
            </a:r>
            <a:r>
              <a:rPr lang="pt-BR" sz="2400" dirty="0"/>
              <a:t>. </a:t>
            </a:r>
          </a:p>
          <a:p>
            <a:r>
              <a:rPr lang="pt-BR" sz="2400" dirty="0"/>
              <a:t>A pequena área está no canto superior esquerdo da tela e mostra o traço de um ponto de um pixel saltando de um lado para outro, como mostrado na figura. </a:t>
            </a:r>
          </a:p>
          <a:p>
            <a:endParaRPr lang="pt-BR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7397" y="3990066"/>
            <a:ext cx="3319445" cy="243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VGA I: Modo Gráfico</a:t>
            </a:r>
            <a:br>
              <a:rPr lang="pt-BR" dirty="0"/>
            </a:br>
            <a:r>
              <a:rPr lang="pt-BR" dirty="0"/>
              <a:t>Rastreamento do ponto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400" dirty="0"/>
              <a:t>O circuito usa uma 3 chaves para especificar a cor do traço e um botão para aleatoriamente selecionar a origem do traço. </a:t>
            </a:r>
          </a:p>
          <a:p>
            <a:r>
              <a:rPr lang="pt-BR" sz="2400" dirty="0"/>
              <a:t>Quando o botão é pressionado, o ponto começa a se mover, como a bola no projeto do </a:t>
            </a:r>
            <a:r>
              <a:rPr lang="pt-BR" sz="2400" i="1" dirty="0"/>
              <a:t>pong</a:t>
            </a:r>
            <a:r>
              <a:rPr lang="pt-BR" sz="2400" dirty="0"/>
              <a:t>.</a:t>
            </a:r>
          </a:p>
          <a:p>
            <a:r>
              <a:rPr lang="pt-BR" sz="2400" dirty="0"/>
              <a:t>O traço forma um retângulo após o ponto colidir com os quatro lados da pequena área. Um novo traço é gerado cada vez que o botão é pressionado.</a:t>
            </a:r>
          </a:p>
          <a:p>
            <a:r>
              <a:rPr lang="pt-BR" sz="2400" dirty="0"/>
              <a:t>A entrada externa de 3 bits das chaves, </a:t>
            </a:r>
            <a:r>
              <a:rPr lang="pt-BR" sz="2400" i="1" dirty="0" err="1"/>
              <a:t>sw</a:t>
            </a:r>
            <a:r>
              <a:rPr lang="pt-BR" sz="2400" dirty="0"/>
              <a:t>, é o valor </a:t>
            </a:r>
            <a:r>
              <a:rPr lang="pt-BR" sz="2400" dirty="0" err="1"/>
              <a:t>rgb</a:t>
            </a:r>
            <a:r>
              <a:rPr lang="pt-BR" sz="2400" dirty="0"/>
              <a:t> que é conectado à porta da memória, </a:t>
            </a:r>
            <a:r>
              <a:rPr lang="pt-BR" sz="2400" i="1" dirty="0" err="1"/>
              <a:t>din_a</a:t>
            </a:r>
            <a:r>
              <a:rPr lang="pt-BR" sz="2400" dirty="0"/>
              <a:t>. Os sete bits menos significativos de </a:t>
            </a:r>
            <a:r>
              <a:rPr lang="pt-BR" sz="2400" i="1" dirty="0" err="1"/>
              <a:t>pixel_y</a:t>
            </a:r>
            <a:r>
              <a:rPr lang="pt-BR" sz="2400" dirty="0"/>
              <a:t> e os sete de </a:t>
            </a:r>
            <a:r>
              <a:rPr lang="pt-BR" sz="2400" i="1" dirty="0" err="1"/>
              <a:t>pixel_x</a:t>
            </a:r>
            <a:r>
              <a:rPr lang="pt-BR" sz="2400" dirty="0"/>
              <a:t> formam o endereço de leitura. O dado é obtido continuamente e a leitura correspondente é enviada ao circuito de </a:t>
            </a:r>
            <a:r>
              <a:rPr lang="pt-BR" sz="2400" dirty="0" err="1"/>
              <a:t>multiplexação</a:t>
            </a:r>
            <a:r>
              <a:rPr lang="pt-BR" sz="2400" dirty="0"/>
              <a:t> </a:t>
            </a:r>
            <a:r>
              <a:rPr lang="pt-BR" sz="2400" i="1" dirty="0" err="1"/>
              <a:t>rgb</a:t>
            </a:r>
            <a:r>
              <a:rPr lang="pt-BR" sz="2400" dirty="0"/>
              <a:t>.</a:t>
            </a:r>
          </a:p>
          <a:p>
            <a:r>
              <a:rPr lang="pt-BR" sz="2400" dirty="0"/>
              <a:t>Observe que a memória armazena 3 bits de cor, mas a saída </a:t>
            </a:r>
            <a:r>
              <a:rPr lang="pt-BR" sz="2400" i="1" dirty="0" err="1"/>
              <a:t>rgb</a:t>
            </a:r>
            <a:r>
              <a:rPr lang="pt-BR" sz="2400" dirty="0"/>
              <a:t> tem 8 bits nesta placa e portanto os 3 bits de </a:t>
            </a:r>
            <a:r>
              <a:rPr lang="pt-BR" sz="2400" i="1" dirty="0" err="1"/>
              <a:t>Red</a:t>
            </a:r>
            <a:r>
              <a:rPr lang="pt-BR" sz="2400" dirty="0"/>
              <a:t>, os 3 bits de </a:t>
            </a:r>
            <a:r>
              <a:rPr lang="pt-BR" sz="2400" i="1" dirty="0"/>
              <a:t>Green</a:t>
            </a:r>
            <a:r>
              <a:rPr lang="pt-BR" sz="2400" dirty="0"/>
              <a:t> e os 2 bits de </a:t>
            </a:r>
            <a:r>
              <a:rPr lang="pt-BR" sz="2400" i="1" dirty="0" err="1"/>
              <a:t>Blue</a:t>
            </a:r>
            <a:r>
              <a:rPr lang="pt-BR" sz="2400" dirty="0"/>
              <a:t> têm o mesmo valor de acordo com os valores vindos da memória. 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VGA I: Modo Gráfico</a:t>
            </a:r>
            <a:br>
              <a:rPr lang="pt-BR" dirty="0"/>
            </a:br>
            <a:r>
              <a:rPr lang="pt-BR" dirty="0"/>
              <a:t>Rastreamento do ponto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Crie um projeto novo </a:t>
            </a:r>
            <a:r>
              <a:rPr lang="pt-BR" sz="2400" dirty="0" err="1"/>
              <a:t>dot_test</a:t>
            </a:r>
            <a:endParaRPr lang="pt-BR" sz="2400" dirty="0"/>
          </a:p>
          <a:p>
            <a:pPr lvl="1"/>
            <a:r>
              <a:rPr lang="pt-BR" sz="2000" dirty="0"/>
              <a:t>Adicione o arquivo que descreve o circuito de teste (dot_top.vhd) o qual foi modificado para usar 12 bits de cores.  O arquivo está disponível no Classroom.</a:t>
            </a:r>
          </a:p>
          <a:p>
            <a:pPr lvl="1"/>
            <a:r>
              <a:rPr lang="pt-BR" sz="2000" dirty="0"/>
              <a:t>Adicione o arquivo que faz a geração de pixel (dot_gra.vhd) o qual também foi modificado para usar 12 bits de cores.  O arquivo está disponível no Classroom.</a:t>
            </a:r>
          </a:p>
          <a:p>
            <a:pPr lvl="1"/>
            <a:r>
              <a:rPr lang="pt-BR" sz="2000" dirty="0"/>
              <a:t>Adicione o arquivo que descreve o circuito de sincronismo de vídeo (vga_sync.vhd) modificado para usar o clock de 100MHz.</a:t>
            </a:r>
          </a:p>
          <a:p>
            <a:pPr lvl="1"/>
            <a:r>
              <a:rPr lang="pt-BR" sz="2100" dirty="0"/>
              <a:t>Adicione o arquivo que descreve uma RAM dual-port para armazenar o conteúdo da tela (sync_dual_port_ram.vhd). </a:t>
            </a:r>
          </a:p>
          <a:p>
            <a:pPr lvl="1"/>
            <a:r>
              <a:rPr lang="pt-BR" sz="2100" dirty="0"/>
              <a:t>Adicione o arquivo que descreve o circuito de debounce (debounce_all.vhd)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VGA I: Modo Gráfico</a:t>
            </a:r>
            <a:br>
              <a:rPr lang="pt-BR" dirty="0"/>
            </a:br>
            <a:r>
              <a:rPr lang="pt-BR" dirty="0"/>
              <a:t>Rastreamento do ponto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000" dirty="0"/>
              <a:t>Inclua uma cópia do arquivo de </a:t>
            </a:r>
            <a:r>
              <a:rPr lang="pt-BR" sz="2000" i="1" dirty="0"/>
              <a:t>constraints</a:t>
            </a:r>
            <a:r>
              <a:rPr lang="pt-BR" sz="2000" dirty="0"/>
              <a:t> xdc geral da placa Nexys A7 (</a:t>
            </a:r>
            <a:r>
              <a:rPr lang="pt-BR" sz="2000" i="1" dirty="0"/>
              <a:t>Nexys4_DDR_chu.xdc</a:t>
            </a:r>
            <a:r>
              <a:rPr lang="pt-BR" sz="2000" dirty="0"/>
              <a:t>) disponível no diretório </a:t>
            </a:r>
            <a:r>
              <a:rPr lang="pt-BR" sz="2000" i="1" dirty="0"/>
              <a:t>chap00_constraint </a:t>
            </a:r>
            <a:r>
              <a:rPr lang="pt-BR" sz="2000" dirty="0"/>
              <a:t>e comente (colocando #) os pinos que não serão utilizados </a:t>
            </a:r>
          </a:p>
          <a:p>
            <a:pPr lvl="1"/>
            <a:r>
              <a:rPr lang="pt-BR" sz="2000" dirty="0"/>
              <a:t>Gere o arquivo de programação e configure a placa que deve ter um cabo </a:t>
            </a:r>
            <a:r>
              <a:rPr lang="pt-BR" sz="2000" i="1" dirty="0"/>
              <a:t>vga</a:t>
            </a:r>
            <a:r>
              <a:rPr lang="pt-BR" sz="2000" dirty="0"/>
              <a:t> conectando a um monitor </a:t>
            </a:r>
            <a:r>
              <a:rPr lang="pt-BR" sz="2000" i="1" dirty="0"/>
              <a:t>vga</a:t>
            </a:r>
            <a:r>
              <a:rPr lang="pt-BR" sz="2000" dirty="0"/>
              <a:t> compatível.  </a:t>
            </a:r>
          </a:p>
          <a:p>
            <a:pPr lvl="1"/>
            <a:r>
              <a:rPr lang="pt-BR" sz="2000" dirty="0"/>
              <a:t>Aparecerá no monitor uma janela de 128x128 pixels no canto superior esquerdo da tela. Ao pressionar o botão btn(0) o ponto começa a ser rastreado e se move como a bola no </a:t>
            </a:r>
            <a:r>
              <a:rPr lang="pt-BR" sz="2000" i="1" dirty="0"/>
              <a:t>pong</a:t>
            </a:r>
            <a:r>
              <a:rPr lang="pt-BR" sz="2000" dirty="0"/>
              <a:t>.  Pressionando o botão novamente o ponto muda de posição. As três chaves da direita </a:t>
            </a:r>
            <a:r>
              <a:rPr lang="pt-BR" sz="2000" i="1" dirty="0" err="1"/>
              <a:t>sw</a:t>
            </a:r>
            <a:r>
              <a:rPr lang="pt-BR" sz="2000" dirty="0"/>
              <a:t> mudam a cor do traço. </a:t>
            </a:r>
          </a:p>
        </p:txBody>
      </p:sp>
    </p:spTree>
    <p:extLst>
      <p:ext uri="{BB962C8B-B14F-4D97-AF65-F5344CB8AC3E}">
        <p14:creationId xmlns:p14="http://schemas.microsoft.com/office/powerpoint/2010/main" val="1688066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3430</TotalTime>
  <Words>702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Bookman Old Style</vt:lpstr>
      <vt:lpstr>Gill Sans MT</vt:lpstr>
      <vt:lpstr>Wingdings</vt:lpstr>
      <vt:lpstr>Wingdings 3</vt:lpstr>
      <vt:lpstr>Origem</vt:lpstr>
      <vt:lpstr>ELE08572-Sistemas Digitais</vt:lpstr>
      <vt:lpstr>Projeto 29- Mapeamento de bits</vt:lpstr>
      <vt:lpstr>Controlador VGA I: Modo Gráfico Rastreamento do ponto</vt:lpstr>
      <vt:lpstr>Controlador VGA I: Modo Gráfico Rastreamento do ponto</vt:lpstr>
      <vt:lpstr>Controlador VGA I: Modo Gráfico Rastreamento do ponto</vt:lpstr>
      <vt:lpstr>Controlador VGA I: Modo Gráfico Rastreamento do ponto</vt:lpstr>
      <vt:lpstr>Controlador VGA I: Modo Gráfico Rastreamento do ponto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ELE08572-Sistemas Digitais</dc:title>
  <dc:creator>Eliete Maria de Oliveira Caldeira</dc:creator>
  <cp:lastModifiedBy>Eliete Caldeira</cp:lastModifiedBy>
  <cp:revision>765</cp:revision>
  <dcterms:created xsi:type="dcterms:W3CDTF">2018-02-19T15:01:38Z</dcterms:created>
  <dcterms:modified xsi:type="dcterms:W3CDTF">2022-07-25T15:55:55Z</dcterms:modified>
</cp:coreProperties>
</file>