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354" r:id="rId5"/>
    <p:sldId id="355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dirty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30- Gerador de texto – Teste da ROM de fontes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Capítulo 13- Controlador VGA II: Modo Texto</a:t>
            </a:r>
            <a:endParaRPr lang="pt-BR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VGA II: Modo Texto</a:t>
            </a:r>
            <a:br>
              <a:rPr lang="pt-BR" dirty="0"/>
            </a:br>
            <a:r>
              <a:rPr lang="pt-BR" dirty="0"/>
              <a:t>Gerador de texto – Teste da ROM de fontes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Um circuito de </a:t>
            </a:r>
            <a:r>
              <a:rPr lang="pt-BR" sz="2400" i="1" dirty="0"/>
              <a:t>display</a:t>
            </a:r>
            <a:r>
              <a:rPr lang="pt-BR" sz="2400" dirty="0"/>
              <a:t> da fonte simples para verificar a operação da ROM de fonte e mostrar todos os padrões de fonte na tela. </a:t>
            </a:r>
          </a:p>
          <a:p>
            <a:r>
              <a:rPr lang="pt-BR" sz="2400" dirty="0"/>
              <a:t>Os 128 padrões são arranjados em quatro linhas, que correspondem às quatro colunas da tabela ASCII.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VGA II: Modo Texto</a:t>
            </a:r>
            <a:br>
              <a:rPr lang="pt-BR" dirty="0"/>
            </a:br>
            <a:r>
              <a:rPr lang="pt-BR" dirty="0"/>
              <a:t>Gerador de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Crie um projeto novo font_test e adicione o arquivo que descreve o circuito de teste (font_test_top.vhd) o qual foi modificado para usar 12 bits de cores.  O arquivo está disponível no Classroom.</a:t>
            </a:r>
          </a:p>
          <a:p>
            <a:r>
              <a:rPr lang="pt-BR" dirty="0"/>
              <a:t>Adicione o arquivo que faz a geração de pixel (font_test_gen.vhd) o qual também foi modificado para usar 12 bits de cores.  </a:t>
            </a:r>
          </a:p>
          <a:p>
            <a:r>
              <a:rPr lang="pt-BR" dirty="0"/>
              <a:t>Adicione o arquivo que descreve a ROM de  fontes (font_rom.vhd).</a:t>
            </a:r>
          </a:p>
          <a:p>
            <a:r>
              <a:rPr lang="pt-BR" dirty="0"/>
              <a:t>Adicione o arquivo que descreve o circuito de sincronismo de vídeo (vga_sync.vhd).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VGA II: Modo Texto</a:t>
            </a:r>
            <a:br>
              <a:rPr lang="pt-BR" dirty="0"/>
            </a:br>
            <a:r>
              <a:rPr lang="pt-BR" dirty="0"/>
              <a:t>Gerador de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Inclua uma cópia do arquivo de </a:t>
            </a:r>
            <a:r>
              <a:rPr lang="pt-BR" i="1" dirty="0"/>
              <a:t>constraints</a:t>
            </a:r>
            <a:r>
              <a:rPr lang="pt-BR" dirty="0"/>
              <a:t> xdc geral da placa Nexys A7 (</a:t>
            </a:r>
            <a:r>
              <a:rPr lang="pt-BR" i="1" dirty="0"/>
              <a:t>Nexys4_DDR_chu.xdc</a:t>
            </a:r>
            <a:r>
              <a:rPr lang="pt-BR" dirty="0"/>
              <a:t>) disponível no diretório </a:t>
            </a:r>
            <a:r>
              <a:rPr lang="pt-BR" i="1" dirty="0"/>
              <a:t>chap00_constraint </a:t>
            </a:r>
            <a:r>
              <a:rPr lang="pt-BR" dirty="0"/>
              <a:t>e comente (colocando #) os pinos que não serão utilizados </a:t>
            </a:r>
          </a:p>
          <a:p>
            <a:r>
              <a:rPr lang="pt-BR" dirty="0"/>
              <a:t>Gere o arquivo de programação e configure a placa que deve ter um cabo </a:t>
            </a:r>
            <a:r>
              <a:rPr lang="pt-BR" i="1" dirty="0"/>
              <a:t>vga</a:t>
            </a:r>
            <a:r>
              <a:rPr lang="pt-BR" dirty="0"/>
              <a:t> conectando a um monitor </a:t>
            </a:r>
            <a:r>
              <a:rPr lang="pt-BR" i="1" dirty="0"/>
              <a:t>vga</a:t>
            </a:r>
            <a:r>
              <a:rPr lang="pt-BR" dirty="0"/>
              <a:t> compatível.  </a:t>
            </a:r>
          </a:p>
          <a:p>
            <a:r>
              <a:rPr lang="pt-BR" dirty="0"/>
              <a:t>Aparecerá no monitor uma sequência com os 128 símbolos do código ASCII implementado, sendo as letras em verde e o fundo preto.</a:t>
            </a:r>
          </a:p>
        </p:txBody>
      </p:sp>
    </p:spTree>
    <p:extLst>
      <p:ext uri="{BB962C8B-B14F-4D97-AF65-F5344CB8AC3E}">
        <p14:creationId xmlns:p14="http://schemas.microsoft.com/office/powerpoint/2010/main" val="2553191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7830</TotalTime>
  <Words>297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Bookman Old Style</vt:lpstr>
      <vt:lpstr>Gill Sans MT</vt:lpstr>
      <vt:lpstr>Wingdings</vt:lpstr>
      <vt:lpstr>Wingdings 3</vt:lpstr>
      <vt:lpstr>Origem</vt:lpstr>
      <vt:lpstr>ELE08572-Sistemas Digitais</vt:lpstr>
      <vt:lpstr>Projeto 30- Gerador de texto – Teste da ROM de fontes</vt:lpstr>
      <vt:lpstr>Controlador VGA II: Modo Texto Gerador de texto – Teste da ROM de fontes</vt:lpstr>
      <vt:lpstr>Controlador VGA II: Modo Texto Gerador de texto</vt:lpstr>
      <vt:lpstr>Controlador VGA II: Modo Texto Gerador de texto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Eliete Caldeira</cp:lastModifiedBy>
  <cp:revision>1656</cp:revision>
  <dcterms:created xsi:type="dcterms:W3CDTF">2018-02-19T15:01:38Z</dcterms:created>
  <dcterms:modified xsi:type="dcterms:W3CDTF">2022-07-25T23:32:33Z</dcterms:modified>
</cp:coreProperties>
</file>