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357" r:id="rId5"/>
    <p:sldId id="356" r:id="rId6"/>
    <p:sldId id="354" r:id="rId7"/>
    <p:sldId id="358" r:id="rId8"/>
    <p:sldId id="355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31- Gerador de Texto –Tela inteira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Capítulo 13- Controlador VGA II: Modo Texto</a:t>
            </a:r>
            <a:endParaRPr lang="pt-BR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VGA II: Modo Texto</a:t>
            </a:r>
            <a:br>
              <a:rPr lang="pt-BR" dirty="0"/>
            </a:br>
            <a:r>
              <a:rPr lang="pt-BR" dirty="0"/>
              <a:t>Gerador de texto – Tela Inteira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Este projeto apresenta um </a:t>
            </a:r>
            <a:r>
              <a:rPr lang="pt-BR" sz="2800" i="1" dirty="0"/>
              <a:t>display</a:t>
            </a:r>
            <a:r>
              <a:rPr lang="pt-BR" sz="2800" dirty="0"/>
              <a:t> de texto que usa a tela inteira para mostrar caracteres de texto. O circuito de geração de caractere agora contém uma memória de azulejos de 80x30 que armazena os caracteres ASCII que deve ser mostrado em cada célula de 8x8. </a:t>
            </a:r>
          </a:p>
          <a:p>
            <a:r>
              <a:rPr lang="pt-BR" sz="2800" dirty="0"/>
              <a:t>O projeto da memória de azulejos é similar ao projeto de memória de vídeo do circuito por mapeamento de bits. </a:t>
            </a:r>
          </a:p>
          <a:p>
            <a:r>
              <a:rPr lang="pt-BR" sz="2800" dirty="0"/>
              <a:t>Para o acesso fácil de memória, pode-se concatenar as coordenadas x e y de um azulejo para formar o endereço.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VGA II: Modo Texto</a:t>
            </a:r>
            <a:br>
              <a:rPr lang="pt-BR" dirty="0"/>
            </a:br>
            <a:r>
              <a:rPr lang="pt-BR" dirty="0"/>
              <a:t>Gerador de texto – Tela Inteira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Isto translada a 12 bits da grade 80x30, isto é, 2</a:t>
            </a:r>
            <a:r>
              <a:rPr lang="pt-BR" sz="2800" baseline="30000" dirty="0"/>
              <a:t>7</a:t>
            </a:r>
            <a:r>
              <a:rPr lang="pt-BR" sz="2800" dirty="0"/>
              <a:t>x2</a:t>
            </a:r>
            <a:r>
              <a:rPr lang="pt-BR" sz="2800" baseline="30000" dirty="0"/>
              <a:t>5</a:t>
            </a:r>
            <a:r>
              <a:rPr lang="pt-BR" sz="2800" dirty="0"/>
              <a:t> azulejos.</a:t>
            </a:r>
          </a:p>
          <a:p>
            <a:r>
              <a:rPr lang="pt-BR" sz="2800" dirty="0"/>
              <a:t>Desde que cada azulejo contém um código ASCII de 7 bits, um módulo de memória de 2</a:t>
            </a:r>
            <a:r>
              <a:rPr lang="pt-BR" sz="2800" baseline="30000" dirty="0"/>
              <a:t>12</a:t>
            </a:r>
            <a:r>
              <a:rPr lang="pt-BR" sz="2800" dirty="0"/>
              <a:t>x7 é requerido. Uma RAM </a:t>
            </a:r>
            <a:r>
              <a:rPr lang="pt-BR" sz="2800" i="1" dirty="0" err="1"/>
              <a:t>dual-port</a:t>
            </a:r>
            <a:r>
              <a:rPr lang="pt-BR" sz="2800" dirty="0"/>
              <a:t> pode ser usada para este propósito. </a:t>
            </a:r>
          </a:p>
        </p:txBody>
      </p:sp>
    </p:spTree>
    <p:extLst>
      <p:ext uri="{BB962C8B-B14F-4D97-AF65-F5344CB8AC3E}">
        <p14:creationId xmlns:p14="http://schemas.microsoft.com/office/powerpoint/2010/main" val="81588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VGA II: Modo Texto</a:t>
            </a:r>
            <a:br>
              <a:rPr lang="pt-BR" dirty="0"/>
            </a:br>
            <a:r>
              <a:rPr lang="pt-BR" dirty="0"/>
              <a:t>Gerador de texto – Tela Inteira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Um cursor é incluído para marcar a localização atual da entrada, onde a cor é invertida. </a:t>
            </a:r>
          </a:p>
          <a:p>
            <a:r>
              <a:rPr lang="pt-BR" sz="2800" dirty="0"/>
              <a:t>O bloco cursor mantém a localização atual do cursor. </a:t>
            </a:r>
          </a:p>
          <a:p>
            <a:r>
              <a:rPr lang="pt-BR" sz="2800" dirty="0"/>
              <a:t>O circuito usa três botões para controle. </a:t>
            </a:r>
          </a:p>
          <a:p>
            <a:pPr lvl="1"/>
            <a:r>
              <a:rPr lang="pt-BR" sz="2500" dirty="0"/>
              <a:t>Dois movem o cursor à direita (</a:t>
            </a:r>
            <a:r>
              <a:rPr lang="pt-BR" sz="2500" dirty="0" err="1"/>
              <a:t>btn</a:t>
            </a:r>
            <a:r>
              <a:rPr lang="pt-BR" sz="2500" dirty="0"/>
              <a:t>(0)) e abaixo (</a:t>
            </a:r>
            <a:r>
              <a:rPr lang="pt-BR" sz="2500" dirty="0" err="1"/>
              <a:t>btn</a:t>
            </a:r>
            <a:r>
              <a:rPr lang="pt-BR" sz="2500" dirty="0"/>
              <a:t>(1)) , respectivamente. </a:t>
            </a:r>
          </a:p>
          <a:p>
            <a:pPr lvl="1"/>
            <a:r>
              <a:rPr lang="pt-BR" sz="2500" dirty="0"/>
              <a:t>O terceiro controla a operação de escrita. Quando ele é pressionado, o valor atual dos 7 bits de </a:t>
            </a:r>
            <a:r>
              <a:rPr lang="pt-BR" sz="2500" i="1" dirty="0" err="1"/>
              <a:t>sw</a:t>
            </a:r>
            <a:r>
              <a:rPr lang="pt-BR" sz="2500" dirty="0"/>
              <a:t> é escrito à memória.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Controlador VGA II: Modo Texto</a:t>
            </a:r>
            <a:br>
              <a:rPr lang="pt-BR"/>
            </a:br>
            <a:r>
              <a:rPr lang="pt-BR"/>
              <a:t>Gerador de texto-Tela Inteira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Crie um projeto novo screen_test e adicione o arquivo que descreve o circuito de teste (text_scr_top.vhd) o qual foi modificado para usar 12 bits de cores.  O arquivo está disponível no Classroom. </a:t>
            </a:r>
          </a:p>
          <a:p>
            <a:r>
              <a:rPr lang="pt-BR" dirty="0"/>
              <a:t>Adicione o arquivo que faz a geração de pixel disponível no Classroom (text_scr_gen.vhd) o qual também foi modificado para usar 12 bits de cores. </a:t>
            </a:r>
          </a:p>
          <a:p>
            <a:r>
              <a:rPr lang="pt-BR" dirty="0"/>
              <a:t>Adicione uma cópia do arquivo que descreve a ROM de  fontes (font_rom.vhd).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Controlador VGA II: Modo Texto</a:t>
            </a:r>
            <a:br>
              <a:rPr lang="pt-BR"/>
            </a:br>
            <a:r>
              <a:rPr lang="pt-BR"/>
              <a:t>Gerador de texto-Tela Inteira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Adicione uma cópia do arquivo que descreve o circuito de sincronismo de vídeo (vga_sync.vhd) modificado para usar o clock de 100MHz. </a:t>
            </a:r>
          </a:p>
          <a:p>
            <a:r>
              <a:rPr lang="pt-BR" dirty="0"/>
              <a:t>Adicione uma cópia do arquivo que descreve uma RAM dual-port para armazenar o conteúdo da tela (sync_dual_port_ram.vhd). </a:t>
            </a:r>
          </a:p>
          <a:p>
            <a:r>
              <a:rPr lang="pt-BR" dirty="0"/>
              <a:t>Adicione o arquivo do circuito de </a:t>
            </a:r>
            <a:r>
              <a:rPr lang="pt-BR" i="1" dirty="0"/>
              <a:t>debounce</a:t>
            </a:r>
            <a:r>
              <a:rPr lang="pt-BR" dirty="0"/>
              <a:t> do Capítulo 06 (</a:t>
            </a:r>
            <a:r>
              <a:rPr lang="pt-BR" i="1" dirty="0"/>
              <a:t>debounce_all.vhd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244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VGA II: Modo Texto</a:t>
            </a:r>
            <a:br>
              <a:rPr lang="pt-BR" dirty="0"/>
            </a:br>
            <a:r>
              <a:rPr lang="pt-BR" dirty="0"/>
              <a:t>Gerador de texto – </a:t>
            </a:r>
            <a:r>
              <a:rPr lang="pt-BR"/>
              <a:t>Tela Inteira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pt-BR" sz="2400" dirty="0"/>
              <a:t>Inclua uma cópia do arquivo de </a:t>
            </a:r>
            <a:r>
              <a:rPr lang="pt-BR" sz="2400" i="1" dirty="0"/>
              <a:t>constraints</a:t>
            </a:r>
            <a:r>
              <a:rPr lang="pt-BR" sz="2400" dirty="0"/>
              <a:t> xdc geral da placa Nexys A7 (</a:t>
            </a:r>
            <a:r>
              <a:rPr lang="pt-BR" sz="2400" i="1" dirty="0"/>
              <a:t>Nexys4_DDR_chu.xdc</a:t>
            </a:r>
            <a:r>
              <a:rPr lang="pt-BR" sz="2400" dirty="0"/>
              <a:t>) disponível no diretório </a:t>
            </a:r>
            <a:r>
              <a:rPr lang="pt-BR" sz="2400" i="1" dirty="0"/>
              <a:t>chap00_constraint </a:t>
            </a:r>
            <a:r>
              <a:rPr lang="pt-BR" sz="2400" dirty="0"/>
              <a:t>e comente (colocando #) os pinos que não serão utilizados </a:t>
            </a:r>
          </a:p>
          <a:p>
            <a:pPr lvl="1"/>
            <a:r>
              <a:rPr lang="pt-BR" sz="2400" dirty="0"/>
              <a:t>Gere o arquivo de programação e configure a placa que deve ter um cabo </a:t>
            </a:r>
            <a:r>
              <a:rPr lang="pt-BR" sz="2400" i="1" dirty="0"/>
              <a:t>vga</a:t>
            </a:r>
            <a:r>
              <a:rPr lang="pt-BR" sz="2400" dirty="0"/>
              <a:t> conectando a um monitor </a:t>
            </a:r>
            <a:r>
              <a:rPr lang="pt-BR" sz="2400" i="1" dirty="0"/>
              <a:t>vga</a:t>
            </a:r>
            <a:r>
              <a:rPr lang="pt-BR" sz="2400" dirty="0"/>
              <a:t> compatível.  </a:t>
            </a:r>
          </a:p>
          <a:p>
            <a:pPr lvl="1"/>
            <a:r>
              <a:rPr lang="pt-BR" sz="2400" dirty="0"/>
              <a:t>Use o botão btn(1) para mover o cursor para baixo e o botão btn(0) para mover o cursor para a direita. Use sete chaves sw para escolher o caractere ASCII que será escrito e o botão btn(2) para escrever. </a:t>
            </a:r>
          </a:p>
          <a:p>
            <a:pPr lvl="1"/>
            <a:r>
              <a:rPr lang="pt-BR" sz="2400" dirty="0"/>
              <a:t>Lembre-se que btn(0) = btnu (up) e os demais botões são numerados de maneira crescente em sentido horário.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7843</TotalTime>
  <Words>617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Bookman Old Style</vt:lpstr>
      <vt:lpstr>Gill Sans MT</vt:lpstr>
      <vt:lpstr>Wingdings</vt:lpstr>
      <vt:lpstr>Wingdings 3</vt:lpstr>
      <vt:lpstr>Origem</vt:lpstr>
      <vt:lpstr>ELE08572-Sistemas Digitais</vt:lpstr>
      <vt:lpstr>Projeto 31- Gerador de Texto –Tela inteira</vt:lpstr>
      <vt:lpstr>Controlador VGA II: Modo Texto Gerador de texto – Tela Inteira</vt:lpstr>
      <vt:lpstr>Controlador VGA II: Modo Texto Gerador de texto – Tela Inteira</vt:lpstr>
      <vt:lpstr>Controlador VGA II: Modo Texto Gerador de texto – Tela Inteira</vt:lpstr>
      <vt:lpstr>Controlador VGA II: Modo Texto Gerador de texto-Tela Inteira</vt:lpstr>
      <vt:lpstr>Controlador VGA II: Modo Texto Gerador de texto-Tela Inteira</vt:lpstr>
      <vt:lpstr>Controlador VGA II: Modo Texto Gerador de texto – Tela Inteira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Eliete Caldeira</cp:lastModifiedBy>
  <cp:revision>1668</cp:revision>
  <dcterms:created xsi:type="dcterms:W3CDTF">2018-02-19T15:01:38Z</dcterms:created>
  <dcterms:modified xsi:type="dcterms:W3CDTF">2022-07-25T23:41:17Z</dcterms:modified>
</cp:coreProperties>
</file>