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257" r:id="rId4"/>
    <p:sldId id="356" r:id="rId5"/>
    <p:sldId id="357" r:id="rId6"/>
    <p:sldId id="358" r:id="rId7"/>
    <p:sldId id="354" r:id="rId8"/>
    <p:sldId id="359" r:id="rId9"/>
    <p:sldId id="355" r:id="rId10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25/07/2022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32- O jogo Pong Completo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13- Controlador VGA II: Modo Texto</a:t>
            </a:r>
            <a:endParaRPr lang="pt-BR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VGA II: Modo Texto</a:t>
            </a:r>
            <a:br>
              <a:rPr lang="pt-BR" dirty="0"/>
            </a:br>
            <a:r>
              <a:rPr lang="pt-BR" dirty="0"/>
              <a:t>Pong Completo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regras e operações completas do jogo são:</a:t>
            </a:r>
          </a:p>
          <a:p>
            <a:pPr lvl="1"/>
            <a:r>
              <a:rPr lang="pt-BR" dirty="0"/>
              <a:t>Quando o jogo inicia, ele mostra o texto da regra.</a:t>
            </a:r>
          </a:p>
          <a:p>
            <a:pPr lvl="1"/>
            <a:r>
              <a:rPr lang="pt-BR" dirty="0"/>
              <a:t>Após o jogador pressionar um botão, o jogo começa.</a:t>
            </a:r>
          </a:p>
          <a:p>
            <a:pPr lvl="1"/>
            <a:r>
              <a:rPr lang="pt-BR" dirty="0"/>
              <a:t>O jogador ganha um ponto cada vez que bate na bola com a raquete. </a:t>
            </a:r>
          </a:p>
          <a:p>
            <a:pPr lvl="1"/>
            <a:r>
              <a:rPr lang="pt-BR" dirty="0"/>
              <a:t>Quando o jogador perde a bola, o jogo para e uma nova bola é fornecida. Três bolas são fornecidas em cada seção.  </a:t>
            </a:r>
          </a:p>
          <a:p>
            <a:pPr lvl="1"/>
            <a:r>
              <a:rPr lang="pt-BR" dirty="0"/>
              <a:t>A pontuação e o número de bolas restante são mostrados no topo da tela.</a:t>
            </a:r>
          </a:p>
          <a:p>
            <a:pPr lvl="1"/>
            <a:r>
              <a:rPr lang="pt-BR" dirty="0"/>
              <a:t>Após três bolas perdidas, o jogo termina e mostra a mensagem de fim de jogo.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VGA II: Modo Texto</a:t>
            </a:r>
            <a:br>
              <a:rPr lang="pt-BR" dirty="0"/>
            </a:br>
            <a:r>
              <a:rPr lang="pt-BR" dirty="0"/>
              <a:t>Pong Completo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subsistema de texto do jogo consiste em quatro mensagens de texto:</a:t>
            </a:r>
          </a:p>
          <a:p>
            <a:pPr lvl="1"/>
            <a:r>
              <a:rPr lang="pt-BR" dirty="0"/>
              <a:t>Mostra a pontuação como “</a:t>
            </a:r>
            <a:r>
              <a:rPr lang="pt-BR" dirty="0" err="1"/>
              <a:t>Score</a:t>
            </a:r>
            <a:r>
              <a:rPr lang="pt-BR" dirty="0"/>
              <a:t>: DD” e o número de bolas restantes como “Ball: D” </a:t>
            </a:r>
          </a:p>
          <a:p>
            <a:pPr lvl="1"/>
            <a:r>
              <a:rPr lang="pt-BR" dirty="0"/>
              <a:t>Mostra a mensagem de regra: “</a:t>
            </a:r>
            <a:r>
              <a:rPr lang="pt-BR" dirty="0" err="1"/>
              <a:t>Rules</a:t>
            </a:r>
            <a:r>
              <a:rPr lang="pt-BR" dirty="0"/>
              <a:t>: Use </a:t>
            </a:r>
            <a:r>
              <a:rPr lang="pt-BR" dirty="0" err="1"/>
              <a:t>two</a:t>
            </a:r>
            <a:r>
              <a:rPr lang="pt-BR" dirty="0"/>
              <a:t> </a:t>
            </a:r>
            <a:r>
              <a:rPr lang="pt-BR" dirty="0" err="1"/>
              <a:t>buttons</a:t>
            </a:r>
            <a:r>
              <a:rPr lang="pt-BR" dirty="0"/>
              <a:t> to move </a:t>
            </a:r>
            <a:r>
              <a:rPr lang="pt-BR" dirty="0" err="1"/>
              <a:t>paddle</a:t>
            </a:r>
            <a:r>
              <a:rPr lang="pt-BR" dirty="0"/>
              <a:t> </a:t>
            </a:r>
            <a:r>
              <a:rPr lang="pt-BR" dirty="0" err="1"/>
              <a:t>up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down</a:t>
            </a:r>
            <a:r>
              <a:rPr lang="pt-BR" dirty="0"/>
              <a:t>.” em fonte regular no começo do jogo. </a:t>
            </a:r>
          </a:p>
          <a:p>
            <a:pPr lvl="1"/>
            <a:r>
              <a:rPr lang="pt-BR" dirty="0"/>
              <a:t>Mostre a mensagem do logo “PONG” em fonte 64x128 no background. </a:t>
            </a:r>
          </a:p>
          <a:p>
            <a:pPr lvl="1"/>
            <a:r>
              <a:rPr lang="pt-BR" dirty="0"/>
              <a:t>Mostre a mensagem de fim de jogo  “Game Over” em fonte de 32x64 no fim do jogo.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VGA II: Modo Texto</a:t>
            </a:r>
            <a:br>
              <a:rPr lang="pt-BR" dirty="0"/>
            </a:br>
            <a:r>
              <a:rPr lang="pt-BR" dirty="0"/>
              <a:t>Pong Completo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esboço das três primeiras mensagens é mostrado na figura.  A mensagem de fim de jogo é sobrescrita pela mensagem de regra e por isso não é incluída. </a:t>
            </a:r>
          </a:p>
          <a:p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571772"/>
            <a:ext cx="573405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VGA II: Modo Texto</a:t>
            </a:r>
            <a:br>
              <a:rPr lang="pt-BR" dirty="0"/>
            </a:br>
            <a:r>
              <a:rPr lang="pt-BR" dirty="0"/>
              <a:t>Pong Completo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No pong, a ‘raquete’ é controlada por dois botões e pode se mover para cima e para baixo, e a bola pode se mover e saltar em todas as direções.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VGA II: Modo Texto</a:t>
            </a:r>
            <a:br>
              <a:rPr lang="pt-BR" dirty="0"/>
            </a:br>
            <a:r>
              <a:rPr lang="pt-BR" dirty="0"/>
              <a:t>Pong Completo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Crie um projeto novo pong_complete_test e adicione o arquivo que descreve o circuito de teste disponível no Classroom (pong_top.vhd) o qual foi modificado para usar 12 bits de cores.  </a:t>
            </a:r>
          </a:p>
          <a:p>
            <a:r>
              <a:rPr lang="pt-BR" dirty="0"/>
              <a:t>Adicione o arquivo que implementa o timer  (pong_timer.vhd) modificado para usar o clock de 100MHz</a:t>
            </a:r>
          </a:p>
          <a:p>
            <a:r>
              <a:rPr lang="pt-BR" dirty="0"/>
              <a:t>Adicione o arquivo que implementa o contador (pong_counter.vhd)  </a:t>
            </a:r>
          </a:p>
          <a:p>
            <a:r>
              <a:rPr lang="pt-BR" dirty="0"/>
              <a:t>Adicione o arquivo que faz a geração de pixels da parte gráfica do jogo (pong_graph.vhd) que foi modificado para usar 12 bits de cor e disponibilizado no Classroom.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VGA II: Modo Texto</a:t>
            </a:r>
            <a:br>
              <a:rPr lang="pt-BR" dirty="0"/>
            </a:br>
            <a:r>
              <a:rPr lang="pt-BR" dirty="0"/>
              <a:t> Pong Completo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Adicione o arquivo (pong_text.vhd) que faz a geração de pixels da parte de texto do jogo.  O arquivo foi modificado para rgb com 12 bits e está disponível no Classroom.</a:t>
            </a:r>
          </a:p>
          <a:p>
            <a:r>
              <a:rPr lang="pt-BR" dirty="0"/>
              <a:t>Adicione o arquivo que descreve a ROM de fontes (font_rom.vhd).</a:t>
            </a:r>
          </a:p>
          <a:p>
            <a:r>
              <a:rPr lang="pt-BR" dirty="0"/>
              <a:t>Adicione uma cópia do arquivo que descreve o circuito de sincronismo de vídeo (vga_sync.vhd) modificado para usar o clock de 100MHz.</a:t>
            </a:r>
          </a:p>
        </p:txBody>
      </p:sp>
    </p:spTree>
    <p:extLst>
      <p:ext uri="{BB962C8B-B14F-4D97-AF65-F5344CB8AC3E}">
        <p14:creationId xmlns:p14="http://schemas.microsoft.com/office/powerpoint/2010/main" val="829546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VGA II: Modo Texto</a:t>
            </a:r>
            <a:br>
              <a:rPr lang="pt-BR" dirty="0"/>
            </a:br>
            <a:r>
              <a:rPr lang="pt-BR" dirty="0"/>
              <a:t> Pong Completo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sz="2800" dirty="0"/>
              <a:t>Inclua uma cópia do arquivo de </a:t>
            </a:r>
            <a:r>
              <a:rPr lang="pt-BR" sz="2800" i="1" dirty="0"/>
              <a:t>constraints</a:t>
            </a:r>
            <a:r>
              <a:rPr lang="pt-BR" sz="2800" dirty="0"/>
              <a:t> xdc geral da placa Nexys A7 (</a:t>
            </a:r>
            <a:r>
              <a:rPr lang="pt-BR" sz="2800" i="1" dirty="0"/>
              <a:t>Nexys4_DDR_chu.xdc</a:t>
            </a:r>
            <a:r>
              <a:rPr lang="pt-BR" sz="2800" dirty="0"/>
              <a:t>) disponível no diretório </a:t>
            </a:r>
            <a:r>
              <a:rPr lang="pt-BR" sz="2800" i="1" dirty="0"/>
              <a:t>chap00_constraint </a:t>
            </a:r>
            <a:r>
              <a:rPr lang="pt-BR" sz="2800" dirty="0"/>
              <a:t>e comente (colocando #) os pinos que não serão utilizados </a:t>
            </a:r>
          </a:p>
          <a:p>
            <a:pPr lvl="1"/>
            <a:r>
              <a:rPr lang="pt-BR" sz="2600" dirty="0"/>
              <a:t>Gere o arquivo de programação e configure a placa que deve ter um cabo </a:t>
            </a:r>
            <a:r>
              <a:rPr lang="pt-BR" sz="2600" i="1" dirty="0"/>
              <a:t>vga</a:t>
            </a:r>
            <a:r>
              <a:rPr lang="pt-BR" sz="2600" dirty="0"/>
              <a:t> conectando a um monitor </a:t>
            </a:r>
            <a:r>
              <a:rPr lang="pt-BR" sz="2600" i="1" dirty="0"/>
              <a:t>vga</a:t>
            </a:r>
            <a:r>
              <a:rPr lang="pt-BR" sz="2600" dirty="0"/>
              <a:t> compatível.  </a:t>
            </a:r>
          </a:p>
          <a:p>
            <a:pPr lvl="1"/>
            <a:r>
              <a:rPr lang="pt-BR" sz="2600" dirty="0"/>
              <a:t>Os botões permitem mover a barra para cima e para baixo para acertar a bolinha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7867</TotalTime>
  <Words>617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Bookman Old Style</vt:lpstr>
      <vt:lpstr>Gill Sans MT</vt:lpstr>
      <vt:lpstr>Wingdings</vt:lpstr>
      <vt:lpstr>Wingdings 3</vt:lpstr>
      <vt:lpstr>Origem</vt:lpstr>
      <vt:lpstr>ELE08572-Sistemas Digitais</vt:lpstr>
      <vt:lpstr>Projeto 32- O jogo Pong Completo</vt:lpstr>
      <vt:lpstr>Controlador VGA II: Modo Texto Pong Completo</vt:lpstr>
      <vt:lpstr>Controlador VGA II: Modo Texto Pong Completo</vt:lpstr>
      <vt:lpstr>Controlador VGA II: Modo Texto Pong Completo</vt:lpstr>
      <vt:lpstr>Controlador VGA II: Modo Texto Pong Completo</vt:lpstr>
      <vt:lpstr>Controlador VGA II: Modo Texto Pong Completo</vt:lpstr>
      <vt:lpstr>Controlador VGA II: Modo Texto  Pong Completo</vt:lpstr>
      <vt:lpstr>Controlador VGA II: Modo Texto  Pong Completo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Eliete Caldeira</cp:lastModifiedBy>
  <cp:revision>1668</cp:revision>
  <dcterms:created xsi:type="dcterms:W3CDTF">2018-02-19T15:01:38Z</dcterms:created>
  <dcterms:modified xsi:type="dcterms:W3CDTF">2022-07-25T23:51:00Z</dcterms:modified>
</cp:coreProperties>
</file>