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2" r:id="rId16"/>
    <p:sldId id="271" r:id="rId17"/>
    <p:sldId id="270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Conversor de hexadecimal para 7-segmentos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 de teste:  Usa as 8 chaves e um simples circuito de incremento de 8 bits para verificar a operação do decodificador.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Conversor de hexadecimal para 7-segmentos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diagrama do circuito de teste é mostrado abaixo.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9F4B0A-BA02-2CBD-A146-5695D44C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1" y="1747760"/>
            <a:ext cx="6408713" cy="47685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Conversor de hexadecimal para 7-segmentos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entrada </a:t>
            </a:r>
            <a:r>
              <a:rPr lang="pt-BR" i="1" dirty="0" err="1"/>
              <a:t>sw</a:t>
            </a:r>
            <a:r>
              <a:rPr lang="pt-BR" dirty="0"/>
              <a:t> corresponde às chaves de 8 </a:t>
            </a:r>
            <a:r>
              <a:rPr lang="pt-BR" i="1" dirty="0"/>
              <a:t>bits</a:t>
            </a:r>
            <a:r>
              <a:rPr lang="pt-BR" dirty="0"/>
              <a:t> da placa de prototipagem. </a:t>
            </a:r>
          </a:p>
          <a:p>
            <a:r>
              <a:rPr lang="pt-BR" dirty="0"/>
              <a:t>Elas alimentam um </a:t>
            </a:r>
            <a:r>
              <a:rPr lang="pt-BR" dirty="0" err="1"/>
              <a:t>incrementador</a:t>
            </a:r>
            <a:r>
              <a:rPr lang="pt-BR" dirty="0"/>
              <a:t> para obter </a:t>
            </a:r>
            <a:r>
              <a:rPr lang="pt-BR" i="1" dirty="0" err="1"/>
              <a:t>sw</a:t>
            </a:r>
            <a:r>
              <a:rPr lang="pt-BR" i="1" dirty="0"/>
              <a:t>+1</a:t>
            </a:r>
            <a:r>
              <a:rPr lang="pt-BR" dirty="0"/>
              <a:t>. O sinal original </a:t>
            </a:r>
            <a:r>
              <a:rPr lang="pt-BR" i="1" dirty="0" err="1"/>
              <a:t>sw</a:t>
            </a:r>
            <a:r>
              <a:rPr lang="pt-BR" dirty="0"/>
              <a:t> e o sinal incrementado são passados a quatro decodificadores de hexa para </a:t>
            </a:r>
            <a:r>
              <a:rPr lang="pt-BR" i="1" dirty="0"/>
              <a:t>displays</a:t>
            </a:r>
            <a:r>
              <a:rPr lang="pt-BR" dirty="0"/>
              <a:t> de 7 segmentos. 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Conversor de hexadecimal para 7-segmentos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código é mostrado na figura abaixo.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F2E8F9B-2FC0-9A73-FE9E-A6D8A88C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44967"/>
            <a:ext cx="6181725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Conversor de hexadecimal para 7-segmentos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1782F6-8B5F-9BEF-C1DB-BCAC4DFAD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5267325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Conversor de hexadecimal para 7-segmentos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6EFBB8-843C-1E26-A4D3-83DAA5A5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5372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42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Conversor de hexadecimal para 7-segmentos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737546E-0794-6CB0-C072-F7C4031B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77305"/>
            <a:ext cx="62007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03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Conversor de hexadecimal para 7-segmentos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Crie um novo projeto no </a:t>
            </a:r>
            <a:r>
              <a:rPr lang="pt-BR" dirty="0" err="1"/>
              <a:t>Xilinx</a:t>
            </a:r>
            <a:r>
              <a:rPr lang="pt-BR" dirty="0"/>
              <a:t> Vivado</a:t>
            </a:r>
          </a:p>
          <a:p>
            <a:r>
              <a:rPr lang="pt-BR" dirty="0"/>
              <a:t>Inclua uma cópia do arquivo com a listagem do circuito de teste (</a:t>
            </a:r>
            <a:r>
              <a:rPr lang="pt-BR" i="1" dirty="0" err="1"/>
              <a:t>hex_to_sseg_test.vhd</a:t>
            </a:r>
            <a:r>
              <a:rPr lang="pt-BR" dirty="0"/>
              <a:t>)</a:t>
            </a:r>
          </a:p>
          <a:p>
            <a:r>
              <a:rPr lang="pt-BR" dirty="0"/>
              <a:t>Inclua uma cópia do arquivo com a listagem do conversor de hexa para 7-segmentos (</a:t>
            </a:r>
            <a:r>
              <a:rPr lang="pt-BR" i="1" dirty="0" err="1"/>
              <a:t>hex_to_sseg.vhd</a:t>
            </a:r>
            <a:r>
              <a:rPr lang="pt-BR" dirty="0"/>
              <a:t>)</a:t>
            </a:r>
          </a:p>
          <a:p>
            <a:r>
              <a:rPr lang="pt-BR" dirty="0"/>
              <a:t>Inclua uma cópia do arquivo com o código do Capítulo 4 para o multiplexador entre displays (</a:t>
            </a:r>
            <a:r>
              <a:rPr lang="pt-BR" i="1" dirty="0" err="1"/>
              <a:t>disp_mux.vhd</a:t>
            </a:r>
            <a:r>
              <a:rPr lang="pt-BR" dirty="0"/>
              <a:t>)</a:t>
            </a:r>
          </a:p>
          <a:p>
            <a:r>
              <a:rPr lang="pt-BR" dirty="0"/>
              <a:t>Inclua uma cópia do arquivo de </a:t>
            </a:r>
            <a:r>
              <a:rPr lang="pt-BR" i="1" dirty="0" err="1"/>
              <a:t>constraints</a:t>
            </a:r>
            <a:r>
              <a:rPr lang="pt-BR" dirty="0"/>
              <a:t> </a:t>
            </a:r>
            <a:r>
              <a:rPr lang="pt-BR" dirty="0" err="1"/>
              <a:t>xdc</a:t>
            </a:r>
            <a:r>
              <a:rPr lang="pt-BR" dirty="0"/>
              <a:t> geral da placa </a:t>
            </a:r>
            <a:r>
              <a:rPr lang="pt-BR" dirty="0" err="1"/>
              <a:t>Nexys</a:t>
            </a:r>
            <a:r>
              <a:rPr lang="pt-BR" dirty="0"/>
              <a:t> A7 (</a:t>
            </a:r>
            <a:r>
              <a:rPr lang="pt-BR" i="1" dirty="0"/>
              <a:t>Nexys4_DDR_chu.xdc</a:t>
            </a:r>
            <a:r>
              <a:rPr lang="pt-BR" dirty="0"/>
              <a:t>) disponível no diretório </a:t>
            </a:r>
            <a:r>
              <a:rPr lang="pt-BR" i="1" dirty="0"/>
              <a:t>chap00_constraint </a:t>
            </a:r>
            <a:r>
              <a:rPr lang="pt-BR" dirty="0"/>
              <a:t>e comente (colocando #) os pinos que não serão utilizados </a:t>
            </a:r>
          </a:p>
          <a:p>
            <a:r>
              <a:rPr lang="pt-BR" dirty="0"/>
              <a:t>Gere o arquivo de programação, configure a FPGA e teste:</a:t>
            </a:r>
          </a:p>
          <a:p>
            <a:pPr lvl="1"/>
            <a:r>
              <a:rPr lang="pt-BR" dirty="0"/>
              <a:t>mudando a configuração das 8 chaves da direita na placa, muda o valor mostrado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02- Decodificador de </a:t>
            </a:r>
            <a:r>
              <a:rPr lang="en-US" dirty="0"/>
              <a:t>hexadecimal </a:t>
            </a:r>
            <a:r>
              <a:rPr lang="en-US" dirty="0" err="1"/>
              <a:t>para</a:t>
            </a:r>
            <a:r>
              <a:rPr lang="en-US" dirty="0"/>
              <a:t> 7-segmentos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3- Circuitos </a:t>
            </a:r>
            <a:r>
              <a:rPr lang="pt-BR" dirty="0" err="1"/>
              <a:t>Combinacionais</a:t>
            </a:r>
            <a:r>
              <a:rPr lang="pt-BR" dirty="0"/>
              <a:t> a Nível RTL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Conversor de hexadecimal para 7-segmentos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display de 7-segmentos consiste em 7 </a:t>
            </a:r>
            <a:r>
              <a:rPr lang="pt-BR" dirty="0" err="1"/>
              <a:t>LEDs</a:t>
            </a:r>
            <a:r>
              <a:rPr lang="pt-BR" dirty="0"/>
              <a:t> em formato de barra e um ponto decimal. </a:t>
            </a:r>
          </a:p>
          <a:p>
            <a:r>
              <a:rPr lang="pt-BR" dirty="0"/>
              <a:t>Na placa de prototipagem, os </a:t>
            </a:r>
            <a:r>
              <a:rPr lang="pt-BR" dirty="0" err="1"/>
              <a:t>LEDs</a:t>
            </a:r>
            <a:r>
              <a:rPr lang="pt-BR" dirty="0"/>
              <a:t> do display de 7 segmentos são configurados como ativos no nível lógico baixo, o que significa que um segmento é aceso se o correspondente sinal de controle for ‘0’.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Conversor de hexadecimal para 7-segmentos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74DC925-E494-E4FA-4482-24E07A14882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434307"/>
            <a:ext cx="8229600" cy="4506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Conversor de hexadecimal para 7-segmentos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decodificador de hexadecimal para 7-segmentos trata uma entrada </a:t>
            </a:r>
            <a:r>
              <a:rPr lang="pt-BR" b="1" dirty="0" err="1"/>
              <a:t>hex</a:t>
            </a:r>
            <a:r>
              <a:rPr lang="pt-BR" dirty="0"/>
              <a:t> de 4 </a:t>
            </a:r>
            <a:r>
              <a:rPr lang="pt-BR" i="1" dirty="0"/>
              <a:t>bits</a:t>
            </a:r>
            <a:r>
              <a:rPr lang="pt-BR" dirty="0"/>
              <a:t> como um dígito hexadecimal e gera os padrões apropriados com os </a:t>
            </a:r>
            <a:r>
              <a:rPr lang="pt-BR" dirty="0" err="1"/>
              <a:t>LEDs</a:t>
            </a:r>
            <a:endParaRPr lang="pt-BR" dirty="0"/>
          </a:p>
          <a:p>
            <a:r>
              <a:rPr lang="pt-BR" dirty="0"/>
              <a:t>Para completar a descrição, assuma que há um </a:t>
            </a:r>
            <a:r>
              <a:rPr lang="pt-BR" i="1" dirty="0"/>
              <a:t>bit</a:t>
            </a:r>
            <a:r>
              <a:rPr lang="pt-BR" dirty="0"/>
              <a:t> de entrada </a:t>
            </a:r>
            <a:r>
              <a:rPr lang="pt-BR" b="1" dirty="0" err="1"/>
              <a:t>dp</a:t>
            </a:r>
            <a:r>
              <a:rPr lang="pt-BR" dirty="0"/>
              <a:t> que é conectado diretamente ao LED do ponto decimal</a:t>
            </a:r>
          </a:p>
          <a:p>
            <a:r>
              <a:rPr lang="pt-BR" dirty="0"/>
              <a:t>Os sinais de controle dos LEDs (</a:t>
            </a:r>
            <a:r>
              <a:rPr lang="pt-BR" b="1" dirty="0" err="1"/>
              <a:t>dp</a:t>
            </a:r>
            <a:r>
              <a:rPr lang="pt-BR" dirty="0"/>
              <a:t>, </a:t>
            </a:r>
            <a:r>
              <a:rPr lang="en-US" b="1" dirty="0"/>
              <a:t>g</a:t>
            </a:r>
            <a:r>
              <a:rPr lang="en-US" dirty="0"/>
              <a:t>, </a:t>
            </a:r>
            <a:r>
              <a:rPr lang="en-US" b="1" dirty="0"/>
              <a:t>f</a:t>
            </a:r>
            <a:r>
              <a:rPr lang="en-US" dirty="0"/>
              <a:t>, 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en-US" b="1" dirty="0"/>
              <a:t>d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 e </a:t>
            </a:r>
            <a:r>
              <a:rPr lang="en-US" b="1" dirty="0"/>
              <a:t>a</a:t>
            </a:r>
            <a:r>
              <a:rPr lang="en-US" dirty="0"/>
              <a:t>)</a:t>
            </a:r>
            <a:r>
              <a:rPr lang="pt-BR" dirty="0"/>
              <a:t> são agrupados como um sinal de 8 </a:t>
            </a:r>
            <a:r>
              <a:rPr lang="pt-BR" i="1" dirty="0"/>
              <a:t>bits</a:t>
            </a:r>
            <a:r>
              <a:rPr lang="pt-BR" dirty="0"/>
              <a:t>,  </a:t>
            </a:r>
            <a:r>
              <a:rPr lang="pt-BR" b="1" dirty="0" err="1"/>
              <a:t>sseg</a:t>
            </a:r>
            <a:r>
              <a:rPr lang="pt-BR" b="1" dirty="0"/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Conversor de hexadecimal para 7-segmentos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código é mostrado na listagem abaixo.  Ele usa um comando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select</a:t>
            </a:r>
            <a:r>
              <a:rPr lang="pt-BR" i="1" dirty="0"/>
              <a:t> </a:t>
            </a:r>
            <a:r>
              <a:rPr lang="pt-BR" dirty="0"/>
              <a:t>para listar todos os padrões desejados dos 7 </a:t>
            </a:r>
            <a:r>
              <a:rPr lang="pt-BR" i="1" dirty="0"/>
              <a:t>bits</a:t>
            </a:r>
            <a:r>
              <a:rPr lang="pt-BR" dirty="0"/>
              <a:t> LSB do sinal</a:t>
            </a:r>
            <a:r>
              <a:rPr lang="pt-BR" b="1" dirty="0"/>
              <a:t> </a:t>
            </a:r>
            <a:r>
              <a:rPr lang="pt-BR" b="1" dirty="0" err="1"/>
              <a:t>sseg</a:t>
            </a:r>
            <a:r>
              <a:rPr lang="pt-BR" b="1" dirty="0"/>
              <a:t>.</a:t>
            </a:r>
          </a:p>
          <a:p>
            <a:r>
              <a:rPr lang="pt-BR" dirty="0"/>
              <a:t>O bit MSB é conectado ao sinal </a:t>
            </a:r>
            <a:r>
              <a:rPr lang="pt-BR" b="1" dirty="0" err="1"/>
              <a:t>dp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BE1A83-0795-A84E-89AD-2C60C8C88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3284984"/>
            <a:ext cx="7762875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Conversor de hexadecimal para 7-segmentos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CF5020A-52E2-753D-E589-014F98533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19200"/>
            <a:ext cx="4657725" cy="5229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Conversor de hexadecimal para 7-segmentos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138494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Há oito </a:t>
            </a:r>
            <a:r>
              <a:rPr lang="pt-BR" i="1" dirty="0"/>
              <a:t>displays</a:t>
            </a:r>
            <a:r>
              <a:rPr lang="pt-BR" dirty="0"/>
              <a:t> de 7-segmentos na placa de prototipagem mas vamos trabalhar apenas com quatro. </a:t>
            </a:r>
          </a:p>
          <a:p>
            <a:r>
              <a:rPr lang="pt-BR" dirty="0"/>
              <a:t>Para economizar pinos do </a:t>
            </a:r>
            <a:r>
              <a:rPr lang="pt-BR" i="1" dirty="0"/>
              <a:t>chip</a:t>
            </a:r>
            <a:r>
              <a:rPr lang="pt-BR" dirty="0"/>
              <a:t> FPGA, um esquema de multiplexação deve ser usado.  O diagrama de blocos do módulo de </a:t>
            </a:r>
            <a:r>
              <a:rPr lang="pt-BR" dirty="0" err="1"/>
              <a:t>multiplexação</a:t>
            </a:r>
            <a:r>
              <a:rPr lang="pt-BR" dirty="0"/>
              <a:t> no tempo, </a:t>
            </a:r>
            <a:r>
              <a:rPr lang="pt-BR" i="1" dirty="0" err="1"/>
              <a:t>disp_mux</a:t>
            </a:r>
            <a:r>
              <a:rPr lang="pt-BR" dirty="0"/>
              <a:t>, é mostrado na figura abaixo. </a:t>
            </a:r>
          </a:p>
          <a:p>
            <a:r>
              <a:rPr lang="pt-BR" dirty="0"/>
              <a:t>As entradas são</a:t>
            </a:r>
            <a:r>
              <a:rPr lang="pt-BR" b="1" dirty="0"/>
              <a:t> in0, in1, in2, e in3, </a:t>
            </a:r>
            <a:r>
              <a:rPr lang="pt-BR" dirty="0"/>
              <a:t>que correspondem aos quatro displays de 7 segmentos com 8 </a:t>
            </a:r>
            <a:r>
              <a:rPr lang="pt-BR" i="1" dirty="0"/>
              <a:t>bits</a:t>
            </a:r>
            <a:r>
              <a:rPr lang="pt-BR" dirty="0"/>
              <a:t>, e as saídas são </a:t>
            </a:r>
            <a:r>
              <a:rPr lang="pt-BR" b="1" dirty="0" err="1"/>
              <a:t>an</a:t>
            </a:r>
            <a:r>
              <a:rPr lang="pt-BR" b="1" dirty="0"/>
              <a:t>,</a:t>
            </a:r>
            <a:r>
              <a:rPr lang="pt-BR" dirty="0"/>
              <a:t> que é um sinal de 4 </a:t>
            </a:r>
            <a:r>
              <a:rPr lang="pt-BR" i="1" dirty="0"/>
              <a:t>bits</a:t>
            </a:r>
            <a:r>
              <a:rPr lang="pt-BR" dirty="0"/>
              <a:t> que habilita cada </a:t>
            </a:r>
            <a:r>
              <a:rPr lang="pt-BR" i="1" dirty="0"/>
              <a:t>display</a:t>
            </a:r>
            <a:r>
              <a:rPr lang="pt-BR" dirty="0"/>
              <a:t> individualmente, e </a:t>
            </a:r>
            <a:r>
              <a:rPr lang="pt-BR" b="1" dirty="0" err="1"/>
              <a:t>sseg</a:t>
            </a:r>
            <a:r>
              <a:rPr lang="pt-BR" b="1" dirty="0"/>
              <a:t> </a:t>
            </a:r>
            <a:r>
              <a:rPr lang="pt-BR" dirty="0"/>
              <a:t>que é o sinal de controle compartilhado entre os quatro </a:t>
            </a:r>
            <a:r>
              <a:rPr lang="pt-BR" i="1" dirty="0"/>
              <a:t>displays</a:t>
            </a:r>
            <a:r>
              <a:rPr lang="pt-BR" dirty="0"/>
              <a:t> para controlar os 8 </a:t>
            </a:r>
            <a:r>
              <a:rPr lang="pt-BR" dirty="0" err="1"/>
              <a:t>LEDs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581304-91C7-E60F-6379-A28158D2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933056"/>
            <a:ext cx="519112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Conversor de hexadecimal para 7-segmentos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circuito gera um sinal de habilitação adequadamente temporizado e </a:t>
            </a:r>
            <a:r>
              <a:rPr lang="pt-BR" dirty="0" err="1"/>
              <a:t>roteia</a:t>
            </a:r>
            <a:r>
              <a:rPr lang="pt-BR" dirty="0"/>
              <a:t> os quadro padrões até a saída de maneira alternada. </a:t>
            </a:r>
          </a:p>
          <a:p>
            <a:r>
              <a:rPr lang="pt-BR" dirty="0"/>
              <a:t>O projeto deste módulo será discutido no Capítulo 4. Por hora, vamos tratar como uma caixa-preta e instanciar no código para testar o conversor de hexadecimal para 7 segmentos.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1378</TotalTime>
  <Words>667</Words>
  <Application>Microsoft Office PowerPoint</Application>
  <PresentationFormat>Apresentação na tela (4:3)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Bookman Old Style</vt:lpstr>
      <vt:lpstr>Gill Sans MT</vt:lpstr>
      <vt:lpstr>Wingdings</vt:lpstr>
      <vt:lpstr>Wingdings 3</vt:lpstr>
      <vt:lpstr>Origem</vt:lpstr>
      <vt:lpstr>ELE08572-Sistemas Digitais</vt:lpstr>
      <vt:lpstr>Projeto 02- Decodificador de hexadecimal para 7-segmentos</vt:lpstr>
      <vt:lpstr>Conversor de hexadecimal para 7-segmentos</vt:lpstr>
      <vt:lpstr>Conversor de hexadecimal para 7-segmentos</vt:lpstr>
      <vt:lpstr>Conversor de hexadecimal para 7-segmentos</vt:lpstr>
      <vt:lpstr>Conversor de hexadecimal para 7-segmentos</vt:lpstr>
      <vt:lpstr>Conversor de hexadecimal para 7-segmentos</vt:lpstr>
      <vt:lpstr>Conversor de hexadecimal para 7-segmentos</vt:lpstr>
      <vt:lpstr>Conversor de hexadecimal para 7-segmentos</vt:lpstr>
      <vt:lpstr>Conversor de hexadecimal para 7-segmentos</vt:lpstr>
      <vt:lpstr>Conversor de hexadecimal para 7-segmentos</vt:lpstr>
      <vt:lpstr>Conversor de hexadecimal para 7-segmentos</vt:lpstr>
      <vt:lpstr>Conversor de hexadecimal para 7-segmentos</vt:lpstr>
      <vt:lpstr>Conversor de hexadecimal para 7-segmentos</vt:lpstr>
      <vt:lpstr>Conversor de hexadecimal para 7-segmentos</vt:lpstr>
      <vt:lpstr>Conversor de hexadecimal para 7-segmentos</vt:lpstr>
      <vt:lpstr>Conversor de hexadecimal para 7-segmentos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203</cp:revision>
  <dcterms:created xsi:type="dcterms:W3CDTF">2018-02-19T15:01:38Z</dcterms:created>
  <dcterms:modified xsi:type="dcterms:W3CDTF">2022-05-12T23:46:09Z</dcterms:modified>
</cp:coreProperties>
</file>