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8" r:id="rId3"/>
    <p:sldId id="257" r:id="rId4"/>
    <p:sldId id="281" r:id="rId5"/>
    <p:sldId id="282" r:id="rId6"/>
    <p:sldId id="284" r:id="rId7"/>
    <p:sldId id="283" r:id="rId8"/>
    <p:sldId id="286" r:id="rId9"/>
    <p:sldId id="285" r:id="rId10"/>
    <p:sldId id="287" r:id="rId11"/>
    <p:sldId id="28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1C4D2-E407-4B20-B914-F91C990AD65A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B491-EBAA-4A6C-9130-DE4E98B27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9B491-EBAA-4A6C-9130-DE4E98B27940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9B491-EBAA-4A6C-9130-DE4E98B27940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9B491-EBAA-4A6C-9130-DE4E98B27940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9B491-EBAA-4A6C-9130-DE4E98B27940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50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12/05/2022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Deslocador (</a:t>
            </a:r>
            <a:r>
              <a:rPr lang="pt-BR" i="1" dirty="0" err="1"/>
              <a:t>Barrel-shifter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novo projeto no </a:t>
            </a:r>
            <a:r>
              <a:rPr lang="pt-BR" dirty="0" err="1"/>
              <a:t>Xilinx</a:t>
            </a:r>
            <a:r>
              <a:rPr lang="pt-BR" dirty="0"/>
              <a:t> Vivado</a:t>
            </a:r>
          </a:p>
          <a:p>
            <a:r>
              <a:rPr lang="pt-BR" dirty="0"/>
              <a:t>Inclua uma cópia do arquivo com a listagem do circuito de teste (</a:t>
            </a:r>
            <a:r>
              <a:rPr lang="pt-BR" i="1" dirty="0" err="1"/>
              <a:t>shifter_test.vhd</a:t>
            </a:r>
            <a:r>
              <a:rPr lang="pt-BR" dirty="0"/>
              <a:t>)</a:t>
            </a:r>
          </a:p>
          <a:p>
            <a:r>
              <a:rPr lang="pt-BR" dirty="0"/>
              <a:t>Inclua uma cópia do arquivo com a listagem do deslocador (</a:t>
            </a:r>
            <a:r>
              <a:rPr lang="pt-BR" i="1" dirty="0" err="1"/>
              <a:t>barrel_shifter_all.vhd</a:t>
            </a:r>
            <a:r>
              <a:rPr lang="pt-BR" dirty="0"/>
              <a:t>)</a:t>
            </a:r>
          </a:p>
          <a:p>
            <a:r>
              <a:rPr lang="pt-BR" dirty="0"/>
              <a:t>Inclua uma cópia do arquivo de </a:t>
            </a:r>
            <a:r>
              <a:rPr lang="pt-BR" i="1" dirty="0" err="1"/>
              <a:t>constraints</a:t>
            </a:r>
            <a:r>
              <a:rPr lang="pt-BR" dirty="0"/>
              <a:t> </a:t>
            </a:r>
            <a:r>
              <a:rPr lang="pt-BR" dirty="0" err="1"/>
              <a:t>xdc</a:t>
            </a:r>
            <a:r>
              <a:rPr lang="pt-BR" dirty="0"/>
              <a:t> geral da placa </a:t>
            </a:r>
            <a:r>
              <a:rPr lang="pt-BR" dirty="0" err="1"/>
              <a:t>Nexys</a:t>
            </a:r>
            <a:r>
              <a:rPr lang="pt-BR" dirty="0"/>
              <a:t> A7 (</a:t>
            </a:r>
            <a:r>
              <a:rPr lang="pt-BR" i="1" dirty="0"/>
              <a:t>Nexys4_DDR_chu.xdc</a:t>
            </a:r>
            <a:r>
              <a:rPr lang="pt-BR" dirty="0"/>
              <a:t>) disponível no diretório </a:t>
            </a:r>
            <a:r>
              <a:rPr lang="pt-BR" i="1" dirty="0"/>
              <a:t>chap00_constraint </a:t>
            </a:r>
            <a:r>
              <a:rPr lang="pt-BR" dirty="0"/>
              <a:t>e comente (colocando #) os pinos que não serão utilizados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Deslocador (</a:t>
            </a:r>
            <a:r>
              <a:rPr lang="pt-BR" i="1" dirty="0" err="1"/>
              <a:t>Barrel-shifter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Gere o arquivo de programação, configure a FPGA e teste o circuito </a:t>
            </a:r>
          </a:p>
          <a:p>
            <a:pPr lvl="1"/>
            <a:r>
              <a:rPr lang="pt-BR" dirty="0"/>
              <a:t>Mudando a configuração de chaves no circuito muda o vetor a ser deslocado </a:t>
            </a:r>
          </a:p>
          <a:p>
            <a:pPr lvl="1"/>
            <a:r>
              <a:rPr lang="pt-BR" dirty="0"/>
              <a:t>Pressionando os botões </a:t>
            </a:r>
            <a:r>
              <a:rPr lang="pt-BR" b="1" dirty="0" err="1"/>
              <a:t>btn</a:t>
            </a:r>
            <a:r>
              <a:rPr lang="pt-BR" i="1" dirty="0"/>
              <a:t>(2</a:t>
            </a:r>
            <a:r>
              <a:rPr lang="pt-BR" dirty="0"/>
              <a:t> </a:t>
            </a:r>
            <a:r>
              <a:rPr lang="pt-BR" dirty="0" err="1"/>
              <a:t>downto</a:t>
            </a:r>
            <a:r>
              <a:rPr lang="pt-BR" dirty="0"/>
              <a:t> 0) muda a quantidade a rotacionar à direita (</a:t>
            </a:r>
            <a:r>
              <a:rPr lang="pt-BR" b="1" dirty="0" err="1"/>
              <a:t>amt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Lembre-se: </a:t>
            </a:r>
            <a:r>
              <a:rPr lang="pt-BR" b="1" dirty="0" err="1"/>
              <a:t>btn</a:t>
            </a:r>
            <a:r>
              <a:rPr lang="pt-BR" dirty="0"/>
              <a:t>(0) é </a:t>
            </a:r>
            <a:r>
              <a:rPr lang="pt-BR" b="1" dirty="0" err="1"/>
              <a:t>btnu</a:t>
            </a:r>
            <a:r>
              <a:rPr lang="pt-BR" dirty="0"/>
              <a:t> (</a:t>
            </a:r>
            <a:r>
              <a:rPr lang="pt-BR" i="1" dirty="0" err="1"/>
              <a:t>up</a:t>
            </a:r>
            <a:r>
              <a:rPr lang="pt-BR" dirty="0"/>
              <a:t> - superior) e a contagem cresce em sentido horário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897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04- Deslocador </a:t>
            </a:r>
            <a:br>
              <a:rPr lang="pt-BR" dirty="0"/>
            </a:br>
            <a:r>
              <a:rPr lang="pt-BR" dirty="0"/>
              <a:t>(</a:t>
            </a:r>
            <a:r>
              <a:rPr lang="pt-BR" i="1" dirty="0" err="1"/>
              <a:t>Barrel-shifter</a:t>
            </a:r>
            <a:r>
              <a:rPr lang="pt-BR" dirty="0"/>
              <a:t>) 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3- Circuitos </a:t>
            </a:r>
            <a:r>
              <a:rPr lang="pt-BR" dirty="0" err="1"/>
              <a:t>Combinacionais</a:t>
            </a:r>
            <a:r>
              <a:rPr lang="pt-BR" dirty="0"/>
              <a:t> a Nível RTL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Deslocador (</a:t>
            </a:r>
            <a:r>
              <a:rPr lang="pt-BR" i="1" dirty="0" err="1"/>
              <a:t>Barrel-shifter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Embora VHDL tenha construções internas de funções de deslocamento, elas algumas vezes não podem ser sintetizadas automaticamente.</a:t>
            </a:r>
          </a:p>
          <a:p>
            <a:r>
              <a:rPr lang="pt-BR" dirty="0"/>
              <a:t>Neste projeto, é implementado um deslocador que realiza a operação </a:t>
            </a:r>
            <a:r>
              <a:rPr lang="pt-BR" i="1" dirty="0" err="1"/>
              <a:t>rotate</a:t>
            </a:r>
            <a:r>
              <a:rPr lang="pt-BR" i="1" dirty="0"/>
              <a:t> </a:t>
            </a:r>
            <a:r>
              <a:rPr lang="pt-BR" i="1" dirty="0" err="1"/>
              <a:t>right</a:t>
            </a:r>
            <a:r>
              <a:rPr lang="pt-BR" dirty="0"/>
              <a:t> em um número de 8 </a:t>
            </a:r>
            <a:r>
              <a:rPr lang="pt-BR" i="1" dirty="0"/>
              <a:t>bits</a:t>
            </a:r>
            <a:r>
              <a:rPr lang="pt-BR" dirty="0"/>
              <a:t>. </a:t>
            </a:r>
          </a:p>
          <a:p>
            <a:r>
              <a:rPr lang="pt-BR" dirty="0"/>
              <a:t>O circuito tem uma entrada </a:t>
            </a:r>
            <a:r>
              <a:rPr lang="pt-BR" b="1" dirty="0"/>
              <a:t>a</a:t>
            </a:r>
            <a:r>
              <a:rPr lang="pt-BR" dirty="0"/>
              <a:t> de 8 </a:t>
            </a:r>
            <a:r>
              <a:rPr lang="pt-BR" i="1" dirty="0"/>
              <a:t>bits</a:t>
            </a:r>
            <a:r>
              <a:rPr lang="pt-BR" dirty="0"/>
              <a:t> e um sinal de controle </a:t>
            </a:r>
            <a:r>
              <a:rPr lang="pt-BR" b="1" dirty="0" err="1"/>
              <a:t>amt</a:t>
            </a:r>
            <a:r>
              <a:rPr lang="pt-BR" dirty="0"/>
              <a:t> (</a:t>
            </a:r>
            <a:r>
              <a:rPr lang="pt-BR" i="1" dirty="0" err="1"/>
              <a:t>amount</a:t>
            </a:r>
            <a:r>
              <a:rPr lang="pt-BR" dirty="0"/>
              <a:t>) de 3 bits que especifica a quantidade de </a:t>
            </a:r>
            <a:r>
              <a:rPr lang="pt-BR" i="1" dirty="0"/>
              <a:t>bits</a:t>
            </a:r>
            <a:r>
              <a:rPr lang="pt-BR" dirty="0"/>
              <a:t> para </a:t>
            </a:r>
            <a:r>
              <a:rPr lang="pt-BR" dirty="0" err="1"/>
              <a:t>rotacionar</a:t>
            </a:r>
            <a:r>
              <a:rPr lang="pt-BR" dirty="0"/>
              <a:t>.</a:t>
            </a:r>
          </a:p>
          <a:p>
            <a:r>
              <a:rPr lang="pt-BR" dirty="0"/>
              <a:t>O primeiro projeto usa um comando de atribuição condicional para listar exaustivamente todas as quantidades </a:t>
            </a:r>
            <a:r>
              <a:rPr lang="pt-BR" b="1" dirty="0" err="1"/>
              <a:t>amt</a:t>
            </a:r>
            <a:r>
              <a:rPr lang="pt-BR" dirty="0"/>
              <a:t> e os correspondentes resultados de rotação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Deslocador (</a:t>
            </a:r>
            <a:r>
              <a:rPr lang="pt-BR" i="1" dirty="0" err="1"/>
              <a:t>Barrel-shifter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é mostrado abaixo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1FEC87-E7D7-64FF-5017-C05CEA1D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2224087"/>
            <a:ext cx="766762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Deslocador (</a:t>
            </a:r>
            <a:r>
              <a:rPr lang="pt-BR" i="1" dirty="0" err="1"/>
              <a:t>Barrel-shifter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ADC4B2-BC24-35A2-192E-E2933AF7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62484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Deslocador (</a:t>
            </a:r>
            <a:r>
              <a:rPr lang="pt-BR" i="1" dirty="0" err="1"/>
              <a:t>Barrel-shifter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 código é direto, mas pode se tornar um pouco confuso à medida que o número de </a:t>
            </a:r>
            <a:r>
              <a:rPr lang="pt-BR" i="1" dirty="0"/>
              <a:t>bits</a:t>
            </a:r>
            <a:r>
              <a:rPr lang="pt-BR" dirty="0"/>
              <a:t> da entrada aumenta. </a:t>
            </a:r>
          </a:p>
          <a:p>
            <a:r>
              <a:rPr lang="pt-BR" dirty="0"/>
              <a:t>Além disto, um número grande de escolhas (</a:t>
            </a:r>
            <a:r>
              <a:rPr lang="pt-BR" b="1" dirty="0" err="1"/>
              <a:t>amt</a:t>
            </a:r>
            <a:r>
              <a:rPr lang="pt-BR" dirty="0"/>
              <a:t>) implica em um multiplexador mais largo, o que torna a síntese mais difícil e leva a grandes </a:t>
            </a:r>
            <a:r>
              <a:rPr lang="pt-BR" i="1" dirty="0" err="1"/>
              <a:t>delays</a:t>
            </a:r>
            <a:r>
              <a:rPr lang="pt-BR" dirty="0"/>
              <a:t> de propagação. </a:t>
            </a:r>
          </a:p>
          <a:p>
            <a:r>
              <a:rPr lang="pt-BR" dirty="0"/>
              <a:t>Pode-se construir o mesmo circuito em estágios onde no </a:t>
            </a:r>
            <a:r>
              <a:rPr lang="pt-BR" dirty="0" err="1"/>
              <a:t>n-ésimo</a:t>
            </a:r>
            <a:r>
              <a:rPr lang="pt-BR" dirty="0"/>
              <a:t> estágio o sinal de entrada é passado diretamente a saída ou </a:t>
            </a:r>
            <a:r>
              <a:rPr lang="pt-BR" dirty="0" err="1"/>
              <a:t>rotacionado</a:t>
            </a:r>
            <a:r>
              <a:rPr lang="pt-BR" dirty="0"/>
              <a:t> de 2</a:t>
            </a:r>
            <a:r>
              <a:rPr lang="pt-BR" baseline="30000" dirty="0"/>
              <a:t>n</a:t>
            </a:r>
            <a:r>
              <a:rPr lang="pt-BR" dirty="0"/>
              <a:t> posições. </a:t>
            </a:r>
          </a:p>
          <a:p>
            <a:r>
              <a:rPr lang="pt-BR" dirty="0"/>
              <a:t>O </a:t>
            </a:r>
            <a:r>
              <a:rPr lang="pt-BR" dirty="0" err="1"/>
              <a:t>n-ésimo</a:t>
            </a:r>
            <a:r>
              <a:rPr lang="pt-BR" dirty="0"/>
              <a:t> estágio é controlado pelo </a:t>
            </a:r>
            <a:r>
              <a:rPr lang="pt-BR" dirty="0" err="1"/>
              <a:t>n-ésimo</a:t>
            </a:r>
            <a:r>
              <a:rPr lang="pt-BR" dirty="0"/>
              <a:t> bit de </a:t>
            </a:r>
            <a:r>
              <a:rPr lang="pt-BR" b="1" dirty="0" err="1"/>
              <a:t>amt</a:t>
            </a:r>
            <a:endParaRPr lang="pt-BR" b="1" dirty="0"/>
          </a:p>
          <a:p>
            <a:r>
              <a:rPr lang="pt-BR" dirty="0"/>
              <a:t>Assuma que os 3 </a:t>
            </a:r>
            <a:r>
              <a:rPr lang="pt-BR" i="1" dirty="0"/>
              <a:t>bits</a:t>
            </a:r>
            <a:r>
              <a:rPr lang="pt-BR" dirty="0"/>
              <a:t> de </a:t>
            </a:r>
            <a:r>
              <a:rPr lang="pt-BR" b="1" dirty="0" err="1"/>
              <a:t>amt</a:t>
            </a:r>
            <a:r>
              <a:rPr lang="pt-BR" dirty="0"/>
              <a:t> são</a:t>
            </a:r>
            <a:r>
              <a:rPr lang="pt-BR" b="1" dirty="0"/>
              <a:t> m</a:t>
            </a:r>
            <a:r>
              <a:rPr lang="pt-BR" b="1" baseline="-25000" dirty="0"/>
              <a:t>2</a:t>
            </a:r>
            <a:r>
              <a:rPr lang="pt-BR" b="1" dirty="0"/>
              <a:t>m</a:t>
            </a:r>
            <a:r>
              <a:rPr lang="pt-BR" b="1" baseline="-25000" dirty="0"/>
              <a:t>1</a:t>
            </a:r>
            <a:r>
              <a:rPr lang="pt-BR" b="1" dirty="0"/>
              <a:t>m</a:t>
            </a:r>
            <a:r>
              <a:rPr lang="pt-BR" b="1" baseline="-25000" dirty="0"/>
              <a:t>0</a:t>
            </a:r>
            <a:r>
              <a:rPr lang="pt-BR" b="1" dirty="0"/>
              <a:t>. </a:t>
            </a:r>
            <a:r>
              <a:rPr lang="pt-BR" dirty="0"/>
              <a:t> A quantidade total </a:t>
            </a:r>
            <a:r>
              <a:rPr lang="pt-BR" dirty="0" err="1"/>
              <a:t>rotacionada</a:t>
            </a:r>
            <a:r>
              <a:rPr lang="pt-BR" dirty="0"/>
              <a:t> após os três estágios será</a:t>
            </a:r>
            <a:r>
              <a:rPr lang="pt-BR" b="1" dirty="0"/>
              <a:t> m</a:t>
            </a:r>
            <a:r>
              <a:rPr lang="pt-BR" b="1" baseline="-25000" dirty="0"/>
              <a:t>2</a:t>
            </a:r>
            <a:r>
              <a:rPr lang="pt-BR" b="1" dirty="0"/>
              <a:t>.2</a:t>
            </a:r>
            <a:r>
              <a:rPr lang="pt-BR" b="1" baseline="30000" dirty="0"/>
              <a:t>2</a:t>
            </a:r>
            <a:r>
              <a:rPr lang="pt-BR" b="1" dirty="0"/>
              <a:t> + m</a:t>
            </a:r>
            <a:r>
              <a:rPr lang="pt-BR" b="1" baseline="-25000" dirty="0"/>
              <a:t>1</a:t>
            </a:r>
            <a:r>
              <a:rPr lang="pt-BR" b="1" dirty="0"/>
              <a:t>2</a:t>
            </a:r>
            <a:r>
              <a:rPr lang="pt-BR" b="1" baseline="30000" dirty="0"/>
              <a:t>1</a:t>
            </a:r>
            <a:r>
              <a:rPr lang="pt-BR" b="1" dirty="0"/>
              <a:t> + m</a:t>
            </a:r>
            <a:r>
              <a:rPr lang="pt-BR" b="1" baseline="-25000" dirty="0"/>
              <a:t>0</a:t>
            </a:r>
            <a:r>
              <a:rPr lang="pt-BR" b="1" dirty="0"/>
              <a:t>2</a:t>
            </a:r>
            <a:r>
              <a:rPr lang="pt-BR" b="1" baseline="30000" dirty="0"/>
              <a:t>0</a:t>
            </a:r>
            <a:r>
              <a:rPr lang="pt-BR" dirty="0"/>
              <a:t>, que é a quantidade desejada de rotação.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Deslocador (</a:t>
            </a:r>
            <a:r>
              <a:rPr lang="pt-BR" i="1" dirty="0" err="1"/>
              <a:t>Barrel-shifter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para este esquema é mostrado abaixo.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4AAEB-997B-DABF-7743-F8AF71570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32" y="2057400"/>
            <a:ext cx="78105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Deslocador (</a:t>
            </a:r>
            <a:r>
              <a:rPr lang="pt-BR" i="1" dirty="0" err="1"/>
              <a:t>Barrel-shifter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teste:</a:t>
            </a:r>
          </a:p>
          <a:p>
            <a:r>
              <a:rPr lang="pt-BR" dirty="0"/>
              <a:t>Para testar o circuito, pode-se usar as 8 chaves para o sinal </a:t>
            </a:r>
            <a:r>
              <a:rPr lang="pt-BR" b="1" dirty="0"/>
              <a:t>a</a:t>
            </a:r>
            <a:r>
              <a:rPr lang="pt-BR" dirty="0"/>
              <a:t>, três botões (</a:t>
            </a:r>
            <a:r>
              <a:rPr lang="pt-BR" i="1" dirty="0" err="1"/>
              <a:t>pushbutton</a:t>
            </a:r>
            <a:r>
              <a:rPr lang="pt-BR" dirty="0"/>
              <a:t>) para o sinal </a:t>
            </a:r>
            <a:r>
              <a:rPr lang="pt-BR" b="1" dirty="0" err="1"/>
              <a:t>amt</a:t>
            </a:r>
            <a:r>
              <a:rPr lang="pt-BR" dirty="0"/>
              <a:t> e os 8 </a:t>
            </a:r>
            <a:r>
              <a:rPr lang="pt-BR" dirty="0" err="1"/>
              <a:t>LEDs</a:t>
            </a:r>
            <a:r>
              <a:rPr lang="pt-BR" dirty="0"/>
              <a:t> para a saída</a:t>
            </a:r>
          </a:p>
          <a:p>
            <a:r>
              <a:rPr lang="pt-BR" dirty="0"/>
              <a:t>Em vez de derivar um novo arquivo </a:t>
            </a:r>
            <a:r>
              <a:rPr lang="pt-BR" dirty="0" err="1"/>
              <a:t>ucf</a:t>
            </a:r>
            <a:r>
              <a:rPr lang="pt-BR" dirty="0"/>
              <a:t>, pode-se criar uma novo arquivo HDL que encapsula o circuito deslocador (</a:t>
            </a:r>
            <a:r>
              <a:rPr lang="pt-BR" i="1" dirty="0" err="1"/>
              <a:t>barrel-shifter</a:t>
            </a:r>
            <a:r>
              <a:rPr lang="pt-BR" dirty="0"/>
              <a:t>) e mapeia seus sinais aos sinais da placa de prototipagem.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Deslocador (</a:t>
            </a:r>
            <a:r>
              <a:rPr lang="pt-BR" i="1" dirty="0" err="1"/>
              <a:t>Barrel-shifter</a:t>
            </a:r>
            <a:r>
              <a:rPr lang="pt-BR" dirty="0"/>
              <a:t>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do circuito de teste está abaixo.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34E294B-772D-8DBC-5B55-5A3D4BAE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00808"/>
            <a:ext cx="7124700" cy="48863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1474</TotalTime>
  <Words>517</Words>
  <Application>Microsoft Office PowerPoint</Application>
  <PresentationFormat>Apresentação na tela (4:3)</PresentationFormat>
  <Paragraphs>40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Bookman Old Style</vt:lpstr>
      <vt:lpstr>Calibri</vt:lpstr>
      <vt:lpstr>Gill Sans MT</vt:lpstr>
      <vt:lpstr>Wingdings</vt:lpstr>
      <vt:lpstr>Wingdings 3</vt:lpstr>
      <vt:lpstr>Origem</vt:lpstr>
      <vt:lpstr>ELE08572-Sistemas Digitais</vt:lpstr>
      <vt:lpstr>Projeto 04- Deslocador  (Barrel-shifter) </vt:lpstr>
      <vt:lpstr>Deslocador (Barrel-shifter) </vt:lpstr>
      <vt:lpstr>Deslocador (Barrel-shifter) </vt:lpstr>
      <vt:lpstr>Deslocador (Barrel-shifter) </vt:lpstr>
      <vt:lpstr>Deslocador (Barrel-shifter) </vt:lpstr>
      <vt:lpstr>Deslocador (Barrel-shifter) </vt:lpstr>
      <vt:lpstr>Deslocador (Barrel-shifter) </vt:lpstr>
      <vt:lpstr>Deslocador (Barrel-shifter) </vt:lpstr>
      <vt:lpstr>Deslocador (Barrel-shifter) </vt:lpstr>
      <vt:lpstr>Deslocador (Barrel-shifter)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219</cp:revision>
  <dcterms:created xsi:type="dcterms:W3CDTF">2018-02-19T15:01:38Z</dcterms:created>
  <dcterms:modified xsi:type="dcterms:W3CDTF">2022-05-12T23:46:29Z</dcterms:modified>
</cp:coreProperties>
</file>