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ddb51b24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fddb51b24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ddb51b24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ddb51b24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ddb51b24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ddb51b24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db51b24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db51b24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ddb51b24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fddb51b24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ddb51b2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fddb51b2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db51b24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db51b24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ddb51b2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ddb51b2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ddb51b24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fddb51b24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db51b24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db51b24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ddb51b24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ddb51b24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ddb51b24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ddb51b24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200" y="0"/>
            <a:ext cx="9190200" cy="60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5298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Alex, Dionatas, Gabriel e Gabrielly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608" y="0"/>
            <a:ext cx="80047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300" y="391100"/>
            <a:ext cx="7131650" cy="455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200" y="90800"/>
            <a:ext cx="755876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450" y="152400"/>
            <a:ext cx="38840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800" y="132550"/>
            <a:ext cx="7632150" cy="487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017350" y="854675"/>
            <a:ext cx="443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350" y="1122375"/>
            <a:ext cx="566737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6350" y="60000"/>
            <a:ext cx="5309884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463" y="198575"/>
            <a:ext cx="584106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975" y="183200"/>
            <a:ext cx="757331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" y="0"/>
            <a:ext cx="2704900" cy="26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450" y="152400"/>
            <a:ext cx="3090967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417" y="267900"/>
            <a:ext cx="2625782" cy="3892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650" y="2665750"/>
            <a:ext cx="2463950" cy="229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475" y="700675"/>
            <a:ext cx="294322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9925" y="700663"/>
            <a:ext cx="38481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400" y="113900"/>
            <a:ext cx="747062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800" y="144700"/>
            <a:ext cx="7378050" cy="47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