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  <p:sldId id="376" r:id="rId4"/>
    <p:sldId id="377" r:id="rId5"/>
    <p:sldId id="378" r:id="rId6"/>
    <p:sldId id="379" r:id="rId7"/>
    <p:sldId id="380" r:id="rId8"/>
    <p:sldId id="375" r:id="rId9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422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D1E9E6C-DE82-4FB1-B094-B0E172B4A5AC}" type="datetimeFigureOut">
              <a:rPr lang="pt-BR" smtClean="0"/>
              <a:pPr/>
              <a:t>20/07/2021</a:t>
            </a:fld>
            <a:endParaRPr lang="pt-BR" dirty="0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21" name="Retângulo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Retângulo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tângulo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tângulo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20/07/2021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20/07/2021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Triângulo isósceles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20/07/2021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D1E9E6C-DE82-4FB1-B094-B0E172B4A5AC}" type="datetimeFigureOut">
              <a:rPr lang="pt-BR" smtClean="0"/>
              <a:pPr/>
              <a:t>20/07/2021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7" name="Retângu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tângu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20/07/2021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20/07/2021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20/07/2021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20/07/2021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5" name="Conector reto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20/07/2021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t-BR" dirty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20/07/2021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tângu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D1E9E6C-DE82-4FB1-B094-B0E172B4A5AC}" type="datetimeFigureOut">
              <a:rPr lang="pt-BR" smtClean="0"/>
              <a:pPr/>
              <a:t>20/07/2021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1249730-C585-4D65-A600-FE701BBA28AC}" type="slidenum">
              <a:rPr lang="pt-BR" smtClean="0"/>
              <a:pPr/>
              <a:t>‹nº›</a:t>
            </a:fld>
            <a:endParaRPr lang="pt-BR" dirty="0"/>
          </a:p>
        </p:txBody>
      </p:sp>
      <p:sp>
        <p:nvSpPr>
          <p:cNvPr id="28" name="Conector reto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Conector reto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Triângulo isósceles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ELE08572-Sistemas Digitais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Profa</a:t>
            </a:r>
            <a:r>
              <a:rPr lang="pt-BR" dirty="0"/>
              <a:t>. </a:t>
            </a:r>
            <a:r>
              <a:rPr lang="pt-BR" dirty="0" err="1"/>
              <a:t>Eliete</a:t>
            </a:r>
            <a:r>
              <a:rPr lang="pt-BR" dirty="0"/>
              <a:t> Caldeira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Cursor do mouse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>
          <a:xfrm>
            <a:off x="1295400" y="4221088"/>
            <a:ext cx="6781800" cy="1143000"/>
          </a:xfrm>
        </p:spPr>
        <p:txBody>
          <a:bodyPr/>
          <a:lstStyle/>
          <a:p>
            <a:r>
              <a:rPr lang="pt-BR" dirty="0"/>
              <a:t>Capítulo 9- Mouse PS2</a:t>
            </a:r>
            <a:endParaRPr lang="pt-BR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11CC4B-4A50-4894-B151-89A48105A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Cursor do Mouse PS2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8A8366-B6ED-4547-8662-AD3855A8B2A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Considere um monitor VGA com 640 por 480 pixels como na figura abaixo.</a:t>
            </a:r>
          </a:p>
          <a:p>
            <a:r>
              <a:rPr lang="pt-BR" dirty="0"/>
              <a:t>Note que o eixo x cresce da esquerda para a direita e o eixo y cresce de cima para baixo. 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B53DACC-167C-4413-97FC-7B7377826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3332187"/>
            <a:ext cx="584835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74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11CC4B-4A50-4894-B151-89A48105A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Cursor do Mouse PS2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8A8366-B6ED-4547-8662-AD3855A8B2A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Considere um cursor de mouse de 8x8 pixels que se movimenta nesta tela de acordo com a movimentação de um mouse PS2. 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B53DACC-167C-4413-97FC-7B7377826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3332187"/>
            <a:ext cx="5848350" cy="290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233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11CC4B-4A50-4894-B151-89A48105A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Cursor do Mouse PS2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8A8366-B6ED-4547-8662-AD3855A8B2A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t-BR" dirty="0"/>
              <a:t>Projete um circuito </a:t>
            </a:r>
            <a:r>
              <a:rPr lang="pt-BR" dirty="0" err="1"/>
              <a:t>mouse_pointer</a:t>
            </a:r>
            <a:r>
              <a:rPr lang="pt-BR" dirty="0"/>
              <a:t> que instancie o circuito de interface do mouse e gere como saída a posição do pixel no canto superior esquerdo do quadrado de 8x8 que representa o cursor, gerando </a:t>
            </a:r>
            <a:r>
              <a:rPr lang="pt-BR" dirty="0" err="1"/>
              <a:t>pointer_x</a:t>
            </a:r>
            <a:r>
              <a:rPr lang="pt-BR" dirty="0"/>
              <a:t> e </a:t>
            </a:r>
            <a:r>
              <a:rPr lang="pt-BR" dirty="0" err="1"/>
              <a:t>pointer_y</a:t>
            </a:r>
            <a:r>
              <a:rPr lang="pt-BR" dirty="0"/>
              <a:t> de 10 bits. Gere também uma saída com a cor do cursor do mouse </a:t>
            </a:r>
            <a:r>
              <a:rPr lang="pt-BR" dirty="0" err="1"/>
              <a:t>pointer_color</a:t>
            </a:r>
            <a:r>
              <a:rPr lang="pt-BR" dirty="0"/>
              <a:t> em 8 bits.</a:t>
            </a:r>
          </a:p>
        </p:txBody>
      </p:sp>
    </p:spTree>
    <p:extLst>
      <p:ext uri="{BB962C8B-B14F-4D97-AF65-F5344CB8AC3E}">
        <p14:creationId xmlns:p14="http://schemas.microsoft.com/office/powerpoint/2010/main" val="533666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11CC4B-4A50-4894-B151-89A48105A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Cursor do Mouse PS2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8A8366-B6ED-4547-8662-AD3855A8B2A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A atualização da posição do cursor deve ser feita de acordo com a movimentação do mouse PS2, ou seja, somando os valores de </a:t>
            </a:r>
            <a:r>
              <a:rPr lang="pt-BR" dirty="0" err="1"/>
              <a:t>xm</a:t>
            </a:r>
            <a:r>
              <a:rPr lang="pt-BR" dirty="0"/>
              <a:t> e </a:t>
            </a:r>
            <a:r>
              <a:rPr lang="pt-BR" dirty="0" err="1"/>
              <a:t>ym</a:t>
            </a:r>
            <a:r>
              <a:rPr lang="pt-BR" dirty="0"/>
              <a:t>, que estão em complemento de 2. </a:t>
            </a:r>
          </a:p>
          <a:p>
            <a:r>
              <a:rPr lang="pt-BR" dirty="0"/>
              <a:t>O cursor para quando chega nas bordas da imagem. Observe que quando o cursor toca a borda da direita, o pixel no canto superior esquerdo tem </a:t>
            </a:r>
            <a:r>
              <a:rPr lang="pt-BR" dirty="0" err="1"/>
              <a:t>pointer_x</a:t>
            </a:r>
            <a:r>
              <a:rPr lang="pt-BR" dirty="0"/>
              <a:t> a 8 bits da borda. Da mesma maneira, quando o cursor toca a borda inferior, o pixel no canto superior esquerdo tem </a:t>
            </a:r>
            <a:r>
              <a:rPr lang="pt-BR" dirty="0" err="1"/>
              <a:t>pointer_y</a:t>
            </a:r>
            <a:r>
              <a:rPr lang="pt-BR" dirty="0"/>
              <a:t> a 8 bits a menos.  </a:t>
            </a:r>
          </a:p>
          <a:p>
            <a:r>
              <a:rPr lang="pt-BR" dirty="0"/>
              <a:t>A cor do cursor </a:t>
            </a:r>
            <a:r>
              <a:rPr lang="pt-BR" dirty="0" err="1"/>
              <a:t>pointer_color</a:t>
            </a:r>
            <a:r>
              <a:rPr lang="pt-BR" dirty="0"/>
              <a:t> deve ser incrementada (ou decrementada) de maneira circular cada vez que o botão direito (ou esquerdo) do mouse PS2 for pressionado.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5610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11CC4B-4A50-4894-B151-89A48105A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Cursor do Mouse PS2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8A8366-B6ED-4547-8662-AD3855A8B2A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Entregar o </a:t>
            </a:r>
            <a:r>
              <a:rPr lang="pt-BR" dirty="0" err="1"/>
              <a:t>vhd</a:t>
            </a:r>
            <a:r>
              <a:rPr lang="pt-BR" dirty="0"/>
              <a:t> do circuito </a:t>
            </a:r>
            <a:r>
              <a:rPr lang="pt-BR" dirty="0" err="1"/>
              <a:t>mouse_pointer</a:t>
            </a:r>
            <a:r>
              <a:rPr lang="pt-BR" dirty="0"/>
              <a:t>. 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15907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/>
              <a:t>FIM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167058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m">
  <a:themeElements>
    <a:clrScheme name="Origem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m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m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4345</TotalTime>
  <Words>300</Words>
  <Application>Microsoft Office PowerPoint</Application>
  <PresentationFormat>Apresentação na tela (4:3)</PresentationFormat>
  <Paragraphs>18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Bookman Old Style</vt:lpstr>
      <vt:lpstr>Gill Sans MT</vt:lpstr>
      <vt:lpstr>Wingdings</vt:lpstr>
      <vt:lpstr>Wingdings 3</vt:lpstr>
      <vt:lpstr>Origem</vt:lpstr>
      <vt:lpstr>ELE08572-Sistemas Digitais</vt:lpstr>
      <vt:lpstr>Cursor do mouse</vt:lpstr>
      <vt:lpstr>Cursor do Mouse PS2</vt:lpstr>
      <vt:lpstr>Cursor do Mouse PS2</vt:lpstr>
      <vt:lpstr>Cursor do Mouse PS2</vt:lpstr>
      <vt:lpstr>Cursor do Mouse PS2</vt:lpstr>
      <vt:lpstr>Cursor do Mouse PS2</vt:lpstr>
      <vt:lpstr>FIM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ELE08572-Sistemas Digitais</dc:title>
  <dc:creator>Eliete Maria de Oliveira Caldeira</dc:creator>
  <cp:lastModifiedBy>Usuário do Windows</cp:lastModifiedBy>
  <cp:revision>957</cp:revision>
  <dcterms:created xsi:type="dcterms:W3CDTF">2018-02-19T15:01:38Z</dcterms:created>
  <dcterms:modified xsi:type="dcterms:W3CDTF">2021-07-20T22:43:03Z</dcterms:modified>
</cp:coreProperties>
</file>