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6788C-3948-4CB9-A9DC-7E93E57222E8}" type="datetimeFigureOut">
              <a:rPr lang="en-US" smtClean="0"/>
              <a:t>16-Jan-25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6CD4A-0AF5-4F88-8484-CE9C8D65BF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SmartCalc</a:t>
            </a:r>
            <a:r>
              <a:rPr lang="en-US" dirty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- </a:t>
            </a:r>
            <a:r>
              <a:rPr lang="en-US" sz="2800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Calculator, Converter, BMI Measurement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An 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iOS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Application </a:t>
            </a: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Developed for Mobile Computing Laboratory (CSE 3218)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4196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447800" y="3886200"/>
            <a:ext cx="64008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Presentation By –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Bishal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Roy		2007098</a:t>
            </a:r>
          </a:p>
          <a:p>
            <a:pPr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Faiyaz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Mahmud	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2007103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Dipto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Saha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		2007119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Features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User authentication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A simple yet useful calculator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Unit converter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BMI measurement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w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ith health warning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Technical Implementation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20574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User interface	-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SwiftUI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User authentication	-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Firebase A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uthentication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User data storage	-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Firestore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Database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algn="l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Unit conversion API 	-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Rapid API</a:t>
            </a:r>
          </a:p>
          <a:p>
            <a:pPr algn="l">
              <a:buFont typeface="Wingdings" pitchFamily="2" charset="2"/>
              <a:buChar char="§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IDE Used		-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XCode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Sign Up, Sign In, Sign Out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User Authentication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Firebase Authentication is used for authentication.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up and sign in with email and password.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out functionality.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872" y="1219200"/>
            <a:ext cx="2208056" cy="4800600"/>
          </a:xfrm>
          <a:prstGeom prst="rect">
            <a:avLst/>
          </a:prstGeom>
        </p:spPr>
      </p:pic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0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Calculate BMI, Convert Units &amp; Do Math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Home Page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SwiftUI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is used to design    user interface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up and sign in with email and password.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Sign out functionality.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24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6096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Operation Using a Simple Calculator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Calculator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691063"/>
          </a:xfrm>
        </p:spPr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Normal arithmetic operation.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sin,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cos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tan, log,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ln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square, square root functionality.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24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BMI Calculation With Health Warning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BMI Calculator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Firebase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Firestore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is used to store user data.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Calculates BMI.</a:t>
            </a: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Compares with previous data to provide update and health </a:t>
            </a:r>
            <a:r>
              <a:rPr lang="en-US" sz="18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waring</a:t>
            </a: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872" y="1219200"/>
            <a:ext cx="2208056" cy="4800600"/>
          </a:xfrm>
          <a:prstGeom prst="rect">
            <a:avLst/>
          </a:prstGeom>
        </p:spPr>
      </p:pic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0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162050"/>
          </a:xfrm>
        </p:spPr>
        <p:txBody>
          <a:bodyPr>
            <a:normAutofit/>
          </a:bodyPr>
          <a:lstStyle/>
          <a:p>
            <a:r>
              <a:rPr lang="en-US" dirty="0" smtClean="0"/>
              <a:t>Unit Conversion Using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  <a:cs typeface="Calibri" pitchFamily="34" charset="0"/>
              </a:rPr>
              <a:t>Unit Converter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API provided by </a:t>
            </a:r>
            <a:r>
              <a:rPr lang="en-US" sz="18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Rapid API</a:t>
            </a:r>
            <a:endParaRPr lang="en-US" sz="18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1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Converts weight, length, temperature, volume, area and speed.</a:t>
            </a:r>
          </a:p>
        </p:txBody>
      </p:sp>
      <p:pic>
        <p:nvPicPr>
          <p:cNvPr id="8" name="Picture 7" descr="6929472_34514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872" y="1219200"/>
            <a:ext cx="2208056" cy="4800600"/>
          </a:xfrm>
          <a:prstGeom prst="rect">
            <a:avLst/>
          </a:prstGeom>
        </p:spPr>
      </p:pic>
      <p:pic>
        <p:nvPicPr>
          <p:cNvPr id="9" name="Picture 8" descr="6929472_345149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4072" y="1219200"/>
            <a:ext cx="2208056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adugi" pitchFamily="34" charset="0"/>
                <a:ea typeface="Gadugi" pitchFamily="34" charset="0"/>
              </a:rPr>
              <a:t>Thank You !</a:t>
            </a:r>
            <a:endParaRPr lang="en-US" dirty="0">
              <a:solidFill>
                <a:schemeClr val="tx2"/>
              </a:solidFill>
              <a:latin typeface="Gadugi" pitchFamily="34" charset="0"/>
              <a:ea typeface="Gadugi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Presented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By –</a:t>
            </a:r>
          </a:p>
          <a:p>
            <a:pPr lvl="0"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lvl="0"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Bishal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Roy		2007098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Faiyaz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Mahmud	2007103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  <a:p>
            <a:pPr lvl="0">
              <a:buFont typeface="Wingdings" pitchFamily="2" charset="2"/>
              <a:buChar char="§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Dipto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Saha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		2007119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214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SmartCalc - Calculator, Converter, BMI Measurement</vt:lpstr>
      <vt:lpstr>Features</vt:lpstr>
      <vt:lpstr>Technical Implementation</vt:lpstr>
      <vt:lpstr>Sign Up, Sign In, Sign Out</vt:lpstr>
      <vt:lpstr>Calculate BMI, Convert Units &amp; Do Math</vt:lpstr>
      <vt:lpstr>Mathematical Operation Using a Simple Calculator</vt:lpstr>
      <vt:lpstr>BMI Calculation With Health Warning</vt:lpstr>
      <vt:lpstr>Unit Conversion Using API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SmartCalc - Calculator, Converter, BMI Measure</dc:title>
  <dc:creator>User</dc:creator>
  <cp:lastModifiedBy>User</cp:lastModifiedBy>
  <cp:revision>17</cp:revision>
  <dcterms:created xsi:type="dcterms:W3CDTF">2025-01-15T18:00:06Z</dcterms:created>
  <dcterms:modified xsi:type="dcterms:W3CDTF">2025-01-15T22:14:49Z</dcterms:modified>
</cp:coreProperties>
</file>