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D4BC1B-519C-490A-8570-BE1E5862249E}">
          <p14:sldIdLst>
            <p14:sldId id="256"/>
            <p14:sldId id="258"/>
            <p14:sldId id="257"/>
            <p14:sldId id="259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1"/>
    <a:srgbClr val="FFFFFF"/>
    <a:srgbClr val="B08172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B3820-20F5-4A16-B4E4-39BEFF93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5E6DE-C9E5-401A-801C-25ACEA0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290D2-83FB-4349-8473-269FFB73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0DFEB-0777-4D0F-959C-391CD45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D2921-E7F2-4C53-B73D-A802636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E6B9-EDC7-4294-B417-6F7D5BB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1FD33-BAD0-4B39-8BFC-62DBF0D4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336C5-56E4-4AA9-87C9-57E44D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C9759-8823-4891-A9DF-8ABCF6B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CFB6-351F-41F5-8F42-A67491D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2B660A-C154-4D6A-8292-8881ACCE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677F5-8379-4197-9883-5DFD745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B98EE-60A9-44FD-9A09-09D1D3E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4AAC9-F03C-462C-A9B3-359BB5AF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2E79-28EF-4BE9-AAA7-61BDDF33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EF9CC-27DD-4B7D-820B-6B4A06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29E7-D791-4170-B35F-1731E3DB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2855-86DE-4CB2-83D7-F3038507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CD879-2DB7-493E-A108-37B20B4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914EB-631C-4565-BB58-143572A0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1661-D982-4242-B107-8481B2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92D77-78B8-4D6E-A1F0-04E326C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4CF1-753E-4730-A979-F3E53B1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B213-74F0-4754-9E27-9CBB3FE9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8866-A7C2-4757-80B6-E3F5E08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29EA-AB2D-4ADC-8D38-D04E2A0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22D28-F241-4F4A-A314-76CC1E0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0B42C-7525-4CC2-B0BE-D5A5EDF3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33EF4-5DCD-4BE2-AA6E-7E9C6A1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713F7-CA51-4669-8019-E66C0B0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8C28D-1C94-4395-AF6F-99CD4D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9A8E8-08B9-4A1B-AAF9-5A61152D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A095-68C6-454D-AFD8-1F6A6E4B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0AAA8-C23C-4408-9A33-5BD3793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B394E-DB96-44F2-B674-391C3F93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8B972C-47C6-41D2-9918-085BD897A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DC4AB-3005-44EF-8C73-FBDABD5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2F58D3-28C0-48F0-A1F5-EC7B04B3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F3360-E156-4C57-8798-325636FD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7028-019A-4517-93AF-07688DB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F2ABC6-3BE8-49FA-B301-F0C7E635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DFA0D7-9989-4F98-903D-7589F244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B422F-1519-4D10-BD76-4C3EB7D4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46947D-D0A9-4588-BD4A-17A7DDC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E0537A-DD14-472C-A772-2A643A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3CFA-6A03-4A29-92F1-EB19860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1E83-190E-4295-A2C8-EAD09594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B7F26-8F24-43DF-B4EB-1CF0320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607-1E1B-45F4-93C0-8E9C508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F7F3-FB1C-4BD4-9243-CB56969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43895-6F63-40FF-86C0-A1BD992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78141-E0E6-4F41-B844-84C23A46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4E9-6922-4CC6-B932-37DA7D1E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793846-33D4-4771-968E-63EBE726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E9E87-C51F-4DE5-877B-EF65593F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6B8D0-F110-428A-A032-EDC0E91C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85160-3BAB-4278-9C75-24F3779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90B65-5891-4E22-9597-E32088A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4BF823-B468-4BC8-BCCE-D28F447D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F64B6-CB5F-4D6C-B063-001A4C45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3BCB8-0234-4CF0-A021-726F0EA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508A-905F-4345-BD66-372636CDC739}" type="datetimeFigureOut">
              <a:rPr lang="fr-FR" smtClean="0"/>
              <a:t>04/08/2021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EB3AB-D641-49E8-A2A4-8DF9D15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32FD2-AC80-4BD5-B80E-7A7DFE41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4823-AB9A-45D0-B094-BC99F5D8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95721-FDE6-453D-A5FF-354344A3A8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857B3-B8A0-46D2-9666-C589BB83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4" y="3245223"/>
            <a:ext cx="5052831" cy="3675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9A1164-C2B6-40AF-ABEA-1570C3011675}"/>
              </a:ext>
            </a:extLst>
          </p:cNvPr>
          <p:cNvSpPr txBox="1"/>
          <p:nvPr/>
        </p:nvSpPr>
        <p:spPr>
          <a:xfrm>
            <a:off x="3505198" y="3612776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Développeur d'application - Android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73C3A-214F-429A-BCE4-67E6E67755EA}"/>
              </a:ext>
            </a:extLst>
          </p:cNvPr>
          <p:cNvSpPr/>
          <p:nvPr/>
        </p:nvSpPr>
        <p:spPr>
          <a:xfrm>
            <a:off x="0" y="0"/>
            <a:ext cx="448491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4ED3A0-517C-4D74-9D01-92F473EB6BAE}"/>
              </a:ext>
            </a:extLst>
          </p:cNvPr>
          <p:cNvSpPr txBox="1"/>
          <p:nvPr/>
        </p:nvSpPr>
        <p:spPr>
          <a:xfrm>
            <a:off x="1074056" y="6294336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ontserrat SemiBold" panose="00000700000000000000" pitchFamily="2" charset="0"/>
              </a:rPr>
              <a:t>Mickael DA SILVA</a:t>
            </a:r>
            <a:endParaRPr lang="fr-FR" dirty="0">
              <a:latin typeface="Montserrat SemiBold" panose="000007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504A4-48BB-4E93-96F4-BE3B3315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664337"/>
            <a:ext cx="4484914" cy="53349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0A64A3F-468D-4A29-AB25-0D5412C2D253}"/>
              </a:ext>
            </a:extLst>
          </p:cNvPr>
          <p:cNvSpPr txBox="1"/>
          <p:nvPr/>
        </p:nvSpPr>
        <p:spPr>
          <a:xfrm>
            <a:off x="1284514" y="3070224"/>
            <a:ext cx="19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manist Bold" panose="02000503000000020004" pitchFamily="2" charset="0"/>
              </a:rPr>
              <a:t>PR    JET 7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43F17D-FC87-4A91-A984-EB44BA4A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71" y="3173932"/>
            <a:ext cx="236446" cy="2812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1EB764-0B6D-4AEB-9557-DC6A43B71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7" y="1884760"/>
            <a:ext cx="3674261" cy="285960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1026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9AD98469-0F3E-4024-89FE-8401C32BBC92}"/>
              </a:ext>
            </a:extLst>
          </p:cNvPr>
          <p:cNvSpPr/>
          <p:nvPr/>
        </p:nvSpPr>
        <p:spPr>
          <a:xfrm>
            <a:off x="-27214" y="0"/>
            <a:ext cx="5861958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1958" h="6858000">
                <a:moveTo>
                  <a:pt x="9525" y="6858000"/>
                </a:moveTo>
                <a:lnTo>
                  <a:pt x="0" y="0"/>
                </a:lnTo>
                <a:lnTo>
                  <a:pt x="5861958" y="0"/>
                </a:lnTo>
                <a:lnTo>
                  <a:pt x="4147458" y="6858000"/>
                </a:lnTo>
                <a:lnTo>
                  <a:pt x="9525" y="6858000"/>
                </a:lnTo>
                <a:close/>
              </a:path>
            </a:pathLst>
          </a:custGeom>
          <a:solidFill>
            <a:srgbClr val="FF572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4186C6-B1D6-413E-89D6-E916F357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3" y="461381"/>
            <a:ext cx="4460207" cy="389842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1C8AB70-822A-4237-98E4-5380CC8464D0}"/>
              </a:ext>
            </a:extLst>
          </p:cNvPr>
          <p:cNvSpPr txBox="1"/>
          <p:nvPr/>
        </p:nvSpPr>
        <p:spPr>
          <a:xfrm>
            <a:off x="5996099" y="1805791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Résumé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D1D6DE-7A53-4BF5-9F79-913CC867D99A}"/>
              </a:ext>
            </a:extLst>
          </p:cNvPr>
          <p:cNvSpPr txBox="1"/>
          <p:nvPr/>
        </p:nvSpPr>
        <p:spPr>
          <a:xfrm>
            <a:off x="5996093" y="3599588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Mise en situation (Démo)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ACD2DD-7B0A-4856-B28B-42FF85423D82}"/>
              </a:ext>
            </a:extLst>
          </p:cNvPr>
          <p:cNvSpPr txBox="1"/>
          <p:nvPr/>
        </p:nvSpPr>
        <p:spPr>
          <a:xfrm>
            <a:off x="5996099" y="2411597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Eléments graphique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CE45F9-FA89-433A-B083-F4A684A20BFB}"/>
              </a:ext>
            </a:extLst>
          </p:cNvPr>
          <p:cNvSpPr txBox="1"/>
          <p:nvPr/>
        </p:nvSpPr>
        <p:spPr>
          <a:xfrm>
            <a:off x="564552" y="3193837"/>
            <a:ext cx="36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TABLES DES MATIÈRES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C4546A-5110-499F-97BD-645193606FD7}"/>
              </a:ext>
            </a:extLst>
          </p:cNvPr>
          <p:cNvSpPr txBox="1"/>
          <p:nvPr/>
        </p:nvSpPr>
        <p:spPr>
          <a:xfrm>
            <a:off x="1442826" y="3655502"/>
            <a:ext cx="185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Go4Lunch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C4904-B235-4CA1-B2AD-0B50247FE900}"/>
              </a:ext>
            </a:extLst>
          </p:cNvPr>
          <p:cNvSpPr txBox="1"/>
          <p:nvPr/>
        </p:nvSpPr>
        <p:spPr>
          <a:xfrm>
            <a:off x="5996094" y="4181773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Relecture du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D06BED-4A8B-4270-957B-623E465E542F}"/>
              </a:ext>
            </a:extLst>
          </p:cNvPr>
          <p:cNvSpPr txBox="1"/>
          <p:nvPr/>
        </p:nvSpPr>
        <p:spPr>
          <a:xfrm>
            <a:off x="5996093" y="2993782"/>
            <a:ext cx="551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L’application Go4Lunch</a:t>
            </a:r>
          </a:p>
        </p:txBody>
      </p:sp>
    </p:spTree>
    <p:extLst>
      <p:ext uri="{BB962C8B-B14F-4D97-AF65-F5344CB8AC3E}">
        <p14:creationId xmlns:p14="http://schemas.microsoft.com/office/powerpoint/2010/main" val="13027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7">
            <a:extLst>
              <a:ext uri="{FF2B5EF4-FFF2-40B4-BE49-F238E27FC236}">
                <a16:creationId xmlns:a16="http://schemas.microsoft.com/office/drawing/2014/main" id="{7B323179-077E-4998-9F2A-FEC47E37CEA8}"/>
              </a:ext>
            </a:extLst>
          </p:cNvPr>
          <p:cNvSpPr/>
          <p:nvPr/>
        </p:nvSpPr>
        <p:spPr>
          <a:xfrm flipH="1">
            <a:off x="2524122" y="0"/>
            <a:ext cx="9690267" cy="6858000"/>
          </a:xfrm>
          <a:custGeom>
            <a:avLst/>
            <a:gdLst>
              <a:gd name="connsiteX0" fmla="*/ 0 w 7576458"/>
              <a:gd name="connsiteY0" fmla="*/ 6858000 h 6858000"/>
              <a:gd name="connsiteX1" fmla="*/ 1714500 w 7576458"/>
              <a:gd name="connsiteY1" fmla="*/ 0 h 6858000"/>
              <a:gd name="connsiteX2" fmla="*/ 7576458 w 7576458"/>
              <a:gd name="connsiteY2" fmla="*/ 0 h 6858000"/>
              <a:gd name="connsiteX3" fmla="*/ 5861958 w 7576458"/>
              <a:gd name="connsiteY3" fmla="*/ 6858000 h 6858000"/>
              <a:gd name="connsiteX4" fmla="*/ 0 w 7576458"/>
              <a:gd name="connsiteY4" fmla="*/ 6858000 h 6858000"/>
              <a:gd name="connsiteX0" fmla="*/ 0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0 w 5861958"/>
              <a:gd name="connsiteY4" fmla="*/ 6858000 h 6858000"/>
              <a:gd name="connsiteX0" fmla="*/ 9525 w 5861958"/>
              <a:gd name="connsiteY0" fmla="*/ 6858000 h 6858000"/>
              <a:gd name="connsiteX1" fmla="*/ 0 w 5861958"/>
              <a:gd name="connsiteY1" fmla="*/ 0 h 6858000"/>
              <a:gd name="connsiteX2" fmla="*/ 5861958 w 5861958"/>
              <a:gd name="connsiteY2" fmla="*/ 0 h 6858000"/>
              <a:gd name="connsiteX3" fmla="*/ 4147458 w 5861958"/>
              <a:gd name="connsiteY3" fmla="*/ 6858000 h 6858000"/>
              <a:gd name="connsiteX4" fmla="*/ 9525 w 5861958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  <a:gd name="connsiteX0" fmla="*/ 0 w 5875534"/>
              <a:gd name="connsiteY0" fmla="*/ 6858000 h 6858000"/>
              <a:gd name="connsiteX1" fmla="*/ 13576 w 5875534"/>
              <a:gd name="connsiteY1" fmla="*/ 0 h 6858000"/>
              <a:gd name="connsiteX2" fmla="*/ 5875534 w 5875534"/>
              <a:gd name="connsiteY2" fmla="*/ 0 h 6858000"/>
              <a:gd name="connsiteX3" fmla="*/ 4161034 w 5875534"/>
              <a:gd name="connsiteY3" fmla="*/ 6858000 h 6858000"/>
              <a:gd name="connsiteX4" fmla="*/ 0 w 587553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5534" h="6858000">
                <a:moveTo>
                  <a:pt x="0" y="6858000"/>
                </a:moveTo>
                <a:cubicBezTo>
                  <a:pt x="4525" y="4572000"/>
                  <a:pt x="9051" y="2286000"/>
                  <a:pt x="13576" y="0"/>
                </a:cubicBezTo>
                <a:lnTo>
                  <a:pt x="5875534" y="0"/>
                </a:lnTo>
                <a:lnTo>
                  <a:pt x="41610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572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eomanist Bold" panose="02000503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73C4E-ADA7-4178-81C4-B079D1119AF4}"/>
              </a:ext>
            </a:extLst>
          </p:cNvPr>
          <p:cNvSpPr txBox="1"/>
          <p:nvPr/>
        </p:nvSpPr>
        <p:spPr>
          <a:xfrm>
            <a:off x="871414" y="1792664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Roboto Black" panose="02000000000000000000" pitchFamily="2" charset="0"/>
                <a:ea typeface="Roboto Black" panose="02000000000000000000" pitchFamily="2" charset="0"/>
              </a:rPr>
              <a:t>Résumé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6288C0-F699-4A2B-9989-564824F7220F}"/>
              </a:ext>
            </a:extLst>
          </p:cNvPr>
          <p:cNvSpPr txBox="1"/>
          <p:nvPr/>
        </p:nvSpPr>
        <p:spPr>
          <a:xfrm>
            <a:off x="5206330" y="1792664"/>
            <a:ext cx="6391275" cy="31393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L’application Go4Lunch est une application collaborative utilisée par tous les employés. </a:t>
            </a:r>
          </a:p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Elle permet de rechercher un restaurant dans les environs, puis de sélectionner celui de son choix en en faisant part à ses collègues. </a:t>
            </a:r>
          </a:p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 même manière, il est possible de consulter les restaurants sélectionnés par les collègues afin de se joindre à eux. </a:t>
            </a:r>
          </a:p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peu avant l’heure du déjeuner, l’application notifie les différents employés pour les inviter à rejoindre leurs collègues.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0CF4F2-C578-4383-81F5-7332B319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5" b="54808"/>
          <a:stretch/>
        </p:blipFill>
        <p:spPr>
          <a:xfrm>
            <a:off x="8189282" y="4120320"/>
            <a:ext cx="4025108" cy="273768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2FE8971-7D91-4425-AABC-91B3C029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4" y="3160457"/>
            <a:ext cx="2008708" cy="16419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573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EA3F6F61-7C7E-49E9-BF52-9DAB1D03E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6" r="24979"/>
          <a:stretch/>
        </p:blipFill>
        <p:spPr>
          <a:xfrm>
            <a:off x="4553991" y="0"/>
            <a:ext cx="7638009" cy="636876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E7BE426-BDF3-45CB-B022-AA7C2511BFAA}"/>
              </a:ext>
            </a:extLst>
          </p:cNvPr>
          <p:cNvSpPr txBox="1"/>
          <p:nvPr/>
        </p:nvSpPr>
        <p:spPr>
          <a:xfrm>
            <a:off x="1709268" y="587503"/>
            <a:ext cx="215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Roboto Black" panose="02000000000000000000" pitchFamily="2" charset="0"/>
                <a:ea typeface="Roboto Black" panose="02000000000000000000" pitchFamily="2" charset="0"/>
              </a:rPr>
              <a:t>Eléments graphique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2AB733-DC68-4CAA-978B-8B1E2606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71475"/>
            <a:ext cx="1809750" cy="3076575"/>
          </a:xfrm>
          <a:prstGeom prst="rect">
            <a:avLst/>
          </a:prstGeom>
          <a:effectLst/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BB8E1B-940E-4961-A547-B9CCC35AD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3590923"/>
            <a:ext cx="1809750" cy="3076575"/>
          </a:xfrm>
          <a:prstGeom prst="rect">
            <a:avLst/>
          </a:prstGeom>
          <a:effectLst/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25D002-928F-4DC8-A08A-8749F81A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371475"/>
            <a:ext cx="1809750" cy="3076575"/>
          </a:xfrm>
          <a:prstGeom prst="rect">
            <a:avLst/>
          </a:prstGeom>
          <a:effectLst/>
        </p:spPr>
      </p:pic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9F55C33C-22EB-4B35-9115-992C35972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371475"/>
            <a:ext cx="1809750" cy="3076575"/>
          </a:xfrm>
          <a:prstGeom prst="rect">
            <a:avLst/>
          </a:prstGeom>
          <a:effectLst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5394D99-B811-44D0-803F-FCC846476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590924"/>
            <a:ext cx="1809750" cy="3076575"/>
          </a:xfrm>
          <a:prstGeom prst="rect">
            <a:avLst/>
          </a:prstGeom>
          <a:effectLst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F15D5A4-3CE7-4137-A03D-E710219EDD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3590923"/>
            <a:ext cx="1809750" cy="3076575"/>
          </a:xfrm>
          <a:prstGeom prst="rect">
            <a:avLst/>
          </a:prstGeom>
          <a:effectLst/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7A4C95D-773B-46C4-8317-CDB385C99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0" y="2662805"/>
            <a:ext cx="3681991" cy="18562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347B4F4-8C47-46B5-87D2-C8ECDE45FA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8" y="5412385"/>
            <a:ext cx="3931928" cy="42062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60AE6BF-DE1C-4533-9F3F-9D56837D63B0}"/>
              </a:ext>
            </a:extLst>
          </p:cNvPr>
          <p:cNvSpPr txBox="1"/>
          <p:nvPr/>
        </p:nvSpPr>
        <p:spPr>
          <a:xfrm>
            <a:off x="1633042" y="2059339"/>
            <a:ext cx="215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27145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7B32F6-75FC-492C-9E74-D93055AC6852}"/>
              </a:ext>
            </a:extLst>
          </p:cNvPr>
          <p:cNvSpPr txBox="1"/>
          <p:nvPr/>
        </p:nvSpPr>
        <p:spPr>
          <a:xfrm>
            <a:off x="157788" y="272428"/>
            <a:ext cx="292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Roboto Black" panose="02000000000000000000" pitchFamily="2" charset="0"/>
                <a:ea typeface="Roboto Black" panose="02000000000000000000" pitchFamily="2" charset="0"/>
              </a:rPr>
              <a:t>L’application Go4Lunch</a:t>
            </a:r>
          </a:p>
        </p:txBody>
      </p:sp>
    </p:spTree>
    <p:extLst>
      <p:ext uri="{BB962C8B-B14F-4D97-AF65-F5344CB8AC3E}">
        <p14:creationId xmlns:p14="http://schemas.microsoft.com/office/powerpoint/2010/main" val="33698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0FAC3-617C-4220-A89A-9CF8EB745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C6ACD1-B689-46C9-95B8-A492D1EDF28D}"/>
              </a:ext>
            </a:extLst>
          </p:cNvPr>
          <p:cNvSpPr txBox="1"/>
          <p:nvPr/>
        </p:nvSpPr>
        <p:spPr>
          <a:xfrm>
            <a:off x="3505198" y="322894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 SUITE SUR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4AED10-B838-4C0D-AB61-7F34FAF0A08D}"/>
              </a:ext>
            </a:extLst>
          </p:cNvPr>
          <p:cNvSpPr txBox="1"/>
          <p:nvPr/>
        </p:nvSpPr>
        <p:spPr>
          <a:xfrm>
            <a:off x="3505198" y="3629055"/>
            <a:ext cx="518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Android Studio</a:t>
            </a:r>
            <a:endParaRPr lang="fr-FR" sz="2000" dirty="0">
              <a:solidFill>
                <a:schemeClr val="bg1"/>
              </a:solidFill>
              <a:latin typeface="Geomanist 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6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123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Geomanist Bold</vt:lpstr>
      <vt:lpstr>Montserrat</vt:lpstr>
      <vt:lpstr>Montserrat SemiBold</vt:lpstr>
      <vt:lpstr>Roboto</vt:lpstr>
      <vt:lpstr>Roboto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DA SILVA</dc:creator>
  <cp:lastModifiedBy>Mickael DA SILVA</cp:lastModifiedBy>
  <cp:revision>43</cp:revision>
  <dcterms:created xsi:type="dcterms:W3CDTF">2021-07-06T15:18:57Z</dcterms:created>
  <dcterms:modified xsi:type="dcterms:W3CDTF">2021-08-04T19:00:37Z</dcterms:modified>
</cp:coreProperties>
</file>