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BDCE05-0C49-4235-A527-2AB75D6924A6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16/10/18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D510CF-4145-4AC2-A8DA-12CE4529578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hyperlink" Target="https://pandas.pydata.org/pandas-docs/stable/generated/pandas.DataFrame.replace.html#pandas.DataFrame.replace" TargetMode="External"/><Relationship Id="rId4" Type="http://schemas.openxmlformats.org/officeDocument/2006/relationships/hyperlink" Target="https://pandas.pydata.org/pandas-docs/stable/generated/pandas.DataFrame.replace.html#pandas.DataFrame.replace" TargetMode="External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hyperlink" Target="https://pandas.pydata.org/pandas-docs/stable/generated/pandas.DataFrame.count.html" TargetMode="External"/><Relationship Id="rId4" Type="http://schemas.openxmlformats.org/officeDocument/2006/relationships/hyperlink" Target="https://pandas.pydata.org/pandas-docs/stable/generated/pandas.DataFrame.count.html" TargetMode="External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pandas.pydata.org/pandas-docs/version/0.23.4/generated/pandas.Series.html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pandas.pydata.org/pandas-docs/stable/generated/pandas.DataFrame.html" TargetMode="External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pandas.pydata.org/pandas-docs/stable/generated/pandas.read_csv.html#pandas.read_csv" TargetMode="External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hyperlink" Target="https://pandas.pydata.org/pandas-docs/stable/generated/pandas.DataFrame.dtypes.html#pandas.DataFrame.dtypes" TargetMode="External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Biblioteca Pandas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Definição;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Series;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Data Frame;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Leitura de Dados;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Limpeza de dados sujos;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Seleção de dados;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Manipulação de dados;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Visualização de dados.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-22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Limpeza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7" name="Picture 3" descr=""/>
          <p:cNvPicPr/>
          <p:nvPr/>
        </p:nvPicPr>
        <p:blipFill>
          <a:blip r:embed="rId1"/>
          <a:srcRect l="8365" t="36237" r="10191" b="22219"/>
          <a:stretch/>
        </p:blipFill>
        <p:spPr>
          <a:xfrm>
            <a:off x="838080" y="1273320"/>
            <a:ext cx="9929160" cy="2848320"/>
          </a:xfrm>
          <a:prstGeom prst="rect">
            <a:avLst/>
          </a:prstGeom>
          <a:ln>
            <a:noFill/>
          </a:ln>
        </p:spPr>
      </p:pic>
      <p:pic>
        <p:nvPicPr>
          <p:cNvPr id="68" name="Picture 4" descr=""/>
          <p:cNvPicPr/>
          <p:nvPr/>
        </p:nvPicPr>
        <p:blipFill>
          <a:blip r:embed="rId2"/>
          <a:srcRect l="7500" t="49910" r="9326" b="17948"/>
          <a:stretch/>
        </p:blipFill>
        <p:spPr>
          <a:xfrm>
            <a:off x="732600" y="4654080"/>
            <a:ext cx="10140120" cy="2203560"/>
          </a:xfrm>
          <a:prstGeom prst="rect">
            <a:avLst/>
          </a:prstGeom>
          <a:ln>
            <a:noFill/>
          </a:ln>
        </p:spPr>
      </p:pic>
      <p:sp>
        <p:nvSpPr>
          <p:cNvPr id="69" name="TextShape 2"/>
          <p:cNvSpPr txBox="1"/>
          <p:nvPr/>
        </p:nvSpPr>
        <p:spPr>
          <a:xfrm>
            <a:off x="838080" y="796320"/>
            <a:ext cx="10515240" cy="59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Função </a:t>
            </a: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Replace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838080" y="4088160"/>
            <a:ext cx="1051524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38080" y="-160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Manipulação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2" name="Picture 3" descr=""/>
          <p:cNvPicPr/>
          <p:nvPr/>
        </p:nvPicPr>
        <p:blipFill>
          <a:blip r:embed="rId1"/>
          <a:srcRect l="7788" t="51275" r="10287" b="17776"/>
          <a:stretch/>
        </p:blipFill>
        <p:spPr>
          <a:xfrm>
            <a:off x="562680" y="1155960"/>
            <a:ext cx="9987840" cy="2121480"/>
          </a:xfrm>
          <a:prstGeom prst="rect">
            <a:avLst/>
          </a:prstGeom>
          <a:ln>
            <a:noFill/>
          </a:ln>
        </p:spPr>
      </p:pic>
      <p:pic>
        <p:nvPicPr>
          <p:cNvPr id="73" name="Picture 4" descr=""/>
          <p:cNvPicPr/>
          <p:nvPr/>
        </p:nvPicPr>
        <p:blipFill>
          <a:blip r:embed="rId2"/>
          <a:srcRect l="8461" t="37601" r="9614" b="16037"/>
          <a:stretch/>
        </p:blipFill>
        <p:spPr>
          <a:xfrm>
            <a:off x="562680" y="3710520"/>
            <a:ext cx="10081440" cy="317880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838080" y="685080"/>
            <a:ext cx="10515240" cy="59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Função </a:t>
            </a: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count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838080" y="3277800"/>
            <a:ext cx="1051524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Manipulação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rcRect l="7980" t="44270" r="9711" b="21879"/>
          <a:stretch/>
        </p:blipFill>
        <p:spPr>
          <a:xfrm>
            <a:off x="838080" y="2613600"/>
            <a:ext cx="10034640" cy="23209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838080" y="1552680"/>
            <a:ext cx="1051524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Visualização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rcRect l="8076" t="27859" r="9902" b="9230"/>
          <a:stretch/>
        </p:blipFill>
        <p:spPr>
          <a:xfrm>
            <a:off x="838080" y="2189880"/>
            <a:ext cx="9999360" cy="43138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838080" y="1552680"/>
            <a:ext cx="1051524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282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Definição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6084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Pandas é uma biblioteca que fornece estrutura de dados adicionais para trabalhar com conjuntos de dados em Python(Grus, 2016);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Biblioteca apropriada para analisar dividir, agrupar, manipular e limpar conjunto de dados.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Content Placeholder 3" descr=""/>
          <p:cNvPicPr/>
          <p:nvPr/>
        </p:nvPicPr>
        <p:blipFill>
          <a:blip r:embed="rId1"/>
          <a:stretch/>
        </p:blipFill>
        <p:spPr>
          <a:xfrm>
            <a:off x="4687200" y="4280400"/>
            <a:ext cx="33332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Series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Series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Array rotulado unidimensional;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Inteiros, strings, números de ponto flutuante, objetos, etc;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Rótulos dos eixos são referidos coletivamente como índice.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Series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" name="Picture 3" descr=""/>
          <p:cNvPicPr/>
          <p:nvPr/>
        </p:nvPicPr>
        <p:blipFill>
          <a:blip r:embed="rId1"/>
          <a:srcRect l="9517" t="40679" r="8941" b="28715"/>
          <a:stretch/>
        </p:blipFill>
        <p:spPr>
          <a:xfrm>
            <a:off x="838080" y="1500480"/>
            <a:ext cx="9940680" cy="20980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2"/>
          <a:srcRect l="7980" t="47684" r="9614" b="20338"/>
          <a:stretch/>
        </p:blipFill>
        <p:spPr>
          <a:xfrm>
            <a:off x="838080" y="3821760"/>
            <a:ext cx="10046160" cy="219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Data Frame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Estrutura de dados em duas dimensões;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Colunas com diferentes tipos de colunas;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Operações aritméticas em linhas e colunas.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Data Frame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" name="Picture 4" descr=""/>
          <p:cNvPicPr/>
          <p:nvPr/>
        </p:nvPicPr>
        <p:blipFill>
          <a:blip r:embed="rId1"/>
          <a:srcRect l="9711" t="32134" r="9614" b="25982"/>
          <a:stretch/>
        </p:blipFill>
        <p:spPr>
          <a:xfrm>
            <a:off x="1178280" y="2425320"/>
            <a:ext cx="9835200" cy="287172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838080" y="1825560"/>
            <a:ext cx="10515240" cy="59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Data Frame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Leitura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" name="Picture 3" descr=""/>
          <p:cNvPicPr/>
          <p:nvPr/>
        </p:nvPicPr>
        <p:blipFill>
          <a:blip r:embed="rId1"/>
          <a:srcRect l="8653" t="30425" r="9902" b="9230"/>
          <a:stretch/>
        </p:blipFill>
        <p:spPr>
          <a:xfrm>
            <a:off x="1131120" y="2354760"/>
            <a:ext cx="9929160" cy="413784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838080" y="1825560"/>
            <a:ext cx="10515240" cy="59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Leitura em CSV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Seleção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Picture 3" descr=""/>
          <p:cNvPicPr/>
          <p:nvPr/>
        </p:nvPicPr>
        <p:blipFill>
          <a:blip r:embed="rId1"/>
          <a:srcRect l="9229" t="44098" r="9517" b="21022"/>
          <a:stretch/>
        </p:blipFill>
        <p:spPr>
          <a:xfrm>
            <a:off x="562680" y="2233080"/>
            <a:ext cx="9905760" cy="2391120"/>
          </a:xfrm>
          <a:prstGeom prst="rect">
            <a:avLst/>
          </a:prstGeom>
          <a:ln>
            <a:noFill/>
          </a:ln>
        </p:spPr>
      </p:pic>
      <p:pic>
        <p:nvPicPr>
          <p:cNvPr id="61" name="Picture 5" descr=""/>
          <p:cNvPicPr/>
          <p:nvPr/>
        </p:nvPicPr>
        <p:blipFill>
          <a:blip r:embed="rId2"/>
          <a:srcRect l="8367" t="49910" r="9614" b="19145"/>
          <a:stretch/>
        </p:blipFill>
        <p:spPr>
          <a:xfrm>
            <a:off x="469080" y="4777920"/>
            <a:ext cx="9999360" cy="212148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838080" y="1557000"/>
            <a:ext cx="10515240" cy="59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Retorno de dtypes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38080" y="19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Seleção de 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4" name="Picture 3" descr=""/>
          <p:cNvPicPr/>
          <p:nvPr/>
        </p:nvPicPr>
        <p:blipFill>
          <a:blip r:embed="rId1"/>
          <a:srcRect l="7885" t="30593" r="9709" b="25511"/>
          <a:stretch/>
        </p:blipFill>
        <p:spPr>
          <a:xfrm>
            <a:off x="609480" y="1402560"/>
            <a:ext cx="10046160" cy="3009600"/>
          </a:xfrm>
          <a:prstGeom prst="rect">
            <a:avLst/>
          </a:prstGeom>
          <a:ln>
            <a:noFill/>
          </a:ln>
        </p:spPr>
      </p:pic>
      <p:pic>
        <p:nvPicPr>
          <p:cNvPr id="65" name="Picture 4" descr=""/>
          <p:cNvPicPr/>
          <p:nvPr/>
        </p:nvPicPr>
        <p:blipFill>
          <a:blip r:embed="rId2"/>
          <a:srcRect l="7980" t="40268" r="9808" b="25188"/>
          <a:stretch/>
        </p:blipFill>
        <p:spPr>
          <a:xfrm>
            <a:off x="609480" y="4489560"/>
            <a:ext cx="10022760" cy="236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LibreOffice/6.0.6.2$Linux_X86_64 LibreOffice_project/00m0$Build-2</Application>
  <Words>166</Words>
  <Paragraphs>44</Paragraphs>
  <Company>Electrolux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2018-10-10T22:02:09Z</dcterms:created>
  <dc:creator>Lucas Pedrino</dc:creator>
  <dc:description/>
  <dc:language>pt-BR</dc:language>
  <cp:lastModifiedBy>Lucas Augusto Domeneghetti Pedrino</cp:lastModifiedBy>
  <dcterms:modified xsi:type="dcterms:W3CDTF">2018-10-16T01:20:45Z</dcterms:modified>
  <cp:revision>50</cp:revision>
  <dc:subject/>
  <dc:title>Biblioteca Pandas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Electrolux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