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401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31F231-F065-428C-B613-7883590E775F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AA036E-D506-4073-A39A-F096BD640A4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blabladescippa.wordpress.com/2013/03/14/un-peu-dhistoire-le-gratin-dauphinois/" TargetMode="External"/><Relationship Id="rId2" Type="http://schemas.openxmlformats.org/officeDocument/2006/relationships/hyperlink" Target="https://www.marmiton.org/recettes/recette_gratin-dauphinois_13809.aspx#d5313-p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CEA82-B7D4-40B8-AC64-69D7C9F42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Gratin </a:t>
            </a:r>
            <a:r>
              <a:rPr lang="en-US" dirty="0" err="1"/>
              <a:t>Dauphinois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7216A7-B86A-49D7-A1D0-2E5BF2908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Abadjiev</a:t>
            </a:r>
          </a:p>
        </p:txBody>
      </p:sp>
    </p:spTree>
    <p:extLst>
      <p:ext uri="{BB962C8B-B14F-4D97-AF65-F5344CB8AC3E}">
        <p14:creationId xmlns:p14="http://schemas.microsoft.com/office/powerpoint/2010/main" val="296615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la crème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21967" cy="4351338"/>
          </a:xfrm>
        </p:spPr>
        <p:txBody>
          <a:bodyPr/>
          <a:lstStyle/>
          <a:p>
            <a:r>
              <a:rPr lang="fr-FR" dirty="0"/>
              <a:t>J’ai </a:t>
            </a:r>
            <a:r>
              <a:rPr lang="fr-FR" dirty="0" smtClean="0"/>
              <a:t>couvre les pommes de terre avec la crème</a:t>
            </a:r>
            <a:endParaRPr lang="fr-FR" dirty="0"/>
          </a:p>
          <a:p>
            <a:r>
              <a:rPr lang="fr-FR" dirty="0" smtClean="0"/>
              <a:t>Avant que j’ai fait ca, j’ai frapper la crème un peu pour le épaissir </a:t>
            </a:r>
          </a:p>
          <a:p>
            <a:r>
              <a:rPr lang="fr-FR" dirty="0" smtClean="0"/>
              <a:t>Il me semblait qu’il n’y avait pas assez de substance, donc j’ai mis un peu du lait sur les pommes de terres aussi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86266"/>
            <a:ext cx="3611033" cy="641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80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Mettre dans le </a:t>
            </a:r>
            <a:r>
              <a:rPr lang="fr-FR" dirty="0"/>
              <a:t>plat à </a:t>
            </a:r>
            <a:r>
              <a:rPr lang="fr-FR" dirty="0" smtClean="0"/>
              <a:t>gratin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100" cy="4351338"/>
          </a:xfrm>
        </p:spPr>
        <p:txBody>
          <a:bodyPr/>
          <a:lstStyle/>
          <a:p>
            <a:r>
              <a:rPr lang="fr-FR" dirty="0"/>
              <a:t>J’ai </a:t>
            </a:r>
            <a:r>
              <a:rPr lang="fr-FR" dirty="0" smtClean="0"/>
              <a:t>mis des petites noix de beurre sur les pommes de terre.</a:t>
            </a:r>
          </a:p>
          <a:p>
            <a:r>
              <a:rPr lang="fr-FR" dirty="0" smtClean="0"/>
              <a:t>Je les ai mises dans le four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80" y="2912533"/>
            <a:ext cx="6923853" cy="389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80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Voila!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77467" cy="4351338"/>
          </a:xfrm>
        </p:spPr>
        <p:txBody>
          <a:bodyPr/>
          <a:lstStyle/>
          <a:p>
            <a:r>
              <a:rPr lang="fr-FR" dirty="0" smtClean="0"/>
              <a:t>J’ai cuit le gratin pendant environ 40 minutes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167" y="4445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02467"/>
            <a:ext cx="6645392" cy="373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7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5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Choses différents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4351338"/>
          </a:xfrm>
        </p:spPr>
        <p:txBody>
          <a:bodyPr/>
          <a:lstStyle/>
          <a:p>
            <a:r>
              <a:rPr lang="fr-FR" dirty="0" smtClean="0"/>
              <a:t>Si je savais, je ne mettrais pas du lait sur les pommes de terres à la fin</a:t>
            </a:r>
          </a:p>
          <a:p>
            <a:r>
              <a:rPr lang="fr-FR" dirty="0" smtClean="0"/>
              <a:t>Il y avait un peu trop de beurre, donc je mettrais moins de beurre</a:t>
            </a:r>
          </a:p>
          <a:p>
            <a:r>
              <a:rPr lang="fr-FR" dirty="0" smtClean="0"/>
              <a:t>Si j’avais un plat à gratin ou un plat de téflon je l’utiliserais</a:t>
            </a:r>
          </a:p>
          <a:p>
            <a:r>
              <a:rPr lang="fr-FR" dirty="0" smtClean="0"/>
              <a:t>Je n’oublierais pas le gratin dans le four après que c’était devenu fini.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37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4633" cy="4351338"/>
          </a:xfrm>
        </p:spPr>
        <p:txBody>
          <a:bodyPr/>
          <a:lstStyle/>
          <a:p>
            <a:r>
              <a:rPr lang="fr-FR" dirty="0" smtClean="0"/>
              <a:t>Eplucher – enlever le peau</a:t>
            </a:r>
          </a:p>
          <a:p>
            <a:r>
              <a:rPr lang="fr-FR" dirty="0" smtClean="0"/>
              <a:t>Hacher – couper finement</a:t>
            </a:r>
          </a:p>
          <a:p>
            <a:r>
              <a:rPr lang="fr-FR" dirty="0" smtClean="0"/>
              <a:t>Ebullition – l’état quand un liquide bouillie </a:t>
            </a:r>
          </a:p>
          <a:p>
            <a:r>
              <a:rPr lang="fr-FR" dirty="0" smtClean="0"/>
              <a:t>Egouttées – enlever l’eau de quelque chose</a:t>
            </a:r>
          </a:p>
          <a:p>
            <a:endParaRPr lang="fr-FR" dirty="0" smtClean="0"/>
          </a:p>
          <a:p>
            <a:r>
              <a:rPr lang="fr-FR" dirty="0" smtClean="0"/>
              <a:t>Ail – 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80" y="3840163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7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Citations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4633" cy="4351338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www.marmiton.org/recettes/recette_gratin-dauphinois_13809.aspx#d5313-p16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https://leblabladescippa.wordpress.com/2013/03/14/un-peu-dhistoire-le-gratin-dauphinois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3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Translation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F8508-C9DA-4575-9B01-99DDFBD2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B037C-A3A5-4416-9748-EFADF6BF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3282" cy="4351338"/>
          </a:xfrm>
        </p:spPr>
        <p:txBody>
          <a:bodyPr/>
          <a:lstStyle/>
          <a:p>
            <a:r>
              <a:rPr lang="fr-FR" dirty="0"/>
              <a:t>Gratin Dauphinois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Dauphiné</a:t>
            </a:r>
          </a:p>
          <a:p>
            <a:r>
              <a:rPr lang="fr-FR" dirty="0"/>
              <a:t>Dauphiné </a:t>
            </a:r>
            <a:r>
              <a:rPr lang="fr-FR" dirty="0" err="1" smtClean="0"/>
              <a:t>is</a:t>
            </a:r>
            <a:r>
              <a:rPr lang="fr-FR" dirty="0" smtClean="0"/>
              <a:t> a province in South-</a:t>
            </a:r>
            <a:r>
              <a:rPr lang="fr-FR" dirty="0" err="1" smtClean="0"/>
              <a:t>Eastern</a:t>
            </a:r>
            <a:r>
              <a:rPr lang="fr-FR" dirty="0" smtClean="0"/>
              <a:t> France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4ABC14-62BA-4496-8584-6EAC8B5CD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82" y="1780537"/>
            <a:ext cx="4699655" cy="46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9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Ingredients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≈ 1.5 </a:t>
            </a:r>
            <a:r>
              <a:rPr lang="fr-FR" dirty="0"/>
              <a:t>kg </a:t>
            </a:r>
            <a:r>
              <a:rPr lang="fr-FR" dirty="0" err="1" smtClean="0"/>
              <a:t>potatoes</a:t>
            </a:r>
            <a:endParaRPr lang="fr-FR" dirty="0"/>
          </a:p>
          <a:p>
            <a:r>
              <a:rPr lang="fr-FR" dirty="0"/>
              <a:t>≈ 300 </a:t>
            </a:r>
            <a:r>
              <a:rPr lang="fr-FR" dirty="0" err="1" smtClean="0"/>
              <a:t>cream</a:t>
            </a:r>
            <a:endParaRPr lang="fr-FR" dirty="0"/>
          </a:p>
          <a:p>
            <a:r>
              <a:rPr lang="fr-FR" dirty="0"/>
              <a:t>~1 L </a:t>
            </a:r>
            <a:r>
              <a:rPr lang="fr-FR" dirty="0" err="1" smtClean="0"/>
              <a:t>milk</a:t>
            </a:r>
            <a:endParaRPr lang="fr-FR" dirty="0"/>
          </a:p>
          <a:p>
            <a:r>
              <a:rPr lang="fr-FR" dirty="0"/>
              <a:t>100 g </a:t>
            </a:r>
            <a:r>
              <a:rPr lang="fr-FR" dirty="0" smtClean="0"/>
              <a:t>butter</a:t>
            </a:r>
            <a:endParaRPr lang="fr-FR" dirty="0"/>
          </a:p>
          <a:p>
            <a:r>
              <a:rPr lang="fr-FR" dirty="0"/>
              <a:t>2 </a:t>
            </a:r>
            <a:r>
              <a:rPr lang="fr-FR" dirty="0" err="1" smtClean="0"/>
              <a:t>pieces</a:t>
            </a:r>
            <a:r>
              <a:rPr lang="fr-FR" dirty="0" smtClean="0"/>
              <a:t> of </a:t>
            </a:r>
            <a:r>
              <a:rPr lang="fr-FR" dirty="0" err="1" smtClean="0"/>
              <a:t>garlic</a:t>
            </a:r>
            <a:endParaRPr lang="fr-FR" dirty="0"/>
          </a:p>
          <a:p>
            <a:r>
              <a:rPr lang="fr-FR" dirty="0"/>
              <a:t>~ 3 </a:t>
            </a:r>
            <a:r>
              <a:rPr lang="fr-FR" dirty="0" err="1" smtClean="0"/>
              <a:t>pinch</a:t>
            </a:r>
            <a:r>
              <a:rPr lang="fr-FR" dirty="0" smtClean="0"/>
              <a:t> of </a:t>
            </a:r>
            <a:r>
              <a:rPr lang="fr-FR" dirty="0" err="1" smtClean="0"/>
              <a:t>nutmeg</a:t>
            </a:r>
            <a:endParaRPr lang="fr-FR" dirty="0"/>
          </a:p>
          <a:p>
            <a:r>
              <a:rPr lang="fr-FR" dirty="0"/>
              <a:t>~ 1 </a:t>
            </a:r>
            <a:r>
              <a:rPr lang="fr-FR" dirty="0" err="1" smtClean="0"/>
              <a:t>pinch</a:t>
            </a:r>
            <a:r>
              <a:rPr lang="fr-FR" dirty="0" smtClean="0"/>
              <a:t> of </a:t>
            </a:r>
            <a:r>
              <a:rPr lang="fr-FR" dirty="0" err="1" smtClean="0"/>
              <a:t>pepper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 smtClean="0"/>
              <a:t>pinch</a:t>
            </a:r>
            <a:r>
              <a:rPr lang="fr-FR" dirty="0" smtClean="0"/>
              <a:t> of </a:t>
            </a:r>
            <a:r>
              <a:rPr lang="fr-FR" dirty="0" err="1" smtClean="0"/>
              <a:t>salt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8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F8508-C9DA-4575-9B01-99DDFBD2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B037C-A3A5-4416-9748-EFADF6BF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3282" cy="4351338"/>
          </a:xfrm>
        </p:spPr>
        <p:txBody>
          <a:bodyPr/>
          <a:lstStyle/>
          <a:p>
            <a:r>
              <a:rPr lang="fr-FR" dirty="0"/>
              <a:t>Gratin Dauphinois vient de Dauphiné</a:t>
            </a:r>
          </a:p>
          <a:p>
            <a:r>
              <a:rPr lang="fr-FR" dirty="0"/>
              <a:t>Dauphiné est un province dans le Sud-Est de la France.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4ABC14-62BA-4496-8584-6EAC8B5CD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82" y="1780537"/>
            <a:ext cx="4699655" cy="46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3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5943D-0185-4BD7-A843-2A6BD2D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217ED2-1148-4E08-B307-3D20087EB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Wash and Peel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5037" cy="4351338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washed</a:t>
            </a:r>
            <a:r>
              <a:rPr lang="fr-FR" dirty="0" smtClean="0"/>
              <a:t> and </a:t>
            </a:r>
            <a:r>
              <a:rPr lang="fr-FR" dirty="0" err="1" smtClean="0"/>
              <a:t>peeled</a:t>
            </a:r>
            <a:r>
              <a:rPr lang="fr-FR" dirty="0" smtClean="0"/>
              <a:t> the </a:t>
            </a:r>
            <a:r>
              <a:rPr lang="fr-FR" dirty="0" err="1" smtClean="0"/>
              <a:t>potatoes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CC41DC-983A-45E5-9C26-03EC4089A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4" b="29020"/>
          <a:stretch/>
        </p:blipFill>
        <p:spPr>
          <a:xfrm>
            <a:off x="2030508" y="2486818"/>
            <a:ext cx="6152263" cy="4006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C5413F-3BE1-47F3-8607-30B95D2A4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57" y="566756"/>
            <a:ext cx="3374256" cy="59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Cutting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3672" cy="4351338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cut</a:t>
            </a:r>
            <a:r>
              <a:rPr lang="fr-FR" dirty="0" smtClean="0"/>
              <a:t> the </a:t>
            </a:r>
            <a:r>
              <a:rPr lang="fr-FR" dirty="0" err="1" smtClean="0"/>
              <a:t>potatoes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circular</a:t>
            </a:r>
            <a:r>
              <a:rPr lang="fr-FR" dirty="0" smtClean="0"/>
              <a:t> slices.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E050CB-1123-414A-92B6-5269171E9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5" y="2460395"/>
            <a:ext cx="7415753" cy="41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Garlic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322" cy="4351338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cut</a:t>
            </a:r>
            <a:r>
              <a:rPr lang="fr-FR" dirty="0" smtClean="0"/>
              <a:t> the </a:t>
            </a:r>
            <a:r>
              <a:rPr lang="fr-FR" dirty="0" err="1" smtClean="0"/>
              <a:t>garlic</a:t>
            </a:r>
            <a:r>
              <a:rPr lang="fr-FR" dirty="0" smtClean="0"/>
              <a:t> </a:t>
            </a:r>
            <a:r>
              <a:rPr lang="fr-FR" dirty="0" err="1" smtClean="0"/>
              <a:t>finely</a:t>
            </a:r>
            <a:r>
              <a:rPr lang="fr-FR" dirty="0" smtClean="0"/>
              <a:t> and put </a:t>
            </a:r>
            <a:r>
              <a:rPr lang="fr-FR" dirty="0" err="1" smtClean="0"/>
              <a:t>it</a:t>
            </a:r>
            <a:r>
              <a:rPr lang="fr-FR" dirty="0" smtClean="0"/>
              <a:t> in a pot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milk</a:t>
            </a:r>
            <a:r>
              <a:rPr lang="fr-FR" dirty="0" smtClean="0"/>
              <a:t>, the </a:t>
            </a:r>
            <a:r>
              <a:rPr lang="fr-FR" dirty="0" err="1" smtClean="0"/>
              <a:t>salt</a:t>
            </a:r>
            <a:r>
              <a:rPr lang="fr-FR" dirty="0" smtClean="0"/>
              <a:t>, the </a:t>
            </a:r>
            <a:r>
              <a:rPr lang="fr-FR" dirty="0" err="1" smtClean="0"/>
              <a:t>pepper</a:t>
            </a:r>
            <a:r>
              <a:rPr lang="fr-FR" dirty="0" smtClean="0"/>
              <a:t>, and the </a:t>
            </a:r>
            <a:r>
              <a:rPr lang="fr-FR" dirty="0" err="1" smtClean="0"/>
              <a:t>nutmeg</a:t>
            </a:r>
            <a:r>
              <a:rPr lang="fr-FR" dirty="0" smtClean="0"/>
              <a:t>.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brought</a:t>
            </a:r>
            <a:r>
              <a:rPr lang="fr-FR" dirty="0" smtClean="0"/>
              <a:t> the mixture to </a:t>
            </a:r>
            <a:r>
              <a:rPr lang="fr-FR" dirty="0" err="1" smtClean="0"/>
              <a:t>boiling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60" y="386744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252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potatoes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6204" cy="4351338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dumped</a:t>
            </a:r>
            <a:r>
              <a:rPr lang="fr-FR" dirty="0" smtClean="0"/>
              <a:t> the </a:t>
            </a:r>
            <a:r>
              <a:rPr lang="fr-FR" dirty="0" err="1" smtClean="0"/>
              <a:t>potatoes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the </a:t>
            </a:r>
            <a:r>
              <a:rPr lang="fr-FR" dirty="0" err="1" smtClean="0"/>
              <a:t>milk</a:t>
            </a:r>
            <a:r>
              <a:rPr lang="fr-FR" dirty="0" smtClean="0"/>
              <a:t> mixture and I </a:t>
            </a:r>
            <a:r>
              <a:rPr lang="fr-FR" dirty="0" err="1" smtClean="0"/>
              <a:t>boiled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for about 15 minutes.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512" y="82709"/>
            <a:ext cx="3783579" cy="67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89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Put in a pan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3672" cy="4351338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drained</a:t>
            </a:r>
            <a:r>
              <a:rPr lang="fr-FR" dirty="0" smtClean="0"/>
              <a:t> the </a:t>
            </a:r>
            <a:r>
              <a:rPr lang="fr-FR" dirty="0" err="1" smtClean="0"/>
              <a:t>potatoes</a:t>
            </a:r>
            <a:r>
              <a:rPr lang="fr-FR" dirty="0" smtClean="0"/>
              <a:t> and put </a:t>
            </a:r>
            <a:r>
              <a:rPr lang="fr-FR" dirty="0" err="1" smtClean="0"/>
              <a:t>them</a:t>
            </a:r>
            <a:r>
              <a:rPr lang="fr-FR" dirty="0" smtClean="0"/>
              <a:t> in a pan.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06" y="2527236"/>
            <a:ext cx="7191988" cy="404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076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cream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21967" cy="4351338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covered</a:t>
            </a:r>
            <a:r>
              <a:rPr lang="fr-FR" dirty="0" smtClean="0"/>
              <a:t> the </a:t>
            </a:r>
            <a:r>
              <a:rPr lang="fr-FR" dirty="0" err="1" smtClean="0"/>
              <a:t>potatoes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cream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, I beat the </a:t>
            </a:r>
            <a:r>
              <a:rPr lang="fr-FR" dirty="0" err="1" smtClean="0"/>
              <a:t>cream</a:t>
            </a:r>
            <a:r>
              <a:rPr lang="fr-FR" dirty="0" smtClean="0"/>
              <a:t> a bit to </a:t>
            </a:r>
            <a:r>
              <a:rPr lang="fr-FR" dirty="0" err="1" smtClean="0"/>
              <a:t>thicken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seemed</a:t>
            </a:r>
            <a:r>
              <a:rPr lang="fr-FR" dirty="0" smtClean="0"/>
              <a:t> to me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wasn’t</a:t>
            </a:r>
            <a:r>
              <a:rPr lang="fr-FR" dirty="0" smtClean="0"/>
              <a:t> </a:t>
            </a:r>
            <a:r>
              <a:rPr lang="fr-FR" dirty="0" err="1" smtClean="0"/>
              <a:t>enough</a:t>
            </a:r>
            <a:r>
              <a:rPr lang="fr-FR" dirty="0" smtClean="0"/>
              <a:t> in the pan, </a:t>
            </a:r>
            <a:r>
              <a:rPr lang="fr-FR" dirty="0" err="1" smtClean="0"/>
              <a:t>so</a:t>
            </a:r>
            <a:r>
              <a:rPr lang="fr-FR" dirty="0" smtClean="0"/>
              <a:t> I </a:t>
            </a:r>
            <a:r>
              <a:rPr lang="fr-FR" dirty="0" err="1" smtClean="0"/>
              <a:t>also</a:t>
            </a:r>
            <a:r>
              <a:rPr lang="fr-FR" dirty="0" smtClean="0"/>
              <a:t> put </a:t>
            </a:r>
            <a:r>
              <a:rPr lang="fr-FR" dirty="0" err="1" smtClean="0"/>
              <a:t>some</a:t>
            </a:r>
            <a:r>
              <a:rPr lang="fr-FR" dirty="0" smtClean="0"/>
              <a:t> of the </a:t>
            </a:r>
            <a:r>
              <a:rPr lang="fr-FR" dirty="0" err="1" smtClean="0"/>
              <a:t>milk</a:t>
            </a:r>
            <a:r>
              <a:rPr lang="fr-FR" dirty="0" smtClean="0"/>
              <a:t> mixture in the pan.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86266"/>
            <a:ext cx="3611033" cy="641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86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Putting in the </a:t>
            </a:r>
            <a:r>
              <a:rPr lang="fr-FR" dirty="0" err="1" smtClean="0"/>
              <a:t>oven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100" cy="4351338"/>
          </a:xfrm>
        </p:spPr>
        <p:txBody>
          <a:bodyPr/>
          <a:lstStyle/>
          <a:p>
            <a:r>
              <a:rPr lang="fr-FR" dirty="0" smtClean="0"/>
              <a:t>I put </a:t>
            </a:r>
            <a:r>
              <a:rPr lang="fr-FR" dirty="0" err="1" smtClean="0"/>
              <a:t>little</a:t>
            </a:r>
            <a:r>
              <a:rPr lang="fr-FR" dirty="0" smtClean="0"/>
              <a:t> dots of butter onto the </a:t>
            </a:r>
            <a:r>
              <a:rPr lang="fr-FR" dirty="0" err="1" smtClean="0"/>
              <a:t>potatoes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 put the </a:t>
            </a:r>
            <a:r>
              <a:rPr lang="fr-FR" dirty="0" err="1" smtClean="0"/>
              <a:t>potatoes</a:t>
            </a:r>
            <a:r>
              <a:rPr lang="fr-FR" dirty="0" smtClean="0"/>
              <a:t> in the </a:t>
            </a:r>
            <a:r>
              <a:rPr lang="fr-FR" dirty="0" err="1" smtClean="0"/>
              <a:t>oven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80" y="2912533"/>
            <a:ext cx="6923853" cy="389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513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Voila!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77467" cy="4351338"/>
          </a:xfrm>
        </p:spPr>
        <p:txBody>
          <a:bodyPr/>
          <a:lstStyle/>
          <a:p>
            <a:r>
              <a:rPr lang="fr-FR" dirty="0" smtClean="0"/>
              <a:t>I </a:t>
            </a:r>
            <a:r>
              <a:rPr lang="fr-FR" dirty="0" err="1" smtClean="0"/>
              <a:t>baked</a:t>
            </a:r>
            <a:r>
              <a:rPr lang="fr-FR" dirty="0" smtClean="0"/>
              <a:t> the </a:t>
            </a:r>
            <a:r>
              <a:rPr lang="fr-FR" dirty="0" err="1" smtClean="0"/>
              <a:t>potatoes</a:t>
            </a:r>
            <a:r>
              <a:rPr lang="fr-FR" dirty="0" smtClean="0"/>
              <a:t> for </a:t>
            </a:r>
            <a:r>
              <a:rPr lang="fr-FR" dirty="0" err="1" smtClean="0"/>
              <a:t>around</a:t>
            </a:r>
            <a:r>
              <a:rPr lang="fr-FR" dirty="0" smtClean="0"/>
              <a:t> 40 minutes.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167" y="4445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02467"/>
            <a:ext cx="6645392" cy="373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76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Reflections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7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Ingrédients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≈ 1.5 kg de pommes de terre</a:t>
            </a:r>
          </a:p>
          <a:p>
            <a:r>
              <a:rPr lang="fr-FR" dirty="0"/>
              <a:t>≈ 300 </a:t>
            </a:r>
            <a:r>
              <a:rPr lang="fr-FR" dirty="0" err="1"/>
              <a:t>mL</a:t>
            </a:r>
            <a:r>
              <a:rPr lang="fr-FR" dirty="0"/>
              <a:t> de crème</a:t>
            </a:r>
          </a:p>
          <a:p>
            <a:r>
              <a:rPr lang="fr-FR" dirty="0"/>
              <a:t>~1 L du lait</a:t>
            </a:r>
          </a:p>
          <a:p>
            <a:r>
              <a:rPr lang="fr-FR" dirty="0"/>
              <a:t>100 g de beurre</a:t>
            </a:r>
          </a:p>
          <a:p>
            <a:r>
              <a:rPr lang="fr-FR" dirty="0"/>
              <a:t>2 gousses d’ail</a:t>
            </a:r>
          </a:p>
          <a:p>
            <a:r>
              <a:rPr lang="fr-FR" dirty="0"/>
              <a:t>~ 3 pincée de muscade</a:t>
            </a:r>
          </a:p>
          <a:p>
            <a:r>
              <a:rPr lang="fr-FR" dirty="0"/>
              <a:t>~ 1 pincée de poivre</a:t>
            </a:r>
          </a:p>
          <a:p>
            <a:r>
              <a:rPr lang="fr-FR" dirty="0"/>
              <a:t>1 pincée de sel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559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 </a:t>
            </a:r>
            <a:r>
              <a:rPr lang="fr-FR" dirty="0" err="1" smtClean="0"/>
              <a:t>would</a:t>
            </a:r>
            <a:r>
              <a:rPr lang="fr-FR" dirty="0" smtClean="0"/>
              <a:t> do </a:t>
            </a:r>
            <a:r>
              <a:rPr lang="fr-FR" dirty="0" err="1" smtClean="0"/>
              <a:t>differently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time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4351338"/>
          </a:xfrm>
        </p:spPr>
        <p:txBody>
          <a:bodyPr/>
          <a:lstStyle/>
          <a:p>
            <a:r>
              <a:rPr lang="fr-FR" dirty="0" smtClean="0"/>
              <a:t>If I </a:t>
            </a:r>
            <a:r>
              <a:rPr lang="fr-FR" dirty="0" err="1" smtClean="0"/>
              <a:t>knew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, I </a:t>
            </a:r>
            <a:r>
              <a:rPr lang="fr-FR" dirty="0" err="1" smtClean="0"/>
              <a:t>wouldn’t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milk</a:t>
            </a:r>
            <a:r>
              <a:rPr lang="fr-FR" dirty="0" smtClean="0"/>
              <a:t> mixture to the </a:t>
            </a:r>
            <a:r>
              <a:rPr lang="fr-FR" dirty="0" err="1" smtClean="0"/>
              <a:t>potatoes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end.</a:t>
            </a:r>
          </a:p>
          <a:p>
            <a:r>
              <a:rPr lang="fr-FR" dirty="0" smtClean="0"/>
              <a:t>There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I </a:t>
            </a:r>
            <a:r>
              <a:rPr lang="fr-FR" dirty="0" err="1" smtClean="0"/>
              <a:t>would</a:t>
            </a:r>
            <a:r>
              <a:rPr lang="fr-FR" dirty="0" smtClean="0"/>
              <a:t> put on </a:t>
            </a:r>
            <a:r>
              <a:rPr lang="fr-FR" dirty="0" err="1" smtClean="0"/>
              <a:t>less</a:t>
            </a:r>
            <a:r>
              <a:rPr lang="fr-FR" dirty="0" smtClean="0"/>
              <a:t> butter.</a:t>
            </a:r>
          </a:p>
          <a:p>
            <a:r>
              <a:rPr lang="fr-FR" dirty="0" smtClean="0"/>
              <a:t>If I </a:t>
            </a:r>
            <a:r>
              <a:rPr lang="fr-FR" dirty="0" err="1" smtClean="0"/>
              <a:t>had</a:t>
            </a:r>
            <a:r>
              <a:rPr lang="fr-FR" dirty="0" smtClean="0"/>
              <a:t> a </a:t>
            </a:r>
            <a:r>
              <a:rPr lang="fr-FR" dirty="0" err="1" smtClean="0"/>
              <a:t>teflon</a:t>
            </a:r>
            <a:r>
              <a:rPr lang="fr-FR" dirty="0" smtClean="0"/>
              <a:t> pan I </a:t>
            </a:r>
            <a:r>
              <a:rPr lang="fr-FR" dirty="0" err="1" smtClean="0"/>
              <a:t>would</a:t>
            </a:r>
            <a:r>
              <a:rPr lang="fr-FR" dirty="0" smtClean="0"/>
              <a:t> use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aluminum</a:t>
            </a:r>
            <a:r>
              <a:rPr lang="fr-FR" dirty="0" smtClean="0"/>
              <a:t> foil.</a:t>
            </a:r>
          </a:p>
          <a:p>
            <a:r>
              <a:rPr lang="fr-FR" dirty="0" smtClean="0"/>
              <a:t>I </a:t>
            </a:r>
            <a:r>
              <a:rPr lang="fr-FR" dirty="0" err="1" smtClean="0"/>
              <a:t>would</a:t>
            </a:r>
            <a:r>
              <a:rPr lang="fr-FR" dirty="0" smtClean="0"/>
              <a:t> not </a:t>
            </a:r>
            <a:r>
              <a:rPr lang="fr-FR" dirty="0" err="1" smtClean="0"/>
              <a:t>forget</a:t>
            </a:r>
            <a:r>
              <a:rPr lang="fr-FR" dirty="0" smtClean="0"/>
              <a:t> the gratin in the </a:t>
            </a:r>
            <a:r>
              <a:rPr lang="fr-FR" dirty="0" err="1" smtClean="0"/>
              <a:t>oven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finished</a:t>
            </a:r>
            <a:r>
              <a:rPr lang="fr-FR" dirty="0" smtClean="0"/>
              <a:t> cooking.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1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5943D-0185-4BD7-A843-2A6BD2D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Procès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217ED2-1148-4E08-B307-3D20087EB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Laver et éplucher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5037" cy="4351338"/>
          </a:xfrm>
        </p:spPr>
        <p:txBody>
          <a:bodyPr/>
          <a:lstStyle/>
          <a:p>
            <a:r>
              <a:rPr lang="fr-FR" dirty="0"/>
              <a:t>J’ai lavé les pommes de terre et je les ai </a:t>
            </a:r>
            <a:r>
              <a:rPr lang="fr-FR" dirty="0" smtClean="0"/>
              <a:t>épluchées.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CC41DC-983A-45E5-9C26-03EC4089A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4" b="29020"/>
          <a:stretch/>
        </p:blipFill>
        <p:spPr>
          <a:xfrm>
            <a:off x="2030508" y="2486818"/>
            <a:ext cx="6152263" cy="4006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C5413F-3BE1-47F3-8607-30B95D2A4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57" y="566756"/>
            <a:ext cx="3374256" cy="59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3672" cy="4351338"/>
          </a:xfrm>
        </p:spPr>
        <p:txBody>
          <a:bodyPr/>
          <a:lstStyle/>
          <a:p>
            <a:r>
              <a:rPr lang="fr-FR" dirty="0" smtClean="0"/>
              <a:t>J’ai coupé les pommes de terre en rondelles 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E050CB-1123-414A-92B6-5269171E9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5" y="2460395"/>
            <a:ext cx="7415753" cy="41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L’ail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322" cy="4351338"/>
          </a:xfrm>
        </p:spPr>
        <p:txBody>
          <a:bodyPr/>
          <a:lstStyle/>
          <a:p>
            <a:r>
              <a:rPr lang="fr-FR" dirty="0"/>
              <a:t>J’ai </a:t>
            </a:r>
            <a:r>
              <a:rPr lang="fr-FR" dirty="0" smtClean="0"/>
              <a:t>haché l’ail finement et je l’ai mis dans un casserole avec le lait, le sel, le poivre, et le muscade.</a:t>
            </a:r>
          </a:p>
          <a:p>
            <a:r>
              <a:rPr lang="fr-FR" dirty="0" smtClean="0"/>
              <a:t>J’ai porté le concoction à ébullition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60" y="386744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les pommes de terre 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6204" cy="4351338"/>
          </a:xfrm>
        </p:spPr>
        <p:txBody>
          <a:bodyPr/>
          <a:lstStyle/>
          <a:p>
            <a:r>
              <a:rPr lang="fr-FR" dirty="0"/>
              <a:t>J’ai </a:t>
            </a:r>
            <a:r>
              <a:rPr lang="fr-FR" dirty="0" smtClean="0"/>
              <a:t>plongé </a:t>
            </a:r>
            <a:r>
              <a:rPr lang="fr-FR" dirty="0"/>
              <a:t>les pommes de </a:t>
            </a:r>
            <a:r>
              <a:rPr lang="fr-FR" dirty="0" smtClean="0"/>
              <a:t>terre dans le concoction et je l’ai bouilli pendant environ 15 minutes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512" y="82709"/>
            <a:ext cx="3783579" cy="672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4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5452E-3621-4257-92A2-6C33BC2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Mettre dans le </a:t>
            </a:r>
            <a:r>
              <a:rPr lang="fr-FR" dirty="0"/>
              <a:t>plat à </a:t>
            </a:r>
            <a:r>
              <a:rPr lang="fr-FR" dirty="0" smtClean="0"/>
              <a:t>gratin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A424F-5207-4062-AFB2-44A0FAC0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3672" cy="4351338"/>
          </a:xfrm>
        </p:spPr>
        <p:txBody>
          <a:bodyPr/>
          <a:lstStyle/>
          <a:p>
            <a:r>
              <a:rPr lang="fr-FR" dirty="0"/>
              <a:t>J’ai </a:t>
            </a:r>
            <a:r>
              <a:rPr lang="fr-FR" dirty="0" smtClean="0"/>
              <a:t>mis les pommes de terres égouttées dans le « </a:t>
            </a:r>
            <a:r>
              <a:rPr lang="fr-FR" dirty="0"/>
              <a:t>plat à </a:t>
            </a:r>
            <a:r>
              <a:rPr lang="fr-FR" dirty="0" smtClean="0"/>
              <a:t>gratin »</a:t>
            </a:r>
          </a:p>
          <a:p>
            <a:r>
              <a:rPr lang="fr-FR" dirty="0" smtClean="0"/>
              <a:t>(Ce n’était pas vraiment un plat </a:t>
            </a:r>
            <a:r>
              <a:rPr lang="fr-FR" dirty="0"/>
              <a:t>à</a:t>
            </a:r>
            <a:r>
              <a:rPr lang="fr-FR" dirty="0" smtClean="0"/>
              <a:t> gratin, mais il suffisait)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06" y="2527236"/>
            <a:ext cx="7191988" cy="404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00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1722</TotalTime>
  <Words>624</Words>
  <Application>Microsoft Office PowerPoint</Application>
  <PresentationFormat>Custom</PresentationFormat>
  <Paragraphs>92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Gratin Dauphinois</vt:lpstr>
      <vt:lpstr>Origine</vt:lpstr>
      <vt:lpstr>Ingrédients </vt:lpstr>
      <vt:lpstr>Procès </vt:lpstr>
      <vt:lpstr>Laver et éplucher</vt:lpstr>
      <vt:lpstr>Couper</vt:lpstr>
      <vt:lpstr>L’ail</vt:lpstr>
      <vt:lpstr>Ajouter les pommes de terre  </vt:lpstr>
      <vt:lpstr>Mettre dans le plat à gratin</vt:lpstr>
      <vt:lpstr>Ajouter la crème</vt:lpstr>
      <vt:lpstr>Mettre dans le plat à gratin</vt:lpstr>
      <vt:lpstr>Voila!</vt:lpstr>
      <vt:lpstr>Réflexions </vt:lpstr>
      <vt:lpstr>Choses différents</vt:lpstr>
      <vt:lpstr>Vocabulaire</vt:lpstr>
      <vt:lpstr>Citations</vt:lpstr>
      <vt:lpstr>English Translation</vt:lpstr>
      <vt:lpstr>Origin</vt:lpstr>
      <vt:lpstr>Ingredients </vt:lpstr>
      <vt:lpstr>Process </vt:lpstr>
      <vt:lpstr>Wash and Peel</vt:lpstr>
      <vt:lpstr>Cutting</vt:lpstr>
      <vt:lpstr>Garlic</vt:lpstr>
      <vt:lpstr>Add the potatoes</vt:lpstr>
      <vt:lpstr>Put in a pan</vt:lpstr>
      <vt:lpstr>Add the cream</vt:lpstr>
      <vt:lpstr>Putting in the oven</vt:lpstr>
      <vt:lpstr>Voila!</vt:lpstr>
      <vt:lpstr>Reflections </vt:lpstr>
      <vt:lpstr>What I would do differently 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Gratin Dauphinois</dc:title>
  <dc:creator>Daniel A</dc:creator>
  <cp:lastModifiedBy>DanielA</cp:lastModifiedBy>
  <cp:revision>18</cp:revision>
  <dcterms:created xsi:type="dcterms:W3CDTF">2018-11-28T17:57:22Z</dcterms:created>
  <dcterms:modified xsi:type="dcterms:W3CDTF">2019-01-11T15:04:34Z</dcterms:modified>
</cp:coreProperties>
</file>