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797C-88EE-F92B-120C-92A2CFEB3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1D3AC0-CC62-0916-DA24-8CC6674B3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222DD-2B56-C6F1-EA80-64F66050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C6098-135D-E2B3-9175-7003A6F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88E1F-4174-A35A-7F96-75059200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BB36-B93E-601E-60A3-6F8E41C6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FA293B-36BE-34B6-7EAA-5F48D503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69B4D-7336-153B-2C11-87C79366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868EB-3E14-0345-0D56-5CC77EB7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11D31-F30F-F823-359E-33060211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7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03775C-60A8-2407-88F3-F964597C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9706A-BFEF-C37E-5859-6EA73502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AB1A-B46B-D913-1EE1-E76FB94C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F1A4A-CA5C-D502-253E-FBB3FCB9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98313-628D-EDFA-1991-BAB4F7C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998DA-96D2-0FB2-A68F-61D6962E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21362-CA9D-C169-2B74-1B5E736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03092-DD6E-76E9-29C6-9D0A21AC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A7C85-9F5E-AFB8-7C47-7132C678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B9756-A977-CBD7-A087-203AE733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2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9C40-81A8-10B1-A959-15049D49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0CC5A-A009-F422-E319-33251CB5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91176-8C8F-839D-F9C7-BC3B132F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73EE3-41B4-2429-5477-3EC69259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ABC0A-8280-2A3E-9EB6-2E6DB10D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5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CBDBE-5290-06E5-93AA-3F2A5C5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CB330-71BC-5E28-C5DF-FCA9CF56B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C4A50-B036-BED2-E19B-5CE7AAEB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C7B3D-BA49-50BF-8FB4-2A1490D4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C63A3-DD8F-7DB2-7E86-E56679C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9BBFF-A8EF-FE99-ACC5-7DBFCCBC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4E9C9-8480-5B4B-001C-CF8D300D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6ECD2C-47D5-F133-D370-40A1BBA1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C4C21-63AB-BE46-9F3D-E7ACEAECE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5CB45-6433-07A5-B3BC-538750817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0ED53-727F-6B55-AEEB-A9114CAD0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67946B-681B-F73F-0141-275C3764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2A2795-B7BE-3E07-CC65-955FC6DA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19A80-134B-1432-44C1-BB5958FD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C9F8-4BD8-F631-24B0-53630FD5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851BE5-9A60-A7E0-DBF4-0029FB01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40FC1-DC93-CF83-4B50-0DF2A020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FC2CD-5FB9-C189-017C-A3AA5CDD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C47FC8-E8DB-A08A-6FAD-EB68B3E2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180B6-2598-6190-EFA7-9BECB4C9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DCC63-99A1-2C97-F317-C93F25B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817C-C342-49C5-34A3-4677D2B1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79C25-D33A-0D1A-E6CA-1C8B0B92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71A7F-702B-3A9F-CE75-D14805884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F92E4-FE99-94A4-9E36-12A9DB6B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1548F0-2B77-F4AB-BF57-AD554D9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FFCB2-4DBD-454B-6104-E9CA70F9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4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3EE8A-FDC3-DC7B-E6DE-A75AE91E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84441C-6C58-8FB6-CB1B-F6B7799D1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BF2301-1650-9330-FF9F-658DA890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E9028-32E2-8DCC-5820-BC988623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AB418-AD25-6782-1B22-37D91648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4C255-540F-1D5C-B3F6-6C6C6DE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1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F911A9-F45A-7F0D-0FB0-2C832ACD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C692F-4B72-6952-F818-9F548565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AB194-41CE-4657-00C3-00418F263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DFBA-FE7A-428F-8C8E-9B3325CE9E3B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A29E7-4E12-AF1C-165F-BBB1C9AE3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D5AAE-6CF8-B462-4FEE-C4BB858E7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71F9-1FBC-43B3-B83B-F014E36CB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7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41343A7C-264C-2C89-3754-64464CB7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831"/>
          <a:stretch/>
        </p:blipFill>
        <p:spPr>
          <a:xfrm>
            <a:off x="1145310" y="-344914"/>
            <a:ext cx="9347200" cy="72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8D9E-AC1D-0571-7267-CE6480B3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1DC44937-51D5-662E-3B3D-3B19B4AC0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584" t="4249"/>
          <a:stretch/>
        </p:blipFill>
        <p:spPr>
          <a:xfrm>
            <a:off x="1736437" y="0"/>
            <a:ext cx="8377612" cy="67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5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一凡 李</dc:creator>
  <cp:lastModifiedBy>一凡 李</cp:lastModifiedBy>
  <cp:revision>3</cp:revision>
  <dcterms:created xsi:type="dcterms:W3CDTF">2024-03-07T06:09:25Z</dcterms:created>
  <dcterms:modified xsi:type="dcterms:W3CDTF">2024-03-07T06:19:23Z</dcterms:modified>
</cp:coreProperties>
</file>