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94" d="100"/>
          <a:sy n="94" d="100"/>
        </p:scale>
        <p:origin x="-111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19.11.2020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19/11/2020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19/11/2020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19/11/2020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19/11/2020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19/11/2020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19/11/2020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19/11/2020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19/11/2020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19/11/2020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19/11/2020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19/11/2020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pPr/>
              <a:t>19/11/2020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a:t>
            </a:r>
            <a:r>
              <a:rPr lang="en-US"/>
              <a:t>its </a:t>
            </a:r>
            <a:r>
              <a:rPr lang="en-US" smtClean="0"/>
              <a:t>excellent </a:t>
            </a:r>
            <a:r>
              <a:rPr lang="en-US" dirty="0" smtClean="0"/>
              <a:t>cuisine</a:t>
            </a:r>
            <a:r>
              <a:rPr lang="en-US" dirty="0"/>
              <a:t>. It's food culture includes an array of international cuisines influenced by the </a:t>
            </a:r>
            <a:r>
              <a:rPr lang="en-US" dirty="0" smtClean="0"/>
              <a:t>city's </a:t>
            </a:r>
            <a:r>
              <a:rPr lang="en-US" dirty="0"/>
              <a:t>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363636"/>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36363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621</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kjk</cp:lastModifiedBy>
  <cp:revision>20</cp:revision>
  <dcterms:created xsi:type="dcterms:W3CDTF">2019-01-13T13:58:47Z</dcterms:created>
  <dcterms:modified xsi:type="dcterms:W3CDTF">2020-11-19T08:58:56Z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