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vez daya" initials="sd" lastIdx="1" clrIdx="0">
    <p:extLst>
      <p:ext uri="{19B8F6BF-5375-455C-9EA6-DF929625EA0E}">
        <p15:presenceInfo xmlns:p15="http://schemas.microsoft.com/office/powerpoint/2012/main" userId="70c228e6d94d3b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00D99CF-EAC1-4F12-94F5-6EF84D9A0BA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218-A0C0-4222-BC74-FFC3A8416C9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62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99CF-EAC1-4F12-94F5-6EF84D9A0BA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218-A0C0-4222-BC74-FFC3A8416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86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99CF-EAC1-4F12-94F5-6EF84D9A0BA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218-A0C0-4222-BC74-FFC3A8416C93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71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99CF-EAC1-4F12-94F5-6EF84D9A0BA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218-A0C0-4222-BC74-FFC3A8416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19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99CF-EAC1-4F12-94F5-6EF84D9A0BA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218-A0C0-4222-BC74-FFC3A8416C9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92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99CF-EAC1-4F12-94F5-6EF84D9A0BA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218-A0C0-4222-BC74-FFC3A8416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530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99CF-EAC1-4F12-94F5-6EF84D9A0BA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218-A0C0-4222-BC74-FFC3A8416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82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99CF-EAC1-4F12-94F5-6EF84D9A0BA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218-A0C0-4222-BC74-FFC3A8416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47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99CF-EAC1-4F12-94F5-6EF84D9A0BA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218-A0C0-4222-BC74-FFC3A8416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36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99CF-EAC1-4F12-94F5-6EF84D9A0BA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218-A0C0-4222-BC74-FFC3A8416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0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99CF-EAC1-4F12-94F5-6EF84D9A0BA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218-A0C0-4222-BC74-FFC3A8416C9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96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00D99CF-EAC1-4F12-94F5-6EF84D9A0BA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3901218-A0C0-4222-BC74-FFC3A8416C93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7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lhealthreport.org/2021/08/23/analysis-want-a-mostly-normal-school-year-get-kids-to-wear-mask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d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9305-thank-you-png-clipar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26FBB4-9131-5818-F5BD-0C7CAA4A2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802" b="7802"/>
          <a:stretch/>
        </p:blipFill>
        <p:spPr>
          <a:xfrm>
            <a:off x="-92368" y="-13694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F46622-E886-F4AD-7377-CA19CCF3DBBF}"/>
              </a:ext>
            </a:extLst>
          </p:cNvPr>
          <p:cNvSpPr txBox="1"/>
          <p:nvPr/>
        </p:nvSpPr>
        <p:spPr>
          <a:xfrm>
            <a:off x="0" y="685800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calhealthreport.org/2021/08/23/analysis-want-a-mostly-normal-school-year-get-kids-to-wear-masks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d/3.0/"/>
              </a:rPr>
              <a:t>CC BY-ND</a:t>
            </a:r>
            <a:endParaRPr lang="en-IN" sz="9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D5C6A0-6D30-D9B7-55DB-8A76C3532A19}"/>
              </a:ext>
            </a:extLst>
          </p:cNvPr>
          <p:cNvSpPr txBox="1"/>
          <p:nvPr/>
        </p:nvSpPr>
        <p:spPr>
          <a:xfrm rot="10800000" flipV="1">
            <a:off x="2888626" y="-30849"/>
            <a:ext cx="7376250" cy="12167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en-US" sz="4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EDUCATION</a:t>
            </a:r>
            <a:endParaRPr lang="en-IN" sz="48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19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3D98F-8956-97C8-7D2B-9A98C2330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94883A7-2A26-6C5A-A098-AC4CE9AC5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3" t="18149" r="5438" b="1718"/>
          <a:stretch/>
        </p:blipFill>
        <p:spPr>
          <a:xfrm>
            <a:off x="0" y="0"/>
            <a:ext cx="12186866" cy="6858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67267F-EF33-D0B3-990A-1FA3B6047697}"/>
              </a:ext>
            </a:extLst>
          </p:cNvPr>
          <p:cNvSpPr txBox="1"/>
          <p:nvPr/>
        </p:nvSpPr>
        <p:spPr>
          <a:xfrm>
            <a:off x="5643282" y="275664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F699DA-C5F5-071E-E1F8-2034BE7CE307}"/>
              </a:ext>
            </a:extLst>
          </p:cNvPr>
          <p:cNvSpPr txBox="1"/>
          <p:nvPr/>
        </p:nvSpPr>
        <p:spPr>
          <a:xfrm>
            <a:off x="2994212" y="494851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621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8D40-C8AC-8533-F9C9-79B69DB6E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D65E5E9-2CF3-4A53-BCDF-A7AAD66EB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2" t="19851" r="6059" b="3097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23688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9443-60B8-EA8E-7E7A-F4F1385FD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F629F0-40F1-A701-1DB3-45FD0080E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17173" r="6328" b="3715"/>
          <a:stretch/>
        </p:blipFill>
        <p:spPr>
          <a:xfrm>
            <a:off x="-5558" y="0"/>
            <a:ext cx="12197557" cy="6857999"/>
          </a:xfrm>
        </p:spPr>
      </p:pic>
    </p:spTree>
    <p:extLst>
      <p:ext uri="{BB962C8B-B14F-4D97-AF65-F5344CB8AC3E}">
        <p14:creationId xmlns:p14="http://schemas.microsoft.com/office/powerpoint/2010/main" val="261249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1F20-8443-3833-8B99-F1095763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B082E8-37F1-2956-6294-0438179E7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3" t="16349" r="7651"/>
          <a:stretch/>
        </p:blipFill>
        <p:spPr>
          <a:xfrm>
            <a:off x="0" y="0"/>
            <a:ext cx="12192000" cy="685799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3C832F-A4CD-C6BD-1E40-02550D88AA67}"/>
              </a:ext>
            </a:extLst>
          </p:cNvPr>
          <p:cNvSpPr txBox="1"/>
          <p:nvPr/>
        </p:nvSpPr>
        <p:spPr>
          <a:xfrm>
            <a:off x="2788024" y="4089678"/>
            <a:ext cx="28328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These are the basic things on working with slides.</a:t>
            </a:r>
            <a:endParaRPr lang="en-IN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55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ED63-7805-1D40-63C3-AB1C5F11C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2923C3-2E16-4487-AE11-39C20C439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9" t="20263" r="5006" b="3097"/>
          <a:stretch/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83981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1E147-D217-6B4E-63B9-D55965C2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EC8BF6-BC56-75C9-7682-B5D2A47D3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5" t="19232" r="4396" b="2274"/>
          <a:stretch/>
        </p:blipFill>
        <p:spPr>
          <a:xfrm>
            <a:off x="0" y="0"/>
            <a:ext cx="12267589" cy="6858000"/>
          </a:xfrm>
        </p:spPr>
      </p:pic>
    </p:spTree>
    <p:extLst>
      <p:ext uri="{BB962C8B-B14F-4D97-AF65-F5344CB8AC3E}">
        <p14:creationId xmlns:p14="http://schemas.microsoft.com/office/powerpoint/2010/main" val="3945129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709B37-48AE-2640-C340-C717B31F9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2500" b="125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AA055A-A941-0116-4A99-7D8556C71DE9}"/>
              </a:ext>
            </a:extLst>
          </p:cNvPr>
          <p:cNvSpPr txBox="1"/>
          <p:nvPr/>
        </p:nvSpPr>
        <p:spPr>
          <a:xfrm>
            <a:off x="0" y="685800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freepngimg.com/png/19305-thank-you-png-clipart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/3.0/"/>
              </a:rPr>
              <a:t>CC BY-NC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977354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48</TotalTime>
  <Words>31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Copperplate Gothic Bold</vt:lpstr>
      <vt:lpstr>Tw Cen MT</vt:lpstr>
      <vt:lpstr>Tw Cen MT Condensed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Antony santhanraj</dc:creator>
  <cp:lastModifiedBy>sarvez daya</cp:lastModifiedBy>
  <cp:revision>4</cp:revision>
  <dcterms:created xsi:type="dcterms:W3CDTF">2022-11-08T14:36:32Z</dcterms:created>
  <dcterms:modified xsi:type="dcterms:W3CDTF">2022-11-17T05:44:40Z</dcterms:modified>
</cp:coreProperties>
</file>