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E05-68E4-88DE-EC61-1E3D9116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01333-1B0B-8E25-4A34-B4D0015C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D1AD-F540-201E-F6EA-CF4B3A58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0B24-61ED-5807-7006-A6C4F899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758B-EFEC-B7FE-C267-9872EA52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5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CC71-8ABC-21A8-CAEC-2E174621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46F8-28C8-2507-B7D8-73DAB728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B3D7-CB7F-4A67-A601-8CADB0DD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E9E3-73B1-5709-0401-2A6E577A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553B-CA69-F983-6EF0-165C719B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2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2E0B4-CD66-7C31-9755-E7E9FDAE2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164FC-6223-B010-3D64-9293E8F0A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56B5-B012-7F14-8E7B-F681FCF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E2D8-1E0D-2B35-8B79-D2064B6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5EBC-4202-16E7-F956-1923B193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948D-72EA-43B5-E334-DC51D4C5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1EFB-EC11-8CBA-8A23-7CBCAB02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F234-EBC0-F265-78EC-E50C61BF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AD6C-0680-B47F-1E33-C00A6280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8ACF-682B-BAF7-EE90-0B1EADF8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1C74-A5DF-C8F7-8E98-406B3F94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BE08-3245-5327-47B5-DCA79EE4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A2F-196D-B13C-D5E2-1478A42C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8536-34F5-F924-5F15-E5BB3E7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8686-7291-38D9-4BA3-13DE5D5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C86B-AADD-60DD-A759-2F54EBAE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D7E3-3283-BD4A-7DEB-BACBF663D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6C3F8-F25A-9FEE-ABEF-F92FE230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FBF3-1D06-CA09-B5AA-83228A57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7A71-F0BF-5ED8-31B5-0A274852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2D39-993A-3E85-A0ED-ED798F3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D481-A090-5331-48E0-82893FE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30EA-DFF5-91F6-6CB7-988394B9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8BC91-A869-6B88-1001-7063B835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AA872-184A-5ACD-825D-D6A2EFF8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515D4-3BFE-CD79-48E5-0D7F84AAF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5E26-CFA5-6703-5B50-94B9624E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F686E-F957-F5C1-3DB9-89D20208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60D83-7C17-0815-51FC-404BAA7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FD7-520B-5801-0CFF-E58EB5DE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8A518-109E-2B6E-0494-E4F999E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B9075-41C7-060E-5AF2-5E9A77A7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BD929-0FC7-39D5-E0F9-92815718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8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4B475-9DBF-DD4D-CB73-6A43E4E4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EA3C0-F351-11F1-1C69-2337379B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202-21B1-46B5-412C-454CCB30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B5E4-530F-4196-68AC-9AD379F3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6138-3384-7B78-F008-648ACAB3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BC317-6A0F-3575-838E-AF740FE3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C133-DFB9-1026-E130-8E659C62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2FD34-0911-3179-5FEC-CB1AA8A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853C7-AC91-AD61-626F-0DE3BBFE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B2FE-85A3-C692-15A3-3B62C9A3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83C59-A995-3CC0-39FB-562EAA81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1153-A964-2972-0AEA-DCF329FFC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62D8-89E8-E78A-BA87-98C20FE3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676F-AB28-B586-F03C-974E93D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82BE-7FB4-68AA-CFB0-79FA542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B1A55-F541-FE76-A2A8-F78FF337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2F16-1A19-F9B2-BA7F-D0D708F50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C489-C7E6-EDDF-B117-8E7AE353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83A5-7AD7-4928-8423-6AF711AD1A11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CE97-9BF9-2923-2C39-281215A9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D87A-4079-EF74-5E84-90EBC20A7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9A1E-02C4-4AEC-AA8A-D2CF1B227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48.png">
            <a:extLst>
              <a:ext uri="{FF2B5EF4-FFF2-40B4-BE49-F238E27FC236}">
                <a16:creationId xmlns:a16="http://schemas.microsoft.com/office/drawing/2014/main" id="{970FA1D8-02C6-D164-1945-6B5C994D7E4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52025" y="757237"/>
            <a:ext cx="10016197" cy="57139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2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Satabdi Dey</dc:creator>
  <cp:lastModifiedBy>Satabdi Dey</cp:lastModifiedBy>
  <cp:revision>1</cp:revision>
  <dcterms:created xsi:type="dcterms:W3CDTF">2023-09-20T19:50:01Z</dcterms:created>
  <dcterms:modified xsi:type="dcterms:W3CDTF">2023-09-20T19:51:10Z</dcterms:modified>
</cp:coreProperties>
</file>