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55" d="100"/>
          <a:sy n="55" d="100"/>
        </p:scale>
        <p:origin x="6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40747-466E-FA41-9CFB-1CEC05AB1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327" y="87084"/>
            <a:ext cx="3069771" cy="87085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  <a:lvl2pPr marL="0" indent="0">
              <a:spcBef>
                <a:spcPts val="0"/>
              </a:spcBef>
              <a:buSzTx/>
              <a:buNone/>
              <a:defRPr sz="5400"/>
            </a:lvl2pPr>
            <a:lvl3pPr marL="0" indent="0">
              <a:spcBef>
                <a:spcPts val="0"/>
              </a:spcBef>
              <a:buSzTx/>
              <a:buNone/>
              <a:defRPr sz="5400"/>
            </a:lvl3pPr>
            <a:lvl4pPr marL="0" indent="0">
              <a:spcBef>
                <a:spcPts val="0"/>
              </a:spcBef>
              <a:buSzTx/>
              <a:buNone/>
              <a:defRPr sz="5400"/>
            </a:lvl4pPr>
            <a:lvl5pPr marL="0" indent="0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441157" indent="-441157">
              <a:spcBef>
                <a:spcPts val="4500"/>
              </a:spcBef>
              <a:defRPr sz="3000"/>
            </a:lvl1pPr>
            <a:lvl2pPr marL="999957" indent="-441157">
              <a:spcBef>
                <a:spcPts val="4500"/>
              </a:spcBef>
              <a:defRPr sz="3000"/>
            </a:lvl2pPr>
            <a:lvl3pPr marL="1558757" indent="-441157">
              <a:spcBef>
                <a:spcPts val="4500"/>
              </a:spcBef>
              <a:defRPr sz="3000"/>
            </a:lvl3pPr>
            <a:lvl4pPr marL="2117557" indent="-441157">
              <a:spcBef>
                <a:spcPts val="4500"/>
              </a:spcBef>
              <a:defRPr sz="3000"/>
            </a:lvl4pPr>
            <a:lvl5pPr marL="2676357" indent="-441157">
              <a:spcBef>
                <a:spcPts val="45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AF1AD-D204-3B4D-B420-A8DFAB73714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327" y="87084"/>
            <a:ext cx="3069771" cy="8708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E5E5E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ython Programming"/>
          <p:cNvSpPr txBox="1">
            <a:spLocks noGrp="1"/>
          </p:cNvSpPr>
          <p:nvPr>
            <p:ph type="ctrTitle"/>
          </p:nvPr>
        </p:nvSpPr>
        <p:spPr>
          <a:xfrm>
            <a:off x="1778000" y="2930531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Python Programming</a:t>
            </a:r>
          </a:p>
        </p:txBody>
      </p:sp>
      <p:sp>
        <p:nvSpPr>
          <p:cNvPr id="121" name="Premkumar Chandra Shegaran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775934"/>
            <a:ext cx="20828000" cy="15875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Premkumar Chandra Shegaran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tro to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Python</a:t>
            </a:r>
            <a:r>
              <a:rPr lang="en-US" dirty="0"/>
              <a:t> Data Types</a:t>
            </a:r>
            <a:endParaRPr dirty="0"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1954" y="2894137"/>
            <a:ext cx="21544026" cy="98994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A7E298-4E02-BB4D-BA20-9F8FC8CFAA91}"/>
              </a:ext>
            </a:extLst>
          </p:cNvPr>
          <p:cNvSpPr/>
          <p:nvPr/>
        </p:nvSpPr>
        <p:spPr>
          <a:xfrm>
            <a:off x="961292" y="3985846"/>
            <a:ext cx="4876800" cy="3071446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BA3B1-5984-A046-9FC4-51305C75F825}"/>
              </a:ext>
            </a:extLst>
          </p:cNvPr>
          <p:cNvSpPr/>
          <p:nvPr/>
        </p:nvSpPr>
        <p:spPr>
          <a:xfrm>
            <a:off x="1195754" y="9190893"/>
            <a:ext cx="4642338" cy="2481292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 to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Python</a:t>
            </a:r>
            <a:r>
              <a:rPr lang="en-US" dirty="0"/>
              <a:t> Data Science</a:t>
            </a:r>
            <a:endParaRPr dirty="0"/>
          </a:p>
        </p:txBody>
      </p:sp>
      <p:sp>
        <p:nvSpPr>
          <p:cNvPr id="149" name="Tuples, mutable and immut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 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996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dvantages of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 of Python</a:t>
            </a:r>
          </a:p>
        </p:txBody>
      </p:sp>
      <p:sp>
        <p:nvSpPr>
          <p:cNvPr id="124" name="Developers can learn it quick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Developers can learn it quickly</a:t>
            </a:r>
          </a:p>
          <a:p>
            <a:r>
              <a:t>Typically involves less code</a:t>
            </a:r>
          </a:p>
          <a:p>
            <a:r>
              <a:t>Syntax is easier to read</a:t>
            </a:r>
          </a:p>
          <a:p>
            <a:r>
              <a:t>Utilized by every major tech companies</a:t>
            </a:r>
          </a:p>
          <a:p>
            <a:r>
              <a:t>Huge amount of open source libraries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3631" y="2000250"/>
            <a:ext cx="10591801" cy="971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6101" y="1854078"/>
            <a:ext cx="10668001" cy="937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3877" y="142144"/>
            <a:ext cx="13649822" cy="13431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ython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Installation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stall Python &amp; Jupy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 Python &amp; Jupyter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3400" y="2681893"/>
            <a:ext cx="18237200" cy="1064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evelopment Environ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Development Environments</a:t>
            </a:r>
          </a:p>
        </p:txBody>
      </p:sp>
      <p:sp>
        <p:nvSpPr>
          <p:cNvPr id="137" name="Text Editors - Atom, Sublime, TextWrangler, Notepad++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Editors - Atom, Sublime, TextWrangler, Notepad++</a:t>
            </a:r>
          </a:p>
          <a:p>
            <a:r>
              <a:t>Full IDEs - Pycharm, Spyder, Visual Studio Code</a:t>
            </a:r>
          </a:p>
          <a:p>
            <a:r>
              <a:t>Notebook Environments - Jupyter Notebooks, IPython environments</a:t>
            </a:r>
          </a:p>
          <a:p>
            <a:r>
              <a:t>Command Line Interface/Terminal - Bash Shell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evelopment Environ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Development Environments</a:t>
            </a:r>
          </a:p>
        </p:txBody>
      </p:sp>
      <p:sp>
        <p:nvSpPr>
          <p:cNvPr id="140" name="Text Editors - Atom, Sublime, TextWrangler, Notepad++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Editors - Atom, Sublime, TextWrangler, Notepad++</a:t>
            </a:r>
          </a:p>
          <a:p>
            <a:r>
              <a:t>Full IDEs - Pycharm, Spyder, Visual Studio Code</a:t>
            </a:r>
          </a:p>
          <a:p>
            <a:r>
              <a:t>Notebook Environments - Jupyter Notebooks, IPython environments</a:t>
            </a:r>
          </a:p>
          <a:p>
            <a:r>
              <a:t>Command Line Interface/Terminal - Bash Shell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ntro to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Python Crash Course – 1.5 hours</a:t>
            </a:r>
            <a:endParaRPr dirty="0"/>
          </a:p>
        </p:txBody>
      </p:sp>
      <p:sp>
        <p:nvSpPr>
          <p:cNvPr id="143" name="Test 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Types</a:t>
            </a:r>
            <a:endParaRPr dirty="0"/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  <a:endParaRPr dirty="0"/>
          </a:p>
          <a:p>
            <a:r>
              <a:rPr lang="en-US" dirty="0"/>
              <a:t>For loops, enumeration, list comprehensions</a:t>
            </a:r>
            <a:endParaRPr dirty="0"/>
          </a:p>
          <a:p>
            <a:r>
              <a:rPr lang="en-US" dirty="0"/>
              <a:t>Functions</a:t>
            </a:r>
            <a:endParaRPr dirty="0"/>
          </a:p>
          <a:p>
            <a:r>
              <a:rPr lang="en-US" dirty="0"/>
              <a:t>Map, reduce, filter, zip and Lambda Expressions</a:t>
            </a:r>
          </a:p>
          <a:p>
            <a:r>
              <a:rPr lang="en-US" dirty="0"/>
              <a:t>Python Regex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12B2440E1244AB7B506C810337705" ma:contentTypeVersion="5" ma:contentTypeDescription="Create a new document." ma:contentTypeScope="" ma:versionID="d37589f12462b8755fb58a09d789a8e6">
  <xsd:schema xmlns:xsd="http://www.w3.org/2001/XMLSchema" xmlns:xs="http://www.w3.org/2001/XMLSchema" xmlns:p="http://schemas.microsoft.com/office/2006/metadata/properties" xmlns:ns2="11930cb0-e573-4d94-b9d2-d8ed32f8be05" xmlns:ns3="76761e1c-fcaf-4fad-8830-85f30be93d5c" targetNamespace="http://schemas.microsoft.com/office/2006/metadata/properties" ma:root="true" ma:fieldsID="3ad406a005f340fa2beb9a7adbfb86e8" ns2:_="" ns3:_="">
    <xsd:import namespace="11930cb0-e573-4d94-b9d2-d8ed32f8be05"/>
    <xsd:import namespace="76761e1c-fcaf-4fad-8830-85f30be93d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30cb0-e573-4d94-b9d2-d8ed32f8b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61e1c-fcaf-4fad-8830-85f30be93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AB833C-DDBB-4F27-B1DC-ED9E95567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30cb0-e573-4d94-b9d2-d8ed32f8be05"/>
    <ds:schemaRef ds:uri="76761e1c-fcaf-4fad-8830-85f30be93d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7FBE84-E6C2-44EC-A9EC-53044D54C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57926F-FF6C-4604-B236-BC08094462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162</Words>
  <Application>Microsoft Macintosh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Helvetica Neue Light</vt:lpstr>
      <vt:lpstr>Helvetica Neue Medium</vt:lpstr>
      <vt:lpstr>White</vt:lpstr>
      <vt:lpstr>Python Programming</vt:lpstr>
      <vt:lpstr>Advantages of Python</vt:lpstr>
      <vt:lpstr>PowerPoint Presentation</vt:lpstr>
      <vt:lpstr>PowerPoint Presentation</vt:lpstr>
      <vt:lpstr>Python Installation</vt:lpstr>
      <vt:lpstr>Install Python &amp; Jupyter</vt:lpstr>
      <vt:lpstr>Development Environments</vt:lpstr>
      <vt:lpstr>Development Environments</vt:lpstr>
      <vt:lpstr>Python Crash Course – 1.5 hours</vt:lpstr>
      <vt:lpstr>Python Data Types</vt:lpstr>
      <vt:lpstr>Python Data Science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cp:lastModifiedBy>Chandra Shegaran, Premkumar</cp:lastModifiedBy>
  <cp:revision>12</cp:revision>
  <dcterms:modified xsi:type="dcterms:W3CDTF">2019-05-10T03:34:40Z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0x0101007B212B2440E1244AB7B506C810337705</vt:lpwstr>
  </property>
</Properties>
</file>