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</p:sldMasterIdLst>
  <p:notesMasterIdLst>
    <p:notesMasterId r:id="rId9"/>
  </p:notesMasterIdLst>
  <p:sldIdLst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2043-8352-41EB-BE85-264C2E5BC992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85F47-48D4-4241-BE4B-EBF6F2EC4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4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199" y="3730752"/>
            <a:ext cx="9203375" cy="1285186"/>
          </a:xfrm>
          <a:noFill/>
        </p:spPr>
        <p:txBody>
          <a:bodyPr wrap="square" lIns="0" tIns="0" rIns="0" bIns="0" anchor="b" anchorCtr="0">
            <a:no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1" y="1004191"/>
            <a:ext cx="2654754" cy="6326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416296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321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05456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888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198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501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888">
          <p15:clr>
            <a:srgbClr val="5ACBF0"/>
          </p15:clr>
        </p15:guide>
        <p15:guide id="3" orient="horz" pos="108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1457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57196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  <p15:guide id="6" orient="horz" pos="108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861666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08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26583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3108941116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89694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98791565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83293932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3754944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994206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11031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87001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23587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7641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862376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188182787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8200" y="2131028"/>
            <a:ext cx="6959092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235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320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7"/>
            <a:ext cx="6667500" cy="5683251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3252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5802"/>
            <a:ext cx="60374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756301"/>
            <a:ext cx="60374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F794C-0039-734A-9A67-0890BA2F7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977" y="3207401"/>
            <a:ext cx="2479346" cy="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25794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F5DA9-7F0B-974A-BDA7-C8F89F52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232" y="2847538"/>
            <a:ext cx="4879537" cy="1162923"/>
          </a:xfrm>
          <a:prstGeom prst="rect">
            <a:avLst/>
          </a:prstGeom>
        </p:spPr>
      </p:pic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51375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48C20C-E4BC-8642-84C1-11BE8A0136B5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0466" y="6561727"/>
            <a:ext cx="645078" cy="15374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99F05-19B0-4D15-9F81-C1424158873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927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[AMD Official Use Only - General]</a:t>
            </a:r>
          </a:p>
        </p:txBody>
      </p:sp>
      <p:sp>
        <p:nvSpPr>
          <p:cNvPr id="34" name="hl">
            <a:extLst>
              <a:ext uri="{FF2B5EF4-FFF2-40B4-BE49-F238E27FC236}">
                <a16:creationId xmlns:a16="http://schemas.microsoft.com/office/drawing/2014/main" id="{03C88833-E2A0-401D-BEA8-2A99F977F8EC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36" name="fl">
            <a:extLst>
              <a:ext uri="{FF2B5EF4-FFF2-40B4-BE49-F238E27FC236}">
                <a16:creationId xmlns:a16="http://schemas.microsoft.com/office/drawing/2014/main" id="{BD0DBA88-B1D0-44B2-99F3-AD6BE86DEEE3}"/>
              </a:ext>
            </a:extLst>
          </p:cNvPr>
          <p:cNvSpPr txBox="1"/>
          <p:nvPr userDrawn="1"/>
        </p:nvSpPr>
        <p:spPr>
          <a:xfrm>
            <a:off x="0" y="6520180"/>
            <a:ext cx="121920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5" name="MSIPCMContentMarking" descr="{&quot;HashCode&quot;:-105597705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B978E9B-DBD8-1529-B2FB-1D1A50F8D3C5}"/>
              </a:ext>
            </a:extLst>
          </p:cNvPr>
          <p:cNvSpPr txBox="1"/>
          <p:nvPr userDrawn="1"/>
        </p:nvSpPr>
        <p:spPr>
          <a:xfrm>
            <a:off x="0" y="0"/>
            <a:ext cx="689770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8000"/>
                </a:solidFill>
                <a:latin typeface="Arial" panose="020B0604020202020204" pitchFamily="34" charset="0"/>
              </a:rPr>
              <a:t>[Public]</a:t>
            </a:r>
            <a:endParaRPr lang="en-GB" sz="1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7523660" y="3668869"/>
            <a:ext cx="2679075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777642" y="3726446"/>
            <a:ext cx="2755439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5690991" y="2189719"/>
            <a:ext cx="2976155" cy="994573"/>
          </a:xfrm>
          <a:prstGeom prst="bentConnector4">
            <a:avLst>
              <a:gd name="adj1" fmla="val 45917"/>
              <a:gd name="adj2" fmla="val 145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059250" y="3031737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043993" y="2847623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7650076" y="1721317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7650076" y="2172261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endCxn id="45" idx="0"/>
          </p:cNvCxnSpPr>
          <p:nvPr/>
        </p:nvCxnSpPr>
        <p:spPr>
          <a:xfrm flipV="1">
            <a:off x="2339476" y="2177891"/>
            <a:ext cx="2664063" cy="680368"/>
          </a:xfrm>
          <a:prstGeom prst="bentConnector4">
            <a:avLst>
              <a:gd name="adj1" fmla="val 46221"/>
              <a:gd name="adj2" fmla="val 155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043993" y="4108317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059250" y="4292431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9402606" y="3535125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49513D-F7D9-E54C-A2E9-C5DD3BE1EB01}"/>
              </a:ext>
            </a:extLst>
          </p:cNvPr>
          <p:cNvSpPr/>
          <p:nvPr/>
        </p:nvSpPr>
        <p:spPr>
          <a:xfrm>
            <a:off x="7650076" y="1946642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C4605E1-1CC2-169E-3BD7-B2C1E8CABD50}"/>
              </a:ext>
            </a:extLst>
          </p:cNvPr>
          <p:cNvCxnSpPr>
            <a:cxnSpLocks/>
          </p:cNvCxnSpPr>
          <p:nvPr/>
        </p:nvCxnSpPr>
        <p:spPr>
          <a:xfrm>
            <a:off x="5872163" y="4362149"/>
            <a:ext cx="2818859" cy="723920"/>
          </a:xfrm>
          <a:prstGeom prst="bentConnector3">
            <a:avLst>
              <a:gd name="adj1" fmla="val -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38FFC7E-9875-4C0F-C8FD-19DD48899B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9484" y="4362149"/>
            <a:ext cx="3180254" cy="671557"/>
          </a:xfrm>
          <a:prstGeom prst="bentConnector3">
            <a:avLst>
              <a:gd name="adj1" fmla="val 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1FA303E-6ECC-F81D-DBBF-1A690C178B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0939" y="3074594"/>
            <a:ext cx="2980560" cy="749578"/>
          </a:xfrm>
          <a:prstGeom prst="bentConnector3">
            <a:avLst>
              <a:gd name="adj1" fmla="val 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F1FC3C5-4AF5-8CD9-882F-EFCF69C6CE8A}"/>
              </a:ext>
            </a:extLst>
          </p:cNvPr>
          <p:cNvCxnSpPr>
            <a:cxnSpLocks/>
          </p:cNvCxnSpPr>
          <p:nvPr/>
        </p:nvCxnSpPr>
        <p:spPr>
          <a:xfrm>
            <a:off x="6184552" y="4362148"/>
            <a:ext cx="851457" cy="577516"/>
          </a:xfrm>
          <a:prstGeom prst="bentConnector3">
            <a:avLst>
              <a:gd name="adj1" fmla="val -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6F593C-9BC5-70EF-EC77-8306DB4BD84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284444" y="1959102"/>
            <a:ext cx="0" cy="22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6E11E0-8C5E-F3D1-E0D6-DEBC05B60EEE}"/>
              </a:ext>
            </a:extLst>
          </p:cNvPr>
          <p:cNvSpPr/>
          <p:nvPr/>
        </p:nvSpPr>
        <p:spPr>
          <a:xfrm>
            <a:off x="4819340" y="2178088"/>
            <a:ext cx="1746443" cy="183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flipH="1">
            <a:off x="4902231" y="3707130"/>
            <a:ext cx="1567306" cy="205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Accelerators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4B6162-8BAD-7FD5-B1DA-FAFA5FE2B10A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684811" y="3558650"/>
            <a:ext cx="3722" cy="14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61B8CC-3E8A-24DB-2044-E7C11D47004F}"/>
              </a:ext>
            </a:extLst>
          </p:cNvPr>
          <p:cNvSpPr/>
          <p:nvPr/>
        </p:nvSpPr>
        <p:spPr>
          <a:xfrm>
            <a:off x="4906261" y="2959702"/>
            <a:ext cx="1565156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MainControl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17928-3AED-6209-52F2-3818B8A5D350}"/>
              </a:ext>
            </a:extLst>
          </p:cNvPr>
          <p:cNvSpPr/>
          <p:nvPr/>
        </p:nvSpPr>
        <p:spPr>
          <a:xfrm>
            <a:off x="4902233" y="3333416"/>
            <a:ext cx="1565156" cy="2252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MainDeparser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45FA3-4509-9BB7-86A2-4F9D160BAA6C}"/>
              </a:ext>
            </a:extLst>
          </p:cNvPr>
          <p:cNvSpPr txBox="1"/>
          <p:nvPr/>
        </p:nvSpPr>
        <p:spPr>
          <a:xfrm>
            <a:off x="4802202" y="2177891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A105F5-DD0E-730D-D247-D82D628A38BB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>
            <a:off x="5003539" y="2431807"/>
            <a:ext cx="687451" cy="1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B7FD73-995F-F57A-F9D8-CB2C03E7ECCC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5684811" y="3184291"/>
            <a:ext cx="4028" cy="14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9E7524-1DB2-4910-7463-F9089947FE8C}"/>
              </a:ext>
            </a:extLst>
          </p:cNvPr>
          <p:cNvSpPr/>
          <p:nvPr/>
        </p:nvSpPr>
        <p:spPr>
          <a:xfrm>
            <a:off x="4908412" y="2585988"/>
            <a:ext cx="1565156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MainParser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F73DD4-DE2A-6359-982E-74EC90DB6277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flipH="1">
            <a:off x="5688840" y="2810577"/>
            <a:ext cx="2151" cy="14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D61711-E8C8-8DFC-C2B2-FFBAF7492F5A}"/>
              </a:ext>
            </a:extLst>
          </p:cNvPr>
          <p:cNvSpPr txBox="1"/>
          <p:nvPr/>
        </p:nvSpPr>
        <p:spPr>
          <a:xfrm>
            <a:off x="5447975" y="2189718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HOST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849FB3-32F9-E34B-2399-6FFAB6DE432F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5690990" y="2443634"/>
            <a:ext cx="0" cy="1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34A6E4E-649D-2327-0E6B-40F361ADA925}"/>
              </a:ext>
            </a:extLst>
          </p:cNvPr>
          <p:cNvSpPr/>
          <p:nvPr/>
        </p:nvSpPr>
        <p:spPr>
          <a:xfrm>
            <a:off x="4902231" y="4148038"/>
            <a:ext cx="1565158" cy="204398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A67D2-2C34-9114-D0EB-DA9D4ACCF152}"/>
              </a:ext>
            </a:extLst>
          </p:cNvPr>
          <p:cNvCxnSpPr>
            <a:cxnSpLocks/>
            <a:stCxn id="157" idx="2"/>
            <a:endCxn id="26" idx="0"/>
          </p:cNvCxnSpPr>
          <p:nvPr/>
        </p:nvCxnSpPr>
        <p:spPr>
          <a:xfrm flipH="1">
            <a:off x="5684810" y="3912210"/>
            <a:ext cx="1074" cy="23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2148C8-B303-4D26-D61B-AD7A43C32B00}"/>
              </a:ext>
            </a:extLst>
          </p:cNvPr>
          <p:cNvSpPr txBox="1"/>
          <p:nvPr/>
        </p:nvSpPr>
        <p:spPr>
          <a:xfrm>
            <a:off x="5996544" y="2182039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RECIRC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D950AF-DB5B-C6EE-4B0D-612FB16AF2ED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flipH="1">
            <a:off x="5690990" y="2435955"/>
            <a:ext cx="593454" cy="15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FBDE1E0E-6997-4B95-9702-0A873F1F55E6}" vid="{99FFCE2B-845B-4D44-BE68-1AECEB47D5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TemplafySlideTemplateConfiguration><![CDATA[{"slideVersion":1,"isValidatorEnabled":false,"isLocked":false,"elementsMetadata":[],"slideId":"637629098780944294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A7BF88-E750-4836-81D0-A8F6064491C0}">
  <ds:schemaRefs/>
</ds:datastoreItem>
</file>

<file path=customXml/itemProps2.xml><?xml version="1.0" encoding="utf-8"?>
<ds:datastoreItem xmlns:ds="http://schemas.openxmlformats.org/officeDocument/2006/customXml" ds:itemID="{F3EB3076-2C4C-48B3-A0FA-C6CCF3215BD6}">
  <ds:schemaRefs/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AMD Corporate Template_Dark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Mario  Baldi</cp:lastModifiedBy>
  <cp:revision>105</cp:revision>
  <dcterms:created xsi:type="dcterms:W3CDTF">2020-11-12T20:43:04Z</dcterms:created>
  <dcterms:modified xsi:type="dcterms:W3CDTF">2022-12-14T03:05:36Z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  <property fmtid="{D5CDD505-2E9C-101B-9397-08002B2CF9AE}" pid="3" name="MSIP_Label_d4243a53-6221-4f75-8154-e4b33a5707a1_Enabled">
    <vt:lpwstr>true</vt:lpwstr>
  </property>
  <property fmtid="{D5CDD505-2E9C-101B-9397-08002B2CF9AE}" pid="4" name="MSIP_Label_d4243a53-6221-4f75-8154-e4b33a5707a1_SetDate">
    <vt:lpwstr>2022-10-10T12:39:14Z</vt:lpwstr>
  </property>
  <property fmtid="{D5CDD505-2E9C-101B-9397-08002B2CF9AE}" pid="5" name="MSIP_Label_d4243a53-6221-4f75-8154-e4b33a5707a1_Method">
    <vt:lpwstr>Privileged</vt:lpwstr>
  </property>
  <property fmtid="{D5CDD505-2E9C-101B-9397-08002B2CF9AE}" pid="6" name="MSIP_Label_d4243a53-6221-4f75-8154-e4b33a5707a1_Name">
    <vt:lpwstr>Public-AIP 2.0</vt:lpwstr>
  </property>
  <property fmtid="{D5CDD505-2E9C-101B-9397-08002B2CF9AE}" pid="7" name="MSIP_Label_d4243a53-6221-4f75-8154-e4b33a5707a1_SiteId">
    <vt:lpwstr>3dd8961f-e488-4e60-8e11-a82d994e183d</vt:lpwstr>
  </property>
  <property fmtid="{D5CDD505-2E9C-101B-9397-08002B2CF9AE}" pid="8" name="MSIP_Label_d4243a53-6221-4f75-8154-e4b33a5707a1_ActionId">
    <vt:lpwstr>5c3fb88a-a2dc-4aad-964a-e7317e06b0d4</vt:lpwstr>
  </property>
  <property fmtid="{D5CDD505-2E9C-101B-9397-08002B2CF9AE}" pid="9" name="MSIP_Label_d4243a53-6221-4f75-8154-e4b33a5707a1_ContentBits">
    <vt:lpwstr>1</vt:lpwstr>
  </property>
</Properties>
</file>