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918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6427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49513D-F7D9-E54C-A2E9-C5DD3BE1EB01}"/>
              </a:ext>
            </a:extLst>
          </p:cNvPr>
          <p:cNvSpPr/>
          <p:nvPr/>
        </p:nvSpPr>
        <p:spPr>
          <a:xfrm>
            <a:off x="8252056" y="24171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Nate Foster</cp:lastModifiedBy>
  <cp:revision>4</cp:revision>
  <dcterms:created xsi:type="dcterms:W3CDTF">2020-11-12T20:43:04Z</dcterms:created>
  <dcterms:modified xsi:type="dcterms:W3CDTF">2021-05-16T01:05:49Z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