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  <p:sldMasterId id="2147483660" r:id="rId7"/>
  </p:sldMasterIdLst>
  <p:notesMasterIdLst>
    <p:notesMasterId r:id="rId9"/>
  </p:notesMasterIdLst>
  <p:sldIdLst>
    <p:sldId id="31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28" autoAdjust="0"/>
    <p:restoredTop sz="94660"/>
  </p:normalViewPr>
  <p:slideViewPr>
    <p:cSldViewPr snapToGrid="0">
      <p:cViewPr varScale="1">
        <p:scale>
          <a:sx n="48" d="100"/>
          <a:sy n="48" d="100"/>
        </p:scale>
        <p:origin x="60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82043-8352-41EB-BE85-264C2E5BC992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85F47-48D4-4241-BE4B-EBF6F2EC4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04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99D2-035C-4D52-A183-FE32F63F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FFDB3-4892-4F06-8065-0F6D1799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D60E-C5C3-4A59-B1A9-BA06DCC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DB51-81A8-4C8E-A422-F4FAD377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FCEA-7945-4C99-829A-D2C4F6C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C643-824D-4602-8547-6DEF1084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38C57-4305-4739-A731-217CB347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356F-B59B-4092-88BD-D8321AD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1058-81F8-4A2F-99C4-E0A3CCC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79B8-A8E0-4369-B294-6DE89960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AE663-4ACD-4B9A-8D62-87AFEE035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BA8E0-17B3-433E-B3BA-0E6DD01A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B37F-A0ED-40EA-AD43-FA2FBB1D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E3A7-9DC9-40A8-BA4B-825DA53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33D6-6E3E-4F85-A7A6-91A17A9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2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199" y="3730752"/>
            <a:ext cx="9203375" cy="1285186"/>
          </a:xfrm>
          <a:noFill/>
        </p:spPr>
        <p:txBody>
          <a:bodyPr wrap="square" lIns="0" tIns="0" rIns="0" bIns="0" anchor="b" anchorCtr="0">
            <a:noAutofit/>
          </a:bodyPr>
          <a:lstStyle>
            <a:lvl1pPr>
              <a:defRPr sz="34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F9816-E4E3-3E43-A0E6-62AA2BBAC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1" y="1004191"/>
            <a:ext cx="2654754" cy="63269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C8DF7-52E5-4ABA-86DD-8FD6C136A4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5416296"/>
            <a:ext cx="551021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53216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582D644-6452-D04E-ACC8-AE775B9DB7B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857994" y="0"/>
            <a:ext cx="5334006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87336"/>
            <a:ext cx="5510213" cy="1046440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4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F9816-E4E3-3E43-A0E6-62AA2BBAC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0" y="585787"/>
            <a:ext cx="1227766" cy="2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7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3" pos="3839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2111"/>
            <a:ext cx="11018838" cy="4836927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3054563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5" orient="horz" pos="888">
          <p15:clr>
            <a:srgbClr val="5ACBF0"/>
          </p15:clr>
        </p15:guide>
        <p15:guide id="6" orient="horz" pos="1080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198"/>
            <a:ext cx="1101852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950174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2" orient="horz" pos="888">
          <p15:clr>
            <a:srgbClr val="5ACBF0"/>
          </p15:clr>
        </p15:guide>
        <p15:guide id="3" orient="horz" pos="1080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8145774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3" orient="horz" pos="888">
          <p15:clr>
            <a:srgbClr val="5ACBF0"/>
          </p15:clr>
        </p15:guide>
        <p15:guide id="4" pos="3659">
          <p15:clr>
            <a:srgbClr val="5ACBF0"/>
          </p15:clr>
        </p15:guide>
        <p15:guide id="5" pos="4021">
          <p15:clr>
            <a:srgbClr val="5ACBF0"/>
          </p15:clr>
        </p15:guide>
        <p15:guide id="6" orient="horz" pos="1080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9D8600-6232-EB42-9B16-FE5606C9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2710BA9-0DC0-4BFB-82CF-4F93C55DEF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639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85F674C-7305-447F-8F35-DBBE34412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572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8571969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3" orient="horz" pos="888">
          <p15:clr>
            <a:srgbClr val="5ACBF0"/>
          </p15:clr>
        </p15:guide>
        <p15:guide id="4" pos="3659">
          <p15:clr>
            <a:srgbClr val="5ACBF0"/>
          </p15:clr>
        </p15:guide>
        <p15:guide id="5" pos="4021">
          <p15:clr>
            <a:srgbClr val="5ACBF0"/>
          </p15:clr>
        </p15:guide>
        <p15:guide id="6" orient="horz" pos="1080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2861666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080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91C41AE-0083-2A44-9A00-206CEB62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182778"/>
            <a:ext cx="11018520" cy="49244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7265831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8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1992">
          <p15:clr>
            <a:srgbClr val="5ACBF0"/>
          </p15:clr>
        </p15:guide>
        <p15:guide id="29" orient="horz" pos="232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EF1-8378-4211-B6C6-23B41C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42AF-91DB-494A-B772-83EF2F39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85E4-2F98-4F72-A518-9246F6F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BBB2-C5C7-4E2E-9852-504976A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E519-959F-4981-8EC8-63C92027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27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20C4-3302-EB45-B6C3-8D7D3B54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060B0B7-8257-AF44-8E50-C5EF88BB382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826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CAA7D2A-D3F3-C443-BEAB-AE463EB6977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59974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606696E-F9FD-7A41-B239-56C925CA5E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261123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67BFD11-A5C7-534B-95DE-708BA59C346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62271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4A2493A-DA9A-774E-B698-381E87F3023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63419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9F155F2-1A5E-D049-B799-7F26550827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564568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9D300ED-46DE-8D44-B42F-D72A4BD1D05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65716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9F3EBB-786F-7A42-B92F-72211CA921F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766865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BA676D0-34EC-3646-AC3D-071EB3DD9D6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868013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ADFD9C1-E635-1B46-BC21-4D5D3069E7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969161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CF35C45-D347-D645-8CD2-6E3D2088C4C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1070310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9475B80-6F15-0744-AB11-132AC7CF9AF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58826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65AC22-FEB4-6245-8825-006D3BD5EEC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159974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CA5DEB6-0C05-E64B-93D0-2DC0A025A09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261123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846680-CCD1-9948-9632-5B8197B7DFF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362271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079D992-3FCF-A34A-88A0-8A2A68C972E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463419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996246-3D80-2E4F-B8C7-B5C201E6038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564568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B08E9CE-2FBC-A34F-A25C-316E2F2AFB5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65716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DB30B13-3B8F-8940-A799-8867F379BBF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766865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C27ED1D-2D58-0F4E-AF78-B5F5237C75C8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868013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4EBE182-B741-BC49-B664-B0A622BFEA1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969161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16A9CF0-7A7F-AE48-971A-01E1283DC04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 bwMode="gray">
          <a:xfrm>
            <a:off x="1070310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E48212A-DC2D-8A4E-948F-CED552226B3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58826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A7EC4B1-AFA8-B84C-9D6B-CFC26A34777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159974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41B8F6-CB16-8A47-93D6-22C9BD6E792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261123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647A9E-3E39-5245-986A-31E2F83C941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362271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943DD5E-95E4-004B-A652-3964101490F7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 bwMode="gray">
          <a:xfrm>
            <a:off x="463419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324A395-E051-B041-98A7-F038983D90B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 bwMode="gray">
          <a:xfrm>
            <a:off x="564568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D8EB23B-20D2-E04A-8B4F-F25763669F4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 bwMode="gray">
          <a:xfrm>
            <a:off x="665716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176A914-34CF-6A48-A1B5-7978B2CF9C71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766865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C220427-E17B-B24E-AB8E-2626C72238E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 bwMode="gray">
          <a:xfrm>
            <a:off x="868013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56B660E-74F0-6749-933B-EBBB3DC15E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969161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00E9B2C-54F5-7247-8B0A-8ECF84CB3EC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 bwMode="gray">
          <a:xfrm>
            <a:off x="1070310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1E232AB-8B15-254B-A855-7F8837E250D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 bwMode="gray">
          <a:xfrm>
            <a:off x="58826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A9C15B7-B0C8-6F44-8D00-8A2A4EEBF91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 bwMode="gray">
          <a:xfrm>
            <a:off x="159974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55E00E5-0C32-114B-9C71-A210C35FD8A5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 bwMode="gray">
          <a:xfrm>
            <a:off x="261123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3BCE8B7-2363-754D-8DCC-BBD1A812A66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 bwMode="gray">
          <a:xfrm>
            <a:off x="362271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D5E7E1-6C4A-D24E-B423-731BCB2FED8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 bwMode="gray">
          <a:xfrm>
            <a:off x="463419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994E403-A4F2-D143-8694-FFDDED83B568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 bwMode="gray">
          <a:xfrm>
            <a:off x="564568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DD66CA9-613E-E649-873E-15770AF3796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 bwMode="gray">
          <a:xfrm>
            <a:off x="665716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1F31EBB-82CA-0B47-90B9-623F7BEA7BCC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 bwMode="gray">
          <a:xfrm>
            <a:off x="766865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3354D4A-7AE4-3249-979C-EF717F4169E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 bwMode="gray">
          <a:xfrm>
            <a:off x="868013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798148F-325B-8847-998F-D6695555F7A4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 bwMode="gray">
          <a:xfrm>
            <a:off x="969161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C062AA-6E9F-F148-A650-D892DEAD4D5B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 bwMode="gray">
          <a:xfrm>
            <a:off x="1070310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736B318-56FF-BD45-BE51-B4F02187BAB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 bwMode="gray">
          <a:xfrm>
            <a:off x="58826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874F5D0-313C-9C4E-A76E-837FA8B341EF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 bwMode="gray">
          <a:xfrm>
            <a:off x="159974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B1B6CBD-7E6A-E64A-8901-48FC6B628F8A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 bwMode="gray">
          <a:xfrm>
            <a:off x="261123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1345C8D-49CF-D74B-BBBF-1ABB0F2BC7E0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 bwMode="gray">
          <a:xfrm>
            <a:off x="362271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9431BFC-6034-2D48-B40D-D214B5BA49EA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 bwMode="gray">
          <a:xfrm>
            <a:off x="463419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E881A0D-AB0E-1544-945D-AFD48D4CD2F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 bwMode="gray">
          <a:xfrm>
            <a:off x="564568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64F7E33-6DCA-DF42-BB2E-C8EC136C0AAA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 bwMode="gray">
          <a:xfrm>
            <a:off x="665716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C86F5EF-AD62-294A-AE53-AD62F4600B0F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 bwMode="gray">
          <a:xfrm>
            <a:off x="766865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DDEFD37-0863-F949-AA96-5F73CC3B271A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 bwMode="gray">
          <a:xfrm>
            <a:off x="868013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7F81ABC-5057-6D45-AD46-29A54A126114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 bwMode="gray">
          <a:xfrm>
            <a:off x="969161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866A0A0-C971-6B47-A279-161DD8E70EEB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 bwMode="gray">
          <a:xfrm>
            <a:off x="1070310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</p:spTree>
    <p:extLst>
      <p:ext uri="{BB962C8B-B14F-4D97-AF65-F5344CB8AC3E}">
        <p14:creationId xmlns:p14="http://schemas.microsoft.com/office/powerpoint/2010/main" val="3108941116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quar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262425"/>
            <a:ext cx="4158362" cy="861774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7896949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/Feature - Squar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2091FAC0-2210-AA45-95A9-B6A72152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028700"/>
            <a:ext cx="6259511" cy="9144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0B0D8E2-424A-CE45-AD48-F95CCAF1135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638801" y="2299447"/>
            <a:ext cx="6259511" cy="3491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293688" y="1043675"/>
            <a:ext cx="5040311" cy="474008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598791565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648">
          <p15:clr>
            <a:srgbClr val="5ACBF0"/>
          </p15:clr>
        </p15:guide>
        <p15:guide id="8" orient="horz" pos="3648">
          <p15:clr>
            <a:srgbClr val="5ACBF0"/>
          </p15:clr>
        </p15:guide>
        <p15:guide id="10" pos="3720">
          <p15:clr>
            <a:srgbClr val="C35EA4"/>
          </p15:clr>
        </p15:guide>
        <p15:guide id="11" pos="2993">
          <p15:clr>
            <a:srgbClr val="5ACBF0"/>
          </p15:clr>
        </p15:guide>
        <p15:guide id="12" pos="3552">
          <p15:clr>
            <a:srgbClr val="A4A3A4"/>
          </p15:clr>
        </p15:guide>
        <p15:guide id="14" orient="horz" pos="1440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783293932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381" y="228600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937549448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39255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and drop your photo here</a:t>
            </a:r>
            <a:br>
              <a:rPr lang="en-US"/>
            </a:br>
            <a:r>
              <a:rPr lang="en-US"/>
              <a:t>or click or tap icon below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6852B-EA48-4DA0-85C5-B2B1A907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9942068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3" orient="horz" pos="3456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  <p15:guide id="8" orient="horz" pos="1139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58640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32063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82FBC-A5FE-4949-90A0-2C7AE294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6110311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3" orient="horz" pos="3456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139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F91C1-B794-4B3E-A261-364FE47713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42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/>
              <a:t>Click to edit heading 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47671E-2E0A-4489-899C-1D6A3B3522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2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194322E-67FD-4731-91FC-9B5B2B3A5F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2968B98-448E-47A5-B9E2-F68A957DA8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61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/>
              <a:t>Click to edit heading </a:t>
            </a:r>
            <a:endParaRPr lang="en-GB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09AF88B-94B0-4951-950E-0E65325729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561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0" name="Content Placeholder 16">
            <a:extLst>
              <a:ext uri="{FF2B5EF4-FFF2-40B4-BE49-F238E27FC236}">
                <a16:creationId xmlns:a16="http://schemas.microsoft.com/office/drawing/2014/main" id="{1DFDCCC0-C216-43D7-9899-005148CAC5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561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841B3CC-F651-426F-BDBF-9505DCD7F9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28001" y="2029778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/>
              <a:t>Click to edit heading </a:t>
            </a:r>
            <a:endParaRPr lang="en-GB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0B321F9A-F25D-4EEF-BA80-BFBD772AAC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8000" y="2617284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7324DA3D-8837-4E90-8B42-BC383F017C2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28000" y="2951013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2C5B4-0CEA-48E6-9BA2-F8B9CA5B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1870017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3" orient="horz" pos="3612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842">
          <p15:clr>
            <a:srgbClr val="5ACBF0"/>
          </p15:clr>
        </p15:guide>
        <p15:guide id="11" orient="horz" pos="127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CA3A818-AA31-4BF6-A4C4-C805CCA29124}"/>
              </a:ext>
            </a:extLst>
          </p:cNvPr>
          <p:cNvSpPr/>
          <p:nvPr userDrawn="1"/>
        </p:nvSpPr>
        <p:spPr>
          <a:xfrm>
            <a:off x="588387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7B003B0A-786C-4C57-B303-7A366B39C7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5217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/>
            </a:lvl1pPr>
            <a:lvl2pPr marL="0" indent="0" algn="ctr">
              <a:buNone/>
              <a:defRPr sz="1800" b="1"/>
            </a:lvl2pPr>
            <a:lvl3pPr marL="0" indent="0" algn="ctr">
              <a:buNone/>
              <a:defRPr sz="1800" b="1"/>
            </a:lvl3pPr>
            <a:lvl4pPr marL="0" indent="0" algn="ctr">
              <a:buNone/>
              <a:defRPr sz="1800" b="1"/>
            </a:lvl4pPr>
            <a:lvl5pPr marL="0" indent="0" algn="ctr">
              <a:buNone/>
              <a:defRPr sz="1800" b="1"/>
            </a:lvl5pPr>
          </a:lstStyle>
          <a:p>
            <a:pPr lvl="0"/>
            <a:r>
              <a:rPr lang="en-US"/>
              <a:t>Click to add 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3C52E2-057A-4B53-8F31-B05DF77524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555" y="3898077"/>
            <a:ext cx="3017520" cy="159866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D58E01-097F-41EB-809A-E7059986FF1B}"/>
              </a:ext>
            </a:extLst>
          </p:cNvPr>
          <p:cNvSpPr/>
          <p:nvPr userDrawn="1"/>
        </p:nvSpPr>
        <p:spPr bwMode="auto">
          <a:xfrm>
            <a:off x="588387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816555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EE3E95-B158-4C86-84DF-A9A13E023DB6}"/>
              </a:ext>
            </a:extLst>
          </p:cNvPr>
          <p:cNvSpPr/>
          <p:nvPr userDrawn="1"/>
        </p:nvSpPr>
        <p:spPr>
          <a:xfrm>
            <a:off x="4359071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21E2461-F046-4629-B68B-D8EE0ED76B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87239" y="3898077"/>
            <a:ext cx="3017520" cy="159866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76B0EA-9AD2-41EB-ADA3-35F181847420}"/>
              </a:ext>
            </a:extLst>
          </p:cNvPr>
          <p:cNvSpPr/>
          <p:nvPr userDrawn="1"/>
        </p:nvSpPr>
        <p:spPr bwMode="auto">
          <a:xfrm>
            <a:off x="4359071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6D6B7E8-8355-48AE-AA16-7F356A160BC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587239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0F26A8-11EC-43E1-8523-7B0228D9735B}"/>
              </a:ext>
            </a:extLst>
          </p:cNvPr>
          <p:cNvSpPr/>
          <p:nvPr userDrawn="1"/>
        </p:nvSpPr>
        <p:spPr>
          <a:xfrm>
            <a:off x="8129756" y="1355289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B08E5BD0-8E67-461B-B922-64413A6BE1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57924" y="3892110"/>
            <a:ext cx="3017520" cy="159866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17C328-65EC-49F9-96BC-655F5BDAE853}"/>
              </a:ext>
            </a:extLst>
          </p:cNvPr>
          <p:cNvSpPr/>
          <p:nvPr userDrawn="1"/>
        </p:nvSpPr>
        <p:spPr bwMode="auto">
          <a:xfrm>
            <a:off x="8129756" y="1995370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E0EE21D-2571-4587-82C6-AF23D68068E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8357924" y="2160718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714D4-57F9-4476-BAC0-86F4ED06D1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8381" y="5812349"/>
            <a:ext cx="11015231" cy="48786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/>
            </a:lvl1pPr>
            <a:lvl2pPr marL="0" indent="0" algn="ctr">
              <a:buNone/>
              <a:defRPr sz="2800"/>
            </a:lvl2pPr>
            <a:lvl3pPr marL="0" indent="0" algn="ctr">
              <a:buNone/>
              <a:defRPr sz="2800"/>
            </a:lvl3pPr>
            <a:lvl4pPr marL="0" indent="0" algn="ctr">
              <a:buNone/>
              <a:defRPr sz="2800"/>
            </a:lvl4pPr>
            <a:lvl5pPr marL="0" indent="0" algn="ctr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82B82D46-6BE4-4842-99AA-5D585A8411A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55901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/>
            </a:lvl1pPr>
            <a:lvl2pPr marL="0" indent="0" algn="ctr">
              <a:buNone/>
              <a:defRPr sz="1800" b="1"/>
            </a:lvl2pPr>
            <a:lvl3pPr marL="0" indent="0" algn="ctr">
              <a:buNone/>
              <a:defRPr sz="1800" b="1"/>
            </a:lvl3pPr>
            <a:lvl4pPr marL="0" indent="0" algn="ctr">
              <a:buNone/>
              <a:defRPr sz="1800" b="1"/>
            </a:lvl4pPr>
            <a:lvl5pPr marL="0" indent="0" algn="ctr">
              <a:buNone/>
              <a:defRPr sz="1800" b="1"/>
            </a:lvl5pPr>
          </a:lstStyle>
          <a:p>
            <a:pPr lvl="0"/>
            <a:r>
              <a:rPr lang="en-US"/>
              <a:t>Click to add 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2921C6F5-BAE0-41B0-A919-ABDAF35DADB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2925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/>
            </a:lvl1pPr>
            <a:lvl2pPr marL="0" indent="0" algn="ctr">
              <a:buNone/>
              <a:defRPr sz="1800" b="1"/>
            </a:lvl2pPr>
            <a:lvl3pPr marL="0" indent="0" algn="ctr">
              <a:buNone/>
              <a:defRPr sz="1800" b="1"/>
            </a:lvl3pPr>
            <a:lvl4pPr marL="0" indent="0" algn="ctr">
              <a:buNone/>
              <a:defRPr sz="1800" b="1"/>
            </a:lvl4pPr>
            <a:lvl5pPr marL="0" indent="0" algn="ctr">
              <a:buNone/>
              <a:defRPr sz="1800" b="1"/>
            </a:lvl5pPr>
          </a:lstStyle>
          <a:p>
            <a:pPr lvl="0"/>
            <a:r>
              <a:rPr lang="en-US"/>
              <a:t>Click to add 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91994A-3654-4C3E-A312-4B73609F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1235877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822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413908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45204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076500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770F-45CE-4505-A3E9-DB203881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676417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3" orient="horz" pos="285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139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8C0A-597A-4D15-A8E5-83E65D7F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4142-24B9-4C1B-A9F3-2876A367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06CB-18FA-4F17-B579-B36DD3F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DCC2-A725-404E-BBF9-3E24C2A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E962-CF3F-4747-9EB8-3F7205E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4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re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A09B8F0-E785-4993-A9CA-BE8D371B2F1C}"/>
              </a:ext>
            </a:extLst>
          </p:cNvPr>
          <p:cNvSpPr/>
          <p:nvPr userDrawn="1"/>
        </p:nvSpPr>
        <p:spPr bwMode="auto">
          <a:xfrm>
            <a:off x="725755" y="17145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082FB-3119-4714-B0C0-D572EC975527}"/>
              </a:ext>
            </a:extLst>
          </p:cNvPr>
          <p:cNvSpPr/>
          <p:nvPr userDrawn="1"/>
        </p:nvSpPr>
        <p:spPr bwMode="auto">
          <a:xfrm>
            <a:off x="58826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20223-B6E5-4A3F-B38B-BD07D5D659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765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2C7966-C4D7-49C0-B78C-2335EC9122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044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3DD438-6A23-4472-B641-263CA368D7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044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976077-CE80-43B8-9EE5-625D9EBF3AFE}"/>
              </a:ext>
            </a:extLst>
          </p:cNvPr>
          <p:cNvSpPr/>
          <p:nvPr userDrawn="1"/>
        </p:nvSpPr>
        <p:spPr bwMode="auto">
          <a:xfrm>
            <a:off x="588263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4A6B61-EF71-4B61-BCE3-366255FDF1EC}"/>
              </a:ext>
            </a:extLst>
          </p:cNvPr>
          <p:cNvSpPr/>
          <p:nvPr userDrawn="1"/>
        </p:nvSpPr>
        <p:spPr bwMode="auto">
          <a:xfrm>
            <a:off x="725755" y="38989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0B7D3AE-CE8F-4AFB-89D1-7B9F5309DE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7657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6CF9214B-A0AA-4B6C-B28E-D4EBC5ADE4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90443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C4CC4422-DCB4-43AA-AAD9-BCD5D2AA4B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0444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805574-3B72-481E-A744-EA088066496F}"/>
              </a:ext>
            </a:extLst>
          </p:cNvPr>
          <p:cNvSpPr/>
          <p:nvPr userDrawn="1"/>
        </p:nvSpPr>
        <p:spPr bwMode="auto">
          <a:xfrm>
            <a:off x="4493592" y="17145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B8D822-4AF5-4132-A5BC-447AFB46D9A1}"/>
              </a:ext>
            </a:extLst>
          </p:cNvPr>
          <p:cNvSpPr/>
          <p:nvPr userDrawn="1"/>
        </p:nvSpPr>
        <p:spPr bwMode="auto">
          <a:xfrm>
            <a:off x="4356100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885CB766-3BA7-4C6E-981C-12B89BBC0E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95494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8844DE8E-38F4-4A62-9864-CF5DC11D85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58280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D1DCB16E-3178-4977-908B-DCB9D5BE65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8281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833F72-DCBA-4AB2-B21A-B550376D8C87}"/>
              </a:ext>
            </a:extLst>
          </p:cNvPr>
          <p:cNvSpPr/>
          <p:nvPr userDrawn="1"/>
        </p:nvSpPr>
        <p:spPr bwMode="auto">
          <a:xfrm>
            <a:off x="4502417" y="38989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259E61-6078-44AA-A8F7-193579B7AE28}"/>
              </a:ext>
            </a:extLst>
          </p:cNvPr>
          <p:cNvSpPr/>
          <p:nvPr userDrawn="1"/>
        </p:nvSpPr>
        <p:spPr bwMode="auto">
          <a:xfrm>
            <a:off x="4364925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4A82533-F2BF-4E0A-BA3B-0430252D758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04319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B3A0E84D-D831-421C-9A30-9491AAAF80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7105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BCDABBF1-093E-49D4-A19B-3B84526121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67106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FBA965-A892-4051-B1FD-FD4306CA19AF}"/>
              </a:ext>
            </a:extLst>
          </p:cNvPr>
          <p:cNvSpPr/>
          <p:nvPr userDrawn="1"/>
        </p:nvSpPr>
        <p:spPr bwMode="auto">
          <a:xfrm>
            <a:off x="8275905" y="17145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BE5E53-DE80-4281-9FEC-7ACDD1067819}"/>
              </a:ext>
            </a:extLst>
          </p:cNvPr>
          <p:cNvSpPr/>
          <p:nvPr userDrawn="1"/>
        </p:nvSpPr>
        <p:spPr bwMode="auto">
          <a:xfrm>
            <a:off x="813841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C1E6F08-6F2F-4B8B-9D87-C030E94DF1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7780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2D06001F-6138-4D6F-A243-7FFE1D81CC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4059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39" name="Text Placeholder 18">
            <a:extLst>
              <a:ext uri="{FF2B5EF4-FFF2-40B4-BE49-F238E27FC236}">
                <a16:creationId xmlns:a16="http://schemas.microsoft.com/office/drawing/2014/main" id="{7841B3D9-6CC3-427F-B428-8C3FDE4BE06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4059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1224F9-6A4C-4C65-8E42-6E3D85470B57}"/>
              </a:ext>
            </a:extLst>
          </p:cNvPr>
          <p:cNvSpPr/>
          <p:nvPr userDrawn="1"/>
        </p:nvSpPr>
        <p:spPr bwMode="auto">
          <a:xfrm>
            <a:off x="8270254" y="3895725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903A56-607B-4490-BE1F-86412530286F}"/>
              </a:ext>
            </a:extLst>
          </p:cNvPr>
          <p:cNvSpPr/>
          <p:nvPr userDrawn="1"/>
        </p:nvSpPr>
        <p:spPr bwMode="auto">
          <a:xfrm>
            <a:off x="8132762" y="3895725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DE7C2246-8982-4ECB-88AC-EB1C473C2B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72156" y="4037914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709DFA2F-B194-435C-9191-8090148D15F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34942" y="4126196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66A57C42-7CBF-4742-80C3-46C15991F8E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34943" y="4824844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E6D12-E7E5-4852-90CA-46E41D32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8862376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3" orient="horz" pos="3702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071">
          <p15:clr>
            <a:srgbClr val="5ACBF0"/>
          </p15:clr>
        </p15:guide>
        <p15:guide id="11" orient="horz" pos="2455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23CE-7CB3-4CF0-AAA2-722B1683A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5300" y="2017713"/>
            <a:ext cx="3494088" cy="42513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/>
              <a:t>Add a caption</a:t>
            </a:r>
          </a:p>
        </p:txBody>
      </p:sp>
      <p:sp>
        <p:nvSpPr>
          <p:cNvPr id="3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82612" y="1436688"/>
            <a:ext cx="7253288" cy="483235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tIns="720000" bIns="1005840" anchor="t" anchorCtr="0">
            <a:noAutofit/>
          </a:bodyPr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Drag &amp; drop a</a:t>
            </a:r>
            <a:br>
              <a:rPr lang="en-US"/>
            </a:br>
            <a:r>
              <a:rPr lang="en-US"/>
              <a:t>screenshot here</a:t>
            </a:r>
            <a:br>
              <a:rPr lang="en-US"/>
            </a:br>
            <a:r>
              <a:rPr lang="en-US"/>
              <a:t>or click or tap icon</a:t>
            </a:r>
            <a:br>
              <a:rPr lang="en-US"/>
            </a:br>
            <a:r>
              <a:rPr lang="en-US"/>
              <a:t>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1881827874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20" pos="4937">
          <p15:clr>
            <a:srgbClr val="5ACBF0"/>
          </p15:clr>
        </p15:guide>
        <p15:guide id="21" pos="5112">
          <p15:clr>
            <a:srgbClr val="5ACBF0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31029"/>
            <a:ext cx="3468956" cy="861774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8200" y="2131028"/>
            <a:ext cx="6959092" cy="3980641"/>
          </a:xfrm>
        </p:spPr>
        <p:txBody>
          <a:bodyPr>
            <a:normAutofit/>
          </a:bodyPr>
          <a:lstStyle>
            <a:lvl1pPr marL="320040" indent="-320040">
              <a:spcAft>
                <a:spcPts val="1200"/>
              </a:spcAft>
              <a:buFont typeface="+mj-lt"/>
              <a:buAutoNum type="arabicPeriod"/>
              <a:defRPr sz="2000"/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FD800B-7DF4-487A-ADA4-F44FB0D5A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88263" y="1842902"/>
            <a:ext cx="3477325" cy="0"/>
          </a:xfrm>
          <a:prstGeom prst="line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D0DD9-81B9-4F58-9346-51EE2B8F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48200" y="1842902"/>
            <a:ext cx="6961188" cy="0"/>
          </a:xfrm>
          <a:prstGeom prst="line">
            <a:avLst/>
          </a:prstGeom>
          <a:ln w="6350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82358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29" orient="horz" pos="1320">
          <p15:clr>
            <a:srgbClr val="5ACBF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7"/>
            <a:ext cx="3182027" cy="5683249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7"/>
            <a:ext cx="6667500" cy="5683251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264940"/>
            <a:ext cx="0" cy="2059178"/>
          </a:xfrm>
          <a:prstGeom prst="line">
            <a:avLst/>
          </a:prstGeom>
          <a:ln w="635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132529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85802"/>
            <a:ext cx="6037460" cy="4431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756301"/>
            <a:ext cx="603746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F794C-0039-734A-9A67-0890BA2F78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22977" y="3207401"/>
            <a:ext cx="2479346" cy="59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3" orient="horz" pos="1872">
          <p15:clr>
            <a:srgbClr val="5ACBF0"/>
          </p15:clr>
        </p15:guide>
        <p15:guide id="4" orient="horz" pos="2364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225794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CF5DA9-7F0B-974A-BDA7-C8F89F527F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6232" y="2847538"/>
            <a:ext cx="4879537" cy="1162923"/>
          </a:xfrm>
          <a:prstGeom prst="rect">
            <a:avLst/>
          </a:prstGeom>
        </p:spPr>
      </p:pic>
      <p:sp>
        <p:nvSpPr>
          <p:cNvPr id="6" name="Rectangle 5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43334FAC-11C2-4DB4-8249-171553FC7893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351375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7F5E-A7F1-4451-B52D-626D97E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9293-8125-4E04-BA79-F0C9239F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380E-5AA8-4D0A-B3B9-E3C7BEC1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99DE-6E7B-478C-8461-5124A52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9FA-4640-4AE7-BDAC-F8BD2F0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C0F1-8006-4122-9850-2E347A8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470-D674-447D-8B1B-7F3CED9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9AC4-11CC-4D41-987D-DFD68573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837F-66E1-4A0F-94CD-C22C0D31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35426-5B88-4F16-BFA6-AC062475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BB3D8-D2E0-4BF9-A912-F73A8C32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4AB82-DF57-47D1-90D8-C966291E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B08E9-1522-47DE-B239-29A6146F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BB81-DEB0-498C-9740-18A3E0C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244-BD1F-487A-B55F-993BEFD0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A3EB9-A8DF-4684-B608-7758777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C490-A24A-4382-A9F4-D59F90CD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D3C99-8DE2-46E7-8CA0-523DFB19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E6ECF-8F41-48FF-946D-0DCEC33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0160-7A45-4460-AEE8-8EB2F141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B43C-E460-43B4-BF9B-BF588A0C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7333-408B-44FA-9655-0FBBB5E7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19B7-13D8-4F99-A301-C4C2A755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AEEC-495D-4111-B4A5-DAE2E65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DC80-8752-4DD0-BAB8-BE338467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EDD4-5C38-496A-B0E0-06629DA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7193-A2D6-480D-A0E2-C07E2437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8B7-7BB3-4E10-A4D6-2FA747C7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D8DA6-FB9D-4B76-863B-EBFB17FB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2129-7618-4AB5-89F4-0E6436FB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8676-F21F-422E-A23A-CB9EACDF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F60E-6E7D-4069-9D70-82E07110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C6BC-27AD-4155-AD91-F65021F7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3AC10-1DB1-4268-A440-D4660081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90C0-7803-48F1-89A2-7C6A839F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33A6-D538-4605-AA1C-B0A6BFA08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25D7-6CAC-4DD9-81D1-F420B7F343C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BD4E-CE5E-4C33-8628-7DBE2DCE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EFA9-3C62-4B33-B425-2E01909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591790"/>
            <a:ext cx="1101852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48307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548C20C-E4BC-8642-84C1-11BE8A0136B5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10466" y="6561727"/>
            <a:ext cx="645078" cy="15374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6B11974-843F-5942-BA9E-97ADE41C9A58}"/>
              </a:ext>
            </a:extLst>
          </p:cNvPr>
          <p:cNvSpPr txBox="1"/>
          <p:nvPr userDrawn="1"/>
        </p:nvSpPr>
        <p:spPr>
          <a:xfrm>
            <a:off x="196319" y="6553364"/>
            <a:ext cx="114454" cy="190581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>
              <a:defRPr/>
            </a:pPr>
            <a:fld id="{B50A2252-0B00-49D0-9A28-2F5CCECF09D1}" type="slidenum">
              <a:rPr lang="en-US" sz="700" kern="1200" cap="none" spc="1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700" kern="1200" cap="none" spc="1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37A066-5679-7640-9C08-54559BF7A6BC}"/>
              </a:ext>
            </a:extLst>
          </p:cNvPr>
          <p:cNvSpPr txBox="1"/>
          <p:nvPr userDrawn="1"/>
        </p:nvSpPr>
        <p:spPr>
          <a:xfrm>
            <a:off x="444516" y="6543252"/>
            <a:ext cx="26930" cy="198276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0">
                <a:solidFill>
                  <a:schemeClr val="bg1"/>
                </a:solidFill>
                <a:cs typeface="Arial" panose="020B0604020202020204" pitchFamily="34" charset="0"/>
              </a:rPr>
              <a:t>|</a:t>
            </a:r>
          </a:p>
        </p:txBody>
      </p:sp>
      <p:sp>
        <p:nvSpPr>
          <p:cNvPr id="50" name="Rectangle 49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31FF5E37-9042-4844-B9BE-993B8146017C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99F05-19B0-4D15-9F81-C1424158873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19272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[AMD Official Use Only - General]</a:t>
            </a:r>
          </a:p>
        </p:txBody>
      </p:sp>
      <p:sp>
        <p:nvSpPr>
          <p:cNvPr id="34" name="hl">
            <a:extLst>
              <a:ext uri="{FF2B5EF4-FFF2-40B4-BE49-F238E27FC236}">
                <a16:creationId xmlns:a16="http://schemas.microsoft.com/office/drawing/2014/main" id="{03C88833-E2A0-401D-BEA8-2A99F977F8EC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buClr>
                <a:schemeClr val="accent1"/>
              </a:buClr>
              <a:buSzPct val="60000"/>
            </a:pPr>
            <a:endParaRPr lang="en-GB" sz="1800">
              <a:solidFill>
                <a:schemeClr val="tx1"/>
              </a:solidFill>
            </a:endParaRPr>
          </a:p>
        </p:txBody>
      </p:sp>
      <p:sp>
        <p:nvSpPr>
          <p:cNvPr id="36" name="fl">
            <a:extLst>
              <a:ext uri="{FF2B5EF4-FFF2-40B4-BE49-F238E27FC236}">
                <a16:creationId xmlns:a16="http://schemas.microsoft.com/office/drawing/2014/main" id="{BD0DBA88-B1D0-44B2-99F3-AD6BE86DEEE3}"/>
              </a:ext>
            </a:extLst>
          </p:cNvPr>
          <p:cNvSpPr txBox="1"/>
          <p:nvPr userDrawn="1"/>
        </p:nvSpPr>
        <p:spPr>
          <a:xfrm>
            <a:off x="0" y="6520180"/>
            <a:ext cx="1219200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buClr>
                <a:schemeClr val="accent1"/>
              </a:buClr>
              <a:buSzPct val="60000"/>
            </a:pPr>
            <a:endParaRPr lang="en-GB" sz="1800">
              <a:solidFill>
                <a:schemeClr val="tx1"/>
              </a:solidFill>
            </a:endParaRPr>
          </a:p>
        </p:txBody>
      </p:sp>
      <p:sp>
        <p:nvSpPr>
          <p:cNvPr id="5" name="MSIPCMContentMarking" descr="{&quot;HashCode&quot;:-1055977054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6B978E9B-DBD8-1529-B2FB-1D1A50F8D3C5}"/>
              </a:ext>
            </a:extLst>
          </p:cNvPr>
          <p:cNvSpPr txBox="1"/>
          <p:nvPr userDrawn="1"/>
        </p:nvSpPr>
        <p:spPr>
          <a:xfrm>
            <a:off x="0" y="0"/>
            <a:ext cx="689770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0000"/>
            </a:pPr>
            <a:r>
              <a:rPr lang="en-GB" sz="1000">
                <a:solidFill>
                  <a:srgbClr val="008000"/>
                </a:solidFill>
                <a:latin typeface="Arial" panose="020B0604020202020204" pitchFamily="34" charset="0"/>
              </a:rPr>
              <a:t>[Public]</a:t>
            </a:r>
            <a:endParaRPr lang="en-GB" sz="1000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08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ransition>
    <p:fade/>
  </p:transition>
  <p:hf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2800" b="1" kern="1200" cap="none" spc="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2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7523660" y="3668869"/>
            <a:ext cx="2679075" cy="392105"/>
          </a:xfrm>
          <a:prstGeom prst="rect">
            <a:avLst/>
          </a:prstGeom>
          <a:pattFill prst="wdDnDiag">
            <a:fgClr>
              <a:srgbClr val="00B05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777642" y="3726446"/>
            <a:ext cx="2755439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>
            <a:off x="5690991" y="2189719"/>
            <a:ext cx="2976155" cy="994573"/>
          </a:xfrm>
          <a:prstGeom prst="bentConnector4">
            <a:avLst>
              <a:gd name="adj1" fmla="val 45917"/>
              <a:gd name="adj2" fmla="val 145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9059250" y="3031737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9043993" y="2847623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FA7448-7B0F-43F4-A246-03BDB307CBC0}"/>
              </a:ext>
            </a:extLst>
          </p:cNvPr>
          <p:cNvSpPr/>
          <p:nvPr/>
        </p:nvSpPr>
        <p:spPr>
          <a:xfrm>
            <a:off x="7650076" y="1721317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81AA32-2977-41CF-9174-51C16EB7A3C1}"/>
              </a:ext>
            </a:extLst>
          </p:cNvPr>
          <p:cNvSpPr/>
          <p:nvPr/>
        </p:nvSpPr>
        <p:spPr>
          <a:xfrm>
            <a:off x="7650076" y="2172261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  <a:endCxn id="45" idx="0"/>
          </p:cNvCxnSpPr>
          <p:nvPr/>
        </p:nvCxnSpPr>
        <p:spPr>
          <a:xfrm flipV="1">
            <a:off x="2339476" y="2177891"/>
            <a:ext cx="2664063" cy="680368"/>
          </a:xfrm>
          <a:prstGeom prst="bentConnector4">
            <a:avLst>
              <a:gd name="adj1" fmla="val 46221"/>
              <a:gd name="adj2" fmla="val 155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9043993" y="4108317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9059250" y="4292431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9402606" y="3535125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849513D-F7D9-E54C-A2E9-C5DD3BE1EB01}"/>
              </a:ext>
            </a:extLst>
          </p:cNvPr>
          <p:cNvSpPr/>
          <p:nvPr/>
        </p:nvSpPr>
        <p:spPr>
          <a:xfrm>
            <a:off x="7650076" y="1946642"/>
            <a:ext cx="2089254" cy="224589"/>
          </a:xfrm>
          <a:prstGeom prst="rect">
            <a:avLst/>
          </a:prstGeom>
          <a:pattFill prst="wdDnDiag">
            <a:fgClr>
              <a:srgbClr val="00B05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Planned Extension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5C4605E1-1CC2-169E-3BD7-B2C1E8CABD50}"/>
              </a:ext>
            </a:extLst>
          </p:cNvPr>
          <p:cNvCxnSpPr>
            <a:cxnSpLocks/>
          </p:cNvCxnSpPr>
          <p:nvPr/>
        </p:nvCxnSpPr>
        <p:spPr>
          <a:xfrm>
            <a:off x="5872163" y="4362149"/>
            <a:ext cx="2818859" cy="723920"/>
          </a:xfrm>
          <a:prstGeom prst="bentConnector3">
            <a:avLst>
              <a:gd name="adj1" fmla="val -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38FFC7E-9875-4C0F-C8FD-19DD48899B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39484" y="4362149"/>
            <a:ext cx="3180254" cy="671557"/>
          </a:xfrm>
          <a:prstGeom prst="bentConnector3">
            <a:avLst>
              <a:gd name="adj1" fmla="val 1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91FA303E-6ECC-F81D-DBBF-1A690C178B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0939" y="3074594"/>
            <a:ext cx="2980560" cy="749578"/>
          </a:xfrm>
          <a:prstGeom prst="bentConnector3">
            <a:avLst>
              <a:gd name="adj1" fmla="val 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F1FC3C5-4AF5-8CD9-882F-EFCF69C6CE8A}"/>
              </a:ext>
            </a:extLst>
          </p:cNvPr>
          <p:cNvCxnSpPr>
            <a:cxnSpLocks/>
          </p:cNvCxnSpPr>
          <p:nvPr/>
        </p:nvCxnSpPr>
        <p:spPr>
          <a:xfrm>
            <a:off x="6184552" y="4362148"/>
            <a:ext cx="851457" cy="577516"/>
          </a:xfrm>
          <a:prstGeom prst="bentConnector3">
            <a:avLst>
              <a:gd name="adj1" fmla="val -3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56F593C-9BC5-70EF-EC77-8306DB4BD84A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284444" y="1959102"/>
            <a:ext cx="0" cy="22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56E11E0-8C5E-F3D1-E0D6-DEBC05B60EEE}"/>
              </a:ext>
            </a:extLst>
          </p:cNvPr>
          <p:cNvSpPr/>
          <p:nvPr/>
        </p:nvSpPr>
        <p:spPr>
          <a:xfrm>
            <a:off x="4819340" y="2178088"/>
            <a:ext cx="1746443" cy="183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3589632-E957-4E7E-BD65-62A7B15EAC3E}"/>
              </a:ext>
            </a:extLst>
          </p:cNvPr>
          <p:cNvSpPr/>
          <p:nvPr/>
        </p:nvSpPr>
        <p:spPr>
          <a:xfrm flipH="1">
            <a:off x="4902231" y="3707130"/>
            <a:ext cx="1567306" cy="205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Accelerators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C4B6162-8BAD-7FD5-B1DA-FAFA5FE2B10A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684811" y="3558650"/>
            <a:ext cx="3722" cy="145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261B8CC-3E8A-24DB-2044-E7C11D47004F}"/>
              </a:ext>
            </a:extLst>
          </p:cNvPr>
          <p:cNvSpPr/>
          <p:nvPr/>
        </p:nvSpPr>
        <p:spPr>
          <a:xfrm>
            <a:off x="4906261" y="2959702"/>
            <a:ext cx="1565156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317928-3AED-6209-52F2-3818B8A5D350}"/>
              </a:ext>
            </a:extLst>
          </p:cNvPr>
          <p:cNvSpPr/>
          <p:nvPr/>
        </p:nvSpPr>
        <p:spPr>
          <a:xfrm>
            <a:off x="4902233" y="3333416"/>
            <a:ext cx="1565156" cy="2252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C45FA3-4509-9BB7-86A2-4F9D160BAA6C}"/>
              </a:ext>
            </a:extLst>
          </p:cNvPr>
          <p:cNvSpPr txBox="1"/>
          <p:nvPr/>
        </p:nvSpPr>
        <p:spPr>
          <a:xfrm>
            <a:off x="4802202" y="2177891"/>
            <a:ext cx="402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A105F5-DD0E-730D-D247-D82D628A38BB}"/>
              </a:ext>
            </a:extLst>
          </p:cNvPr>
          <p:cNvCxnSpPr>
            <a:cxnSpLocks/>
            <a:stCxn id="45" idx="2"/>
            <a:endCxn id="7" idx="0"/>
          </p:cNvCxnSpPr>
          <p:nvPr/>
        </p:nvCxnSpPr>
        <p:spPr>
          <a:xfrm>
            <a:off x="5003539" y="2431807"/>
            <a:ext cx="687451" cy="15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B7FD73-995F-F57A-F9D8-CB2C03E7ECCC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5684811" y="3184291"/>
            <a:ext cx="4028" cy="14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39E7524-1DB2-4910-7463-F9089947FE8C}"/>
              </a:ext>
            </a:extLst>
          </p:cNvPr>
          <p:cNvSpPr/>
          <p:nvPr/>
        </p:nvSpPr>
        <p:spPr>
          <a:xfrm>
            <a:off x="4908412" y="2585988"/>
            <a:ext cx="1565156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F73DD4-DE2A-6359-982E-74EC90DB6277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 flipH="1">
            <a:off x="5688840" y="2810577"/>
            <a:ext cx="2151" cy="14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D61711-E8C8-8DFC-C2B2-FFBAF7492F5A}"/>
              </a:ext>
            </a:extLst>
          </p:cNvPr>
          <p:cNvSpPr txBox="1"/>
          <p:nvPr/>
        </p:nvSpPr>
        <p:spPr>
          <a:xfrm>
            <a:off x="5447975" y="2189718"/>
            <a:ext cx="486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HOST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849FB3-32F9-E34B-2399-6FFAB6DE432F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>
            <a:off x="5690990" y="2443634"/>
            <a:ext cx="0" cy="14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34A6E4E-649D-2327-0E6B-40F361ADA925}"/>
              </a:ext>
            </a:extLst>
          </p:cNvPr>
          <p:cNvSpPr/>
          <p:nvPr/>
        </p:nvSpPr>
        <p:spPr>
          <a:xfrm>
            <a:off x="4902231" y="4148038"/>
            <a:ext cx="1565158" cy="204398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4A67D2-2C34-9114-D0EB-DA9D4ACCF152}"/>
              </a:ext>
            </a:extLst>
          </p:cNvPr>
          <p:cNvCxnSpPr>
            <a:cxnSpLocks/>
            <a:stCxn id="157" idx="2"/>
            <a:endCxn id="26" idx="0"/>
          </p:cNvCxnSpPr>
          <p:nvPr/>
        </p:nvCxnSpPr>
        <p:spPr>
          <a:xfrm flipH="1">
            <a:off x="5684810" y="3912210"/>
            <a:ext cx="1074" cy="23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32148C8-B303-4D26-D61B-AD7A43C32B00}"/>
              </a:ext>
            </a:extLst>
          </p:cNvPr>
          <p:cNvSpPr txBox="1"/>
          <p:nvPr/>
        </p:nvSpPr>
        <p:spPr>
          <a:xfrm>
            <a:off x="5996544" y="2182039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RECIRC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D950AF-DB5B-C6EE-4B0D-612FB16AF2ED}"/>
              </a:ext>
            </a:extLst>
          </p:cNvPr>
          <p:cNvCxnSpPr>
            <a:cxnSpLocks/>
            <a:stCxn id="79" idx="2"/>
            <a:endCxn id="7" idx="0"/>
          </p:cNvCxnSpPr>
          <p:nvPr/>
        </p:nvCxnSpPr>
        <p:spPr>
          <a:xfrm flipH="1">
            <a:off x="5690990" y="2435955"/>
            <a:ext cx="593454" cy="15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99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MD Corporate Template_Dark">
  <a:themeElements>
    <a:clrScheme name="AMD Corporate">
      <a:dk1>
        <a:srgbClr val="000000"/>
      </a:dk1>
      <a:lt1>
        <a:srgbClr val="FFFFFF"/>
      </a:lt1>
      <a:dk2>
        <a:srgbClr val="5E5E5E"/>
      </a:dk2>
      <a:lt2>
        <a:srgbClr val="9D9FA2"/>
      </a:lt2>
      <a:accent1>
        <a:srgbClr val="636466"/>
      </a:accent1>
      <a:accent2>
        <a:srgbClr val="9D9FA2"/>
      </a:accent2>
      <a:accent3>
        <a:srgbClr val="EAEAEA"/>
      </a:accent3>
      <a:accent4>
        <a:srgbClr val="F26522"/>
      </a:accent4>
      <a:accent5>
        <a:srgbClr val="ED1C24"/>
      </a:accent5>
      <a:accent6>
        <a:srgbClr val="007C97"/>
      </a:accent6>
      <a:hlink>
        <a:srgbClr val="D5D5D5"/>
      </a:hlink>
      <a:folHlink>
        <a:srgbClr val="A9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solidFill>
            <a:schemeClr val="accent2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18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buClr>
            <a:schemeClr val="accent1"/>
          </a:buClr>
          <a:buSzPct val="60000"/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FBDE1E0E-6997-4B95-9702-0A873F1F55E6}" vid="{99FFCE2B-845B-4D44-BE68-1AECEB47D5E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2001F796B5842ACB4675D256F8FDC" ma:contentTypeVersion="12" ma:contentTypeDescription="Create a new document." ma:contentTypeScope="" ma:versionID="c85e048fa781f40110e66b592c02dbca">
  <xsd:schema xmlns:xsd="http://www.w3.org/2001/XMLSchema" xmlns:xs="http://www.w3.org/2001/XMLSchema" xmlns:p="http://schemas.microsoft.com/office/2006/metadata/properties" xmlns:ns3="88a3e169-3f2e-4cb2-84e3-0f816f3920de" xmlns:ns4="6d44ab1e-4f7a-423e-9215-d8d8e61f56e6" targetNamespace="http://schemas.microsoft.com/office/2006/metadata/properties" ma:root="true" ma:fieldsID="6538c91a1e992d8cfb9fb30155d82126" ns3:_="" ns4:_="">
    <xsd:import namespace="88a3e169-3f2e-4cb2-84e3-0f816f3920de"/>
    <xsd:import namespace="6d44ab1e-4f7a-423e-9215-d8d8e61f56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e169-3f2e-4cb2-84e3-0f816f392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ab1e-4f7a-423e-9215-d8d8e61f5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slideVersion":1,"isValidatorEnabled":false,"isLocked":false,"elementsMetadata":[],"slideId":"637629098780944294","enableDocumentContentUpdater":true,"version":"2.0"}]]></TemplafySlideTemplateConfiguration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4DBC62-83C7-4C26-A85C-6023E4D35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e169-3f2e-4cb2-84e3-0f816f3920de"/>
    <ds:schemaRef ds:uri="6d44ab1e-4f7a-423e-9215-d8d8e61f5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EB3076-2C4C-48B3-A0FA-C6CCF3215BD6}">
  <ds:schemaRefs/>
</ds:datastoreItem>
</file>

<file path=customXml/itemProps3.xml><?xml version="1.0" encoding="utf-8"?>
<ds:datastoreItem xmlns:ds="http://schemas.openxmlformats.org/officeDocument/2006/customXml" ds:itemID="{08A7BF88-E750-4836-81D0-A8F6064491C0}">
  <ds:schemaRefs/>
</ds:datastoreItem>
</file>

<file path=customXml/itemProps4.xml><?xml version="1.0" encoding="utf-8"?>
<ds:datastoreItem xmlns:ds="http://schemas.openxmlformats.org/officeDocument/2006/customXml" ds:itemID="{7F29137C-F1C0-4930-80A0-A7C0C38F3D82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05F4B324-A6F8-4FC0-BBBB-05E2337781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d44ab1e-4f7a-423e-9215-d8d8e61f56e6"/>
    <ds:schemaRef ds:uri="88a3e169-3f2e-4cb2-84e3-0f816f3920d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AMD Corporate Template_Dark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PNA pipeline</dc:title>
  <dc:creator>Fingerhut, John Andy</dc:creator>
  <cp:lastModifiedBy>Mario  Baldi</cp:lastModifiedBy>
  <cp:revision>104</cp:revision>
  <dcterms:created xsi:type="dcterms:W3CDTF">2020-11-12T20:43:04Z</dcterms:created>
  <dcterms:modified xsi:type="dcterms:W3CDTF">2022-12-11T10:04:02Z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0x01010074D2001F796B5842ACB4675D256F8FDC</vt:lpwstr>
  </property>
  <property fmtid="{D5CDD505-2E9C-101B-9397-08002B2CF9AE}" pid="3" name="MSIP_Label_d4243a53-6221-4f75-8154-e4b33a5707a1_Enabled">
    <vt:lpwstr>true</vt:lpwstr>
  </property>
  <property fmtid="{D5CDD505-2E9C-101B-9397-08002B2CF9AE}" pid="4" name="MSIP_Label_d4243a53-6221-4f75-8154-e4b33a5707a1_SetDate">
    <vt:lpwstr>2022-10-10T12:39:14Z</vt:lpwstr>
  </property>
  <property fmtid="{D5CDD505-2E9C-101B-9397-08002B2CF9AE}" pid="5" name="MSIP_Label_d4243a53-6221-4f75-8154-e4b33a5707a1_Method">
    <vt:lpwstr>Privileged</vt:lpwstr>
  </property>
  <property fmtid="{D5CDD505-2E9C-101B-9397-08002B2CF9AE}" pid="6" name="MSIP_Label_d4243a53-6221-4f75-8154-e4b33a5707a1_Name">
    <vt:lpwstr>Public-AIP 2.0</vt:lpwstr>
  </property>
  <property fmtid="{D5CDD505-2E9C-101B-9397-08002B2CF9AE}" pid="7" name="MSIP_Label_d4243a53-6221-4f75-8154-e4b33a5707a1_SiteId">
    <vt:lpwstr>3dd8961f-e488-4e60-8e11-a82d994e183d</vt:lpwstr>
  </property>
  <property fmtid="{D5CDD505-2E9C-101B-9397-08002B2CF9AE}" pid="8" name="MSIP_Label_d4243a53-6221-4f75-8154-e4b33a5707a1_ActionId">
    <vt:lpwstr>5c3fb88a-a2dc-4aad-964a-e7317e06b0d4</vt:lpwstr>
  </property>
  <property fmtid="{D5CDD505-2E9C-101B-9397-08002B2CF9AE}" pid="9" name="MSIP_Label_d4243a53-6221-4f75-8154-e4b33a5707a1_ContentBits">
    <vt:lpwstr>1</vt:lpwstr>
  </property>
</Properties>
</file>