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75EFB-7DC9-4E6C-884D-530FD05132B0}" v="19" dt="2020-11-13T02:40:44.173"/>
    <p1510:client id="{FA5602D7-A0D3-4013-A653-8499FBA519D5}" v="1" dt="2020-11-13T03:06:00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AB275EFB-7DC9-4E6C-884D-530FD05132B0}"/>
    <pc:docChg chg="undo custSel modSld">
      <pc:chgData name="Fingerhut, John Andy" userId="6ad675d3-541e-4813-9336-4804cd571dc7" providerId="ADAL" clId="{AB275EFB-7DC9-4E6C-884D-530FD05132B0}" dt="2020-11-13T02:43:14.555" v="143" actId="1076"/>
      <pc:docMkLst>
        <pc:docMk/>
      </pc:docMkLst>
      <pc:sldChg chg="addSp delSp modSp">
        <pc:chgData name="Fingerhut, John Andy" userId="6ad675d3-541e-4813-9336-4804cd571dc7" providerId="ADAL" clId="{AB275EFB-7DC9-4E6C-884D-530FD05132B0}" dt="2020-11-13T02:43:14.555" v="143" actId="1076"/>
        <pc:sldMkLst>
          <pc:docMk/>
          <pc:sldMk cId="1091789387" sldId="273"/>
        </pc:sldMkLst>
        <pc:spChg chg="del">
          <ac:chgData name="Fingerhut, John Andy" userId="6ad675d3-541e-4813-9336-4804cd571dc7" providerId="ADAL" clId="{AB275EFB-7DC9-4E6C-884D-530FD05132B0}" dt="2020-11-12T20:44:50.112" v="0" actId="478"/>
          <ac:spMkLst>
            <pc:docMk/>
            <pc:sldMk cId="1091789387" sldId="273"/>
            <ac:spMk id="2" creationId="{2AEA91F8-E15F-47F9-A642-B540FBB86354}"/>
          </ac:spMkLst>
        </pc:spChg>
        <pc:spChg chg="add del mod">
          <ac:chgData name="Fingerhut, John Andy" userId="6ad675d3-541e-4813-9336-4804cd571dc7" providerId="ADAL" clId="{AB275EFB-7DC9-4E6C-884D-530FD05132B0}" dt="2020-11-12T20:44:52.494" v="1" actId="478"/>
          <ac:spMkLst>
            <pc:docMk/>
            <pc:sldMk cId="1091789387" sldId="273"/>
            <ac:spMk id="5" creationId="{9D40767B-136D-49AC-BC6B-F8B4B25D33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5" creationId="{8EB9B0E0-C169-48B3-BCE6-385310287F99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6" creationId="{3ED9F1BC-576A-4EF3-9876-126695A646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7" creationId="{FEF6D1E8-CAD9-4D86-8016-9DF9D3A426B1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0" creationId="{A99932A6-6BD7-4FD1-93C8-8E131159E42A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1" creationId="{92344D8E-30F6-4766-B972-809C391435CC}"/>
          </ac:spMkLst>
        </pc:spChg>
        <pc:spChg chg="add del mod">
          <ac:chgData name="Fingerhut, John Andy" userId="6ad675d3-541e-4813-9336-4804cd571dc7" providerId="ADAL" clId="{AB275EFB-7DC9-4E6C-884D-530FD05132B0}" dt="2020-11-13T02:31:29.523" v="49" actId="478"/>
          <ac:spMkLst>
            <pc:docMk/>
            <pc:sldMk cId="1091789387" sldId="273"/>
            <ac:spMk id="108" creationId="{F7594EFE-CC19-4890-A71C-A356D27742F2}"/>
          </ac:spMkLst>
        </pc:spChg>
        <pc:spChg chg="add del mod">
          <ac:chgData name="Fingerhut, John Andy" userId="6ad675d3-541e-4813-9336-4804cd571dc7" providerId="ADAL" clId="{AB275EFB-7DC9-4E6C-884D-530FD05132B0}" dt="2020-11-13T02:31:10.509" v="45" actId="478"/>
          <ac:spMkLst>
            <pc:docMk/>
            <pc:sldMk cId="1091789387" sldId="273"/>
            <ac:spMk id="109" creationId="{8929AB5C-7DBF-4B17-9E8A-36D99FF27FCB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0" creationId="{CBF41200-6B39-49A7-85D4-64606C55105F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1" creationId="{8EF40A48-3C9D-4A24-A40E-E4870584BA66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3" creationId="{58FA7448-7B0F-43F4-A246-03BDB307CBC0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4" creationId="{8981AA32-2977-41CF-9174-51C16EB7A3C1}"/>
          </ac:spMkLst>
        </pc:spChg>
        <pc:spChg chg="add del mod topLvl">
          <ac:chgData name="Fingerhut, John Andy" userId="6ad675d3-541e-4813-9336-4804cd571dc7" providerId="ADAL" clId="{AB275EFB-7DC9-4E6C-884D-530FD05132B0}" dt="2020-11-13T02:34:43.356" v="103" actId="478"/>
          <ac:spMkLst>
            <pc:docMk/>
            <pc:sldMk cId="1091789387" sldId="273"/>
            <ac:spMk id="119" creationId="{231B9BC7-9EDF-4A13-BE99-93FD10BE7392}"/>
          </ac:spMkLst>
        </pc:spChg>
        <pc:spChg chg="mod">
          <ac:chgData name="Fingerhut, John Andy" userId="6ad675d3-541e-4813-9336-4804cd571dc7" providerId="ADAL" clId="{AB275EFB-7DC9-4E6C-884D-530FD05132B0}" dt="2020-11-13T02:27:10.361" v="24" actId="1076"/>
          <ac:spMkLst>
            <pc:docMk/>
            <pc:sldMk cId="1091789387" sldId="273"/>
            <ac:spMk id="120" creationId="{27878CF7-E469-4A06-9E5C-918E6DCCBE40}"/>
          </ac:spMkLst>
        </pc:spChg>
        <pc:spChg chg="mod">
          <ac:chgData name="Fingerhut, John Andy" userId="6ad675d3-541e-4813-9336-4804cd571dc7" providerId="ADAL" clId="{AB275EFB-7DC9-4E6C-884D-530FD05132B0}" dt="2020-11-13T02:26:12.034" v="17" actId="1076"/>
          <ac:spMkLst>
            <pc:docMk/>
            <pc:sldMk cId="1091789387" sldId="273"/>
            <ac:spMk id="121" creationId="{C5B57169-1275-4E2F-A03B-8F7108AA0A55}"/>
          </ac:spMkLst>
        </pc:spChg>
        <pc:spChg chg="add mod or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48" creationId="{0E3FF64B-C6A6-4736-9847-96B6371F20AE}"/>
          </ac:spMkLst>
        </pc:spChg>
        <pc:spChg chg="del mod">
          <ac:chgData name="Fingerhut, John Andy" userId="6ad675d3-541e-4813-9336-4804cd571dc7" providerId="ADAL" clId="{AB275EFB-7DC9-4E6C-884D-530FD05132B0}" dt="2020-11-13T02:29:05.373" v="30" actId="478"/>
          <ac:spMkLst>
            <pc:docMk/>
            <pc:sldMk cId="1091789387" sldId="273"/>
            <ac:spMk id="185" creationId="{0D2D3C60-4A1A-4E38-8845-024DF1FE79E8}"/>
          </ac:spMkLst>
        </pc:spChg>
        <pc:spChg chg="del mod">
          <ac:chgData name="Fingerhut, John Andy" userId="6ad675d3-541e-4813-9336-4804cd571dc7" providerId="ADAL" clId="{AB275EFB-7DC9-4E6C-884D-530FD05132B0}" dt="2020-11-13T02:35:24.251" v="106" actId="478"/>
          <ac:spMkLst>
            <pc:docMk/>
            <pc:sldMk cId="1091789387" sldId="273"/>
            <ac:spMk id="186" creationId="{ECB7CF33-FC02-4C32-970C-EB52B3F817E6}"/>
          </ac:spMkLst>
        </pc:spChg>
        <pc:spChg chg="mo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200" creationId="{6143778A-3CAF-4C20-AA59-3CC193DB8BCB}"/>
          </ac:spMkLst>
        </pc:spChg>
        <pc:grpChg chg="del mod">
          <ac:chgData name="Fingerhut, John Andy" userId="6ad675d3-541e-4813-9336-4804cd571dc7" providerId="ADAL" clId="{AB275EFB-7DC9-4E6C-884D-530FD05132B0}" dt="2020-11-13T02:33:45.728" v="78" actId="165"/>
          <ac:grpSpMkLst>
            <pc:docMk/>
            <pc:sldMk cId="1091789387" sldId="273"/>
            <ac:grpSpMk id="4" creationId="{8C98B034-85E6-458B-A9FF-1528198EAA1A}"/>
          </ac:grpSpMkLst>
        </pc:grpChg>
        <pc:grpChg chg="mod">
          <ac:chgData name="Fingerhut, John Andy" userId="6ad675d3-541e-4813-9336-4804cd571dc7" providerId="ADAL" clId="{AB275EFB-7DC9-4E6C-884D-530FD05132B0}" dt="2020-11-13T02:26:52.046" v="22" actId="1076"/>
          <ac:grpSpMkLst>
            <pc:docMk/>
            <pc:sldMk cId="1091789387" sldId="273"/>
            <ac:grpSpMk id="25" creationId="{D3A54630-E9F6-45DD-998F-E5DC0F14A399}"/>
          </ac:grpSpMkLst>
        </pc:grpChg>
        <pc:grpChg chg="add del mod">
          <ac:chgData name="Fingerhut, John Andy" userId="6ad675d3-541e-4813-9336-4804cd571dc7" providerId="ADAL" clId="{AB275EFB-7DC9-4E6C-884D-530FD05132B0}" dt="2020-11-13T02:32:10.041" v="51" actId="165"/>
          <ac:grpSpMkLst>
            <pc:docMk/>
            <pc:sldMk cId="1091789387" sldId="273"/>
            <ac:grpSpMk id="54" creationId="{4C313AC5-98CA-442B-99E2-5839162276A8}"/>
          </ac:grpSpMkLst>
        </pc:grpChg>
        <pc:grpChg chg="mod">
          <ac:chgData name="Fingerhut, John Andy" userId="6ad675d3-541e-4813-9336-4804cd571dc7" providerId="ADAL" clId="{AB275EFB-7DC9-4E6C-884D-530FD05132B0}" dt="2020-11-13T02:26:22.005" v="18" actId="1076"/>
          <ac:grpSpMkLst>
            <pc:docMk/>
            <pc:sldMk cId="1091789387" sldId="273"/>
            <ac:grpSpMk id="78" creationId="{45FA8724-A465-47A6-9A0E-9F107AF39809}"/>
          </ac:grpSpMkLst>
        </pc:grpChg>
        <pc:grpChg chg="mod">
          <ac:chgData name="Fingerhut, John Andy" userId="6ad675d3-541e-4813-9336-4804cd571dc7" providerId="ADAL" clId="{AB275EFB-7DC9-4E6C-884D-530FD05132B0}" dt="2020-11-13T02:36:24.018" v="114" actId="1076"/>
          <ac:grpSpMkLst>
            <pc:docMk/>
            <pc:sldMk cId="1091789387" sldId="273"/>
            <ac:grpSpMk id="83" creationId="{1C834900-1FBA-4F79-9BAA-4729CB027B15}"/>
          </ac:grpSpMkLst>
        </pc:grpChg>
        <pc:grpChg chg="add del mod">
          <ac:chgData name="Fingerhut, John Andy" userId="6ad675d3-541e-4813-9336-4804cd571dc7" providerId="ADAL" clId="{AB275EFB-7DC9-4E6C-884D-530FD05132B0}" dt="2020-11-13T02:33:22.076" v="59" actId="478"/>
          <ac:grpSpMkLst>
            <pc:docMk/>
            <pc:sldMk cId="1091789387" sldId="273"/>
            <ac:grpSpMk id="129" creationId="{98392EC4-FA1F-4A23-88AF-294263B04611}"/>
          </ac:grpSpMkLst>
        </pc:grpChg>
        <pc:grpChg chg="add mod">
          <ac:chgData name="Fingerhut, John Andy" userId="6ad675d3-541e-4813-9336-4804cd571dc7" providerId="ADAL" clId="{AB275EFB-7DC9-4E6C-884D-530FD05132B0}" dt="2020-11-13T02:40:36.673" v="137" actId="164"/>
          <ac:grpSpMkLst>
            <pc:docMk/>
            <pc:sldMk cId="1091789387" sldId="273"/>
            <ac:grpSpMk id="163" creationId="{8608615B-EB0D-4D19-94C6-BA8F0B161E4B}"/>
          </ac:grpSpMkLst>
        </pc:grpChg>
        <pc:grpChg chg="add mod">
          <ac:chgData name="Fingerhut, John Andy" userId="6ad675d3-541e-4813-9336-4804cd571dc7" providerId="ADAL" clId="{AB275EFB-7DC9-4E6C-884D-530FD05132B0}" dt="2020-11-13T02:41:10.275" v="142" actId="1076"/>
          <ac:grpSpMkLst>
            <pc:docMk/>
            <pc:sldMk cId="1091789387" sldId="273"/>
            <ac:grpSpMk id="177" creationId="{AAC1F68D-05B8-4B51-8587-059500FE3478}"/>
          </ac:grpSpMkLst>
        </pc:grpChg>
        <pc:cxnChg chg="add mod">
          <ac:chgData name="Fingerhut, John Andy" userId="6ad675d3-541e-4813-9336-4804cd571dc7" providerId="ADAL" clId="{AB275EFB-7DC9-4E6C-884D-530FD05132B0}" dt="2020-11-13T02:25:45.321" v="14" actId="1076"/>
          <ac:cxnSpMkLst>
            <pc:docMk/>
            <pc:sldMk cId="1091789387" sldId="273"/>
            <ac:cxnSpMk id="17" creationId="{415C7822-4030-42AD-AB86-5852B4DD265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3" creationId="{9FEFDBCA-8D42-4559-B5B7-7B17A99615B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9" creationId="{265B6322-C564-4122-876E-0B2152445370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AB275EFB-7DC9-4E6C-884D-530FD05132B0}" dt="2020-11-13T02:32:40.016" v="5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del mod">
          <ac:chgData name="Fingerhut, John Andy" userId="6ad675d3-541e-4813-9336-4804cd571dc7" providerId="ADAL" clId="{AB275EFB-7DC9-4E6C-884D-530FD05132B0}" dt="2020-11-13T02:30:07.584" v="37" actId="478"/>
          <ac:cxnSpMkLst>
            <pc:docMk/>
            <pc:sldMk cId="1091789387" sldId="273"/>
            <ac:cxnSpMk id="99" creationId="{4E52AAC9-DA09-4876-83F9-7D79F7233425}"/>
          </ac:cxnSpMkLst>
        </pc:cxnChg>
        <pc:cxnChg chg="mod">
          <ac:chgData name="Fingerhut, John Andy" userId="6ad675d3-541e-4813-9336-4804cd571dc7" providerId="ADAL" clId="{AB275EFB-7DC9-4E6C-884D-530FD05132B0}" dt="2020-11-13T02:36:44.586" v="116" actId="14100"/>
          <ac:cxnSpMkLst>
            <pc:docMk/>
            <pc:sldMk cId="1091789387" sldId="273"/>
            <ac:cxnSpMk id="100" creationId="{F4860C18-D645-4EE6-BCDB-79FE3B828918}"/>
          </ac:cxnSpMkLst>
        </pc:cxnChg>
        <pc:cxnChg chg="del mod">
          <ac:chgData name="Fingerhut, John Andy" userId="6ad675d3-541e-4813-9336-4804cd571dc7" providerId="ADAL" clId="{AB275EFB-7DC9-4E6C-884D-530FD05132B0}" dt="2020-11-13T02:30:11.015" v="38" actId="478"/>
          <ac:cxnSpMkLst>
            <pc:docMk/>
            <pc:sldMk cId="1091789387" sldId="273"/>
            <ac:cxnSpMk id="101" creationId="{372B96BA-804B-4311-BE3B-F167BF926D92}"/>
          </ac:cxnSpMkLst>
        </pc:cxnChg>
        <pc:cxnChg chg="add del mod">
          <ac:chgData name="Fingerhut, John Andy" userId="6ad675d3-541e-4813-9336-4804cd571dc7" providerId="ADAL" clId="{AB275EFB-7DC9-4E6C-884D-530FD05132B0}" dt="2020-11-13T02:25:06.734" v="9" actId="478"/>
          <ac:cxnSpMkLst>
            <pc:docMk/>
            <pc:sldMk cId="1091789387" sldId="273"/>
            <ac:cxnSpMk id="102" creationId="{E0BDF171-929B-4438-8B10-352CE8D0C7DE}"/>
          </ac:cxnSpMkLst>
        </pc:cxnChg>
        <pc:cxnChg chg="add del mod">
          <ac:chgData name="Fingerhut, John Andy" userId="6ad675d3-541e-4813-9336-4804cd571dc7" providerId="ADAL" clId="{AB275EFB-7DC9-4E6C-884D-530FD05132B0}" dt="2020-11-13T02:37:19.367" v="118" actId="478"/>
          <ac:cxnSpMkLst>
            <pc:docMk/>
            <pc:sldMk cId="1091789387" sldId="273"/>
            <ac:cxnSpMk id="103" creationId="{5EDE3D83-7DA1-468B-9B2D-6BC31D94DBA2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05" creationId="{AAD870DC-10F4-46EA-8DD1-22D68B525CA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2" creationId="{C64DEB71-3093-431E-88AF-4C2BE81668EF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5" creationId="{368C70F1-7509-412A-8F1A-A518E73EEB0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6" creationId="{D6EAE7FF-ED18-4376-A74D-07B093B5896D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7" creationId="{2B8B9C9F-8E4C-4C30-AB47-9A5A956DF566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8" creationId="{40462665-FCF8-4E8C-943A-0EF224BA3563}"/>
          </ac:cxnSpMkLst>
        </pc:cxnChg>
        <pc:cxnChg chg="add del mod topLvl">
          <ac:chgData name="Fingerhut, John Andy" userId="6ad675d3-541e-4813-9336-4804cd571dc7" providerId="ADAL" clId="{AB275EFB-7DC9-4E6C-884D-530FD05132B0}" dt="2020-11-13T02:32:18.911" v="53" actId="478"/>
          <ac:cxnSpMkLst>
            <pc:docMk/>
            <pc:sldMk cId="1091789387" sldId="273"/>
            <ac:cxnSpMk id="122" creationId="{343BA56B-7295-492E-94C2-9EA9D40F5D2A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3" creationId="{64C4D15B-D90A-42A1-857E-79AACC8E1ED6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26" creationId="{6D1D99B2-0E86-47B6-9123-9267435A5C00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7" creationId="{06F7C2A5-01AD-4181-B101-3CF0F11BE2B8}"/>
          </ac:cxnSpMkLst>
        </pc:cxnChg>
        <pc:cxnChg chg="mod">
          <ac:chgData name="Fingerhut, John Andy" userId="6ad675d3-541e-4813-9336-4804cd571dc7" providerId="ADAL" clId="{AB275EFB-7DC9-4E6C-884D-530FD05132B0}" dt="2020-11-13T02:26:22.005" v="18" actId="1076"/>
          <ac:cxnSpMkLst>
            <pc:docMk/>
            <pc:sldMk cId="1091789387" sldId="273"/>
            <ac:cxnSpMk id="134" creationId="{6C8D7A4A-4E00-4E2B-A752-9407B9B8DC70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50" creationId="{A5C1AA9D-F6C3-45F8-8EF2-65A29333F671}"/>
          </ac:cxnSpMkLst>
        </pc:cxnChg>
        <pc:cxnChg chg="del mod">
          <ac:chgData name="Fingerhut, John Andy" userId="6ad675d3-541e-4813-9336-4804cd571dc7" providerId="ADAL" clId="{AB275EFB-7DC9-4E6C-884D-530FD05132B0}" dt="2020-11-13T02:24:39.312" v="3" actId="478"/>
          <ac:cxnSpMkLst>
            <pc:docMk/>
            <pc:sldMk cId="1091789387" sldId="273"/>
            <ac:cxnSpMk id="152" creationId="{B78C3C32-E93B-4B8E-B3FB-91631530F501}"/>
          </ac:cxnSpMkLst>
        </pc:cxnChg>
        <pc:cxnChg chg="add del mod">
          <ac:chgData name="Fingerhut, John Andy" userId="6ad675d3-541e-4813-9336-4804cd571dc7" providerId="ADAL" clId="{AB275EFB-7DC9-4E6C-884D-530FD05132B0}" dt="2020-11-13T02:40:39.551" v="138" actId="478"/>
          <ac:cxnSpMkLst>
            <pc:docMk/>
            <pc:sldMk cId="1091789387" sldId="273"/>
            <ac:cxnSpMk id="158" creationId="{057CCE7E-0FB4-4C48-A5A0-75865AAA0293}"/>
          </ac:cxnSpMkLst>
        </pc:cxnChg>
        <pc:cxnChg chg="mod">
          <ac:chgData name="Fingerhut, John Andy" userId="6ad675d3-541e-4813-9336-4804cd571dc7" providerId="ADAL" clId="{AB275EFB-7DC9-4E6C-884D-530FD05132B0}" dt="2020-11-13T02:26:12.034" v="17" actId="1076"/>
          <ac:cxnSpMkLst>
            <pc:docMk/>
            <pc:sldMk cId="1091789387" sldId="273"/>
            <ac:cxnSpMk id="181" creationId="{90B81CF6-C291-4A3A-8CFF-4322DFD54B64}"/>
          </ac:cxnSpMkLst>
        </pc:cxnChg>
        <pc:cxnChg chg="del mod">
          <ac:chgData name="Fingerhut, John Andy" userId="6ad675d3-541e-4813-9336-4804cd571dc7" providerId="ADAL" clId="{AB275EFB-7DC9-4E6C-884D-530FD05132B0}" dt="2020-11-13T02:35:24.251" v="106" actId="478"/>
          <ac:cxnSpMkLst>
            <pc:docMk/>
            <pc:sldMk cId="1091789387" sldId="273"/>
            <ac:cxnSpMk id="188" creationId="{F0E47CE2-D6D5-43FB-9807-E7C9B02BC145}"/>
          </ac:cxnSpMkLst>
        </pc:cxnChg>
        <pc:cxnChg chg="del mod">
          <ac:chgData name="Fingerhut, John Andy" userId="6ad675d3-541e-4813-9336-4804cd571dc7" providerId="ADAL" clId="{AB275EFB-7DC9-4E6C-884D-530FD05132B0}" dt="2020-11-13T02:31:27.379" v="48" actId="478"/>
          <ac:cxnSpMkLst>
            <pc:docMk/>
            <pc:sldMk cId="1091789387" sldId="273"/>
            <ac:cxnSpMk id="190" creationId="{7F571AFD-BF02-4176-A6A5-D77F4EF8C405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6" creationId="{C4648FD0-BE39-49B2-A297-6987E7ED42BA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9" creationId="{9B56D066-03B7-4AA5-AE48-439E5D95D240}"/>
          </ac:cxnSpMkLst>
        </pc:cxnChg>
      </pc:sldChg>
    </pc:docChg>
  </pc:docChgLst>
  <pc:docChgLst>
    <pc:chgData name="Fingerhut, John Andy" userId="6ad675d3-541e-4813-9336-4804cd571dc7" providerId="ADAL" clId="{FA5602D7-A0D3-4013-A653-8499FBA519D5}"/>
    <pc:docChg chg="modSld">
      <pc:chgData name="Fingerhut, John Andy" userId="6ad675d3-541e-4813-9336-4804cd571dc7" providerId="ADAL" clId="{FA5602D7-A0D3-4013-A653-8499FBA519D5}" dt="2020-11-13T03:07:14.444" v="78" actId="14100"/>
      <pc:docMkLst>
        <pc:docMk/>
      </pc:docMkLst>
      <pc:sldChg chg="modSp">
        <pc:chgData name="Fingerhut, John Andy" userId="6ad675d3-541e-4813-9336-4804cd571dc7" providerId="ADAL" clId="{FA5602D7-A0D3-4013-A653-8499FBA519D5}" dt="2020-11-13T03:07:14.444" v="78" actId="14100"/>
        <pc:sldMkLst>
          <pc:docMk/>
          <pc:sldMk cId="1091789387" sldId="273"/>
        </pc:sldMkLst>
        <pc:spChg chg="mod">
          <ac:chgData name="Fingerhut, John Andy" userId="6ad675d3-541e-4813-9336-4804cd571dc7" providerId="ADAL" clId="{FA5602D7-A0D3-4013-A653-8499FBA519D5}" dt="2020-11-13T03:05:33.168" v="52" actId="20577"/>
          <ac:spMkLst>
            <pc:docMk/>
            <pc:sldMk cId="1091789387" sldId="273"/>
            <ac:spMk id="9" creationId="{08CD8402-7233-47B1-A1B5-23D2E88AF40D}"/>
          </ac:spMkLst>
        </pc:spChg>
        <pc:spChg chg="mod">
          <ac:chgData name="Fingerhut, John Andy" userId="6ad675d3-541e-4813-9336-4804cd571dc7" providerId="ADAL" clId="{FA5602D7-A0D3-4013-A653-8499FBA519D5}" dt="2020-11-13T03:05:49.881" v="62" actId="255"/>
          <ac:spMkLst>
            <pc:docMk/>
            <pc:sldMk cId="1091789387" sldId="273"/>
            <ac:spMk id="11" creationId="{C5E0B604-11FA-4D85-8C27-1B6B6D7746A0}"/>
          </ac:spMkLst>
        </pc:spChg>
        <pc:spChg chg="mod">
          <ac:chgData name="Fingerhut, John Andy" userId="6ad675d3-541e-4813-9336-4804cd571dc7" providerId="ADAL" clId="{FA5602D7-A0D3-4013-A653-8499FBA519D5}" dt="2020-11-13T03:03:43.376" v="2" actId="20577"/>
          <ac:spMkLst>
            <pc:docMk/>
            <pc:sldMk cId="1091789387" sldId="273"/>
            <ac:spMk id="36" creationId="{3ED9F1BC-576A-4EF3-9876-126695A64636}"/>
          </ac:spMkLst>
        </pc:spChg>
        <pc:spChg chg="mod">
          <ac:chgData name="Fingerhut, John Andy" userId="6ad675d3-541e-4813-9336-4804cd571dc7" providerId="ADAL" clId="{FA5602D7-A0D3-4013-A653-8499FBA519D5}" dt="2020-11-13T03:03:46.584" v="5" actId="20577"/>
          <ac:spMkLst>
            <pc:docMk/>
            <pc:sldMk cId="1091789387" sldId="273"/>
            <ac:spMk id="37" creationId="{FEF6D1E8-CAD9-4D86-8016-9DF9D3A426B1}"/>
          </ac:spMkLst>
        </pc:spChg>
        <pc:spChg chg="mod">
          <ac:chgData name="Fingerhut, John Andy" userId="6ad675d3-541e-4813-9336-4804cd571dc7" providerId="ADAL" clId="{FA5602D7-A0D3-4013-A653-8499FBA519D5}" dt="2020-11-13T03:03:55.566" v="9" actId="20577"/>
          <ac:spMkLst>
            <pc:docMk/>
            <pc:sldMk cId="1091789387" sldId="273"/>
            <ac:spMk id="40" creationId="{A99932A6-6BD7-4FD1-93C8-8E131159E42A}"/>
          </ac:spMkLst>
        </pc:spChg>
        <pc:spChg chg="mod">
          <ac:chgData name="Fingerhut, John Andy" userId="6ad675d3-541e-4813-9336-4804cd571dc7" providerId="ADAL" clId="{FA5602D7-A0D3-4013-A653-8499FBA519D5}" dt="2020-11-13T03:06:34.893" v="67" actId="1076"/>
          <ac:spMkLst>
            <pc:docMk/>
            <pc:sldMk cId="1091789387" sldId="273"/>
            <ac:spMk id="120" creationId="{27878CF7-E469-4A06-9E5C-918E6DCCBE40}"/>
          </ac:spMkLst>
        </pc:spChg>
        <pc:spChg chg="mod">
          <ac:chgData name="Fingerhut, John Andy" userId="6ad675d3-541e-4813-9336-4804cd571dc7" providerId="ADAL" clId="{FA5602D7-A0D3-4013-A653-8499FBA519D5}" dt="2020-11-13T03:07:14.444" v="78" actId="14100"/>
          <ac:spMkLst>
            <pc:docMk/>
            <pc:sldMk cId="1091789387" sldId="273"/>
            <ac:spMk id="121" creationId="{C5B57169-1275-4E2F-A03B-8F7108AA0A55}"/>
          </ac:spMkLst>
        </pc:spChg>
        <pc:spChg chg="mod">
          <ac:chgData name="Fingerhut, John Andy" userId="6ad675d3-541e-4813-9336-4804cd571dc7" providerId="ADAL" clId="{FA5602D7-A0D3-4013-A653-8499FBA519D5}" dt="2020-11-13T03:06:00.859" v="63" actId="207"/>
          <ac:spMkLst>
            <pc:docMk/>
            <pc:sldMk cId="1091789387" sldId="273"/>
            <ac:spMk id="148" creationId="{0E3FF64B-C6A6-4736-9847-96B6371F20AE}"/>
          </ac:spMkLst>
        </pc:spChg>
        <pc:cxnChg chg="mod">
          <ac:chgData name="Fingerhut, John Andy" userId="6ad675d3-541e-4813-9336-4804cd571dc7" providerId="ADAL" clId="{FA5602D7-A0D3-4013-A653-8499FBA519D5}" dt="2020-11-13T03:06:34.893" v="67" actId="1076"/>
          <ac:cxnSpMkLst>
            <pc:docMk/>
            <pc:sldMk cId="1091789387" sldId="273"/>
            <ac:cxnSpMk id="123" creationId="{64C4D15B-D90A-42A1-857E-79AACC8E1ED6}"/>
          </ac:cxnSpMkLst>
        </pc:cxnChg>
        <pc:cxnChg chg="mod">
          <ac:chgData name="Fingerhut, John Andy" userId="6ad675d3-541e-4813-9336-4804cd571dc7" providerId="ADAL" clId="{FA5602D7-A0D3-4013-A653-8499FBA519D5}" dt="2020-11-13T03:06:34.893" v="67" actId="1076"/>
          <ac:cxnSpMkLst>
            <pc:docMk/>
            <pc:sldMk cId="1091789387" sldId="273"/>
            <ac:cxnSpMk id="127" creationId="{06F7C2A5-01AD-4181-B101-3CF0F11BE2B8}"/>
          </ac:cxnSpMkLst>
        </pc:cxnChg>
        <pc:cxnChg chg="mod">
          <ac:chgData name="Fingerhut, John Andy" userId="6ad675d3-541e-4813-9336-4804cd571dc7" providerId="ADAL" clId="{FA5602D7-A0D3-4013-A653-8499FBA519D5}" dt="2020-11-13T03:07:14.444" v="78" actId="14100"/>
          <ac:cxnSpMkLst>
            <pc:docMk/>
            <pc:sldMk cId="1091789387" sldId="273"/>
            <ac:cxnSpMk id="134" creationId="{6C8D7A4A-4E00-4E2B-A752-9407B9B8DC70}"/>
          </ac:cxnSpMkLst>
        </pc:cxnChg>
        <pc:cxnChg chg="mod">
          <ac:chgData name="Fingerhut, John Andy" userId="6ad675d3-541e-4813-9336-4804cd571dc7" providerId="ADAL" clId="{FA5602D7-A0D3-4013-A653-8499FBA519D5}" dt="2020-11-13T03:07:14.444" v="78" actId="14100"/>
          <ac:cxnSpMkLst>
            <pc:docMk/>
            <pc:sldMk cId="1091789387" sldId="273"/>
            <ac:cxnSpMk id="181" creationId="{90B81CF6-C291-4A3A-8CFF-4322DFD54B6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943956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54630-E9F6-45DD-998F-E5DC0F14A399}"/>
              </a:ext>
            </a:extLst>
          </p:cNvPr>
          <p:cNvGrpSpPr/>
          <p:nvPr/>
        </p:nvGrpSpPr>
        <p:grpSpPr>
          <a:xfrm rot="16200000">
            <a:off x="5978999" y="2927995"/>
            <a:ext cx="1676833" cy="1661997"/>
            <a:chOff x="6523829" y="1695985"/>
            <a:chExt cx="1676833" cy="16619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9FC3C-4B0A-4BE8-AD6C-44B06ECD8204}"/>
                </a:ext>
              </a:extLst>
            </p:cNvPr>
            <p:cNvSpPr/>
            <p:nvPr/>
          </p:nvSpPr>
          <p:spPr>
            <a:xfrm>
              <a:off x="6548148" y="1698443"/>
              <a:ext cx="1621162" cy="16576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CD8402-7233-47B1-A1B5-23D2E88AF40D}"/>
                </a:ext>
              </a:extLst>
            </p:cNvPr>
            <p:cNvSpPr/>
            <p:nvPr/>
          </p:nvSpPr>
          <p:spPr>
            <a:xfrm>
              <a:off x="6610278" y="2059975"/>
              <a:ext cx="1494503" cy="2245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Parser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35D9-811A-4207-86BD-82A8C24C1D85}"/>
                </a:ext>
              </a:extLst>
            </p:cNvPr>
            <p:cNvSpPr/>
            <p:nvPr/>
          </p:nvSpPr>
          <p:spPr>
            <a:xfrm>
              <a:off x="6610278" y="2422677"/>
              <a:ext cx="1494503" cy="2009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control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0B604-11FA-4D85-8C27-1B6B6D7746A0}"/>
                </a:ext>
              </a:extLst>
            </p:cNvPr>
            <p:cNvSpPr/>
            <p:nvPr/>
          </p:nvSpPr>
          <p:spPr>
            <a:xfrm>
              <a:off x="6610278" y="2761264"/>
              <a:ext cx="1494503" cy="234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Main Deparser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7A30FC-8EBC-4414-9C3F-8F53C01E89DB}"/>
                </a:ext>
              </a:extLst>
            </p:cNvPr>
            <p:cNvSpPr txBox="1"/>
            <p:nvPr/>
          </p:nvSpPr>
          <p:spPr>
            <a:xfrm>
              <a:off x="7389221" y="169598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FROM_NET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DA1D5-F37B-4541-B9D2-E055C8630AC5}"/>
                </a:ext>
              </a:extLst>
            </p:cNvPr>
            <p:cNvSpPr txBox="1"/>
            <p:nvPr/>
          </p:nvSpPr>
          <p:spPr>
            <a:xfrm>
              <a:off x="6605815" y="3104066"/>
              <a:ext cx="625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34AC9D-6D71-45C5-B180-594CD48DA462}"/>
                </a:ext>
              </a:extLst>
            </p:cNvPr>
            <p:cNvSpPr txBox="1"/>
            <p:nvPr/>
          </p:nvSpPr>
          <p:spPr>
            <a:xfrm>
              <a:off x="6523829" y="1705094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FROM_HOST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C12F2-DD96-4A51-B663-4E2BD4690C21}"/>
                </a:ext>
              </a:extLst>
            </p:cNvPr>
            <p:cNvSpPr txBox="1"/>
            <p:nvPr/>
          </p:nvSpPr>
          <p:spPr>
            <a:xfrm>
              <a:off x="7411958" y="3097378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TO_HOST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801080-B3EB-43D3-BDB6-AD0E67A57AA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AD3BE8-DF3A-4F04-908C-973DFE021940}"/>
                </a:ext>
              </a:extLst>
            </p:cNvPr>
            <p:cNvCxnSpPr>
              <a:cxnSpLocks/>
            </p:cNvCxnSpPr>
            <p:nvPr/>
          </p:nvCxnSpPr>
          <p:spPr>
            <a:xfrm>
              <a:off x="7799490" y="2291559"/>
              <a:ext cx="0" cy="13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8C6842-6E5E-4C24-B95F-914E14CD1B9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623637"/>
              <a:ext cx="0" cy="13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973354-BD42-4475-A807-8DE90F54F8A4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BD033C-95E1-41B3-B6D8-C9EAC2E4C393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2C21DB-6C35-4435-AF14-F51CB6679761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046405-9500-4397-B377-F93955C0070E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28456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8A593F-0DEE-408E-8DF2-68583A1E725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62363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9B0E0-C169-48B3-BCE6-385310287F99}"/>
              </a:ext>
            </a:extLst>
          </p:cNvPr>
          <p:cNvSpPr/>
          <p:nvPr/>
        </p:nvSpPr>
        <p:spPr>
          <a:xfrm rot="16200000">
            <a:off x="2199810" y="2699455"/>
            <a:ext cx="1715848" cy="1230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D9F1BC-576A-4EF3-9876-126695A64636}"/>
              </a:ext>
            </a:extLst>
          </p:cNvPr>
          <p:cNvSpPr/>
          <p:nvPr/>
        </p:nvSpPr>
        <p:spPr>
          <a:xfrm rot="16200000">
            <a:off x="2065473" y="3213078"/>
            <a:ext cx="1602958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Parser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6D1E8-CAD9-4D86-8016-9DF9D3A426B1}"/>
              </a:ext>
            </a:extLst>
          </p:cNvPr>
          <p:cNvSpPr/>
          <p:nvPr/>
        </p:nvSpPr>
        <p:spPr>
          <a:xfrm rot="16200000">
            <a:off x="2416360" y="3224893"/>
            <a:ext cx="1602958" cy="200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932A6-6BD7-4FD1-93C8-8E131159E42A}"/>
              </a:ext>
            </a:extLst>
          </p:cNvPr>
          <p:cNvSpPr txBox="1"/>
          <p:nvPr/>
        </p:nvSpPr>
        <p:spPr>
          <a:xfrm rot="16200000">
            <a:off x="3191516" y="3198415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4D8E-30F6-4766-B972-809C391435CC}"/>
              </a:ext>
            </a:extLst>
          </p:cNvPr>
          <p:cNvSpPr txBox="1"/>
          <p:nvPr/>
        </p:nvSpPr>
        <p:spPr>
          <a:xfrm rot="16200000">
            <a:off x="2121484" y="3198415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EFDBCA-8D42-4559-B5B7-7B17A99615BD}"/>
              </a:ext>
            </a:extLst>
          </p:cNvPr>
          <p:cNvCxnSpPr>
            <a:cxnSpLocks/>
          </p:cNvCxnSpPr>
          <p:nvPr/>
        </p:nvCxnSpPr>
        <p:spPr>
          <a:xfrm rot="16200000">
            <a:off x="268210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5B6322-C564-4122-876E-0B215244537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16200000">
            <a:off x="3048303" y="325631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6664ED-D0D4-46ED-91FF-5BDE567A773D}"/>
              </a:ext>
            </a:extLst>
          </p:cNvPr>
          <p:cNvCxnSpPr>
            <a:cxnSpLocks/>
          </p:cNvCxnSpPr>
          <p:nvPr/>
        </p:nvCxnSpPr>
        <p:spPr>
          <a:xfrm rot="16200000">
            <a:off x="339087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36366" y="4202678"/>
            <a:ext cx="2512048" cy="692733"/>
          </a:xfrm>
          <a:prstGeom prst="bentConnector3">
            <a:avLst>
              <a:gd name="adj1" fmla="val -16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933098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7641726" y="3345998"/>
            <a:ext cx="323076" cy="8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4008164" y="3028079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4C4D15B-D90A-42A1-857E-79AACC8E1ED6}"/>
              </a:ext>
            </a:extLst>
          </p:cNvPr>
          <p:cNvCxnSpPr>
            <a:cxnSpLocks/>
            <a:stCxn id="120" idx="3"/>
            <a:endCxn id="12" idx="0"/>
          </p:cNvCxnSpPr>
          <p:nvPr/>
        </p:nvCxnSpPr>
        <p:spPr>
          <a:xfrm>
            <a:off x="5414189" y="3326298"/>
            <a:ext cx="57222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6F7C2A5-01AD-4181-B101-3CF0F11BE2B8}"/>
              </a:ext>
            </a:extLst>
          </p:cNvPr>
          <p:cNvCxnSpPr>
            <a:cxnSpLocks/>
            <a:stCxn id="40" idx="2"/>
            <a:endCxn id="120" idx="1"/>
          </p:cNvCxnSpPr>
          <p:nvPr/>
        </p:nvCxnSpPr>
        <p:spPr>
          <a:xfrm>
            <a:off x="3672898" y="3325373"/>
            <a:ext cx="335266" cy="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995528" y="4150013"/>
            <a:ext cx="3153055" cy="793647"/>
          </a:xfrm>
          <a:prstGeom prst="bentConnector3">
            <a:avLst>
              <a:gd name="adj1" fmla="val 117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stCxn id="148" idx="2"/>
          </p:cNvCxnSpPr>
          <p:nvPr/>
        </p:nvCxnSpPr>
        <p:spPr>
          <a:xfrm flipV="1">
            <a:off x="10278098" y="4129140"/>
            <a:ext cx="311385" cy="48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35974" y="3945025"/>
            <a:ext cx="2276179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868924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868924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C7822-4030-42AD-AB86-5852B4DD265D}"/>
              </a:ext>
            </a:extLst>
          </p:cNvPr>
          <p:cNvCxnSpPr>
            <a:stCxn id="138" idx="0"/>
            <a:endCxn id="41" idx="0"/>
          </p:cNvCxnSpPr>
          <p:nvPr/>
        </p:nvCxnSpPr>
        <p:spPr>
          <a:xfrm>
            <a:off x="2052479" y="3314619"/>
            <a:ext cx="347768" cy="1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934338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934338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9169856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49064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381355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381355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969964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608615B-EB0D-4D19-94C6-BA8F0B161E4B}"/>
              </a:ext>
            </a:extLst>
          </p:cNvPr>
          <p:cNvGrpSpPr/>
          <p:nvPr/>
        </p:nvGrpSpPr>
        <p:grpSpPr>
          <a:xfrm>
            <a:off x="5782914" y="2733762"/>
            <a:ext cx="2092231" cy="410729"/>
            <a:chOff x="5782914" y="2733762"/>
            <a:chExt cx="2092231" cy="410729"/>
          </a:xfrm>
        </p:grpSpPr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AD870DC-10F4-46EA-8DD1-22D68B525C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6D1D99B2-0E86-47B6-9123-9267435A5C00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5C1AA9D-F6C3-45F8-8EF2-65A29333F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C1F68D-05B8-4B51-8587-059500FE3478}"/>
              </a:ext>
            </a:extLst>
          </p:cNvPr>
          <p:cNvGrpSpPr/>
          <p:nvPr/>
        </p:nvGrpSpPr>
        <p:grpSpPr>
          <a:xfrm flipV="1">
            <a:off x="5780613" y="4343679"/>
            <a:ext cx="2092231" cy="410729"/>
            <a:chOff x="5782914" y="2733762"/>
            <a:chExt cx="2092231" cy="410729"/>
          </a:xfrm>
        </p:grpSpPr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A750F747-27DB-43AF-84FE-43C67DC6B9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7C40998A-C287-47CA-9A06-025F2A66B1EE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4155A40-B988-46ED-BC5E-C58015564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78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F4B324-A6F8-4FC0-BBBB-05E2337781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1</cp:revision>
  <dcterms:created xsi:type="dcterms:W3CDTF">2020-11-12T20:43:04Z</dcterms:created>
  <dcterms:modified xsi:type="dcterms:W3CDTF">2020-11-13T03:07:15Z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