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75EFB-7DC9-4E6C-884D-530FD05132B0}" v="19" dt="2020-11-13T02:40:44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AB275EFB-7DC9-4E6C-884D-530FD05132B0}"/>
    <pc:docChg chg="undo custSel modSld">
      <pc:chgData name="Fingerhut, John Andy" userId="6ad675d3-541e-4813-9336-4804cd571dc7" providerId="ADAL" clId="{AB275EFB-7DC9-4E6C-884D-530FD05132B0}" dt="2020-11-13T02:43:14.555" v="143" actId="1076"/>
      <pc:docMkLst>
        <pc:docMk/>
      </pc:docMkLst>
      <pc:sldChg chg="addSp delSp modSp">
        <pc:chgData name="Fingerhut, John Andy" userId="6ad675d3-541e-4813-9336-4804cd571dc7" providerId="ADAL" clId="{AB275EFB-7DC9-4E6C-884D-530FD05132B0}" dt="2020-11-13T02:43:14.555" v="143" actId="1076"/>
        <pc:sldMkLst>
          <pc:docMk/>
          <pc:sldMk cId="1091789387" sldId="273"/>
        </pc:sldMkLst>
        <pc:spChg chg="del">
          <ac:chgData name="Fingerhut, John Andy" userId="6ad675d3-541e-4813-9336-4804cd571dc7" providerId="ADAL" clId="{AB275EFB-7DC9-4E6C-884D-530FD05132B0}" dt="2020-11-12T20:44:50.112" v="0" actId="478"/>
          <ac:spMkLst>
            <pc:docMk/>
            <pc:sldMk cId="1091789387" sldId="273"/>
            <ac:spMk id="2" creationId="{2AEA91F8-E15F-47F9-A642-B540FBB86354}"/>
          </ac:spMkLst>
        </pc:spChg>
        <pc:spChg chg="add del mod">
          <ac:chgData name="Fingerhut, John Andy" userId="6ad675d3-541e-4813-9336-4804cd571dc7" providerId="ADAL" clId="{AB275EFB-7DC9-4E6C-884D-530FD05132B0}" dt="2020-11-12T20:44:52.494" v="1" actId="478"/>
          <ac:spMkLst>
            <pc:docMk/>
            <pc:sldMk cId="1091789387" sldId="273"/>
            <ac:spMk id="5" creationId="{9D40767B-136D-49AC-BC6B-F8B4B25D33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5" creationId="{8EB9B0E0-C169-48B3-BCE6-385310287F99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6" creationId="{3ED9F1BC-576A-4EF3-9876-126695A646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7" creationId="{FEF6D1E8-CAD9-4D86-8016-9DF9D3A426B1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0" creationId="{A99932A6-6BD7-4FD1-93C8-8E131159E42A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1" creationId="{92344D8E-30F6-4766-B972-809C391435CC}"/>
          </ac:spMkLst>
        </pc:spChg>
        <pc:spChg chg="add del mod">
          <ac:chgData name="Fingerhut, John Andy" userId="6ad675d3-541e-4813-9336-4804cd571dc7" providerId="ADAL" clId="{AB275EFB-7DC9-4E6C-884D-530FD05132B0}" dt="2020-11-13T02:31:29.523" v="49" actId="478"/>
          <ac:spMkLst>
            <pc:docMk/>
            <pc:sldMk cId="1091789387" sldId="273"/>
            <ac:spMk id="108" creationId="{F7594EFE-CC19-4890-A71C-A356D27742F2}"/>
          </ac:spMkLst>
        </pc:spChg>
        <pc:spChg chg="add del mod">
          <ac:chgData name="Fingerhut, John Andy" userId="6ad675d3-541e-4813-9336-4804cd571dc7" providerId="ADAL" clId="{AB275EFB-7DC9-4E6C-884D-530FD05132B0}" dt="2020-11-13T02:31:10.509" v="45" actId="478"/>
          <ac:spMkLst>
            <pc:docMk/>
            <pc:sldMk cId="1091789387" sldId="273"/>
            <ac:spMk id="109" creationId="{8929AB5C-7DBF-4B17-9E8A-36D99FF27FCB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0" creationId="{CBF41200-6B39-49A7-85D4-64606C55105F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4" creationId="{8981AA32-2977-41CF-9174-51C16EB7A3C1}"/>
          </ac:spMkLst>
        </pc:spChg>
        <pc:spChg chg="add del mod topLvl">
          <ac:chgData name="Fingerhut, John Andy" userId="6ad675d3-541e-4813-9336-4804cd571dc7" providerId="ADAL" clId="{AB275EFB-7DC9-4E6C-884D-530FD05132B0}" dt="2020-11-13T02:34:43.356" v="103" actId="478"/>
          <ac:spMkLst>
            <pc:docMk/>
            <pc:sldMk cId="1091789387" sldId="273"/>
            <ac:spMk id="119" creationId="{231B9BC7-9EDF-4A13-BE99-93FD10BE7392}"/>
          </ac:spMkLst>
        </pc:spChg>
        <pc:spChg chg="mod">
          <ac:chgData name="Fingerhut, John Andy" userId="6ad675d3-541e-4813-9336-4804cd571dc7" providerId="ADAL" clId="{AB275EFB-7DC9-4E6C-884D-530FD05132B0}" dt="2020-11-13T02:27:10.361" v="24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AB275EFB-7DC9-4E6C-884D-530FD05132B0}" dt="2020-11-13T02:26:12.034" v="17" actId="1076"/>
          <ac:spMkLst>
            <pc:docMk/>
            <pc:sldMk cId="1091789387" sldId="273"/>
            <ac:spMk id="121" creationId="{C5B57169-1275-4E2F-A03B-8F7108AA0A55}"/>
          </ac:spMkLst>
        </pc:spChg>
        <pc:spChg chg="add mod or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48" creationId="{0E3FF64B-C6A6-4736-9847-96B6371F20AE}"/>
          </ac:spMkLst>
        </pc:spChg>
        <pc:spChg chg="del mod">
          <ac:chgData name="Fingerhut, John Andy" userId="6ad675d3-541e-4813-9336-4804cd571dc7" providerId="ADAL" clId="{AB275EFB-7DC9-4E6C-884D-530FD05132B0}" dt="2020-11-13T02:29:05.373" v="30" actId="478"/>
          <ac:spMkLst>
            <pc:docMk/>
            <pc:sldMk cId="1091789387" sldId="273"/>
            <ac:spMk id="185" creationId="{0D2D3C60-4A1A-4E38-8845-024DF1FE79E8}"/>
          </ac:spMkLst>
        </pc:spChg>
        <pc:spChg chg="del mod">
          <ac:chgData name="Fingerhut, John Andy" userId="6ad675d3-541e-4813-9336-4804cd571dc7" providerId="ADAL" clId="{AB275EFB-7DC9-4E6C-884D-530FD05132B0}" dt="2020-11-13T02:35:24.251" v="106" actId="478"/>
          <ac:spMkLst>
            <pc:docMk/>
            <pc:sldMk cId="1091789387" sldId="273"/>
            <ac:spMk id="186" creationId="{ECB7CF33-FC02-4C32-970C-EB52B3F817E6}"/>
          </ac:spMkLst>
        </pc:spChg>
        <pc:spChg chg="mo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200" creationId="{6143778A-3CAF-4C20-AA59-3CC193DB8BCB}"/>
          </ac:spMkLst>
        </pc:spChg>
        <pc:grpChg chg="del mod">
          <ac:chgData name="Fingerhut, John Andy" userId="6ad675d3-541e-4813-9336-4804cd571dc7" providerId="ADAL" clId="{AB275EFB-7DC9-4E6C-884D-530FD05132B0}" dt="2020-11-13T02:33:45.728" v="78" actId="165"/>
          <ac:grpSpMkLst>
            <pc:docMk/>
            <pc:sldMk cId="1091789387" sldId="273"/>
            <ac:grpSpMk id="4" creationId="{8C98B034-85E6-458B-A9FF-1528198EAA1A}"/>
          </ac:grpSpMkLst>
        </pc:grpChg>
        <pc:grpChg chg="mod">
          <ac:chgData name="Fingerhut, John Andy" userId="6ad675d3-541e-4813-9336-4804cd571dc7" providerId="ADAL" clId="{AB275EFB-7DC9-4E6C-884D-530FD05132B0}" dt="2020-11-13T02:26:52.046" v="22" actId="1076"/>
          <ac:grpSpMkLst>
            <pc:docMk/>
            <pc:sldMk cId="1091789387" sldId="273"/>
            <ac:grpSpMk id="25" creationId="{D3A54630-E9F6-45DD-998F-E5DC0F14A399}"/>
          </ac:grpSpMkLst>
        </pc:grpChg>
        <pc:grpChg chg="add del mod">
          <ac:chgData name="Fingerhut, John Andy" userId="6ad675d3-541e-4813-9336-4804cd571dc7" providerId="ADAL" clId="{AB275EFB-7DC9-4E6C-884D-530FD05132B0}" dt="2020-11-13T02:32:10.041" v="51" actId="165"/>
          <ac:grpSpMkLst>
            <pc:docMk/>
            <pc:sldMk cId="1091789387" sldId="273"/>
            <ac:grpSpMk id="54" creationId="{4C313AC5-98CA-442B-99E2-5839162276A8}"/>
          </ac:grpSpMkLst>
        </pc:grpChg>
        <pc:grpChg chg="mod">
          <ac:chgData name="Fingerhut, John Andy" userId="6ad675d3-541e-4813-9336-4804cd571dc7" providerId="ADAL" clId="{AB275EFB-7DC9-4E6C-884D-530FD05132B0}" dt="2020-11-13T02:26:22.005" v="18" actId="1076"/>
          <ac:grpSpMkLst>
            <pc:docMk/>
            <pc:sldMk cId="1091789387" sldId="273"/>
            <ac:grpSpMk id="78" creationId="{45FA8724-A465-47A6-9A0E-9F107AF39809}"/>
          </ac:grpSpMkLst>
        </pc:grpChg>
        <pc:grpChg chg="mod">
          <ac:chgData name="Fingerhut, John Andy" userId="6ad675d3-541e-4813-9336-4804cd571dc7" providerId="ADAL" clId="{AB275EFB-7DC9-4E6C-884D-530FD05132B0}" dt="2020-11-13T02:36:24.018" v="114" actId="1076"/>
          <ac:grpSpMkLst>
            <pc:docMk/>
            <pc:sldMk cId="1091789387" sldId="273"/>
            <ac:grpSpMk id="83" creationId="{1C834900-1FBA-4F79-9BAA-4729CB027B15}"/>
          </ac:grpSpMkLst>
        </pc:grpChg>
        <pc:grpChg chg="add del mod">
          <ac:chgData name="Fingerhut, John Andy" userId="6ad675d3-541e-4813-9336-4804cd571dc7" providerId="ADAL" clId="{AB275EFB-7DC9-4E6C-884D-530FD05132B0}" dt="2020-11-13T02:33:22.076" v="59" actId="478"/>
          <ac:grpSpMkLst>
            <pc:docMk/>
            <pc:sldMk cId="1091789387" sldId="273"/>
            <ac:grpSpMk id="129" creationId="{98392EC4-FA1F-4A23-88AF-294263B04611}"/>
          </ac:grpSpMkLst>
        </pc:grpChg>
        <pc:grpChg chg="add mod">
          <ac:chgData name="Fingerhut, John Andy" userId="6ad675d3-541e-4813-9336-4804cd571dc7" providerId="ADAL" clId="{AB275EFB-7DC9-4E6C-884D-530FD05132B0}" dt="2020-11-13T02:40:36.673" v="137" actId="164"/>
          <ac:grpSpMkLst>
            <pc:docMk/>
            <pc:sldMk cId="1091789387" sldId="273"/>
            <ac:grpSpMk id="163" creationId="{8608615B-EB0D-4D19-94C6-BA8F0B161E4B}"/>
          </ac:grpSpMkLst>
        </pc:grpChg>
        <pc:grpChg chg="add mod">
          <ac:chgData name="Fingerhut, John Andy" userId="6ad675d3-541e-4813-9336-4804cd571dc7" providerId="ADAL" clId="{AB275EFB-7DC9-4E6C-884D-530FD05132B0}" dt="2020-11-13T02:41:10.275" v="142" actId="1076"/>
          <ac:grpSpMkLst>
            <pc:docMk/>
            <pc:sldMk cId="1091789387" sldId="273"/>
            <ac:grpSpMk id="177" creationId="{AAC1F68D-05B8-4B51-8587-059500FE3478}"/>
          </ac:grpSpMkLst>
        </pc:grpChg>
        <pc:cxnChg chg="add mod">
          <ac:chgData name="Fingerhut, John Andy" userId="6ad675d3-541e-4813-9336-4804cd571dc7" providerId="ADAL" clId="{AB275EFB-7DC9-4E6C-884D-530FD05132B0}" dt="2020-11-13T02:25:45.321" v="14" actId="1076"/>
          <ac:cxnSpMkLst>
            <pc:docMk/>
            <pc:sldMk cId="1091789387" sldId="273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3" creationId="{9FEFDBCA-8D42-4559-B5B7-7B17A99615B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9" creationId="{265B6322-C564-4122-876E-0B2152445370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AB275EFB-7DC9-4E6C-884D-530FD05132B0}" dt="2020-11-13T02:32:40.016" v="5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del mod">
          <ac:chgData name="Fingerhut, John Andy" userId="6ad675d3-541e-4813-9336-4804cd571dc7" providerId="ADAL" clId="{AB275EFB-7DC9-4E6C-884D-530FD05132B0}" dt="2020-11-13T02:30:07.584" v="37" actId="478"/>
          <ac:cxnSpMkLst>
            <pc:docMk/>
            <pc:sldMk cId="1091789387" sldId="273"/>
            <ac:cxnSpMk id="99" creationId="{4E52AAC9-DA09-4876-83F9-7D79F7233425}"/>
          </ac:cxnSpMkLst>
        </pc:cxnChg>
        <pc:cxnChg chg="mod">
          <ac:chgData name="Fingerhut, John Andy" userId="6ad675d3-541e-4813-9336-4804cd571dc7" providerId="ADAL" clId="{AB275EFB-7DC9-4E6C-884D-530FD05132B0}" dt="2020-11-13T02:36:44.586" v="116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AB275EFB-7DC9-4E6C-884D-530FD05132B0}" dt="2020-11-13T02:30:11.015" v="38" actId="478"/>
          <ac:cxnSpMkLst>
            <pc:docMk/>
            <pc:sldMk cId="1091789387" sldId="273"/>
            <ac:cxnSpMk id="101" creationId="{372B96BA-804B-4311-BE3B-F167BF926D92}"/>
          </ac:cxnSpMkLst>
        </pc:cxnChg>
        <pc:cxnChg chg="add del mod">
          <ac:chgData name="Fingerhut, John Andy" userId="6ad675d3-541e-4813-9336-4804cd571dc7" providerId="ADAL" clId="{AB275EFB-7DC9-4E6C-884D-530FD05132B0}" dt="2020-11-13T02:25:06.734" v="9" actId="478"/>
          <ac:cxnSpMkLst>
            <pc:docMk/>
            <pc:sldMk cId="1091789387" sldId="273"/>
            <ac:cxnSpMk id="102" creationId="{E0BDF171-929B-4438-8B10-352CE8D0C7DE}"/>
          </ac:cxnSpMkLst>
        </pc:cxnChg>
        <pc:cxnChg chg="add del mod">
          <ac:chgData name="Fingerhut, John Andy" userId="6ad675d3-541e-4813-9336-4804cd571dc7" providerId="ADAL" clId="{AB275EFB-7DC9-4E6C-884D-530FD05132B0}" dt="2020-11-13T02:37:19.367" v="118" actId="478"/>
          <ac:cxnSpMkLst>
            <pc:docMk/>
            <pc:sldMk cId="1091789387" sldId="273"/>
            <ac:cxnSpMk id="103" creationId="{5EDE3D83-7DA1-468B-9B2D-6BC31D94DBA2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05" creationId="{AAD870DC-10F4-46EA-8DD1-22D68B525CA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2" creationId="{C64DEB71-3093-431E-88AF-4C2BE81668EF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5" creationId="{368C70F1-7509-412A-8F1A-A518E73EEB0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6" creationId="{D6EAE7FF-ED18-4376-A74D-07B093B5896D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7" creationId="{2B8B9C9F-8E4C-4C30-AB47-9A5A956DF566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8" creationId="{40462665-FCF8-4E8C-943A-0EF224BA3563}"/>
          </ac:cxnSpMkLst>
        </pc:cxnChg>
        <pc:cxnChg chg="add del mod topLvl">
          <ac:chgData name="Fingerhut, John Andy" userId="6ad675d3-541e-4813-9336-4804cd571dc7" providerId="ADAL" clId="{AB275EFB-7DC9-4E6C-884D-530FD05132B0}" dt="2020-11-13T02:32:18.911" v="53" actId="478"/>
          <ac:cxnSpMkLst>
            <pc:docMk/>
            <pc:sldMk cId="1091789387" sldId="273"/>
            <ac:cxnSpMk id="122" creationId="{343BA56B-7295-492E-94C2-9EA9D40F5D2A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3" creationId="{64C4D15B-D90A-42A1-857E-79AACC8E1ED6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26" creationId="{6D1D99B2-0E86-47B6-9123-9267435A5C00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AB275EFB-7DC9-4E6C-884D-530FD05132B0}" dt="2020-11-13T02:26:22.005" v="18" actId="1076"/>
          <ac:cxnSpMkLst>
            <pc:docMk/>
            <pc:sldMk cId="1091789387" sldId="273"/>
            <ac:cxnSpMk id="134" creationId="{6C8D7A4A-4E00-4E2B-A752-9407B9B8DC70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50" creationId="{A5C1AA9D-F6C3-45F8-8EF2-65A29333F671}"/>
          </ac:cxnSpMkLst>
        </pc:cxnChg>
        <pc:cxnChg chg="del mod">
          <ac:chgData name="Fingerhut, John Andy" userId="6ad675d3-541e-4813-9336-4804cd571dc7" providerId="ADAL" clId="{AB275EFB-7DC9-4E6C-884D-530FD05132B0}" dt="2020-11-13T02:24:39.312" v="3" actId="478"/>
          <ac:cxnSpMkLst>
            <pc:docMk/>
            <pc:sldMk cId="1091789387" sldId="273"/>
            <ac:cxnSpMk id="152" creationId="{B78C3C32-E93B-4B8E-B3FB-91631530F501}"/>
          </ac:cxnSpMkLst>
        </pc:cxnChg>
        <pc:cxnChg chg="add del mod">
          <ac:chgData name="Fingerhut, John Andy" userId="6ad675d3-541e-4813-9336-4804cd571dc7" providerId="ADAL" clId="{AB275EFB-7DC9-4E6C-884D-530FD05132B0}" dt="2020-11-13T02:40:39.551" v="138" actId="478"/>
          <ac:cxnSpMkLst>
            <pc:docMk/>
            <pc:sldMk cId="1091789387" sldId="273"/>
            <ac:cxnSpMk id="158" creationId="{057CCE7E-0FB4-4C48-A5A0-75865AAA0293}"/>
          </ac:cxnSpMkLst>
        </pc:cxnChg>
        <pc:cxnChg chg="mod">
          <ac:chgData name="Fingerhut, John Andy" userId="6ad675d3-541e-4813-9336-4804cd571dc7" providerId="ADAL" clId="{AB275EFB-7DC9-4E6C-884D-530FD05132B0}" dt="2020-11-13T02:26:12.034" v="17" actId="1076"/>
          <ac:cxnSpMkLst>
            <pc:docMk/>
            <pc:sldMk cId="1091789387" sldId="273"/>
            <ac:cxnSpMk id="181" creationId="{90B81CF6-C291-4A3A-8CFF-4322DFD54B64}"/>
          </ac:cxnSpMkLst>
        </pc:cxnChg>
        <pc:cxnChg chg="del mod">
          <ac:chgData name="Fingerhut, John Andy" userId="6ad675d3-541e-4813-9336-4804cd571dc7" providerId="ADAL" clId="{AB275EFB-7DC9-4E6C-884D-530FD05132B0}" dt="2020-11-13T02:35:24.251" v="106" actId="478"/>
          <ac:cxnSpMkLst>
            <pc:docMk/>
            <pc:sldMk cId="1091789387" sldId="273"/>
            <ac:cxnSpMk id="188" creationId="{F0E47CE2-D6D5-43FB-9807-E7C9B02BC145}"/>
          </ac:cxnSpMkLst>
        </pc:cxnChg>
        <pc:cxnChg chg="del mod">
          <ac:chgData name="Fingerhut, John Andy" userId="6ad675d3-541e-4813-9336-4804cd571dc7" providerId="ADAL" clId="{AB275EFB-7DC9-4E6C-884D-530FD05132B0}" dt="2020-11-13T02:31:27.379" v="48" actId="478"/>
          <ac:cxnSpMkLst>
            <pc:docMk/>
            <pc:sldMk cId="1091789387" sldId="273"/>
            <ac:cxnSpMk id="190" creationId="{7F571AFD-BF02-4176-A6A5-D77F4EF8C405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943956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978999" y="292799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094534" y="3198415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TO_DECRYPT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36366" y="4202678"/>
            <a:ext cx="2512048" cy="692733"/>
          </a:xfrm>
          <a:prstGeom prst="bentConnector3">
            <a:avLst>
              <a:gd name="adj1" fmla="val -16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933098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7641726" y="3345998"/>
            <a:ext cx="323076" cy="8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45856" y="2836760"/>
            <a:ext cx="1321092" cy="979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Inline extern (e.g. decryption)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411912" y="4524192"/>
            <a:ext cx="1273775" cy="8076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Inline extern (e.g. encryption)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>
            <a:off x="5366948" y="3326298"/>
            <a:ext cx="61947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72958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3"/>
            <a:ext cx="397376" cy="13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359433" cy="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995528" y="4150013"/>
            <a:ext cx="3153055" cy="793647"/>
          </a:xfrm>
          <a:prstGeom prst="bentConnector3">
            <a:avLst>
              <a:gd name="adj1" fmla="val 117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stCxn id="148" idx="2"/>
          </p:cNvCxnSpPr>
          <p:nvPr/>
        </p:nvCxnSpPr>
        <p:spPr>
          <a:xfrm flipV="1">
            <a:off x="10278098" y="4129140"/>
            <a:ext cx="311385" cy="48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35974" y="3945025"/>
            <a:ext cx="2276179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868924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868924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934338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934338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9169856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49064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381355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381355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969964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782914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780613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2020-11-13T02:43:15Z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