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0530BD-8DBC-4E4A-AD8B-324142F9DCDB}" v="5" dt="2020-11-22T04:19:39.2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ngerhut, John Andy" userId="6ad675d3-541e-4813-9336-4804cd571dc7" providerId="ADAL" clId="{AB275EFB-7DC9-4E6C-884D-530FD05132B0}"/>
    <pc:docChg chg="undo custSel modSld">
      <pc:chgData name="Fingerhut, John Andy" userId="6ad675d3-541e-4813-9336-4804cd571dc7" providerId="ADAL" clId="{AB275EFB-7DC9-4E6C-884D-530FD05132B0}" dt="2020-11-13T02:43:14.555" v="143" actId="1076"/>
      <pc:docMkLst>
        <pc:docMk/>
      </pc:docMkLst>
      <pc:sldChg chg="addSp delSp modSp">
        <pc:chgData name="Fingerhut, John Andy" userId="6ad675d3-541e-4813-9336-4804cd571dc7" providerId="ADAL" clId="{AB275EFB-7DC9-4E6C-884D-530FD05132B0}" dt="2020-11-13T02:43:14.555" v="143" actId="1076"/>
        <pc:sldMkLst>
          <pc:docMk/>
          <pc:sldMk cId="1091789387" sldId="273"/>
        </pc:sldMkLst>
        <pc:spChg chg="del">
          <ac:chgData name="Fingerhut, John Andy" userId="6ad675d3-541e-4813-9336-4804cd571dc7" providerId="ADAL" clId="{AB275EFB-7DC9-4E6C-884D-530FD05132B0}" dt="2020-11-12T20:44:50.112" v="0" actId="478"/>
          <ac:spMkLst>
            <pc:docMk/>
            <pc:sldMk cId="1091789387" sldId="273"/>
            <ac:spMk id="2" creationId="{2AEA91F8-E15F-47F9-A642-B540FBB86354}"/>
          </ac:spMkLst>
        </pc:spChg>
        <pc:spChg chg="add del mod">
          <ac:chgData name="Fingerhut, John Andy" userId="6ad675d3-541e-4813-9336-4804cd571dc7" providerId="ADAL" clId="{AB275EFB-7DC9-4E6C-884D-530FD05132B0}" dt="2020-11-12T20:44:52.494" v="1" actId="478"/>
          <ac:spMkLst>
            <pc:docMk/>
            <pc:sldMk cId="1091789387" sldId="273"/>
            <ac:spMk id="5" creationId="{9D40767B-136D-49AC-BC6B-F8B4B25D3336}"/>
          </ac:spMkLst>
        </pc:spChg>
        <pc:spChg chg="mod topLvl">
          <ac:chgData name="Fingerhut, John Andy" userId="6ad675d3-541e-4813-9336-4804cd571dc7" providerId="ADAL" clId="{AB275EFB-7DC9-4E6C-884D-530FD05132B0}" dt="2020-11-13T02:33:45.728" v="78" actId="165"/>
          <ac:spMkLst>
            <pc:docMk/>
            <pc:sldMk cId="1091789387" sldId="273"/>
            <ac:spMk id="35" creationId="{8EB9B0E0-C169-48B3-BCE6-385310287F99}"/>
          </ac:spMkLst>
        </pc:spChg>
        <pc:spChg chg="mod topLvl">
          <ac:chgData name="Fingerhut, John Andy" userId="6ad675d3-541e-4813-9336-4804cd571dc7" providerId="ADAL" clId="{AB275EFB-7DC9-4E6C-884D-530FD05132B0}" dt="2020-11-13T02:33:45.728" v="78" actId="165"/>
          <ac:spMkLst>
            <pc:docMk/>
            <pc:sldMk cId="1091789387" sldId="273"/>
            <ac:spMk id="36" creationId="{3ED9F1BC-576A-4EF3-9876-126695A64636}"/>
          </ac:spMkLst>
        </pc:spChg>
        <pc:spChg chg="mod topLvl">
          <ac:chgData name="Fingerhut, John Andy" userId="6ad675d3-541e-4813-9336-4804cd571dc7" providerId="ADAL" clId="{AB275EFB-7DC9-4E6C-884D-530FD05132B0}" dt="2020-11-13T02:33:45.728" v="78" actId="165"/>
          <ac:spMkLst>
            <pc:docMk/>
            <pc:sldMk cId="1091789387" sldId="273"/>
            <ac:spMk id="37" creationId="{FEF6D1E8-CAD9-4D86-8016-9DF9D3A426B1}"/>
          </ac:spMkLst>
        </pc:spChg>
        <pc:spChg chg="mod topLvl">
          <ac:chgData name="Fingerhut, John Andy" userId="6ad675d3-541e-4813-9336-4804cd571dc7" providerId="ADAL" clId="{AB275EFB-7DC9-4E6C-884D-530FD05132B0}" dt="2020-11-13T02:33:45.728" v="78" actId="165"/>
          <ac:spMkLst>
            <pc:docMk/>
            <pc:sldMk cId="1091789387" sldId="273"/>
            <ac:spMk id="40" creationId="{A99932A6-6BD7-4FD1-93C8-8E131159E42A}"/>
          </ac:spMkLst>
        </pc:spChg>
        <pc:spChg chg="mod topLvl">
          <ac:chgData name="Fingerhut, John Andy" userId="6ad675d3-541e-4813-9336-4804cd571dc7" providerId="ADAL" clId="{AB275EFB-7DC9-4E6C-884D-530FD05132B0}" dt="2020-11-13T02:33:45.728" v="78" actId="165"/>
          <ac:spMkLst>
            <pc:docMk/>
            <pc:sldMk cId="1091789387" sldId="273"/>
            <ac:spMk id="41" creationId="{92344D8E-30F6-4766-B972-809C391435CC}"/>
          </ac:spMkLst>
        </pc:spChg>
        <pc:spChg chg="add del mod">
          <ac:chgData name="Fingerhut, John Andy" userId="6ad675d3-541e-4813-9336-4804cd571dc7" providerId="ADAL" clId="{AB275EFB-7DC9-4E6C-884D-530FD05132B0}" dt="2020-11-13T02:31:29.523" v="49" actId="478"/>
          <ac:spMkLst>
            <pc:docMk/>
            <pc:sldMk cId="1091789387" sldId="273"/>
            <ac:spMk id="108" creationId="{F7594EFE-CC19-4890-A71C-A356D27742F2}"/>
          </ac:spMkLst>
        </pc:spChg>
        <pc:spChg chg="add del mod">
          <ac:chgData name="Fingerhut, John Andy" userId="6ad675d3-541e-4813-9336-4804cd571dc7" providerId="ADAL" clId="{AB275EFB-7DC9-4E6C-884D-530FD05132B0}" dt="2020-11-13T02:31:10.509" v="45" actId="478"/>
          <ac:spMkLst>
            <pc:docMk/>
            <pc:sldMk cId="1091789387" sldId="273"/>
            <ac:spMk id="109" creationId="{8929AB5C-7DBF-4B17-9E8A-36D99FF27FCB}"/>
          </ac:spMkLst>
        </pc:spChg>
        <pc:spChg chg="add mod topLvl">
          <ac:chgData name="Fingerhut, John Andy" userId="6ad675d3-541e-4813-9336-4804cd571dc7" providerId="ADAL" clId="{AB275EFB-7DC9-4E6C-884D-530FD05132B0}" dt="2020-11-13T02:36:24.018" v="114" actId="1076"/>
          <ac:spMkLst>
            <pc:docMk/>
            <pc:sldMk cId="1091789387" sldId="273"/>
            <ac:spMk id="110" creationId="{CBF41200-6B39-49A7-85D4-64606C55105F}"/>
          </ac:spMkLst>
        </pc:spChg>
        <pc:spChg chg="add mod topLvl">
          <ac:chgData name="Fingerhut, John Andy" userId="6ad675d3-541e-4813-9336-4804cd571dc7" providerId="ADAL" clId="{AB275EFB-7DC9-4E6C-884D-530FD05132B0}" dt="2020-11-13T02:36:24.018" v="114" actId="1076"/>
          <ac:spMkLst>
            <pc:docMk/>
            <pc:sldMk cId="1091789387" sldId="273"/>
            <ac:spMk id="111" creationId="{8EF40A48-3C9D-4A24-A40E-E4870584BA66}"/>
          </ac:spMkLst>
        </pc:spChg>
        <pc:spChg chg="mod">
          <ac:chgData name="Fingerhut, John Andy" userId="6ad675d3-541e-4813-9336-4804cd571dc7" providerId="ADAL" clId="{AB275EFB-7DC9-4E6C-884D-530FD05132B0}" dt="2020-11-13T02:43:14.555" v="143" actId="1076"/>
          <ac:spMkLst>
            <pc:docMk/>
            <pc:sldMk cId="1091789387" sldId="273"/>
            <ac:spMk id="113" creationId="{58FA7448-7B0F-43F4-A246-03BDB307CBC0}"/>
          </ac:spMkLst>
        </pc:spChg>
        <pc:spChg chg="mod">
          <ac:chgData name="Fingerhut, John Andy" userId="6ad675d3-541e-4813-9336-4804cd571dc7" providerId="ADAL" clId="{AB275EFB-7DC9-4E6C-884D-530FD05132B0}" dt="2020-11-13T02:43:14.555" v="143" actId="1076"/>
          <ac:spMkLst>
            <pc:docMk/>
            <pc:sldMk cId="1091789387" sldId="273"/>
            <ac:spMk id="114" creationId="{8981AA32-2977-41CF-9174-51C16EB7A3C1}"/>
          </ac:spMkLst>
        </pc:spChg>
        <pc:spChg chg="add del mod topLvl">
          <ac:chgData name="Fingerhut, John Andy" userId="6ad675d3-541e-4813-9336-4804cd571dc7" providerId="ADAL" clId="{AB275EFB-7DC9-4E6C-884D-530FD05132B0}" dt="2020-11-13T02:34:43.356" v="103" actId="478"/>
          <ac:spMkLst>
            <pc:docMk/>
            <pc:sldMk cId="1091789387" sldId="273"/>
            <ac:spMk id="119" creationId="{231B9BC7-9EDF-4A13-BE99-93FD10BE7392}"/>
          </ac:spMkLst>
        </pc:spChg>
        <pc:spChg chg="mod">
          <ac:chgData name="Fingerhut, John Andy" userId="6ad675d3-541e-4813-9336-4804cd571dc7" providerId="ADAL" clId="{AB275EFB-7DC9-4E6C-884D-530FD05132B0}" dt="2020-11-13T02:27:10.361" v="24" actId="1076"/>
          <ac:spMkLst>
            <pc:docMk/>
            <pc:sldMk cId="1091789387" sldId="273"/>
            <ac:spMk id="120" creationId="{27878CF7-E469-4A06-9E5C-918E6DCCBE40}"/>
          </ac:spMkLst>
        </pc:spChg>
        <pc:spChg chg="mod">
          <ac:chgData name="Fingerhut, John Andy" userId="6ad675d3-541e-4813-9336-4804cd571dc7" providerId="ADAL" clId="{AB275EFB-7DC9-4E6C-884D-530FD05132B0}" dt="2020-11-13T02:26:12.034" v="17" actId="1076"/>
          <ac:spMkLst>
            <pc:docMk/>
            <pc:sldMk cId="1091789387" sldId="273"/>
            <ac:spMk id="121" creationId="{C5B57169-1275-4E2F-A03B-8F7108AA0A55}"/>
          </ac:spMkLst>
        </pc:spChg>
        <pc:spChg chg="add mod ord">
          <ac:chgData name="Fingerhut, John Andy" userId="6ad675d3-541e-4813-9336-4804cd571dc7" providerId="ADAL" clId="{AB275EFB-7DC9-4E6C-884D-530FD05132B0}" dt="2020-11-13T02:36:24.018" v="114" actId="1076"/>
          <ac:spMkLst>
            <pc:docMk/>
            <pc:sldMk cId="1091789387" sldId="273"/>
            <ac:spMk id="148" creationId="{0E3FF64B-C6A6-4736-9847-96B6371F20AE}"/>
          </ac:spMkLst>
        </pc:spChg>
        <pc:spChg chg="del mod">
          <ac:chgData name="Fingerhut, John Andy" userId="6ad675d3-541e-4813-9336-4804cd571dc7" providerId="ADAL" clId="{AB275EFB-7DC9-4E6C-884D-530FD05132B0}" dt="2020-11-13T02:29:05.373" v="30" actId="478"/>
          <ac:spMkLst>
            <pc:docMk/>
            <pc:sldMk cId="1091789387" sldId="273"/>
            <ac:spMk id="185" creationId="{0D2D3C60-4A1A-4E38-8845-024DF1FE79E8}"/>
          </ac:spMkLst>
        </pc:spChg>
        <pc:spChg chg="del mod">
          <ac:chgData name="Fingerhut, John Andy" userId="6ad675d3-541e-4813-9336-4804cd571dc7" providerId="ADAL" clId="{AB275EFB-7DC9-4E6C-884D-530FD05132B0}" dt="2020-11-13T02:35:24.251" v="106" actId="478"/>
          <ac:spMkLst>
            <pc:docMk/>
            <pc:sldMk cId="1091789387" sldId="273"/>
            <ac:spMk id="186" creationId="{ECB7CF33-FC02-4C32-970C-EB52B3F817E6}"/>
          </ac:spMkLst>
        </pc:spChg>
        <pc:spChg chg="mod">
          <ac:chgData name="Fingerhut, John Andy" userId="6ad675d3-541e-4813-9336-4804cd571dc7" providerId="ADAL" clId="{AB275EFB-7DC9-4E6C-884D-530FD05132B0}" dt="2020-11-13T02:36:24.018" v="114" actId="1076"/>
          <ac:spMkLst>
            <pc:docMk/>
            <pc:sldMk cId="1091789387" sldId="273"/>
            <ac:spMk id="200" creationId="{6143778A-3CAF-4C20-AA59-3CC193DB8BCB}"/>
          </ac:spMkLst>
        </pc:spChg>
        <pc:grpChg chg="del mod">
          <ac:chgData name="Fingerhut, John Andy" userId="6ad675d3-541e-4813-9336-4804cd571dc7" providerId="ADAL" clId="{AB275EFB-7DC9-4E6C-884D-530FD05132B0}" dt="2020-11-13T02:33:45.728" v="78" actId="165"/>
          <ac:grpSpMkLst>
            <pc:docMk/>
            <pc:sldMk cId="1091789387" sldId="273"/>
            <ac:grpSpMk id="4" creationId="{8C98B034-85E6-458B-A9FF-1528198EAA1A}"/>
          </ac:grpSpMkLst>
        </pc:grpChg>
        <pc:grpChg chg="mod">
          <ac:chgData name="Fingerhut, John Andy" userId="6ad675d3-541e-4813-9336-4804cd571dc7" providerId="ADAL" clId="{AB275EFB-7DC9-4E6C-884D-530FD05132B0}" dt="2020-11-13T02:26:52.046" v="22" actId="1076"/>
          <ac:grpSpMkLst>
            <pc:docMk/>
            <pc:sldMk cId="1091789387" sldId="273"/>
            <ac:grpSpMk id="25" creationId="{D3A54630-E9F6-45DD-998F-E5DC0F14A399}"/>
          </ac:grpSpMkLst>
        </pc:grpChg>
        <pc:grpChg chg="add del mod">
          <ac:chgData name="Fingerhut, John Andy" userId="6ad675d3-541e-4813-9336-4804cd571dc7" providerId="ADAL" clId="{AB275EFB-7DC9-4E6C-884D-530FD05132B0}" dt="2020-11-13T02:32:10.041" v="51" actId="165"/>
          <ac:grpSpMkLst>
            <pc:docMk/>
            <pc:sldMk cId="1091789387" sldId="273"/>
            <ac:grpSpMk id="54" creationId="{4C313AC5-98CA-442B-99E2-5839162276A8}"/>
          </ac:grpSpMkLst>
        </pc:grpChg>
        <pc:grpChg chg="mod">
          <ac:chgData name="Fingerhut, John Andy" userId="6ad675d3-541e-4813-9336-4804cd571dc7" providerId="ADAL" clId="{AB275EFB-7DC9-4E6C-884D-530FD05132B0}" dt="2020-11-13T02:26:22.005" v="18" actId="1076"/>
          <ac:grpSpMkLst>
            <pc:docMk/>
            <pc:sldMk cId="1091789387" sldId="273"/>
            <ac:grpSpMk id="78" creationId="{45FA8724-A465-47A6-9A0E-9F107AF39809}"/>
          </ac:grpSpMkLst>
        </pc:grpChg>
        <pc:grpChg chg="mod">
          <ac:chgData name="Fingerhut, John Andy" userId="6ad675d3-541e-4813-9336-4804cd571dc7" providerId="ADAL" clId="{AB275EFB-7DC9-4E6C-884D-530FD05132B0}" dt="2020-11-13T02:36:24.018" v="114" actId="1076"/>
          <ac:grpSpMkLst>
            <pc:docMk/>
            <pc:sldMk cId="1091789387" sldId="273"/>
            <ac:grpSpMk id="83" creationId="{1C834900-1FBA-4F79-9BAA-4729CB027B15}"/>
          </ac:grpSpMkLst>
        </pc:grpChg>
        <pc:grpChg chg="add del mod">
          <ac:chgData name="Fingerhut, John Andy" userId="6ad675d3-541e-4813-9336-4804cd571dc7" providerId="ADAL" clId="{AB275EFB-7DC9-4E6C-884D-530FD05132B0}" dt="2020-11-13T02:33:22.076" v="59" actId="478"/>
          <ac:grpSpMkLst>
            <pc:docMk/>
            <pc:sldMk cId="1091789387" sldId="273"/>
            <ac:grpSpMk id="129" creationId="{98392EC4-FA1F-4A23-88AF-294263B04611}"/>
          </ac:grpSpMkLst>
        </pc:grpChg>
        <pc:grpChg chg="add mod">
          <ac:chgData name="Fingerhut, John Andy" userId="6ad675d3-541e-4813-9336-4804cd571dc7" providerId="ADAL" clId="{AB275EFB-7DC9-4E6C-884D-530FD05132B0}" dt="2020-11-13T02:40:36.673" v="137" actId="164"/>
          <ac:grpSpMkLst>
            <pc:docMk/>
            <pc:sldMk cId="1091789387" sldId="273"/>
            <ac:grpSpMk id="163" creationId="{8608615B-EB0D-4D19-94C6-BA8F0B161E4B}"/>
          </ac:grpSpMkLst>
        </pc:grpChg>
        <pc:grpChg chg="add mod">
          <ac:chgData name="Fingerhut, John Andy" userId="6ad675d3-541e-4813-9336-4804cd571dc7" providerId="ADAL" clId="{AB275EFB-7DC9-4E6C-884D-530FD05132B0}" dt="2020-11-13T02:41:10.275" v="142" actId="1076"/>
          <ac:grpSpMkLst>
            <pc:docMk/>
            <pc:sldMk cId="1091789387" sldId="273"/>
            <ac:grpSpMk id="177" creationId="{AAC1F68D-05B8-4B51-8587-059500FE3478}"/>
          </ac:grpSpMkLst>
        </pc:grpChg>
        <pc:cxnChg chg="add mod">
          <ac:chgData name="Fingerhut, John Andy" userId="6ad675d3-541e-4813-9336-4804cd571dc7" providerId="ADAL" clId="{AB275EFB-7DC9-4E6C-884D-530FD05132B0}" dt="2020-11-13T02:25:45.321" v="14" actId="1076"/>
          <ac:cxnSpMkLst>
            <pc:docMk/>
            <pc:sldMk cId="1091789387" sldId="273"/>
            <ac:cxnSpMk id="17" creationId="{415C7822-4030-42AD-AB86-5852B4DD265D}"/>
          </ac:cxnSpMkLst>
        </pc:cxnChg>
        <pc:cxnChg chg="mod topLvl">
          <ac:chgData name="Fingerhut, John Andy" userId="6ad675d3-541e-4813-9336-4804cd571dc7" providerId="ADAL" clId="{AB275EFB-7DC9-4E6C-884D-530FD05132B0}" dt="2020-11-13T02:33:45.728" v="78" actId="165"/>
          <ac:cxnSpMkLst>
            <pc:docMk/>
            <pc:sldMk cId="1091789387" sldId="273"/>
            <ac:cxnSpMk id="43" creationId="{9FEFDBCA-8D42-4559-B5B7-7B17A99615BD}"/>
          </ac:cxnSpMkLst>
        </pc:cxnChg>
        <pc:cxnChg chg="mod topLvl">
          <ac:chgData name="Fingerhut, John Andy" userId="6ad675d3-541e-4813-9336-4804cd571dc7" providerId="ADAL" clId="{AB275EFB-7DC9-4E6C-884D-530FD05132B0}" dt="2020-11-13T02:33:45.728" v="78" actId="165"/>
          <ac:cxnSpMkLst>
            <pc:docMk/>
            <pc:sldMk cId="1091789387" sldId="273"/>
            <ac:cxnSpMk id="49" creationId="{265B6322-C564-4122-876E-0B2152445370}"/>
          </ac:cxnSpMkLst>
        </pc:cxnChg>
        <pc:cxnChg chg="mod topLvl">
          <ac:chgData name="Fingerhut, John Andy" userId="6ad675d3-541e-4813-9336-4804cd571dc7" providerId="ADAL" clId="{AB275EFB-7DC9-4E6C-884D-530FD05132B0}" dt="2020-11-13T02:33:45.728" v="78" actId="165"/>
          <ac:cxnSpMkLst>
            <pc:docMk/>
            <pc:sldMk cId="1091789387" sldId="273"/>
            <ac:cxnSpMk id="50" creationId="{516664ED-D0D4-46ED-91FF-5BDE567A773D}"/>
          </ac:cxnSpMkLst>
        </pc:cxnChg>
        <pc:cxnChg chg="mod">
          <ac:chgData name="Fingerhut, John Andy" userId="6ad675d3-541e-4813-9336-4804cd571dc7" providerId="ADAL" clId="{AB275EFB-7DC9-4E6C-884D-530FD05132B0}" dt="2020-11-13T02:32:40.016" v="55" actId="14100"/>
          <ac:cxnSpMkLst>
            <pc:docMk/>
            <pc:sldMk cId="1091789387" sldId="273"/>
            <ac:cxnSpMk id="80" creationId="{236BE345-2EA6-45DD-85B2-ACD4C19A91F5}"/>
          </ac:cxnSpMkLst>
        </pc:cxnChg>
        <pc:cxnChg chg="del mod">
          <ac:chgData name="Fingerhut, John Andy" userId="6ad675d3-541e-4813-9336-4804cd571dc7" providerId="ADAL" clId="{AB275EFB-7DC9-4E6C-884D-530FD05132B0}" dt="2020-11-13T02:30:07.584" v="37" actId="478"/>
          <ac:cxnSpMkLst>
            <pc:docMk/>
            <pc:sldMk cId="1091789387" sldId="273"/>
            <ac:cxnSpMk id="99" creationId="{4E52AAC9-DA09-4876-83F9-7D79F7233425}"/>
          </ac:cxnSpMkLst>
        </pc:cxnChg>
        <pc:cxnChg chg="mod">
          <ac:chgData name="Fingerhut, John Andy" userId="6ad675d3-541e-4813-9336-4804cd571dc7" providerId="ADAL" clId="{AB275EFB-7DC9-4E6C-884D-530FD05132B0}" dt="2020-11-13T02:36:44.586" v="116" actId="14100"/>
          <ac:cxnSpMkLst>
            <pc:docMk/>
            <pc:sldMk cId="1091789387" sldId="273"/>
            <ac:cxnSpMk id="100" creationId="{F4860C18-D645-4EE6-BCDB-79FE3B828918}"/>
          </ac:cxnSpMkLst>
        </pc:cxnChg>
        <pc:cxnChg chg="del mod">
          <ac:chgData name="Fingerhut, John Andy" userId="6ad675d3-541e-4813-9336-4804cd571dc7" providerId="ADAL" clId="{AB275EFB-7DC9-4E6C-884D-530FD05132B0}" dt="2020-11-13T02:30:11.015" v="38" actId="478"/>
          <ac:cxnSpMkLst>
            <pc:docMk/>
            <pc:sldMk cId="1091789387" sldId="273"/>
            <ac:cxnSpMk id="101" creationId="{372B96BA-804B-4311-BE3B-F167BF926D92}"/>
          </ac:cxnSpMkLst>
        </pc:cxnChg>
        <pc:cxnChg chg="add del mod">
          <ac:chgData name="Fingerhut, John Andy" userId="6ad675d3-541e-4813-9336-4804cd571dc7" providerId="ADAL" clId="{AB275EFB-7DC9-4E6C-884D-530FD05132B0}" dt="2020-11-13T02:25:06.734" v="9" actId="478"/>
          <ac:cxnSpMkLst>
            <pc:docMk/>
            <pc:sldMk cId="1091789387" sldId="273"/>
            <ac:cxnSpMk id="102" creationId="{E0BDF171-929B-4438-8B10-352CE8D0C7DE}"/>
          </ac:cxnSpMkLst>
        </pc:cxnChg>
        <pc:cxnChg chg="add del mod">
          <ac:chgData name="Fingerhut, John Andy" userId="6ad675d3-541e-4813-9336-4804cd571dc7" providerId="ADAL" clId="{AB275EFB-7DC9-4E6C-884D-530FD05132B0}" dt="2020-11-13T02:37:19.367" v="118" actId="478"/>
          <ac:cxnSpMkLst>
            <pc:docMk/>
            <pc:sldMk cId="1091789387" sldId="273"/>
            <ac:cxnSpMk id="103" creationId="{5EDE3D83-7DA1-468B-9B2D-6BC31D94DBA2}"/>
          </ac:cxnSpMkLst>
        </pc:cxnChg>
        <pc:cxnChg chg="add mod">
          <ac:chgData name="Fingerhut, John Andy" userId="6ad675d3-541e-4813-9336-4804cd571dc7" providerId="ADAL" clId="{AB275EFB-7DC9-4E6C-884D-530FD05132B0}" dt="2020-11-13T02:40:36.673" v="137" actId="164"/>
          <ac:cxnSpMkLst>
            <pc:docMk/>
            <pc:sldMk cId="1091789387" sldId="273"/>
            <ac:cxnSpMk id="105" creationId="{AAD870DC-10F4-46EA-8DD1-22D68B525CA7}"/>
          </ac:cxnSpMkLst>
        </pc:cxnChg>
        <pc:cxnChg chg="add mod topLvl">
          <ac:chgData name="Fingerhut, John Andy" userId="6ad675d3-541e-4813-9336-4804cd571dc7" providerId="ADAL" clId="{AB275EFB-7DC9-4E6C-884D-530FD05132B0}" dt="2020-11-13T02:36:24.018" v="114" actId="1076"/>
          <ac:cxnSpMkLst>
            <pc:docMk/>
            <pc:sldMk cId="1091789387" sldId="273"/>
            <ac:cxnSpMk id="112" creationId="{C64DEB71-3093-431E-88AF-4C2BE81668EF}"/>
          </ac:cxnSpMkLst>
        </pc:cxnChg>
        <pc:cxnChg chg="add mod topLvl">
          <ac:chgData name="Fingerhut, John Andy" userId="6ad675d3-541e-4813-9336-4804cd571dc7" providerId="ADAL" clId="{AB275EFB-7DC9-4E6C-884D-530FD05132B0}" dt="2020-11-13T02:36:24.018" v="114" actId="1076"/>
          <ac:cxnSpMkLst>
            <pc:docMk/>
            <pc:sldMk cId="1091789387" sldId="273"/>
            <ac:cxnSpMk id="115" creationId="{368C70F1-7509-412A-8F1A-A518E73EEB07}"/>
          </ac:cxnSpMkLst>
        </pc:cxnChg>
        <pc:cxnChg chg="add mod topLvl">
          <ac:chgData name="Fingerhut, John Andy" userId="6ad675d3-541e-4813-9336-4804cd571dc7" providerId="ADAL" clId="{AB275EFB-7DC9-4E6C-884D-530FD05132B0}" dt="2020-11-13T02:36:24.018" v="114" actId="1076"/>
          <ac:cxnSpMkLst>
            <pc:docMk/>
            <pc:sldMk cId="1091789387" sldId="273"/>
            <ac:cxnSpMk id="116" creationId="{D6EAE7FF-ED18-4376-A74D-07B093B5896D}"/>
          </ac:cxnSpMkLst>
        </pc:cxnChg>
        <pc:cxnChg chg="add mod topLvl">
          <ac:chgData name="Fingerhut, John Andy" userId="6ad675d3-541e-4813-9336-4804cd571dc7" providerId="ADAL" clId="{AB275EFB-7DC9-4E6C-884D-530FD05132B0}" dt="2020-11-13T02:36:24.018" v="114" actId="1076"/>
          <ac:cxnSpMkLst>
            <pc:docMk/>
            <pc:sldMk cId="1091789387" sldId="273"/>
            <ac:cxnSpMk id="117" creationId="{2B8B9C9F-8E4C-4C30-AB47-9A5A956DF566}"/>
          </ac:cxnSpMkLst>
        </pc:cxnChg>
        <pc:cxnChg chg="add mod topLvl">
          <ac:chgData name="Fingerhut, John Andy" userId="6ad675d3-541e-4813-9336-4804cd571dc7" providerId="ADAL" clId="{AB275EFB-7DC9-4E6C-884D-530FD05132B0}" dt="2020-11-13T02:36:24.018" v="114" actId="1076"/>
          <ac:cxnSpMkLst>
            <pc:docMk/>
            <pc:sldMk cId="1091789387" sldId="273"/>
            <ac:cxnSpMk id="118" creationId="{40462665-FCF8-4E8C-943A-0EF224BA3563}"/>
          </ac:cxnSpMkLst>
        </pc:cxnChg>
        <pc:cxnChg chg="add del mod topLvl">
          <ac:chgData name="Fingerhut, John Andy" userId="6ad675d3-541e-4813-9336-4804cd571dc7" providerId="ADAL" clId="{AB275EFB-7DC9-4E6C-884D-530FD05132B0}" dt="2020-11-13T02:32:18.911" v="53" actId="478"/>
          <ac:cxnSpMkLst>
            <pc:docMk/>
            <pc:sldMk cId="1091789387" sldId="273"/>
            <ac:cxnSpMk id="122" creationId="{343BA56B-7295-492E-94C2-9EA9D40F5D2A}"/>
          </ac:cxnSpMkLst>
        </pc:cxnChg>
        <pc:cxnChg chg="mod">
          <ac:chgData name="Fingerhut, John Andy" userId="6ad675d3-541e-4813-9336-4804cd571dc7" providerId="ADAL" clId="{AB275EFB-7DC9-4E6C-884D-530FD05132B0}" dt="2020-11-13T02:27:10.361" v="24" actId="1076"/>
          <ac:cxnSpMkLst>
            <pc:docMk/>
            <pc:sldMk cId="1091789387" sldId="273"/>
            <ac:cxnSpMk id="123" creationId="{64C4D15B-D90A-42A1-857E-79AACC8E1ED6}"/>
          </ac:cxnSpMkLst>
        </pc:cxnChg>
        <pc:cxnChg chg="add mod">
          <ac:chgData name="Fingerhut, John Andy" userId="6ad675d3-541e-4813-9336-4804cd571dc7" providerId="ADAL" clId="{AB275EFB-7DC9-4E6C-884D-530FD05132B0}" dt="2020-11-13T02:40:36.673" v="137" actId="164"/>
          <ac:cxnSpMkLst>
            <pc:docMk/>
            <pc:sldMk cId="1091789387" sldId="273"/>
            <ac:cxnSpMk id="126" creationId="{6D1D99B2-0E86-47B6-9123-9267435A5C00}"/>
          </ac:cxnSpMkLst>
        </pc:cxnChg>
        <pc:cxnChg chg="mod">
          <ac:chgData name="Fingerhut, John Andy" userId="6ad675d3-541e-4813-9336-4804cd571dc7" providerId="ADAL" clId="{AB275EFB-7DC9-4E6C-884D-530FD05132B0}" dt="2020-11-13T02:27:10.361" v="24" actId="1076"/>
          <ac:cxnSpMkLst>
            <pc:docMk/>
            <pc:sldMk cId="1091789387" sldId="273"/>
            <ac:cxnSpMk id="127" creationId="{06F7C2A5-01AD-4181-B101-3CF0F11BE2B8}"/>
          </ac:cxnSpMkLst>
        </pc:cxnChg>
        <pc:cxnChg chg="mod">
          <ac:chgData name="Fingerhut, John Andy" userId="6ad675d3-541e-4813-9336-4804cd571dc7" providerId="ADAL" clId="{AB275EFB-7DC9-4E6C-884D-530FD05132B0}" dt="2020-11-13T02:26:22.005" v="18" actId="1076"/>
          <ac:cxnSpMkLst>
            <pc:docMk/>
            <pc:sldMk cId="1091789387" sldId="273"/>
            <ac:cxnSpMk id="134" creationId="{6C8D7A4A-4E00-4E2B-A752-9407B9B8DC70}"/>
          </ac:cxnSpMkLst>
        </pc:cxnChg>
        <pc:cxnChg chg="add mod">
          <ac:chgData name="Fingerhut, John Andy" userId="6ad675d3-541e-4813-9336-4804cd571dc7" providerId="ADAL" clId="{AB275EFB-7DC9-4E6C-884D-530FD05132B0}" dt="2020-11-13T02:40:36.673" v="137" actId="164"/>
          <ac:cxnSpMkLst>
            <pc:docMk/>
            <pc:sldMk cId="1091789387" sldId="273"/>
            <ac:cxnSpMk id="150" creationId="{A5C1AA9D-F6C3-45F8-8EF2-65A29333F671}"/>
          </ac:cxnSpMkLst>
        </pc:cxnChg>
        <pc:cxnChg chg="del mod">
          <ac:chgData name="Fingerhut, John Andy" userId="6ad675d3-541e-4813-9336-4804cd571dc7" providerId="ADAL" clId="{AB275EFB-7DC9-4E6C-884D-530FD05132B0}" dt="2020-11-13T02:24:39.312" v="3" actId="478"/>
          <ac:cxnSpMkLst>
            <pc:docMk/>
            <pc:sldMk cId="1091789387" sldId="273"/>
            <ac:cxnSpMk id="152" creationId="{B78C3C32-E93B-4B8E-B3FB-91631530F501}"/>
          </ac:cxnSpMkLst>
        </pc:cxnChg>
        <pc:cxnChg chg="add del mod">
          <ac:chgData name="Fingerhut, John Andy" userId="6ad675d3-541e-4813-9336-4804cd571dc7" providerId="ADAL" clId="{AB275EFB-7DC9-4E6C-884D-530FD05132B0}" dt="2020-11-13T02:40:39.551" v="138" actId="478"/>
          <ac:cxnSpMkLst>
            <pc:docMk/>
            <pc:sldMk cId="1091789387" sldId="273"/>
            <ac:cxnSpMk id="158" creationId="{057CCE7E-0FB4-4C48-A5A0-75865AAA0293}"/>
          </ac:cxnSpMkLst>
        </pc:cxnChg>
        <pc:cxnChg chg="mod">
          <ac:chgData name="Fingerhut, John Andy" userId="6ad675d3-541e-4813-9336-4804cd571dc7" providerId="ADAL" clId="{AB275EFB-7DC9-4E6C-884D-530FD05132B0}" dt="2020-11-13T02:26:12.034" v="17" actId="1076"/>
          <ac:cxnSpMkLst>
            <pc:docMk/>
            <pc:sldMk cId="1091789387" sldId="273"/>
            <ac:cxnSpMk id="181" creationId="{90B81CF6-C291-4A3A-8CFF-4322DFD54B64}"/>
          </ac:cxnSpMkLst>
        </pc:cxnChg>
        <pc:cxnChg chg="del mod">
          <ac:chgData name="Fingerhut, John Andy" userId="6ad675d3-541e-4813-9336-4804cd571dc7" providerId="ADAL" clId="{AB275EFB-7DC9-4E6C-884D-530FD05132B0}" dt="2020-11-13T02:35:24.251" v="106" actId="478"/>
          <ac:cxnSpMkLst>
            <pc:docMk/>
            <pc:sldMk cId="1091789387" sldId="273"/>
            <ac:cxnSpMk id="188" creationId="{F0E47CE2-D6D5-43FB-9807-E7C9B02BC145}"/>
          </ac:cxnSpMkLst>
        </pc:cxnChg>
        <pc:cxnChg chg="del mod">
          <ac:chgData name="Fingerhut, John Andy" userId="6ad675d3-541e-4813-9336-4804cd571dc7" providerId="ADAL" clId="{AB275EFB-7DC9-4E6C-884D-530FD05132B0}" dt="2020-11-13T02:31:27.379" v="48" actId="478"/>
          <ac:cxnSpMkLst>
            <pc:docMk/>
            <pc:sldMk cId="1091789387" sldId="273"/>
            <ac:cxnSpMk id="190" creationId="{7F571AFD-BF02-4176-A6A5-D77F4EF8C405}"/>
          </ac:cxnSpMkLst>
        </pc:cxnChg>
        <pc:cxnChg chg="mod">
          <ac:chgData name="Fingerhut, John Andy" userId="6ad675d3-541e-4813-9336-4804cd571dc7" providerId="ADAL" clId="{AB275EFB-7DC9-4E6C-884D-530FD05132B0}" dt="2020-11-13T02:36:24.018" v="114" actId="1076"/>
          <ac:cxnSpMkLst>
            <pc:docMk/>
            <pc:sldMk cId="1091789387" sldId="273"/>
            <ac:cxnSpMk id="196" creationId="{C4648FD0-BE39-49B2-A297-6987E7ED42BA}"/>
          </ac:cxnSpMkLst>
        </pc:cxnChg>
        <pc:cxnChg chg="mod">
          <ac:chgData name="Fingerhut, John Andy" userId="6ad675d3-541e-4813-9336-4804cd571dc7" providerId="ADAL" clId="{AB275EFB-7DC9-4E6C-884D-530FD05132B0}" dt="2020-11-13T02:36:24.018" v="114" actId="1076"/>
          <ac:cxnSpMkLst>
            <pc:docMk/>
            <pc:sldMk cId="1091789387" sldId="273"/>
            <ac:cxnSpMk id="199" creationId="{9B56D066-03B7-4AA5-AE48-439E5D95D240}"/>
          </ac:cxnSpMkLst>
        </pc:cxnChg>
      </pc:sldChg>
    </pc:docChg>
  </pc:docChgLst>
  <pc:docChgLst>
    <pc:chgData name="Fingerhut, John Andy" userId="6ad675d3-541e-4813-9336-4804cd571dc7" providerId="ADAL" clId="{FA5602D7-A0D3-4013-A653-8499FBA519D5}"/>
    <pc:docChg chg="modSld">
      <pc:chgData name="Fingerhut, John Andy" userId="6ad675d3-541e-4813-9336-4804cd571dc7" providerId="ADAL" clId="{FA5602D7-A0D3-4013-A653-8499FBA519D5}" dt="2020-11-13T03:07:14.444" v="78" actId="14100"/>
      <pc:docMkLst>
        <pc:docMk/>
      </pc:docMkLst>
      <pc:sldChg chg="modSp">
        <pc:chgData name="Fingerhut, John Andy" userId="6ad675d3-541e-4813-9336-4804cd571dc7" providerId="ADAL" clId="{FA5602D7-A0D3-4013-A653-8499FBA519D5}" dt="2020-11-13T03:07:14.444" v="78" actId="14100"/>
        <pc:sldMkLst>
          <pc:docMk/>
          <pc:sldMk cId="1091789387" sldId="273"/>
        </pc:sldMkLst>
        <pc:spChg chg="mod">
          <ac:chgData name="Fingerhut, John Andy" userId="6ad675d3-541e-4813-9336-4804cd571dc7" providerId="ADAL" clId="{FA5602D7-A0D3-4013-A653-8499FBA519D5}" dt="2020-11-13T03:05:33.168" v="52" actId="20577"/>
          <ac:spMkLst>
            <pc:docMk/>
            <pc:sldMk cId="1091789387" sldId="273"/>
            <ac:spMk id="9" creationId="{08CD8402-7233-47B1-A1B5-23D2E88AF40D}"/>
          </ac:spMkLst>
        </pc:spChg>
        <pc:spChg chg="mod">
          <ac:chgData name="Fingerhut, John Andy" userId="6ad675d3-541e-4813-9336-4804cd571dc7" providerId="ADAL" clId="{FA5602D7-A0D3-4013-A653-8499FBA519D5}" dt="2020-11-13T03:05:49.881" v="62" actId="255"/>
          <ac:spMkLst>
            <pc:docMk/>
            <pc:sldMk cId="1091789387" sldId="273"/>
            <ac:spMk id="11" creationId="{C5E0B604-11FA-4D85-8C27-1B6B6D7746A0}"/>
          </ac:spMkLst>
        </pc:spChg>
        <pc:spChg chg="mod">
          <ac:chgData name="Fingerhut, John Andy" userId="6ad675d3-541e-4813-9336-4804cd571dc7" providerId="ADAL" clId="{FA5602D7-A0D3-4013-A653-8499FBA519D5}" dt="2020-11-13T03:03:43.376" v="2" actId="20577"/>
          <ac:spMkLst>
            <pc:docMk/>
            <pc:sldMk cId="1091789387" sldId="273"/>
            <ac:spMk id="36" creationId="{3ED9F1BC-576A-4EF3-9876-126695A64636}"/>
          </ac:spMkLst>
        </pc:spChg>
        <pc:spChg chg="mod">
          <ac:chgData name="Fingerhut, John Andy" userId="6ad675d3-541e-4813-9336-4804cd571dc7" providerId="ADAL" clId="{FA5602D7-A0D3-4013-A653-8499FBA519D5}" dt="2020-11-13T03:03:46.584" v="5" actId="20577"/>
          <ac:spMkLst>
            <pc:docMk/>
            <pc:sldMk cId="1091789387" sldId="273"/>
            <ac:spMk id="37" creationId="{FEF6D1E8-CAD9-4D86-8016-9DF9D3A426B1}"/>
          </ac:spMkLst>
        </pc:spChg>
        <pc:spChg chg="mod">
          <ac:chgData name="Fingerhut, John Andy" userId="6ad675d3-541e-4813-9336-4804cd571dc7" providerId="ADAL" clId="{FA5602D7-A0D3-4013-A653-8499FBA519D5}" dt="2020-11-13T03:03:55.566" v="9" actId="20577"/>
          <ac:spMkLst>
            <pc:docMk/>
            <pc:sldMk cId="1091789387" sldId="273"/>
            <ac:spMk id="40" creationId="{A99932A6-6BD7-4FD1-93C8-8E131159E42A}"/>
          </ac:spMkLst>
        </pc:spChg>
        <pc:spChg chg="mod">
          <ac:chgData name="Fingerhut, John Andy" userId="6ad675d3-541e-4813-9336-4804cd571dc7" providerId="ADAL" clId="{FA5602D7-A0D3-4013-A653-8499FBA519D5}" dt="2020-11-13T03:06:34.893" v="67" actId="1076"/>
          <ac:spMkLst>
            <pc:docMk/>
            <pc:sldMk cId="1091789387" sldId="273"/>
            <ac:spMk id="120" creationId="{27878CF7-E469-4A06-9E5C-918E6DCCBE40}"/>
          </ac:spMkLst>
        </pc:spChg>
        <pc:spChg chg="mod">
          <ac:chgData name="Fingerhut, John Andy" userId="6ad675d3-541e-4813-9336-4804cd571dc7" providerId="ADAL" clId="{FA5602D7-A0D3-4013-A653-8499FBA519D5}" dt="2020-11-13T03:07:14.444" v="78" actId="14100"/>
          <ac:spMkLst>
            <pc:docMk/>
            <pc:sldMk cId="1091789387" sldId="273"/>
            <ac:spMk id="121" creationId="{C5B57169-1275-4E2F-A03B-8F7108AA0A55}"/>
          </ac:spMkLst>
        </pc:spChg>
        <pc:spChg chg="mod">
          <ac:chgData name="Fingerhut, John Andy" userId="6ad675d3-541e-4813-9336-4804cd571dc7" providerId="ADAL" clId="{FA5602D7-A0D3-4013-A653-8499FBA519D5}" dt="2020-11-13T03:06:00.859" v="63" actId="207"/>
          <ac:spMkLst>
            <pc:docMk/>
            <pc:sldMk cId="1091789387" sldId="273"/>
            <ac:spMk id="148" creationId="{0E3FF64B-C6A6-4736-9847-96B6371F20AE}"/>
          </ac:spMkLst>
        </pc:spChg>
        <pc:cxnChg chg="mod">
          <ac:chgData name="Fingerhut, John Andy" userId="6ad675d3-541e-4813-9336-4804cd571dc7" providerId="ADAL" clId="{FA5602D7-A0D3-4013-A653-8499FBA519D5}" dt="2020-11-13T03:06:34.893" v="67" actId="1076"/>
          <ac:cxnSpMkLst>
            <pc:docMk/>
            <pc:sldMk cId="1091789387" sldId="273"/>
            <ac:cxnSpMk id="123" creationId="{64C4D15B-D90A-42A1-857E-79AACC8E1ED6}"/>
          </ac:cxnSpMkLst>
        </pc:cxnChg>
        <pc:cxnChg chg="mod">
          <ac:chgData name="Fingerhut, John Andy" userId="6ad675d3-541e-4813-9336-4804cd571dc7" providerId="ADAL" clId="{FA5602D7-A0D3-4013-A653-8499FBA519D5}" dt="2020-11-13T03:06:34.893" v="67" actId="1076"/>
          <ac:cxnSpMkLst>
            <pc:docMk/>
            <pc:sldMk cId="1091789387" sldId="273"/>
            <ac:cxnSpMk id="127" creationId="{06F7C2A5-01AD-4181-B101-3CF0F11BE2B8}"/>
          </ac:cxnSpMkLst>
        </pc:cxnChg>
        <pc:cxnChg chg="mod">
          <ac:chgData name="Fingerhut, John Andy" userId="6ad675d3-541e-4813-9336-4804cd571dc7" providerId="ADAL" clId="{FA5602D7-A0D3-4013-A653-8499FBA519D5}" dt="2020-11-13T03:07:14.444" v="78" actId="14100"/>
          <ac:cxnSpMkLst>
            <pc:docMk/>
            <pc:sldMk cId="1091789387" sldId="273"/>
            <ac:cxnSpMk id="134" creationId="{6C8D7A4A-4E00-4E2B-A752-9407B9B8DC70}"/>
          </ac:cxnSpMkLst>
        </pc:cxnChg>
        <pc:cxnChg chg="mod">
          <ac:chgData name="Fingerhut, John Andy" userId="6ad675d3-541e-4813-9336-4804cd571dc7" providerId="ADAL" clId="{FA5602D7-A0D3-4013-A653-8499FBA519D5}" dt="2020-11-13T03:07:14.444" v="78" actId="14100"/>
          <ac:cxnSpMkLst>
            <pc:docMk/>
            <pc:sldMk cId="1091789387" sldId="273"/>
            <ac:cxnSpMk id="181" creationId="{90B81CF6-C291-4A3A-8CFF-4322DFD54B64}"/>
          </ac:cxnSpMkLst>
        </pc:cxnChg>
      </pc:sldChg>
    </pc:docChg>
  </pc:docChgLst>
  <pc:docChgLst>
    <pc:chgData name="Fingerhut, John Andy" userId="6ad675d3-541e-4813-9336-4804cd571dc7" providerId="ADAL" clId="{4F0530BD-8DBC-4E4A-AD8B-324142F9DCDB}"/>
    <pc:docChg chg="undo modSld">
      <pc:chgData name="Fingerhut, John Andy" userId="6ad675d3-541e-4813-9336-4804cd571dc7" providerId="ADAL" clId="{4F0530BD-8DBC-4E4A-AD8B-324142F9DCDB}" dt="2020-11-22T04:20:54.462" v="49" actId="1076"/>
      <pc:docMkLst>
        <pc:docMk/>
      </pc:docMkLst>
      <pc:sldChg chg="addSp delSp modSp">
        <pc:chgData name="Fingerhut, John Andy" userId="6ad675d3-541e-4813-9336-4804cd571dc7" providerId="ADAL" clId="{4F0530BD-8DBC-4E4A-AD8B-324142F9DCDB}" dt="2020-11-22T04:20:54.462" v="49" actId="1076"/>
        <pc:sldMkLst>
          <pc:docMk/>
          <pc:sldMk cId="1091789387" sldId="273"/>
        </pc:sldMkLst>
        <pc:spChg chg="mod">
          <ac:chgData name="Fingerhut, John Andy" userId="6ad675d3-541e-4813-9336-4804cd571dc7" providerId="ADAL" clId="{4F0530BD-8DBC-4E4A-AD8B-324142F9DCDB}" dt="2020-11-22T04:17:51.475" v="13" actId="1076"/>
          <ac:spMkLst>
            <pc:docMk/>
            <pc:sldMk cId="1091789387" sldId="273"/>
            <ac:spMk id="110" creationId="{CBF41200-6B39-49A7-85D4-64606C55105F}"/>
          </ac:spMkLst>
        </pc:spChg>
        <pc:spChg chg="mod">
          <ac:chgData name="Fingerhut, John Andy" userId="6ad675d3-541e-4813-9336-4804cd571dc7" providerId="ADAL" clId="{4F0530BD-8DBC-4E4A-AD8B-324142F9DCDB}" dt="2020-11-22T04:17:51.475" v="13" actId="1076"/>
          <ac:spMkLst>
            <pc:docMk/>
            <pc:sldMk cId="1091789387" sldId="273"/>
            <ac:spMk id="111" creationId="{8EF40A48-3C9D-4A24-A40E-E4870584BA66}"/>
          </ac:spMkLst>
        </pc:spChg>
        <pc:spChg chg="mod">
          <ac:chgData name="Fingerhut, John Andy" userId="6ad675d3-541e-4813-9336-4804cd571dc7" providerId="ADAL" clId="{4F0530BD-8DBC-4E4A-AD8B-324142F9DCDB}" dt="2020-11-22T04:17:51.475" v="13" actId="1076"/>
          <ac:spMkLst>
            <pc:docMk/>
            <pc:sldMk cId="1091789387" sldId="273"/>
            <ac:spMk id="113" creationId="{58FA7448-7B0F-43F4-A246-03BDB307CBC0}"/>
          </ac:spMkLst>
        </pc:spChg>
        <pc:spChg chg="mod">
          <ac:chgData name="Fingerhut, John Andy" userId="6ad675d3-541e-4813-9336-4804cd571dc7" providerId="ADAL" clId="{4F0530BD-8DBC-4E4A-AD8B-324142F9DCDB}" dt="2020-11-22T04:17:51.475" v="13" actId="1076"/>
          <ac:spMkLst>
            <pc:docMk/>
            <pc:sldMk cId="1091789387" sldId="273"/>
            <ac:spMk id="114" creationId="{8981AA32-2977-41CF-9174-51C16EB7A3C1}"/>
          </ac:spMkLst>
        </pc:spChg>
        <pc:spChg chg="add del">
          <ac:chgData name="Fingerhut, John Andy" userId="6ad675d3-541e-4813-9336-4804cd571dc7" providerId="ADAL" clId="{4F0530BD-8DBC-4E4A-AD8B-324142F9DCDB}" dt="2020-11-22T04:19:37.666" v="21"/>
          <ac:spMkLst>
            <pc:docMk/>
            <pc:sldMk cId="1091789387" sldId="273"/>
            <ac:spMk id="119" creationId="{88E29AD1-43B3-485D-B363-3F6436D907E7}"/>
          </ac:spMkLst>
        </pc:spChg>
        <pc:spChg chg="add mod">
          <ac:chgData name="Fingerhut, John Andy" userId="6ad675d3-541e-4813-9336-4804cd571dc7" providerId="ADAL" clId="{4F0530BD-8DBC-4E4A-AD8B-324142F9DCDB}" dt="2020-11-22T04:20:54.462" v="49" actId="1076"/>
          <ac:spMkLst>
            <pc:docMk/>
            <pc:sldMk cId="1091789387" sldId="273"/>
            <ac:spMk id="122" creationId="{AAFB021B-F573-4955-A61C-CA26210E375D}"/>
          </ac:spMkLst>
        </pc:spChg>
        <pc:spChg chg="mod">
          <ac:chgData name="Fingerhut, John Andy" userId="6ad675d3-541e-4813-9336-4804cd571dc7" providerId="ADAL" clId="{4F0530BD-8DBC-4E4A-AD8B-324142F9DCDB}" dt="2020-11-22T04:17:51.475" v="13" actId="1076"/>
          <ac:spMkLst>
            <pc:docMk/>
            <pc:sldMk cId="1091789387" sldId="273"/>
            <ac:spMk id="148" creationId="{0E3FF64B-C6A6-4736-9847-96B6371F20AE}"/>
          </ac:spMkLst>
        </pc:spChg>
        <pc:spChg chg="mod">
          <ac:chgData name="Fingerhut, John Andy" userId="6ad675d3-541e-4813-9336-4804cd571dc7" providerId="ADAL" clId="{4F0530BD-8DBC-4E4A-AD8B-324142F9DCDB}" dt="2020-11-22T04:17:51.475" v="13" actId="1076"/>
          <ac:spMkLst>
            <pc:docMk/>
            <pc:sldMk cId="1091789387" sldId="273"/>
            <ac:spMk id="200" creationId="{6143778A-3CAF-4C20-AA59-3CC193DB8BCB}"/>
          </ac:spMkLst>
        </pc:spChg>
        <pc:grpChg chg="mod">
          <ac:chgData name="Fingerhut, John Andy" userId="6ad675d3-541e-4813-9336-4804cd571dc7" providerId="ADAL" clId="{4F0530BD-8DBC-4E4A-AD8B-324142F9DCDB}" dt="2020-11-22T04:17:51.475" v="13" actId="1076"/>
          <ac:grpSpMkLst>
            <pc:docMk/>
            <pc:sldMk cId="1091789387" sldId="273"/>
            <ac:grpSpMk id="25" creationId="{D3A54630-E9F6-45DD-998F-E5DC0F14A399}"/>
          </ac:grpSpMkLst>
        </pc:grpChg>
        <pc:grpChg chg="mod">
          <ac:chgData name="Fingerhut, John Andy" userId="6ad675d3-541e-4813-9336-4804cd571dc7" providerId="ADAL" clId="{4F0530BD-8DBC-4E4A-AD8B-324142F9DCDB}" dt="2020-11-22T04:17:51.475" v="13" actId="1076"/>
          <ac:grpSpMkLst>
            <pc:docMk/>
            <pc:sldMk cId="1091789387" sldId="273"/>
            <ac:grpSpMk id="83" creationId="{1C834900-1FBA-4F79-9BAA-4729CB027B15}"/>
          </ac:grpSpMkLst>
        </pc:grpChg>
        <pc:grpChg chg="mod">
          <ac:chgData name="Fingerhut, John Andy" userId="6ad675d3-541e-4813-9336-4804cd571dc7" providerId="ADAL" clId="{4F0530BD-8DBC-4E4A-AD8B-324142F9DCDB}" dt="2020-11-22T04:18:39.163" v="17" actId="14100"/>
          <ac:grpSpMkLst>
            <pc:docMk/>
            <pc:sldMk cId="1091789387" sldId="273"/>
            <ac:grpSpMk id="163" creationId="{8608615B-EB0D-4D19-94C6-BA8F0B161E4B}"/>
          </ac:grpSpMkLst>
        </pc:grpChg>
        <pc:grpChg chg="mod">
          <ac:chgData name="Fingerhut, John Andy" userId="6ad675d3-541e-4813-9336-4804cd571dc7" providerId="ADAL" clId="{4F0530BD-8DBC-4E4A-AD8B-324142F9DCDB}" dt="2020-11-22T04:17:51.475" v="13" actId="1076"/>
          <ac:grpSpMkLst>
            <pc:docMk/>
            <pc:sldMk cId="1091789387" sldId="273"/>
            <ac:grpSpMk id="177" creationId="{AAC1F68D-05B8-4B51-8587-059500FE3478}"/>
          </ac:grpSpMkLst>
        </pc:grpChg>
        <pc:cxnChg chg="mod">
          <ac:chgData name="Fingerhut, John Andy" userId="6ad675d3-541e-4813-9336-4804cd571dc7" providerId="ADAL" clId="{4F0530BD-8DBC-4E4A-AD8B-324142F9DCDB}" dt="2020-11-22T04:18:22.037" v="15" actId="14100"/>
          <ac:cxnSpMkLst>
            <pc:docMk/>
            <pc:sldMk cId="1091789387" sldId="273"/>
            <ac:cxnSpMk id="80" creationId="{236BE345-2EA6-45DD-85B2-ACD4C19A91F5}"/>
          </ac:cxnSpMkLst>
        </pc:cxnChg>
        <pc:cxnChg chg="add mod">
          <ac:chgData name="Fingerhut, John Andy" userId="6ad675d3-541e-4813-9336-4804cd571dc7" providerId="ADAL" clId="{4F0530BD-8DBC-4E4A-AD8B-324142F9DCDB}" dt="2020-11-22T04:18:53.447" v="18" actId="692"/>
          <ac:cxnSpMkLst>
            <pc:docMk/>
            <pc:sldMk cId="1091789387" sldId="273"/>
            <ac:cxnSpMk id="99" creationId="{ADD4493A-5BBC-4D15-B581-A433EADD11C6}"/>
          </ac:cxnSpMkLst>
        </pc:cxnChg>
        <pc:cxnChg chg="mod">
          <ac:chgData name="Fingerhut, John Andy" userId="6ad675d3-541e-4813-9336-4804cd571dc7" providerId="ADAL" clId="{4F0530BD-8DBC-4E4A-AD8B-324142F9DCDB}" dt="2020-11-22T04:17:51.475" v="13" actId="1076"/>
          <ac:cxnSpMkLst>
            <pc:docMk/>
            <pc:sldMk cId="1091789387" sldId="273"/>
            <ac:cxnSpMk id="100" creationId="{F4860C18-D645-4EE6-BCDB-79FE3B828918}"/>
          </ac:cxnSpMkLst>
        </pc:cxnChg>
        <pc:cxnChg chg="add mod">
          <ac:chgData name="Fingerhut, John Andy" userId="6ad675d3-541e-4813-9336-4804cd571dc7" providerId="ADAL" clId="{4F0530BD-8DBC-4E4A-AD8B-324142F9DCDB}" dt="2020-11-22T04:19:12.110" v="19" actId="14100"/>
          <ac:cxnSpMkLst>
            <pc:docMk/>
            <pc:sldMk cId="1091789387" sldId="273"/>
            <ac:cxnSpMk id="106" creationId="{16B1E8FE-E0AE-4FF6-AC2B-2BC0EAF5B4C8}"/>
          </ac:cxnSpMkLst>
        </pc:cxnChg>
        <pc:cxnChg chg="mod">
          <ac:chgData name="Fingerhut, John Andy" userId="6ad675d3-541e-4813-9336-4804cd571dc7" providerId="ADAL" clId="{4F0530BD-8DBC-4E4A-AD8B-324142F9DCDB}" dt="2020-11-22T04:17:51.475" v="13" actId="1076"/>
          <ac:cxnSpMkLst>
            <pc:docMk/>
            <pc:sldMk cId="1091789387" sldId="273"/>
            <ac:cxnSpMk id="112" creationId="{C64DEB71-3093-431E-88AF-4C2BE81668EF}"/>
          </ac:cxnSpMkLst>
        </pc:cxnChg>
        <pc:cxnChg chg="mod">
          <ac:chgData name="Fingerhut, John Andy" userId="6ad675d3-541e-4813-9336-4804cd571dc7" providerId="ADAL" clId="{4F0530BD-8DBC-4E4A-AD8B-324142F9DCDB}" dt="2020-11-22T04:17:51.475" v="13" actId="1076"/>
          <ac:cxnSpMkLst>
            <pc:docMk/>
            <pc:sldMk cId="1091789387" sldId="273"/>
            <ac:cxnSpMk id="115" creationId="{368C70F1-7509-412A-8F1A-A518E73EEB07}"/>
          </ac:cxnSpMkLst>
        </pc:cxnChg>
        <pc:cxnChg chg="mod">
          <ac:chgData name="Fingerhut, John Andy" userId="6ad675d3-541e-4813-9336-4804cd571dc7" providerId="ADAL" clId="{4F0530BD-8DBC-4E4A-AD8B-324142F9DCDB}" dt="2020-11-22T04:17:51.475" v="13" actId="1076"/>
          <ac:cxnSpMkLst>
            <pc:docMk/>
            <pc:sldMk cId="1091789387" sldId="273"/>
            <ac:cxnSpMk id="116" creationId="{D6EAE7FF-ED18-4376-A74D-07B093B5896D}"/>
          </ac:cxnSpMkLst>
        </pc:cxnChg>
        <pc:cxnChg chg="mod">
          <ac:chgData name="Fingerhut, John Andy" userId="6ad675d3-541e-4813-9336-4804cd571dc7" providerId="ADAL" clId="{4F0530BD-8DBC-4E4A-AD8B-324142F9DCDB}" dt="2020-11-22T04:17:51.475" v="13" actId="1076"/>
          <ac:cxnSpMkLst>
            <pc:docMk/>
            <pc:sldMk cId="1091789387" sldId="273"/>
            <ac:cxnSpMk id="117" creationId="{2B8B9C9F-8E4C-4C30-AB47-9A5A956DF566}"/>
          </ac:cxnSpMkLst>
        </pc:cxnChg>
        <pc:cxnChg chg="mod">
          <ac:chgData name="Fingerhut, John Andy" userId="6ad675d3-541e-4813-9336-4804cd571dc7" providerId="ADAL" clId="{4F0530BD-8DBC-4E4A-AD8B-324142F9DCDB}" dt="2020-11-22T04:17:51.475" v="13" actId="1076"/>
          <ac:cxnSpMkLst>
            <pc:docMk/>
            <pc:sldMk cId="1091789387" sldId="273"/>
            <ac:cxnSpMk id="118" creationId="{40462665-FCF8-4E8C-943A-0EF224BA3563}"/>
          </ac:cxnSpMkLst>
        </pc:cxnChg>
        <pc:cxnChg chg="mod">
          <ac:chgData name="Fingerhut, John Andy" userId="6ad675d3-541e-4813-9336-4804cd571dc7" providerId="ADAL" clId="{4F0530BD-8DBC-4E4A-AD8B-324142F9DCDB}" dt="2020-11-22T04:17:51.475" v="13" actId="1076"/>
          <ac:cxnSpMkLst>
            <pc:docMk/>
            <pc:sldMk cId="1091789387" sldId="273"/>
            <ac:cxnSpMk id="123" creationId="{64C4D15B-D90A-42A1-857E-79AACC8E1ED6}"/>
          </ac:cxnSpMkLst>
        </pc:cxnChg>
        <pc:cxnChg chg="mod">
          <ac:chgData name="Fingerhut, John Andy" userId="6ad675d3-541e-4813-9336-4804cd571dc7" providerId="ADAL" clId="{4F0530BD-8DBC-4E4A-AD8B-324142F9DCDB}" dt="2020-11-22T04:18:13.381" v="14" actId="14100"/>
          <ac:cxnSpMkLst>
            <pc:docMk/>
            <pc:sldMk cId="1091789387" sldId="273"/>
            <ac:cxnSpMk id="196" creationId="{C4648FD0-BE39-49B2-A297-6987E7ED42BA}"/>
          </ac:cxnSpMkLst>
        </pc:cxnChg>
        <pc:cxnChg chg="mod">
          <ac:chgData name="Fingerhut, John Andy" userId="6ad675d3-541e-4813-9336-4804cd571dc7" providerId="ADAL" clId="{4F0530BD-8DBC-4E4A-AD8B-324142F9DCDB}" dt="2020-11-22T04:17:51.475" v="13" actId="1076"/>
          <ac:cxnSpMkLst>
            <pc:docMk/>
            <pc:sldMk cId="1091789387" sldId="273"/>
            <ac:cxnSpMk id="199" creationId="{9B56D066-03B7-4AA5-AE48-439E5D95D24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799D2-035C-4D52-A183-FE32F63FE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5FFDB3-4892-4F06-8065-0F6D1799F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5D60E-C5C3-4A59-B1A9-BA06DCC41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FDB51-81A8-4C8E-A422-F4FAD3775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FCEA-7945-4C99-829A-D2C4F6C0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2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9C643-824D-4602-8547-6DEF10844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38C57-4305-4739-A731-217CB3476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9356F-B59B-4092-88BD-D8321AD8B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B1058-81F8-4A2F-99C4-E0A3CCC27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A79B8-A8E0-4369-B294-6DE89960D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9AE663-4ACD-4B9A-8D62-87AFEE0351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BA8E0-17B3-433E-B3BA-0E6DD01A2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BB37F-A0ED-40EA-AD43-FA2FBB1DE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E3A7-9DC9-40A8-BA4B-825DA53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133D6-6E3E-4F85-A7A6-91A17A977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2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40EF1-8378-4211-B6C6-23B41C384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F42AF-91DB-494A-B772-83EF2F391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085E4-2F98-4F72-A518-9246F6F3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ABBB2-C5C7-4E2E-9852-504976A08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CE519-959F-4981-8EC8-63C92027D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8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58C0A-597A-4D15-A8E5-83E65D7F3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14142-24B9-4C1B-A9F3-2876A367F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F06CB-18FA-4F17-B579-B36DD3F2D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4DCC2-A725-404E-BBF9-3E24C2AEC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7E962-CF3F-4747-9EB8-3F7205EA4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5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D7F5E-A7F1-4451-B52D-626D97EFC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09293-8125-4E04-BA79-F0C9239FA4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D380E-5AA8-4D0A-B3B9-E3C7BEC11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899DE-6E7B-478C-8461-5124A528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1F9FA-4640-4AE7-BDAC-F8BD2F090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CC0F1-8006-4122-9850-2E347A88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6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D3470-D674-447D-8B1B-7F3CED9F8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29AC4-11CC-4D41-987D-DFD68573E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F837F-66E1-4A0F-94CD-C22C0D316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735426-5B88-4F16-BFA6-AC06247567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3BB3D8-D2E0-4BF9-A912-F73A8C325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54AB82-DF57-47D1-90D8-C966291E5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DB08E9-1522-47DE-B239-29A6146F3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9DBB81-DEB0-498C-9740-18A3E0CC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41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E9244-BD1F-487A-B55F-993BEFD0E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2A3EB9-A8DF-4684-B608-775877716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FC490-A24A-4382-A9F4-D59F90CD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D3C99-8DE2-46E7-8CA0-523DFB195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6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8E6ECF-8F41-48FF-946D-0DCEC33EA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80160-7A45-4460-AEE8-8EB2F1411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EB43C-E460-43B4-BF9B-BF588A0C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72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7333-408B-44FA-9655-0FBBB5E79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319B7-13D8-4F99-A301-C4C2A7555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0AEEC-495D-4111-B4A5-DAE2E65F1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FDC80-8752-4DD0-BAB8-BE3384672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DEDD4-5C38-496A-B0E0-06629DA3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47193-A2D6-480D-A0E2-C07E2437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38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268B7-7BB3-4E10-A4D6-2FA747C77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3D8DA6-FB9D-4B76-863B-EBFB17FB7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42129-7618-4AB5-89F4-0E6436FB2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08676-F21F-422E-A23A-CB9EACDFD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1F60E-6E7D-4069-9D70-82E071100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6C6BC-27AD-4155-AD91-F65021F7D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05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83AC10-1DB1-4268-A440-D46600811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890C0-7803-48F1-89A2-7C6A839F8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833A6-D538-4605-AA1C-B0A6BFA08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825D7-6CAC-4DD9-81D1-F420B7F343C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6BD4E-CE5E-4C33-8628-7DBE2DCE7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BEFA9-3C62-4B33-B425-2E019094C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0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>
            <a:extLst>
              <a:ext uri="{FF2B5EF4-FFF2-40B4-BE49-F238E27FC236}">
                <a16:creationId xmlns:a16="http://schemas.microsoft.com/office/drawing/2014/main" id="{0E3FF64B-C6A6-4736-9847-96B6371F20AE}"/>
              </a:ext>
            </a:extLst>
          </p:cNvPr>
          <p:cNvSpPr/>
          <p:nvPr/>
        </p:nvSpPr>
        <p:spPr>
          <a:xfrm rot="16200000">
            <a:off x="8767177" y="3937957"/>
            <a:ext cx="2276178" cy="3921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Message Processing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A54630-E9F6-45DD-998F-E5DC0F14A399}"/>
              </a:ext>
            </a:extLst>
          </p:cNvPr>
          <p:cNvGrpSpPr/>
          <p:nvPr/>
        </p:nvGrpSpPr>
        <p:grpSpPr>
          <a:xfrm rot="16200000">
            <a:off x="5802220" y="2927995"/>
            <a:ext cx="1676833" cy="1661997"/>
            <a:chOff x="6523829" y="1695985"/>
            <a:chExt cx="1676833" cy="166199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719FC3C-4B0A-4BE8-AD6C-44B06ECD8204}"/>
                </a:ext>
              </a:extLst>
            </p:cNvPr>
            <p:cNvSpPr/>
            <p:nvPr/>
          </p:nvSpPr>
          <p:spPr>
            <a:xfrm>
              <a:off x="6548148" y="1698443"/>
              <a:ext cx="1621162" cy="16576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8CD8402-7233-47B1-A1B5-23D2E88AF40D}"/>
                </a:ext>
              </a:extLst>
            </p:cNvPr>
            <p:cNvSpPr/>
            <p:nvPr/>
          </p:nvSpPr>
          <p:spPr>
            <a:xfrm>
              <a:off x="6610278" y="2059975"/>
              <a:ext cx="1494503" cy="22458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 Parser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DA835D9-811A-4207-86BD-82A8C24C1D85}"/>
                </a:ext>
              </a:extLst>
            </p:cNvPr>
            <p:cNvSpPr/>
            <p:nvPr/>
          </p:nvSpPr>
          <p:spPr>
            <a:xfrm>
              <a:off x="6610278" y="2422677"/>
              <a:ext cx="1494503" cy="20096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 control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E0B604-11FA-4D85-8C27-1B6B6D7746A0}"/>
                </a:ext>
              </a:extLst>
            </p:cNvPr>
            <p:cNvSpPr/>
            <p:nvPr/>
          </p:nvSpPr>
          <p:spPr>
            <a:xfrm>
              <a:off x="6610278" y="2761264"/>
              <a:ext cx="1494503" cy="23488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Main Deparser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57A30FC-8EBC-4414-9C3F-8F53C01E89DB}"/>
                </a:ext>
              </a:extLst>
            </p:cNvPr>
            <p:cNvSpPr txBox="1"/>
            <p:nvPr/>
          </p:nvSpPr>
          <p:spPr>
            <a:xfrm>
              <a:off x="7389221" y="1695985"/>
              <a:ext cx="81144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FROM_NET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CFDA1D5-F37B-4541-B9D2-E055C8630AC5}"/>
                </a:ext>
              </a:extLst>
            </p:cNvPr>
            <p:cNvSpPr txBox="1"/>
            <p:nvPr/>
          </p:nvSpPr>
          <p:spPr>
            <a:xfrm>
              <a:off x="6605815" y="3104066"/>
              <a:ext cx="62549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TO_NET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334AC9D-6D71-45C5-B180-594CD48DA462}"/>
                </a:ext>
              </a:extLst>
            </p:cNvPr>
            <p:cNvSpPr txBox="1"/>
            <p:nvPr/>
          </p:nvSpPr>
          <p:spPr>
            <a:xfrm>
              <a:off x="6523829" y="1705094"/>
              <a:ext cx="89479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FROM_HOST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62C12F2-DD96-4A51-B663-4E2BD4690C21}"/>
                </a:ext>
              </a:extLst>
            </p:cNvPr>
            <p:cNvSpPr txBox="1"/>
            <p:nvPr/>
          </p:nvSpPr>
          <p:spPr>
            <a:xfrm>
              <a:off x="7411958" y="3097378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TO_HOST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B801080-B3EB-43D3-BDB6-AD0E67A57AA2}"/>
                </a:ext>
              </a:extLst>
            </p:cNvPr>
            <p:cNvCxnSpPr>
              <a:cxnSpLocks/>
            </p:cNvCxnSpPr>
            <p:nvPr/>
          </p:nvCxnSpPr>
          <p:spPr>
            <a:xfrm>
              <a:off x="6926262" y="1914867"/>
              <a:ext cx="0" cy="145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8AD3BE8-DF3A-4F04-908C-973DFE021940}"/>
                </a:ext>
              </a:extLst>
            </p:cNvPr>
            <p:cNvCxnSpPr>
              <a:cxnSpLocks/>
            </p:cNvCxnSpPr>
            <p:nvPr/>
          </p:nvCxnSpPr>
          <p:spPr>
            <a:xfrm>
              <a:off x="7799490" y="2291559"/>
              <a:ext cx="0" cy="1381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18C6842-6E5E-4C24-B95F-914E14CD1B9C}"/>
                </a:ext>
              </a:extLst>
            </p:cNvPr>
            <p:cNvCxnSpPr>
              <a:cxnSpLocks/>
            </p:cNvCxnSpPr>
            <p:nvPr/>
          </p:nvCxnSpPr>
          <p:spPr>
            <a:xfrm>
              <a:off x="7794942" y="2623637"/>
              <a:ext cx="0" cy="1376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E973354-BD42-4475-A807-8DE90F54F8A4}"/>
                </a:ext>
              </a:extLst>
            </p:cNvPr>
            <p:cNvCxnSpPr>
              <a:cxnSpLocks/>
            </p:cNvCxnSpPr>
            <p:nvPr/>
          </p:nvCxnSpPr>
          <p:spPr>
            <a:xfrm>
              <a:off x="7794942" y="1914867"/>
              <a:ext cx="0" cy="145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4BD033C-95E1-41B3-B6D8-C9EAC2E4C393}"/>
                </a:ext>
              </a:extLst>
            </p:cNvPr>
            <p:cNvCxnSpPr>
              <a:cxnSpLocks/>
            </p:cNvCxnSpPr>
            <p:nvPr/>
          </p:nvCxnSpPr>
          <p:spPr>
            <a:xfrm>
              <a:off x="6926262" y="2996144"/>
              <a:ext cx="0" cy="145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B2C21DB-6C35-4435-AF14-F51CB6679761}"/>
                </a:ext>
              </a:extLst>
            </p:cNvPr>
            <p:cNvCxnSpPr>
              <a:cxnSpLocks/>
            </p:cNvCxnSpPr>
            <p:nvPr/>
          </p:nvCxnSpPr>
          <p:spPr>
            <a:xfrm>
              <a:off x="7794942" y="2996144"/>
              <a:ext cx="0" cy="145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2046405-9500-4397-B377-F93955C0070E}"/>
                </a:ext>
              </a:extLst>
            </p:cNvPr>
            <p:cNvCxnSpPr>
              <a:cxnSpLocks/>
            </p:cNvCxnSpPr>
            <p:nvPr/>
          </p:nvCxnSpPr>
          <p:spPr>
            <a:xfrm>
              <a:off x="6926262" y="2284564"/>
              <a:ext cx="0" cy="145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38A593F-0DEE-408E-8DF2-68583A1E725F}"/>
                </a:ext>
              </a:extLst>
            </p:cNvPr>
            <p:cNvCxnSpPr>
              <a:cxnSpLocks/>
            </p:cNvCxnSpPr>
            <p:nvPr/>
          </p:nvCxnSpPr>
          <p:spPr>
            <a:xfrm>
              <a:off x="6926262" y="2623637"/>
              <a:ext cx="0" cy="145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8EB9B0E0-C169-48B3-BCE6-385310287F99}"/>
              </a:ext>
            </a:extLst>
          </p:cNvPr>
          <p:cNvSpPr/>
          <p:nvPr/>
        </p:nvSpPr>
        <p:spPr>
          <a:xfrm rot="16200000">
            <a:off x="2199810" y="2699455"/>
            <a:ext cx="1715848" cy="12303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ED9F1BC-576A-4EF3-9876-126695A64636}"/>
              </a:ext>
            </a:extLst>
          </p:cNvPr>
          <p:cNvSpPr/>
          <p:nvPr/>
        </p:nvSpPr>
        <p:spPr>
          <a:xfrm rot="16200000">
            <a:off x="2065473" y="3213078"/>
            <a:ext cx="1602958" cy="2245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 Parser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EF6D1E8-CAD9-4D86-8016-9DF9D3A426B1}"/>
              </a:ext>
            </a:extLst>
          </p:cNvPr>
          <p:cNvSpPr/>
          <p:nvPr/>
        </p:nvSpPr>
        <p:spPr>
          <a:xfrm rot="16200000">
            <a:off x="2416360" y="3224893"/>
            <a:ext cx="1602958" cy="2009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 control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99932A6-6BD7-4FD1-93C8-8E131159E42A}"/>
              </a:ext>
            </a:extLst>
          </p:cNvPr>
          <p:cNvSpPr txBox="1"/>
          <p:nvPr/>
        </p:nvSpPr>
        <p:spPr>
          <a:xfrm rot="16200000">
            <a:off x="3191516" y="3198415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TO_HOST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344D8E-30F6-4766-B972-809C391435CC}"/>
              </a:ext>
            </a:extLst>
          </p:cNvPr>
          <p:cNvSpPr txBox="1"/>
          <p:nvPr/>
        </p:nvSpPr>
        <p:spPr>
          <a:xfrm rot="16200000">
            <a:off x="2121484" y="3198415"/>
            <a:ext cx="8114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FROM_NET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FEFDBCA-8D42-4559-B5B7-7B17A99615BD}"/>
              </a:ext>
            </a:extLst>
          </p:cNvPr>
          <p:cNvCxnSpPr>
            <a:cxnSpLocks/>
          </p:cNvCxnSpPr>
          <p:nvPr/>
        </p:nvCxnSpPr>
        <p:spPr>
          <a:xfrm rot="16200000">
            <a:off x="2682104" y="3252818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5B6322-C564-4122-876E-0B2152445370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 rot="16200000">
            <a:off x="3048303" y="3256316"/>
            <a:ext cx="0" cy="13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16664ED-D0D4-46ED-91FF-5BDE567A773D}"/>
              </a:ext>
            </a:extLst>
          </p:cNvPr>
          <p:cNvCxnSpPr>
            <a:cxnSpLocks/>
          </p:cNvCxnSpPr>
          <p:nvPr/>
        </p:nvCxnSpPr>
        <p:spPr>
          <a:xfrm rot="16200000">
            <a:off x="3390874" y="3252818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5FA8724-A465-47A6-9A0E-9F107AF39809}"/>
              </a:ext>
            </a:extLst>
          </p:cNvPr>
          <p:cNvGrpSpPr/>
          <p:nvPr/>
        </p:nvGrpSpPr>
        <p:grpSpPr>
          <a:xfrm>
            <a:off x="4083063" y="4598203"/>
            <a:ext cx="1036865" cy="660688"/>
            <a:chOff x="7162255" y="2438057"/>
            <a:chExt cx="1036865" cy="660688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DF3C48E-C2EF-4D20-AFB2-DB281529E8F3}"/>
                </a:ext>
              </a:extLst>
            </p:cNvPr>
            <p:cNvGrpSpPr/>
            <p:nvPr/>
          </p:nvGrpSpPr>
          <p:grpSpPr>
            <a:xfrm>
              <a:off x="7523231" y="2438058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89E4118-41DC-4868-9B6A-C447AD851B5D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90398E5-521F-4063-99FE-BE1264D443E1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BECBDE68-91F2-47E4-AC15-78AF217D7254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06F1B34D-78E2-4CD7-A79E-D052F378D7AC}"/>
                  </a:ext>
                </a:extLst>
              </p:cNvPr>
              <p:cNvCxnSpPr>
                <a:stCxn id="61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B0897452-91E2-44F6-BA39-CC080CF0F7D7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B9FDB37A-305A-4275-ACA9-DB35B7949DC1}"/>
                </a:ext>
              </a:extLst>
            </p:cNvPr>
            <p:cNvGrpSpPr/>
            <p:nvPr/>
          </p:nvGrpSpPr>
          <p:grpSpPr>
            <a:xfrm>
              <a:off x="7523230" y="2870353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21E671A-4AB0-45E2-927C-7EB4F296105C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80FA354-CDAD-4F92-82D2-BB7E29F7234F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E2DA1646-60A8-4B65-A623-9C5669963125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5AAC09B2-0041-43CD-ABEB-047275A88945}"/>
                  </a:ext>
                </a:extLst>
              </p:cNvPr>
              <p:cNvCxnSpPr>
                <a:stCxn id="69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75BAC5A-ABFE-45F5-B96B-39E7A4A2E9FF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E4EB1CBB-A1A6-4A7E-B150-7170D3DEB315}"/>
                </a:ext>
              </a:extLst>
            </p:cNvPr>
            <p:cNvSpPr/>
            <p:nvPr/>
          </p:nvSpPr>
          <p:spPr>
            <a:xfrm rot="16200000">
              <a:off x="6948011" y="2652301"/>
              <a:ext cx="656879" cy="228392"/>
            </a:xfrm>
            <a:prstGeom prst="triangle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9729964-2882-4AE9-AFD2-1FA623551E12}"/>
                </a:ext>
              </a:extLst>
            </p:cNvPr>
            <p:cNvCxnSpPr>
              <a:stCxn id="57" idx="1"/>
            </p:cNvCxnSpPr>
            <p:nvPr/>
          </p:nvCxnSpPr>
          <p:spPr>
            <a:xfrm flipH="1" flipV="1">
              <a:off x="7390647" y="2550352"/>
              <a:ext cx="132584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F3752F6-B834-45F7-9B97-364258E51903}"/>
                </a:ext>
              </a:extLst>
            </p:cNvPr>
            <p:cNvCxnSpPr>
              <a:cxnSpLocks/>
              <a:stCxn id="67" idx="1"/>
            </p:cNvCxnSpPr>
            <p:nvPr/>
          </p:nvCxnSpPr>
          <p:spPr>
            <a:xfrm flipH="1" flipV="1">
              <a:off x="7390647" y="2982647"/>
              <a:ext cx="132583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236BE345-2EA6-45DD-85B2-ACD4C19A91F5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109450" y="4202678"/>
            <a:ext cx="2362185" cy="713269"/>
          </a:xfrm>
          <a:prstGeom prst="bentConnector3">
            <a:avLst>
              <a:gd name="adj1" fmla="val -175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C834900-1FBA-4F79-9BAA-4729CB027B15}"/>
              </a:ext>
            </a:extLst>
          </p:cNvPr>
          <p:cNvGrpSpPr/>
          <p:nvPr/>
        </p:nvGrpSpPr>
        <p:grpSpPr>
          <a:xfrm rot="10800000">
            <a:off x="7756319" y="2996747"/>
            <a:ext cx="1036865" cy="660688"/>
            <a:chOff x="7162255" y="2438057"/>
            <a:chExt cx="1036865" cy="660688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A234B8E6-B6C8-4BFF-A10F-079EB15198A8}"/>
                </a:ext>
              </a:extLst>
            </p:cNvPr>
            <p:cNvGrpSpPr/>
            <p:nvPr/>
          </p:nvGrpSpPr>
          <p:grpSpPr>
            <a:xfrm>
              <a:off x="7523231" y="2438058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13AE22C-8AD7-40F6-9EF8-6B4DE095F8DF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EF785829-C061-4AFB-BDB7-9C39345526BD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A83D7377-E38F-400E-BCB0-83D756291236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9A9CB8A9-645C-47BF-A98F-F493E5C3BF7C}"/>
                  </a:ext>
                </a:extLst>
              </p:cNvPr>
              <p:cNvCxnSpPr>
                <a:stCxn id="96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12F34EA5-A6AF-4011-A59A-0B5A3CB4CB1E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93D2EA44-E572-4314-A407-A19912C2D501}"/>
                </a:ext>
              </a:extLst>
            </p:cNvPr>
            <p:cNvGrpSpPr/>
            <p:nvPr/>
          </p:nvGrpSpPr>
          <p:grpSpPr>
            <a:xfrm>
              <a:off x="7523230" y="2870353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69FA7F2F-5E1A-4F16-89E2-0CB288EEE1E1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F3B28F9F-E81C-43E0-8F8F-E37C550607A4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0E6D3780-48EF-411D-8EA2-E6D89A649A36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A0AC4723-CB26-4590-80A1-F7276F18C7C4}"/>
                  </a:ext>
                </a:extLst>
              </p:cNvPr>
              <p:cNvCxnSpPr>
                <a:stCxn id="91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BF6ACD16-9151-4EB9-8D35-BF01BF9499FA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E0EC7B73-1EFE-47F9-937E-B4ED639FD123}"/>
                </a:ext>
              </a:extLst>
            </p:cNvPr>
            <p:cNvSpPr/>
            <p:nvPr/>
          </p:nvSpPr>
          <p:spPr>
            <a:xfrm rot="16200000">
              <a:off x="6948011" y="2652301"/>
              <a:ext cx="656879" cy="228392"/>
            </a:xfrm>
            <a:prstGeom prst="triangle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4F37508-E32F-4F43-B165-1554A5AB679E}"/>
                </a:ext>
              </a:extLst>
            </p:cNvPr>
            <p:cNvCxnSpPr>
              <a:stCxn id="94" idx="1"/>
            </p:cNvCxnSpPr>
            <p:nvPr/>
          </p:nvCxnSpPr>
          <p:spPr>
            <a:xfrm flipH="1" flipV="1">
              <a:off x="7390647" y="2550352"/>
              <a:ext cx="132584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EA0C0BF-71AF-491F-8D77-A19CCBAC8916}"/>
                </a:ext>
              </a:extLst>
            </p:cNvPr>
            <p:cNvCxnSpPr>
              <a:cxnSpLocks/>
              <a:stCxn id="89" idx="1"/>
            </p:cNvCxnSpPr>
            <p:nvPr/>
          </p:nvCxnSpPr>
          <p:spPr>
            <a:xfrm flipH="1" flipV="1">
              <a:off x="7390647" y="2982647"/>
              <a:ext cx="132583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F4860C18-D645-4EE6-BCDB-79FE3B828918}"/>
              </a:ext>
            </a:extLst>
          </p:cNvPr>
          <p:cNvCxnSpPr>
            <a:cxnSpLocks/>
            <a:stCxn id="15" idx="2"/>
          </p:cNvCxnSpPr>
          <p:nvPr/>
        </p:nvCxnSpPr>
        <p:spPr>
          <a:xfrm flipV="1">
            <a:off x="7464947" y="3345998"/>
            <a:ext cx="323076" cy="88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7878CF7-E469-4A06-9E5C-918E6DCCBE40}"/>
              </a:ext>
            </a:extLst>
          </p:cNvPr>
          <p:cNvSpPr/>
          <p:nvPr/>
        </p:nvSpPr>
        <p:spPr>
          <a:xfrm>
            <a:off x="4008164" y="3028079"/>
            <a:ext cx="1406025" cy="5964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Net-to-host inline extern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5B57169-1275-4E2F-A03B-8F7108AA0A55}"/>
              </a:ext>
            </a:extLst>
          </p:cNvPr>
          <p:cNvSpPr/>
          <p:nvPr/>
        </p:nvSpPr>
        <p:spPr>
          <a:xfrm>
            <a:off x="2335252" y="4589811"/>
            <a:ext cx="1350435" cy="6813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Host-to-net inline extern</a:t>
            </a:r>
          </a:p>
        </p:txBody>
      </p: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64C4D15B-D90A-42A1-857E-79AACC8E1ED6}"/>
              </a:ext>
            </a:extLst>
          </p:cNvPr>
          <p:cNvCxnSpPr>
            <a:cxnSpLocks/>
            <a:stCxn id="120" idx="3"/>
            <a:endCxn id="12" idx="0"/>
          </p:cNvCxnSpPr>
          <p:nvPr/>
        </p:nvCxnSpPr>
        <p:spPr>
          <a:xfrm>
            <a:off x="5414189" y="3326298"/>
            <a:ext cx="395450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06F7C2A5-01AD-4181-B101-3CF0F11BE2B8}"/>
              </a:ext>
            </a:extLst>
          </p:cNvPr>
          <p:cNvCxnSpPr>
            <a:cxnSpLocks/>
            <a:stCxn id="40" idx="2"/>
            <a:endCxn id="120" idx="1"/>
          </p:cNvCxnSpPr>
          <p:nvPr/>
        </p:nvCxnSpPr>
        <p:spPr>
          <a:xfrm>
            <a:off x="3672898" y="3325373"/>
            <a:ext cx="335266" cy="9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6C8D7A4A-4E00-4E2B-A752-9407B9B8DC70}"/>
              </a:ext>
            </a:extLst>
          </p:cNvPr>
          <p:cNvCxnSpPr>
            <a:cxnSpLocks/>
            <a:stCxn id="72" idx="0"/>
            <a:endCxn id="121" idx="3"/>
          </p:cNvCxnSpPr>
          <p:nvPr/>
        </p:nvCxnSpPr>
        <p:spPr>
          <a:xfrm rot="10800000" flipV="1">
            <a:off x="3685687" y="4926642"/>
            <a:ext cx="397376" cy="384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Isosceles Triangle 137">
            <a:extLst>
              <a:ext uri="{FF2B5EF4-FFF2-40B4-BE49-F238E27FC236}">
                <a16:creationId xmlns:a16="http://schemas.microsoft.com/office/drawing/2014/main" id="{69446477-9F3C-4C1B-897E-FE05C5B55386}"/>
              </a:ext>
            </a:extLst>
          </p:cNvPr>
          <p:cNvSpPr/>
          <p:nvPr/>
        </p:nvSpPr>
        <p:spPr>
          <a:xfrm rot="5400000">
            <a:off x="1609843" y="3200422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Isosceles Triangle 154">
            <a:extLst>
              <a:ext uri="{FF2B5EF4-FFF2-40B4-BE49-F238E27FC236}">
                <a16:creationId xmlns:a16="http://schemas.microsoft.com/office/drawing/2014/main" id="{9A9B0175-8F65-42F2-977C-C24007A56A08}"/>
              </a:ext>
            </a:extLst>
          </p:cNvPr>
          <p:cNvSpPr/>
          <p:nvPr/>
        </p:nvSpPr>
        <p:spPr>
          <a:xfrm rot="5400000">
            <a:off x="1609843" y="4811654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3C48504E-28A7-489B-8BDA-8A995ED1375D}"/>
              </a:ext>
            </a:extLst>
          </p:cNvPr>
          <p:cNvCxnSpPr/>
          <p:nvPr/>
        </p:nvCxnSpPr>
        <p:spPr>
          <a:xfrm rot="16200000" flipV="1">
            <a:off x="1315417" y="4230353"/>
            <a:ext cx="715787" cy="301552"/>
          </a:xfrm>
          <a:prstGeom prst="bentConnector3">
            <a:avLst>
              <a:gd name="adj1" fmla="val -3572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40A865F1-4DDF-4A37-936C-7E29C2D815D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97650" y="3615410"/>
            <a:ext cx="554346" cy="298527"/>
          </a:xfrm>
          <a:prstGeom prst="bentConnector3">
            <a:avLst>
              <a:gd name="adj1" fmla="val 996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0780DDE3-D616-4239-A66D-F2FEFC8DECC9}"/>
              </a:ext>
            </a:extLst>
          </p:cNvPr>
          <p:cNvCxnSpPr>
            <a:cxnSpLocks/>
          </p:cNvCxnSpPr>
          <p:nvPr/>
        </p:nvCxnSpPr>
        <p:spPr>
          <a:xfrm>
            <a:off x="1325328" y="3162900"/>
            <a:ext cx="4943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75C8117-3AA7-4E36-88BA-920C6B3941AA}"/>
              </a:ext>
            </a:extLst>
          </p:cNvPr>
          <p:cNvCxnSpPr>
            <a:cxnSpLocks/>
          </p:cNvCxnSpPr>
          <p:nvPr/>
        </p:nvCxnSpPr>
        <p:spPr>
          <a:xfrm flipH="1">
            <a:off x="1332456" y="5077956"/>
            <a:ext cx="487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0B81CF6-C291-4A3A-8CFF-4322DFD54B64}"/>
              </a:ext>
            </a:extLst>
          </p:cNvPr>
          <p:cNvCxnSpPr>
            <a:cxnSpLocks/>
            <a:stCxn id="121" idx="1"/>
            <a:endCxn id="155" idx="0"/>
          </p:cNvCxnSpPr>
          <p:nvPr/>
        </p:nvCxnSpPr>
        <p:spPr>
          <a:xfrm flipH="1" flipV="1">
            <a:off x="2052479" y="4925851"/>
            <a:ext cx="282773" cy="4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8FB0182-B326-448A-83DA-468E49772E39}"/>
              </a:ext>
            </a:extLst>
          </p:cNvPr>
          <p:cNvSpPr/>
          <p:nvPr/>
        </p:nvSpPr>
        <p:spPr>
          <a:xfrm rot="16200000">
            <a:off x="-1315" y="3945025"/>
            <a:ext cx="2266436" cy="3682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Network Ports</a:t>
            </a:r>
          </a:p>
        </p:txBody>
      </p: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C4648FD0-BE39-49B2-A297-6987E7ED42BA}"/>
              </a:ext>
            </a:extLst>
          </p:cNvPr>
          <p:cNvCxnSpPr>
            <a:cxnSpLocks/>
            <a:stCxn id="110" idx="0"/>
            <a:endCxn id="14" idx="0"/>
          </p:cNvCxnSpPr>
          <p:nvPr/>
        </p:nvCxnSpPr>
        <p:spPr>
          <a:xfrm rot="10800000">
            <a:off x="5818749" y="4150013"/>
            <a:ext cx="3153055" cy="793647"/>
          </a:xfrm>
          <a:prstGeom prst="bentConnector3">
            <a:avLst>
              <a:gd name="adj1" fmla="val 1122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9B56D066-03B7-4AA5-AE48-439E5D95D240}"/>
              </a:ext>
            </a:extLst>
          </p:cNvPr>
          <p:cNvCxnSpPr>
            <a:cxnSpLocks/>
            <a:stCxn id="148" idx="2"/>
          </p:cNvCxnSpPr>
          <p:nvPr/>
        </p:nvCxnSpPr>
        <p:spPr>
          <a:xfrm flipV="1">
            <a:off x="10101319" y="4129140"/>
            <a:ext cx="311385" cy="48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6143778A-3CAF-4C20-AA59-3CC193DB8BCB}"/>
              </a:ext>
            </a:extLst>
          </p:cNvPr>
          <p:cNvSpPr/>
          <p:nvPr/>
        </p:nvSpPr>
        <p:spPr>
          <a:xfrm rot="16200000">
            <a:off x="9459195" y="3945025"/>
            <a:ext cx="2276179" cy="3682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8FA7448-7B0F-43F4-A246-03BDB307CBC0}"/>
              </a:ext>
            </a:extLst>
          </p:cNvPr>
          <p:cNvSpPr/>
          <p:nvPr/>
        </p:nvSpPr>
        <p:spPr>
          <a:xfrm>
            <a:off x="8692145" y="2113631"/>
            <a:ext cx="2089254" cy="2245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Programmed in P4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981AA32-2977-41CF-9174-51C16EB7A3C1}"/>
              </a:ext>
            </a:extLst>
          </p:cNvPr>
          <p:cNvSpPr/>
          <p:nvPr/>
        </p:nvSpPr>
        <p:spPr>
          <a:xfrm>
            <a:off x="8692145" y="2348203"/>
            <a:ext cx="2089254" cy="2406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Fixed function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15C7822-4030-42AD-AB86-5852B4DD265D}"/>
              </a:ext>
            </a:extLst>
          </p:cNvPr>
          <p:cNvCxnSpPr>
            <a:stCxn id="138" idx="0"/>
            <a:endCxn id="41" idx="0"/>
          </p:cNvCxnSpPr>
          <p:nvPr/>
        </p:nvCxnSpPr>
        <p:spPr>
          <a:xfrm>
            <a:off x="2052479" y="3314619"/>
            <a:ext cx="347768" cy="10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CBF41200-6B39-49A7-85D4-64606C55105F}"/>
              </a:ext>
            </a:extLst>
          </p:cNvPr>
          <p:cNvSpPr/>
          <p:nvPr/>
        </p:nvSpPr>
        <p:spPr>
          <a:xfrm rot="16200000">
            <a:off x="8757559" y="4829463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8EF40A48-3C9D-4A24-A40E-E4870584BA66}"/>
              </a:ext>
            </a:extLst>
          </p:cNvPr>
          <p:cNvSpPr/>
          <p:nvPr/>
        </p:nvSpPr>
        <p:spPr>
          <a:xfrm rot="16200000">
            <a:off x="8757559" y="3218231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C64DEB71-3093-431E-88AF-4C2BE81668EF}"/>
              </a:ext>
            </a:extLst>
          </p:cNvPr>
          <p:cNvCxnSpPr>
            <a:cxnSpLocks/>
          </p:cNvCxnSpPr>
          <p:nvPr/>
        </p:nvCxnSpPr>
        <p:spPr>
          <a:xfrm rot="5400000" flipV="1">
            <a:off x="8993077" y="3726372"/>
            <a:ext cx="715787" cy="301552"/>
          </a:xfrm>
          <a:prstGeom prst="bentConnector3">
            <a:avLst>
              <a:gd name="adj1" fmla="val -3572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368C70F1-7509-412A-8F1A-A518E73EEB07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072285" y="4344340"/>
            <a:ext cx="554346" cy="298527"/>
          </a:xfrm>
          <a:prstGeom prst="bentConnector3">
            <a:avLst>
              <a:gd name="adj1" fmla="val 996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6EAE7FF-ED18-4376-A74D-07B093B5896D}"/>
              </a:ext>
            </a:extLst>
          </p:cNvPr>
          <p:cNvCxnSpPr>
            <a:cxnSpLocks/>
          </p:cNvCxnSpPr>
          <p:nvPr/>
        </p:nvCxnSpPr>
        <p:spPr>
          <a:xfrm rot="10800000">
            <a:off x="9204576" y="5095376"/>
            <a:ext cx="4943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B8B9C9F-8E4C-4C30-AB47-9A5A956DF566}"/>
              </a:ext>
            </a:extLst>
          </p:cNvPr>
          <p:cNvCxnSpPr>
            <a:cxnSpLocks/>
          </p:cNvCxnSpPr>
          <p:nvPr/>
        </p:nvCxnSpPr>
        <p:spPr>
          <a:xfrm rot="10800000" flipH="1">
            <a:off x="9204576" y="3180321"/>
            <a:ext cx="487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40462665-FCF8-4E8C-943A-0EF224BA3563}"/>
              </a:ext>
            </a:extLst>
          </p:cNvPr>
          <p:cNvCxnSpPr>
            <a:cxnSpLocks/>
            <a:stCxn id="86" idx="0"/>
            <a:endCxn id="111" idx="0"/>
          </p:cNvCxnSpPr>
          <p:nvPr/>
        </p:nvCxnSpPr>
        <p:spPr>
          <a:xfrm>
            <a:off x="8793185" y="3328996"/>
            <a:ext cx="178618" cy="3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8608615B-EB0D-4D19-94C6-BA8F0B161E4B}"/>
              </a:ext>
            </a:extLst>
          </p:cNvPr>
          <p:cNvGrpSpPr/>
          <p:nvPr/>
        </p:nvGrpSpPr>
        <p:grpSpPr>
          <a:xfrm>
            <a:off x="5606135" y="2733762"/>
            <a:ext cx="2092231" cy="410729"/>
            <a:chOff x="5782914" y="2733762"/>
            <a:chExt cx="2092231" cy="410729"/>
          </a:xfrm>
        </p:grpSpPr>
        <p:cxnSp>
          <p:nvCxnSpPr>
            <p:cNvPr id="105" name="Connector: Elbow 104">
              <a:extLst>
                <a:ext uri="{FF2B5EF4-FFF2-40B4-BE49-F238E27FC236}">
                  <a16:creationId xmlns:a16="http://schemas.microsoft.com/office/drawing/2014/main" id="{AAD870DC-10F4-46EA-8DD1-22D68B525CA7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560841" y="2827921"/>
              <a:ext cx="408463" cy="220145"/>
            </a:xfrm>
            <a:prstGeom prst="bentConnector3">
              <a:avLst>
                <a:gd name="adj1" fmla="val -369"/>
              </a:avLst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or: Elbow 125">
              <a:extLst>
                <a:ext uri="{FF2B5EF4-FFF2-40B4-BE49-F238E27FC236}">
                  <a16:creationId xmlns:a16="http://schemas.microsoft.com/office/drawing/2014/main" id="{6D1D99B2-0E86-47B6-9123-9267435A5C00}"/>
                </a:ext>
              </a:extLst>
            </p:cNvPr>
            <p:cNvCxnSpPr/>
            <p:nvPr/>
          </p:nvCxnSpPr>
          <p:spPr>
            <a:xfrm rot="16200000" flipH="1">
              <a:off x="5682254" y="2836324"/>
              <a:ext cx="408827" cy="207508"/>
            </a:xfrm>
            <a:prstGeom prst="bentConnector3">
              <a:avLst>
                <a:gd name="adj1" fmla="val 10032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5C1AA9D-F6C3-45F8-8EF2-65A29333F6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2914" y="2735664"/>
              <a:ext cx="20922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AAC1F68D-05B8-4B51-8587-059500FE3478}"/>
              </a:ext>
            </a:extLst>
          </p:cNvPr>
          <p:cNvGrpSpPr/>
          <p:nvPr/>
        </p:nvGrpSpPr>
        <p:grpSpPr>
          <a:xfrm flipV="1">
            <a:off x="5603834" y="4343679"/>
            <a:ext cx="2092231" cy="410729"/>
            <a:chOff x="5782914" y="2733762"/>
            <a:chExt cx="2092231" cy="410729"/>
          </a:xfrm>
        </p:grpSpPr>
        <p:cxnSp>
          <p:nvCxnSpPr>
            <p:cNvPr id="178" name="Connector: Elbow 177">
              <a:extLst>
                <a:ext uri="{FF2B5EF4-FFF2-40B4-BE49-F238E27FC236}">
                  <a16:creationId xmlns:a16="http://schemas.microsoft.com/office/drawing/2014/main" id="{A750F747-27DB-43AF-84FE-43C67DC6B905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560841" y="2827921"/>
              <a:ext cx="408463" cy="220145"/>
            </a:xfrm>
            <a:prstGeom prst="bentConnector3">
              <a:avLst>
                <a:gd name="adj1" fmla="val -369"/>
              </a:avLst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or: Elbow 179">
              <a:extLst>
                <a:ext uri="{FF2B5EF4-FFF2-40B4-BE49-F238E27FC236}">
                  <a16:creationId xmlns:a16="http://schemas.microsoft.com/office/drawing/2014/main" id="{7C40998A-C287-47CA-9A06-025F2A66B1EE}"/>
                </a:ext>
              </a:extLst>
            </p:cNvPr>
            <p:cNvCxnSpPr/>
            <p:nvPr/>
          </p:nvCxnSpPr>
          <p:spPr>
            <a:xfrm rot="16200000" flipH="1">
              <a:off x="5682254" y="2836324"/>
              <a:ext cx="408827" cy="207508"/>
            </a:xfrm>
            <a:prstGeom prst="bentConnector3">
              <a:avLst>
                <a:gd name="adj1" fmla="val 10032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24155A40-B988-46ED-BC5E-C580155645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2914" y="2735664"/>
              <a:ext cx="20922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ADD4493A-5BBC-4D15-B581-A433EADD11C6}"/>
              </a:ext>
            </a:extLst>
          </p:cNvPr>
          <p:cNvCxnSpPr>
            <a:cxnSpLocks/>
          </p:cNvCxnSpPr>
          <p:nvPr/>
        </p:nvCxnSpPr>
        <p:spPr>
          <a:xfrm>
            <a:off x="3685686" y="3429000"/>
            <a:ext cx="935132" cy="302094"/>
          </a:xfrm>
          <a:prstGeom prst="bentConnector3">
            <a:avLst>
              <a:gd name="adj1" fmla="val 18424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16B1E8FE-E0AE-4FF6-AC2B-2BC0EAF5B4C8}"/>
              </a:ext>
            </a:extLst>
          </p:cNvPr>
          <p:cNvCxnSpPr>
            <a:cxnSpLocks/>
          </p:cNvCxnSpPr>
          <p:nvPr/>
        </p:nvCxnSpPr>
        <p:spPr>
          <a:xfrm flipV="1">
            <a:off x="4444039" y="3429000"/>
            <a:ext cx="1374708" cy="302094"/>
          </a:xfrm>
          <a:prstGeom prst="bentConnector3">
            <a:avLst>
              <a:gd name="adj1" fmla="val 796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AAFB021B-F573-4955-A61C-CA26210E375D}"/>
              </a:ext>
            </a:extLst>
          </p:cNvPr>
          <p:cNvSpPr txBox="1"/>
          <p:nvPr/>
        </p:nvSpPr>
        <p:spPr>
          <a:xfrm>
            <a:off x="4192463" y="3743997"/>
            <a:ext cx="8980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User-defined</a:t>
            </a:r>
          </a:p>
          <a:p>
            <a:pPr algn="ctr"/>
            <a:r>
              <a:rPr lang="en-US" sz="1050" dirty="0"/>
              <a:t>metadata</a:t>
            </a:r>
          </a:p>
        </p:txBody>
      </p:sp>
    </p:spTree>
    <p:extLst>
      <p:ext uri="{BB962C8B-B14F-4D97-AF65-F5344CB8AC3E}">
        <p14:creationId xmlns:p14="http://schemas.microsoft.com/office/powerpoint/2010/main" val="1091789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D2001F796B5842ACB4675D256F8FDC" ma:contentTypeVersion="12" ma:contentTypeDescription="Create a new document." ma:contentTypeScope="" ma:versionID="c85e048fa781f40110e66b592c02dbca">
  <xsd:schema xmlns:xsd="http://www.w3.org/2001/XMLSchema" xmlns:xs="http://www.w3.org/2001/XMLSchema" xmlns:p="http://schemas.microsoft.com/office/2006/metadata/properties" xmlns:ns3="88a3e169-3f2e-4cb2-84e3-0f816f3920de" xmlns:ns4="6d44ab1e-4f7a-423e-9215-d8d8e61f56e6" targetNamespace="http://schemas.microsoft.com/office/2006/metadata/properties" ma:root="true" ma:fieldsID="6538c91a1e992d8cfb9fb30155d82126" ns3:_="" ns4:_="">
    <xsd:import namespace="88a3e169-3f2e-4cb2-84e3-0f816f3920de"/>
    <xsd:import namespace="6d44ab1e-4f7a-423e-9215-d8d8e61f56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a3e169-3f2e-4cb2-84e3-0f816f3920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44ab1e-4f7a-423e-9215-d8d8e61f56e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F4B324-A6F8-4FC0-BBBB-05E2337781B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F29137C-F1C0-4930-80A0-A7C0C38F3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4DBC62-83C7-4C26-A85C-6023E4D35A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a3e169-3f2e-4cb2-84e3-0f816f3920de"/>
    <ds:schemaRef ds:uri="6d44ab1e-4f7a-423e-9215-d8d8e61f56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46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PNA pipeline</dc:title>
  <dc:creator>Fingerhut, John Andy</dc:creator>
  <cp:lastModifiedBy>Fingerhut, John Andy</cp:lastModifiedBy>
  <cp:revision>1</cp:revision>
  <dcterms:created xsi:type="dcterms:W3CDTF">2020-11-12T20:43:04Z</dcterms:created>
  <dcterms:modified xsi:type="dcterms:W3CDTF">2020-11-22T04:20:56Z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0x01010074D2001F796B5842ACB4675D256F8FDC</vt:lpwstr>
  </property>
</Properties>
</file>