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DCDB3-09E4-4209-B11E-19B5B969B971}" v="21" dt="2021-05-15T04:35:4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61ADCDB3-09E4-4209-B11E-19B5B969B971}"/>
    <pc:docChg chg="custSel modSld">
      <pc:chgData name="Fingerhut, John Andy" userId="6ad675d3-541e-4813-9336-4804cd571dc7" providerId="ADAL" clId="{61ADCDB3-09E4-4209-B11E-19B5B969B971}" dt="2021-05-15T04:47:43.394" v="22" actId="478"/>
      <pc:docMkLst>
        <pc:docMk/>
      </pc:docMkLst>
      <pc:sldChg chg="addSp delSp modSp mod">
        <pc:chgData name="Fingerhut, John Andy" userId="6ad675d3-541e-4813-9336-4804cd571dc7" providerId="ADAL" clId="{61ADCDB3-09E4-4209-B11E-19B5B969B971}" dt="2021-05-15T04:47:43.394" v="22" actId="478"/>
        <pc:sldMkLst>
          <pc:docMk/>
          <pc:sldMk cId="385545695" sldId="282"/>
        </pc:sldMkLst>
        <pc:spChg chg="mod">
          <ac:chgData name="Fingerhut, John Andy" userId="6ad675d3-541e-4813-9336-4804cd571dc7" providerId="ADAL" clId="{61ADCDB3-09E4-4209-B11E-19B5B969B971}" dt="2021-05-15T04:18:49.354" v="4" actId="206"/>
          <ac:spMkLst>
            <pc:docMk/>
            <pc:sldMk cId="385545695" sldId="282"/>
            <ac:spMk id="100" creationId="{9866221D-E22D-494F-A732-52D1550B6CE5}"/>
          </ac:spMkLst>
        </pc:spChg>
        <pc:spChg chg="add del mod">
          <ac:chgData name="Fingerhut, John Andy" userId="6ad675d3-541e-4813-9336-4804cd571dc7" providerId="ADAL" clId="{61ADCDB3-09E4-4209-B11E-19B5B969B971}" dt="2021-05-15T04:47:43.394" v="22" actId="478"/>
          <ac:spMkLst>
            <pc:docMk/>
            <pc:sldMk cId="385545695" sldId="282"/>
            <ac:spMk id="103" creationId="{631A4A7D-EDC1-4110-A581-21969CA68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 flipH="1">
            <a:off x="622570" y="2358978"/>
            <a:ext cx="9839194" cy="2838905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  <a:gd name="connsiteX0" fmla="*/ 0 w 9695908"/>
              <a:gd name="connsiteY0" fmla="*/ 1055231 h 2640115"/>
              <a:gd name="connsiteX1" fmla="*/ 1596019 w 9695908"/>
              <a:gd name="connsiteY1" fmla="*/ 919855 h 2640115"/>
              <a:gd name="connsiteX2" fmla="*/ 4787791 w 9695908"/>
              <a:gd name="connsiteY2" fmla="*/ 12505 h 2640115"/>
              <a:gd name="connsiteX3" fmla="*/ 5220635 w 9695908"/>
              <a:gd name="connsiteY3" fmla="*/ 2395514 h 2640115"/>
              <a:gd name="connsiteX4" fmla="*/ 7734341 w 9695908"/>
              <a:gd name="connsiteY4" fmla="*/ 2541608 h 2640115"/>
              <a:gd name="connsiteX5" fmla="*/ 9695908 w 9695908"/>
              <a:gd name="connsiteY5" fmla="*/ 2282798 h 2640115"/>
              <a:gd name="connsiteX0" fmla="*/ 0 w 9695908"/>
              <a:gd name="connsiteY0" fmla="*/ 1074075 h 2658959"/>
              <a:gd name="connsiteX1" fmla="*/ 1596019 w 9695908"/>
              <a:gd name="connsiteY1" fmla="*/ 938699 h 2658959"/>
              <a:gd name="connsiteX2" fmla="*/ 3708368 w 9695908"/>
              <a:gd name="connsiteY2" fmla="*/ 12299 h 2658959"/>
              <a:gd name="connsiteX3" fmla="*/ 5220635 w 9695908"/>
              <a:gd name="connsiteY3" fmla="*/ 2414358 h 2658959"/>
              <a:gd name="connsiteX4" fmla="*/ 7734341 w 9695908"/>
              <a:gd name="connsiteY4" fmla="*/ 2560452 h 2658959"/>
              <a:gd name="connsiteX5" fmla="*/ 9695908 w 9695908"/>
              <a:gd name="connsiteY5" fmla="*/ 2301642 h 2658959"/>
              <a:gd name="connsiteX0" fmla="*/ 0 w 9695908"/>
              <a:gd name="connsiteY0" fmla="*/ 1074075 h 2817767"/>
              <a:gd name="connsiteX1" fmla="*/ 1596019 w 9695908"/>
              <a:gd name="connsiteY1" fmla="*/ 938699 h 2817767"/>
              <a:gd name="connsiteX2" fmla="*/ 3708368 w 9695908"/>
              <a:gd name="connsiteY2" fmla="*/ 12299 h 2817767"/>
              <a:gd name="connsiteX3" fmla="*/ 4019190 w 9695908"/>
              <a:gd name="connsiteY3" fmla="*/ 2642958 h 2817767"/>
              <a:gd name="connsiteX4" fmla="*/ 7734341 w 9695908"/>
              <a:gd name="connsiteY4" fmla="*/ 2560452 h 2817767"/>
              <a:gd name="connsiteX5" fmla="*/ 9695908 w 9695908"/>
              <a:gd name="connsiteY5" fmla="*/ 2301642 h 2817767"/>
              <a:gd name="connsiteX0" fmla="*/ 0 w 9695908"/>
              <a:gd name="connsiteY0" fmla="*/ 1074075 h 2838905"/>
              <a:gd name="connsiteX1" fmla="*/ 1596019 w 9695908"/>
              <a:gd name="connsiteY1" fmla="*/ 938699 h 2838905"/>
              <a:gd name="connsiteX2" fmla="*/ 3708368 w 9695908"/>
              <a:gd name="connsiteY2" fmla="*/ 12299 h 2838905"/>
              <a:gd name="connsiteX3" fmla="*/ 4019190 w 9695908"/>
              <a:gd name="connsiteY3" fmla="*/ 2642958 h 2838905"/>
              <a:gd name="connsiteX4" fmla="*/ 7724955 w 9695908"/>
              <a:gd name="connsiteY4" fmla="*/ 2646177 h 2838905"/>
              <a:gd name="connsiteX5" fmla="*/ 9695908 w 9695908"/>
              <a:gd name="connsiteY5" fmla="*/ 2301642 h 283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5908" h="2838905">
                <a:moveTo>
                  <a:pt x="0" y="1074075"/>
                </a:moveTo>
                <a:cubicBezTo>
                  <a:pt x="355870" y="1224854"/>
                  <a:pt x="977958" y="1115662"/>
                  <a:pt x="1596019" y="938699"/>
                </a:cubicBezTo>
                <a:cubicBezTo>
                  <a:pt x="2214080" y="761736"/>
                  <a:pt x="2944440" y="-113402"/>
                  <a:pt x="3708368" y="12299"/>
                </a:cubicBezTo>
                <a:cubicBezTo>
                  <a:pt x="4472296" y="138000"/>
                  <a:pt x="3398585" y="2217246"/>
                  <a:pt x="4019190" y="2642958"/>
                </a:cubicBezTo>
                <a:cubicBezTo>
                  <a:pt x="4639795" y="3068670"/>
                  <a:pt x="7104456" y="2671954"/>
                  <a:pt x="7724955" y="2646177"/>
                </a:cubicBezTo>
                <a:cubicBezTo>
                  <a:pt x="8566397" y="2693194"/>
                  <a:pt x="9173046" y="2198691"/>
                  <a:pt x="9695908" y="2301642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4</cp:revision>
  <dcterms:created xsi:type="dcterms:W3CDTF">2020-11-12T20:43:04Z</dcterms:created>
  <dcterms:modified xsi:type="dcterms:W3CDTF">2021-05-15T04:47:46Z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