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16B08-B4FF-4EC2-A3BD-527208ABC660}" v="31" dt="2021-05-15T04:28:1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E516B08-B4FF-4EC2-A3BD-527208ABC660}"/>
    <pc:docChg chg="custSel modSld">
      <pc:chgData name="Fingerhut, John Andy" userId="6ad675d3-541e-4813-9336-4804cd571dc7" providerId="ADAL" clId="{AE516B08-B4FF-4EC2-A3BD-527208ABC660}" dt="2021-05-15T04:28:18.632" v="31" actId="206"/>
      <pc:docMkLst>
        <pc:docMk/>
      </pc:docMkLst>
      <pc:sldChg chg="addSp delSp modSp mod">
        <pc:chgData name="Fingerhut, John Andy" userId="6ad675d3-541e-4813-9336-4804cd571dc7" providerId="ADAL" clId="{AE516B08-B4FF-4EC2-A3BD-527208ABC660}" dt="2021-05-15T04:28:18.632" v="31" actId="206"/>
        <pc:sldMkLst>
          <pc:docMk/>
          <pc:sldMk cId="385545695" sldId="282"/>
        </pc:sldMkLst>
        <pc:spChg chg="add mod">
          <ac:chgData name="Fingerhut, John Andy" userId="6ad675d3-541e-4813-9336-4804cd571dc7" providerId="ADAL" clId="{AE516B08-B4FF-4EC2-A3BD-527208ABC660}" dt="2021-05-15T04:28:18.632" v="31" actId="206"/>
          <ac:spMkLst>
            <pc:docMk/>
            <pc:sldMk cId="385545695" sldId="282"/>
            <ac:spMk id="100" creationId="{18DCA07F-E5A5-4ADC-93A9-F1763C43E2FF}"/>
          </ac:spMkLst>
        </pc:spChg>
        <pc:spChg chg="del">
          <ac:chgData name="Fingerhut, John Andy" userId="6ad675d3-541e-4813-9336-4804cd571dc7" providerId="ADAL" clId="{AE516B08-B4FF-4EC2-A3BD-527208ABC660}" dt="2021-05-15T04:25:48.863" v="0" actId="478"/>
          <ac:spMkLst>
            <pc:docMk/>
            <pc:sldMk cId="385545695" sldId="282"/>
            <ac:spMk id="103" creationId="{4A35EDA1-0A85-40E8-B400-8872957932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81696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416268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8DCA07F-E5A5-4ADC-93A9-F1763C43E2FF}"/>
              </a:ext>
            </a:extLst>
          </p:cNvPr>
          <p:cNvSpPr/>
          <p:nvPr/>
        </p:nvSpPr>
        <p:spPr>
          <a:xfrm>
            <a:off x="511511" y="2268349"/>
            <a:ext cx="9650091" cy="2847294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  <a:gd name="connsiteX0" fmla="*/ 10527962 w 10542464"/>
              <a:gd name="connsiteY0" fmla="*/ 669549 h 1031499"/>
              <a:gd name="connsiteX1" fmla="*/ 10337462 w 10542464"/>
              <a:gd name="connsiteY1" fmla="*/ 704363 h 1031499"/>
              <a:gd name="connsiteX2" fmla="*/ 8584862 w 10542464"/>
              <a:gd name="connsiteY2" fmla="*/ 879099 h 1031499"/>
              <a:gd name="connsiteX3" fmla="*/ 5260637 w 10542464"/>
              <a:gd name="connsiteY3" fmla="*/ 925833 h 1031499"/>
              <a:gd name="connsiteX4" fmla="*/ 5155862 w 10542464"/>
              <a:gd name="connsiteY4" fmla="*/ 98049 h 1031499"/>
              <a:gd name="connsiteX5" fmla="*/ 7108487 w 10542464"/>
              <a:gd name="connsiteY5" fmla="*/ 98405 h 1031499"/>
              <a:gd name="connsiteX6" fmla="*/ 7070387 w 10542464"/>
              <a:gd name="connsiteY6" fmla="*/ 840999 h 1031499"/>
              <a:gd name="connsiteX7" fmla="*/ 2222162 w 10542464"/>
              <a:gd name="connsiteY7" fmla="*/ 879099 h 1031499"/>
              <a:gd name="connsiteX8" fmla="*/ 0 w 10542464"/>
              <a:gd name="connsiteY8" fmla="*/ 1031499 h 1031499"/>
              <a:gd name="connsiteX0" fmla="*/ 8622962 w 10371863"/>
              <a:gd name="connsiteY0" fmla="*/ 0 h 1763967"/>
              <a:gd name="connsiteX1" fmla="*/ 10337462 w 10371863"/>
              <a:gd name="connsiteY1" fmla="*/ 1436831 h 1763967"/>
              <a:gd name="connsiteX2" fmla="*/ 8584862 w 10371863"/>
              <a:gd name="connsiteY2" fmla="*/ 1611567 h 1763967"/>
              <a:gd name="connsiteX3" fmla="*/ 5260637 w 10371863"/>
              <a:gd name="connsiteY3" fmla="*/ 1658301 h 1763967"/>
              <a:gd name="connsiteX4" fmla="*/ 5155862 w 10371863"/>
              <a:gd name="connsiteY4" fmla="*/ 830517 h 1763967"/>
              <a:gd name="connsiteX5" fmla="*/ 7108487 w 10371863"/>
              <a:gd name="connsiteY5" fmla="*/ 830873 h 1763967"/>
              <a:gd name="connsiteX6" fmla="*/ 7070387 w 10371863"/>
              <a:gd name="connsiteY6" fmla="*/ 1573467 h 1763967"/>
              <a:gd name="connsiteX7" fmla="*/ 2222162 w 10371863"/>
              <a:gd name="connsiteY7" fmla="*/ 1611567 h 1763967"/>
              <a:gd name="connsiteX8" fmla="*/ 0 w 10371863"/>
              <a:gd name="connsiteY8" fmla="*/ 1763967 h 1763967"/>
              <a:gd name="connsiteX0" fmla="*/ 8622962 w 10339230"/>
              <a:gd name="connsiteY0" fmla="*/ 0 h 1763967"/>
              <a:gd name="connsiteX1" fmla="*/ 8908713 w 10339230"/>
              <a:gd name="connsiteY1" fmla="*/ 212402 h 1763967"/>
              <a:gd name="connsiteX2" fmla="*/ 10337462 w 10339230"/>
              <a:gd name="connsiteY2" fmla="*/ 1436831 h 1763967"/>
              <a:gd name="connsiteX3" fmla="*/ 8584862 w 10339230"/>
              <a:gd name="connsiteY3" fmla="*/ 1611567 h 1763967"/>
              <a:gd name="connsiteX4" fmla="*/ 5260637 w 10339230"/>
              <a:gd name="connsiteY4" fmla="*/ 1658301 h 1763967"/>
              <a:gd name="connsiteX5" fmla="*/ 5155862 w 10339230"/>
              <a:gd name="connsiteY5" fmla="*/ 830517 h 1763967"/>
              <a:gd name="connsiteX6" fmla="*/ 7108487 w 10339230"/>
              <a:gd name="connsiteY6" fmla="*/ 830873 h 1763967"/>
              <a:gd name="connsiteX7" fmla="*/ 7070387 w 10339230"/>
              <a:gd name="connsiteY7" fmla="*/ 1573467 h 1763967"/>
              <a:gd name="connsiteX8" fmla="*/ 2222162 w 10339230"/>
              <a:gd name="connsiteY8" fmla="*/ 1611567 h 1763967"/>
              <a:gd name="connsiteX9" fmla="*/ 0 w 10339230"/>
              <a:gd name="connsiteY9" fmla="*/ 1763967 h 1763967"/>
              <a:gd name="connsiteX0" fmla="*/ 88562 w 10339230"/>
              <a:gd name="connsiteY0" fmla="*/ 0 h 2119145"/>
              <a:gd name="connsiteX1" fmla="*/ 8908713 w 10339230"/>
              <a:gd name="connsiteY1" fmla="*/ 567580 h 2119145"/>
              <a:gd name="connsiteX2" fmla="*/ 10337462 w 10339230"/>
              <a:gd name="connsiteY2" fmla="*/ 1792009 h 2119145"/>
              <a:gd name="connsiteX3" fmla="*/ 8584862 w 10339230"/>
              <a:gd name="connsiteY3" fmla="*/ 1966745 h 2119145"/>
              <a:gd name="connsiteX4" fmla="*/ 5260637 w 10339230"/>
              <a:gd name="connsiteY4" fmla="*/ 2013479 h 2119145"/>
              <a:gd name="connsiteX5" fmla="*/ 5155862 w 10339230"/>
              <a:gd name="connsiteY5" fmla="*/ 1185695 h 2119145"/>
              <a:gd name="connsiteX6" fmla="*/ 7108487 w 10339230"/>
              <a:gd name="connsiteY6" fmla="*/ 1186051 h 2119145"/>
              <a:gd name="connsiteX7" fmla="*/ 7070387 w 10339230"/>
              <a:gd name="connsiteY7" fmla="*/ 1928645 h 2119145"/>
              <a:gd name="connsiteX8" fmla="*/ 2222162 w 10339230"/>
              <a:gd name="connsiteY8" fmla="*/ 1966745 h 2119145"/>
              <a:gd name="connsiteX9" fmla="*/ 0 w 10339230"/>
              <a:gd name="connsiteY9" fmla="*/ 2119145 h 2119145"/>
              <a:gd name="connsiteX0" fmla="*/ 88562 w 10341606"/>
              <a:gd name="connsiteY0" fmla="*/ 0 h 2119145"/>
              <a:gd name="connsiteX1" fmla="*/ 4279563 w 10341606"/>
              <a:gd name="connsiteY1" fmla="*/ 175015 h 2119145"/>
              <a:gd name="connsiteX2" fmla="*/ 8908713 w 10341606"/>
              <a:gd name="connsiteY2" fmla="*/ 567580 h 2119145"/>
              <a:gd name="connsiteX3" fmla="*/ 10337462 w 10341606"/>
              <a:gd name="connsiteY3" fmla="*/ 1792009 h 2119145"/>
              <a:gd name="connsiteX4" fmla="*/ 8584862 w 10341606"/>
              <a:gd name="connsiteY4" fmla="*/ 1966745 h 2119145"/>
              <a:gd name="connsiteX5" fmla="*/ 5260637 w 10341606"/>
              <a:gd name="connsiteY5" fmla="*/ 2013479 h 2119145"/>
              <a:gd name="connsiteX6" fmla="*/ 5155862 w 10341606"/>
              <a:gd name="connsiteY6" fmla="*/ 1185695 h 2119145"/>
              <a:gd name="connsiteX7" fmla="*/ 7108487 w 10341606"/>
              <a:gd name="connsiteY7" fmla="*/ 1186051 h 2119145"/>
              <a:gd name="connsiteX8" fmla="*/ 7070387 w 10341606"/>
              <a:gd name="connsiteY8" fmla="*/ 1928645 h 2119145"/>
              <a:gd name="connsiteX9" fmla="*/ 2222162 w 10341606"/>
              <a:gd name="connsiteY9" fmla="*/ 1966745 h 2119145"/>
              <a:gd name="connsiteX10" fmla="*/ 0 w 10341606"/>
              <a:gd name="connsiteY10" fmla="*/ 2119145 h 2119145"/>
              <a:gd name="connsiteX0" fmla="*/ 88562 w 10341606"/>
              <a:gd name="connsiteY0" fmla="*/ 0 h 2119145"/>
              <a:gd name="connsiteX1" fmla="*/ 1669713 w 10341606"/>
              <a:gd name="connsiteY1" fmla="*/ 343257 h 2119145"/>
              <a:gd name="connsiteX2" fmla="*/ 8908713 w 10341606"/>
              <a:gd name="connsiteY2" fmla="*/ 567580 h 2119145"/>
              <a:gd name="connsiteX3" fmla="*/ 10337462 w 10341606"/>
              <a:gd name="connsiteY3" fmla="*/ 1792009 h 2119145"/>
              <a:gd name="connsiteX4" fmla="*/ 8584862 w 10341606"/>
              <a:gd name="connsiteY4" fmla="*/ 1966745 h 2119145"/>
              <a:gd name="connsiteX5" fmla="*/ 5260637 w 10341606"/>
              <a:gd name="connsiteY5" fmla="*/ 2013479 h 2119145"/>
              <a:gd name="connsiteX6" fmla="*/ 5155862 w 10341606"/>
              <a:gd name="connsiteY6" fmla="*/ 1185695 h 2119145"/>
              <a:gd name="connsiteX7" fmla="*/ 7108487 w 10341606"/>
              <a:gd name="connsiteY7" fmla="*/ 1186051 h 2119145"/>
              <a:gd name="connsiteX8" fmla="*/ 7070387 w 10341606"/>
              <a:gd name="connsiteY8" fmla="*/ 1928645 h 2119145"/>
              <a:gd name="connsiteX9" fmla="*/ 2222162 w 10341606"/>
              <a:gd name="connsiteY9" fmla="*/ 1966745 h 2119145"/>
              <a:gd name="connsiteX10" fmla="*/ 0 w 10341606"/>
              <a:gd name="connsiteY10" fmla="*/ 2119145 h 2119145"/>
              <a:gd name="connsiteX0" fmla="*/ 88562 w 10338894"/>
              <a:gd name="connsiteY0" fmla="*/ 0 h 2119145"/>
              <a:gd name="connsiteX1" fmla="*/ 1669713 w 10338894"/>
              <a:gd name="connsiteY1" fmla="*/ 343257 h 2119145"/>
              <a:gd name="connsiteX2" fmla="*/ 7899063 w 10338894"/>
              <a:gd name="connsiteY2" fmla="*/ 511499 h 2119145"/>
              <a:gd name="connsiteX3" fmla="*/ 10337462 w 10338894"/>
              <a:gd name="connsiteY3" fmla="*/ 1792009 h 2119145"/>
              <a:gd name="connsiteX4" fmla="*/ 8584862 w 10338894"/>
              <a:gd name="connsiteY4" fmla="*/ 1966745 h 2119145"/>
              <a:gd name="connsiteX5" fmla="*/ 5260637 w 10338894"/>
              <a:gd name="connsiteY5" fmla="*/ 2013479 h 2119145"/>
              <a:gd name="connsiteX6" fmla="*/ 5155862 w 10338894"/>
              <a:gd name="connsiteY6" fmla="*/ 1185695 h 2119145"/>
              <a:gd name="connsiteX7" fmla="*/ 7108487 w 10338894"/>
              <a:gd name="connsiteY7" fmla="*/ 1186051 h 2119145"/>
              <a:gd name="connsiteX8" fmla="*/ 7070387 w 10338894"/>
              <a:gd name="connsiteY8" fmla="*/ 1928645 h 2119145"/>
              <a:gd name="connsiteX9" fmla="*/ 2222162 w 10338894"/>
              <a:gd name="connsiteY9" fmla="*/ 1966745 h 2119145"/>
              <a:gd name="connsiteX10" fmla="*/ 0 w 10338894"/>
              <a:gd name="connsiteY10" fmla="*/ 2119145 h 2119145"/>
              <a:gd name="connsiteX0" fmla="*/ 88562 w 10101033"/>
              <a:gd name="connsiteY0" fmla="*/ 0 h 2119145"/>
              <a:gd name="connsiteX1" fmla="*/ 1669713 w 10101033"/>
              <a:gd name="connsiteY1" fmla="*/ 343257 h 2119145"/>
              <a:gd name="connsiteX2" fmla="*/ 7899063 w 10101033"/>
              <a:gd name="connsiteY2" fmla="*/ 511499 h 2119145"/>
              <a:gd name="connsiteX3" fmla="*/ 10099337 w 10101033"/>
              <a:gd name="connsiteY3" fmla="*/ 1651808 h 2119145"/>
              <a:gd name="connsiteX4" fmla="*/ 8584862 w 10101033"/>
              <a:gd name="connsiteY4" fmla="*/ 1966745 h 2119145"/>
              <a:gd name="connsiteX5" fmla="*/ 5260637 w 10101033"/>
              <a:gd name="connsiteY5" fmla="*/ 2013479 h 2119145"/>
              <a:gd name="connsiteX6" fmla="*/ 5155862 w 10101033"/>
              <a:gd name="connsiteY6" fmla="*/ 1185695 h 2119145"/>
              <a:gd name="connsiteX7" fmla="*/ 7108487 w 10101033"/>
              <a:gd name="connsiteY7" fmla="*/ 1186051 h 2119145"/>
              <a:gd name="connsiteX8" fmla="*/ 7070387 w 10101033"/>
              <a:gd name="connsiteY8" fmla="*/ 1928645 h 2119145"/>
              <a:gd name="connsiteX9" fmla="*/ 2222162 w 10101033"/>
              <a:gd name="connsiteY9" fmla="*/ 1966745 h 2119145"/>
              <a:gd name="connsiteX10" fmla="*/ 0 w 10101033"/>
              <a:gd name="connsiteY10" fmla="*/ 2119145 h 2119145"/>
              <a:gd name="connsiteX0" fmla="*/ 88562 w 10105750"/>
              <a:gd name="connsiteY0" fmla="*/ 0 h 2119145"/>
              <a:gd name="connsiteX1" fmla="*/ 1669713 w 10105750"/>
              <a:gd name="connsiteY1" fmla="*/ 343257 h 2119145"/>
              <a:gd name="connsiteX2" fmla="*/ 7899063 w 10105750"/>
              <a:gd name="connsiteY2" fmla="*/ 511499 h 2119145"/>
              <a:gd name="connsiteX3" fmla="*/ 9080164 w 10105750"/>
              <a:gd name="connsiteY3" fmla="*/ 913411 h 2119145"/>
              <a:gd name="connsiteX4" fmla="*/ 10099337 w 10105750"/>
              <a:gd name="connsiteY4" fmla="*/ 1651808 h 2119145"/>
              <a:gd name="connsiteX5" fmla="*/ 8584862 w 10105750"/>
              <a:gd name="connsiteY5" fmla="*/ 1966745 h 2119145"/>
              <a:gd name="connsiteX6" fmla="*/ 5260637 w 10105750"/>
              <a:gd name="connsiteY6" fmla="*/ 2013479 h 2119145"/>
              <a:gd name="connsiteX7" fmla="*/ 5155862 w 10105750"/>
              <a:gd name="connsiteY7" fmla="*/ 1185695 h 2119145"/>
              <a:gd name="connsiteX8" fmla="*/ 7108487 w 10105750"/>
              <a:gd name="connsiteY8" fmla="*/ 1186051 h 2119145"/>
              <a:gd name="connsiteX9" fmla="*/ 7070387 w 10105750"/>
              <a:gd name="connsiteY9" fmla="*/ 1928645 h 2119145"/>
              <a:gd name="connsiteX10" fmla="*/ 2222162 w 10105750"/>
              <a:gd name="connsiteY10" fmla="*/ 1966745 h 2119145"/>
              <a:gd name="connsiteX11" fmla="*/ 0 w 10105750"/>
              <a:gd name="connsiteY11" fmla="*/ 2119145 h 2119145"/>
              <a:gd name="connsiteX0" fmla="*/ 88562 w 10109627"/>
              <a:gd name="connsiteY0" fmla="*/ 0 h 2119145"/>
              <a:gd name="connsiteX1" fmla="*/ 1669713 w 10109627"/>
              <a:gd name="connsiteY1" fmla="*/ 343257 h 2119145"/>
              <a:gd name="connsiteX2" fmla="*/ 7899063 w 10109627"/>
              <a:gd name="connsiteY2" fmla="*/ 511499 h 2119145"/>
              <a:gd name="connsiteX3" fmla="*/ 9384964 w 10109627"/>
              <a:gd name="connsiteY3" fmla="*/ 614314 h 2119145"/>
              <a:gd name="connsiteX4" fmla="*/ 10099337 w 10109627"/>
              <a:gd name="connsiteY4" fmla="*/ 1651808 h 2119145"/>
              <a:gd name="connsiteX5" fmla="*/ 8584862 w 10109627"/>
              <a:gd name="connsiteY5" fmla="*/ 1966745 h 2119145"/>
              <a:gd name="connsiteX6" fmla="*/ 5260637 w 10109627"/>
              <a:gd name="connsiteY6" fmla="*/ 2013479 h 2119145"/>
              <a:gd name="connsiteX7" fmla="*/ 5155862 w 10109627"/>
              <a:gd name="connsiteY7" fmla="*/ 1185695 h 2119145"/>
              <a:gd name="connsiteX8" fmla="*/ 7108487 w 10109627"/>
              <a:gd name="connsiteY8" fmla="*/ 1186051 h 2119145"/>
              <a:gd name="connsiteX9" fmla="*/ 7070387 w 10109627"/>
              <a:gd name="connsiteY9" fmla="*/ 1928645 h 2119145"/>
              <a:gd name="connsiteX10" fmla="*/ 2222162 w 10109627"/>
              <a:gd name="connsiteY10" fmla="*/ 1966745 h 2119145"/>
              <a:gd name="connsiteX11" fmla="*/ 0 w 10109627"/>
              <a:gd name="connsiteY11" fmla="*/ 2119145 h 2119145"/>
              <a:gd name="connsiteX0" fmla="*/ 88562 w 10107732"/>
              <a:gd name="connsiteY0" fmla="*/ 0 h 2119145"/>
              <a:gd name="connsiteX1" fmla="*/ 1669713 w 10107732"/>
              <a:gd name="connsiteY1" fmla="*/ 343257 h 2119145"/>
              <a:gd name="connsiteX2" fmla="*/ 7899063 w 10107732"/>
              <a:gd name="connsiteY2" fmla="*/ 511499 h 2119145"/>
              <a:gd name="connsiteX3" fmla="*/ 9270664 w 10107732"/>
              <a:gd name="connsiteY3" fmla="*/ 408685 h 2119145"/>
              <a:gd name="connsiteX4" fmla="*/ 10099337 w 10107732"/>
              <a:gd name="connsiteY4" fmla="*/ 1651808 h 2119145"/>
              <a:gd name="connsiteX5" fmla="*/ 8584862 w 10107732"/>
              <a:gd name="connsiteY5" fmla="*/ 1966745 h 2119145"/>
              <a:gd name="connsiteX6" fmla="*/ 5260637 w 10107732"/>
              <a:gd name="connsiteY6" fmla="*/ 2013479 h 2119145"/>
              <a:gd name="connsiteX7" fmla="*/ 5155862 w 10107732"/>
              <a:gd name="connsiteY7" fmla="*/ 1185695 h 2119145"/>
              <a:gd name="connsiteX8" fmla="*/ 7108487 w 10107732"/>
              <a:gd name="connsiteY8" fmla="*/ 1186051 h 2119145"/>
              <a:gd name="connsiteX9" fmla="*/ 7070387 w 10107732"/>
              <a:gd name="connsiteY9" fmla="*/ 1928645 h 2119145"/>
              <a:gd name="connsiteX10" fmla="*/ 2222162 w 10107732"/>
              <a:gd name="connsiteY10" fmla="*/ 1966745 h 2119145"/>
              <a:gd name="connsiteX11" fmla="*/ 0 w 10107732"/>
              <a:gd name="connsiteY11" fmla="*/ 2119145 h 2119145"/>
              <a:gd name="connsiteX0" fmla="*/ 88562 w 10107732"/>
              <a:gd name="connsiteY0" fmla="*/ 0 h 2119145"/>
              <a:gd name="connsiteX1" fmla="*/ 1669713 w 10107732"/>
              <a:gd name="connsiteY1" fmla="*/ 343257 h 2119145"/>
              <a:gd name="connsiteX2" fmla="*/ 7479963 w 10107732"/>
              <a:gd name="connsiteY2" fmla="*/ 361951 h 2119145"/>
              <a:gd name="connsiteX3" fmla="*/ 9270664 w 10107732"/>
              <a:gd name="connsiteY3" fmla="*/ 408685 h 2119145"/>
              <a:gd name="connsiteX4" fmla="*/ 10099337 w 10107732"/>
              <a:gd name="connsiteY4" fmla="*/ 1651808 h 2119145"/>
              <a:gd name="connsiteX5" fmla="*/ 8584862 w 10107732"/>
              <a:gd name="connsiteY5" fmla="*/ 1966745 h 2119145"/>
              <a:gd name="connsiteX6" fmla="*/ 5260637 w 10107732"/>
              <a:gd name="connsiteY6" fmla="*/ 2013479 h 2119145"/>
              <a:gd name="connsiteX7" fmla="*/ 5155862 w 10107732"/>
              <a:gd name="connsiteY7" fmla="*/ 1185695 h 2119145"/>
              <a:gd name="connsiteX8" fmla="*/ 7108487 w 10107732"/>
              <a:gd name="connsiteY8" fmla="*/ 1186051 h 2119145"/>
              <a:gd name="connsiteX9" fmla="*/ 7070387 w 10107732"/>
              <a:gd name="connsiteY9" fmla="*/ 1928645 h 2119145"/>
              <a:gd name="connsiteX10" fmla="*/ 2222162 w 10107732"/>
              <a:gd name="connsiteY10" fmla="*/ 1966745 h 2119145"/>
              <a:gd name="connsiteX11" fmla="*/ 0 w 10107732"/>
              <a:gd name="connsiteY11" fmla="*/ 2119145 h 2119145"/>
              <a:gd name="connsiteX0" fmla="*/ 88562 w 10105905"/>
              <a:gd name="connsiteY0" fmla="*/ 0 h 2119145"/>
              <a:gd name="connsiteX1" fmla="*/ 1669713 w 10105905"/>
              <a:gd name="connsiteY1" fmla="*/ 343257 h 2119145"/>
              <a:gd name="connsiteX2" fmla="*/ 7479963 w 10105905"/>
              <a:gd name="connsiteY2" fmla="*/ 361951 h 2119145"/>
              <a:gd name="connsiteX3" fmla="*/ 9099214 w 10105905"/>
              <a:gd name="connsiteY3" fmla="*/ 324564 h 2119145"/>
              <a:gd name="connsiteX4" fmla="*/ 10099337 w 10105905"/>
              <a:gd name="connsiteY4" fmla="*/ 1651808 h 2119145"/>
              <a:gd name="connsiteX5" fmla="*/ 8584862 w 10105905"/>
              <a:gd name="connsiteY5" fmla="*/ 1966745 h 2119145"/>
              <a:gd name="connsiteX6" fmla="*/ 5260637 w 10105905"/>
              <a:gd name="connsiteY6" fmla="*/ 2013479 h 2119145"/>
              <a:gd name="connsiteX7" fmla="*/ 5155862 w 10105905"/>
              <a:gd name="connsiteY7" fmla="*/ 1185695 h 2119145"/>
              <a:gd name="connsiteX8" fmla="*/ 7108487 w 10105905"/>
              <a:gd name="connsiteY8" fmla="*/ 1186051 h 2119145"/>
              <a:gd name="connsiteX9" fmla="*/ 7070387 w 10105905"/>
              <a:gd name="connsiteY9" fmla="*/ 1928645 h 2119145"/>
              <a:gd name="connsiteX10" fmla="*/ 2222162 w 10105905"/>
              <a:gd name="connsiteY10" fmla="*/ 1966745 h 2119145"/>
              <a:gd name="connsiteX11" fmla="*/ 0 w 10105905"/>
              <a:gd name="connsiteY11" fmla="*/ 2119145 h 2119145"/>
              <a:gd name="connsiteX0" fmla="*/ 88562 w 10150079"/>
              <a:gd name="connsiteY0" fmla="*/ 0 h 2119145"/>
              <a:gd name="connsiteX1" fmla="*/ 1669713 w 10150079"/>
              <a:gd name="connsiteY1" fmla="*/ 343257 h 2119145"/>
              <a:gd name="connsiteX2" fmla="*/ 7479963 w 10150079"/>
              <a:gd name="connsiteY2" fmla="*/ 361951 h 2119145"/>
              <a:gd name="connsiteX3" fmla="*/ 9099214 w 10150079"/>
              <a:gd name="connsiteY3" fmla="*/ 324564 h 2119145"/>
              <a:gd name="connsiteX4" fmla="*/ 9727864 w 10150079"/>
              <a:gd name="connsiteY4" fmla="*/ 960145 h 2119145"/>
              <a:gd name="connsiteX5" fmla="*/ 10099337 w 10150079"/>
              <a:gd name="connsiteY5" fmla="*/ 1651808 h 2119145"/>
              <a:gd name="connsiteX6" fmla="*/ 8584862 w 10150079"/>
              <a:gd name="connsiteY6" fmla="*/ 1966745 h 2119145"/>
              <a:gd name="connsiteX7" fmla="*/ 5260637 w 10150079"/>
              <a:gd name="connsiteY7" fmla="*/ 2013479 h 2119145"/>
              <a:gd name="connsiteX8" fmla="*/ 5155862 w 10150079"/>
              <a:gd name="connsiteY8" fmla="*/ 1185695 h 2119145"/>
              <a:gd name="connsiteX9" fmla="*/ 7108487 w 10150079"/>
              <a:gd name="connsiteY9" fmla="*/ 1186051 h 2119145"/>
              <a:gd name="connsiteX10" fmla="*/ 7070387 w 10150079"/>
              <a:gd name="connsiteY10" fmla="*/ 1928645 h 2119145"/>
              <a:gd name="connsiteX11" fmla="*/ 2222162 w 10150079"/>
              <a:gd name="connsiteY11" fmla="*/ 1966745 h 2119145"/>
              <a:gd name="connsiteX12" fmla="*/ 0 w 10150079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099214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127789 w 10138520"/>
              <a:gd name="connsiteY3" fmla="*/ 418032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146839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41863 w 10138520"/>
              <a:gd name="connsiteY2" fmla="*/ 221749 h 2119145"/>
              <a:gd name="connsiteX3" fmla="*/ 9146839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3847838 w 10138520"/>
              <a:gd name="connsiteY2" fmla="*/ 311304 h 2119145"/>
              <a:gd name="connsiteX3" fmla="*/ 7441863 w 10138520"/>
              <a:gd name="connsiteY3" fmla="*/ 221749 h 2119145"/>
              <a:gd name="connsiteX4" fmla="*/ 9146839 w 10138520"/>
              <a:gd name="connsiteY4" fmla="*/ 324564 h 2119145"/>
              <a:gd name="connsiteX5" fmla="*/ 9565939 w 10138520"/>
              <a:gd name="connsiteY5" fmla="*/ 1305976 h 2119145"/>
              <a:gd name="connsiteX6" fmla="*/ 10099337 w 10138520"/>
              <a:gd name="connsiteY6" fmla="*/ 1651808 h 2119145"/>
              <a:gd name="connsiteX7" fmla="*/ 8584862 w 10138520"/>
              <a:gd name="connsiteY7" fmla="*/ 1966745 h 2119145"/>
              <a:gd name="connsiteX8" fmla="*/ 5260637 w 10138520"/>
              <a:gd name="connsiteY8" fmla="*/ 2013479 h 2119145"/>
              <a:gd name="connsiteX9" fmla="*/ 5155862 w 10138520"/>
              <a:gd name="connsiteY9" fmla="*/ 1185695 h 2119145"/>
              <a:gd name="connsiteX10" fmla="*/ 7108487 w 10138520"/>
              <a:gd name="connsiteY10" fmla="*/ 1186051 h 2119145"/>
              <a:gd name="connsiteX11" fmla="*/ 7070387 w 10138520"/>
              <a:gd name="connsiteY11" fmla="*/ 1928645 h 2119145"/>
              <a:gd name="connsiteX12" fmla="*/ 2222162 w 10138520"/>
              <a:gd name="connsiteY12" fmla="*/ 1966745 h 2119145"/>
              <a:gd name="connsiteX13" fmla="*/ 0 w 10138520"/>
              <a:gd name="connsiteY13" fmla="*/ 2119145 h 2119145"/>
              <a:gd name="connsiteX0" fmla="*/ 88562 w 10138520"/>
              <a:gd name="connsiteY0" fmla="*/ 606854 h 2725999"/>
              <a:gd name="connsiteX1" fmla="*/ 1669713 w 10138520"/>
              <a:gd name="connsiteY1" fmla="*/ 950111 h 2725999"/>
              <a:gd name="connsiteX2" fmla="*/ 4900461 w 10138520"/>
              <a:gd name="connsiteY2" fmla="*/ 0 h 2725999"/>
              <a:gd name="connsiteX3" fmla="*/ 7441863 w 10138520"/>
              <a:gd name="connsiteY3" fmla="*/ 828603 h 2725999"/>
              <a:gd name="connsiteX4" fmla="*/ 9146839 w 10138520"/>
              <a:gd name="connsiteY4" fmla="*/ 931418 h 2725999"/>
              <a:gd name="connsiteX5" fmla="*/ 9565939 w 10138520"/>
              <a:gd name="connsiteY5" fmla="*/ 1912830 h 2725999"/>
              <a:gd name="connsiteX6" fmla="*/ 10099337 w 10138520"/>
              <a:gd name="connsiteY6" fmla="*/ 2258662 h 2725999"/>
              <a:gd name="connsiteX7" fmla="*/ 8584862 w 10138520"/>
              <a:gd name="connsiteY7" fmla="*/ 2573599 h 2725999"/>
              <a:gd name="connsiteX8" fmla="*/ 5260637 w 10138520"/>
              <a:gd name="connsiteY8" fmla="*/ 2620333 h 2725999"/>
              <a:gd name="connsiteX9" fmla="*/ 5155862 w 10138520"/>
              <a:gd name="connsiteY9" fmla="*/ 1792549 h 2725999"/>
              <a:gd name="connsiteX10" fmla="*/ 7108487 w 10138520"/>
              <a:gd name="connsiteY10" fmla="*/ 1792905 h 2725999"/>
              <a:gd name="connsiteX11" fmla="*/ 7070387 w 10138520"/>
              <a:gd name="connsiteY11" fmla="*/ 2535499 h 2725999"/>
              <a:gd name="connsiteX12" fmla="*/ 2222162 w 10138520"/>
              <a:gd name="connsiteY12" fmla="*/ 2573599 h 2725999"/>
              <a:gd name="connsiteX13" fmla="*/ 0 w 10138520"/>
              <a:gd name="connsiteY13" fmla="*/ 2725999 h 2725999"/>
              <a:gd name="connsiteX0" fmla="*/ 88562 w 10138520"/>
              <a:gd name="connsiteY0" fmla="*/ 606854 h 2725999"/>
              <a:gd name="connsiteX1" fmla="*/ 1669713 w 10138520"/>
              <a:gd name="connsiteY1" fmla="*/ 950111 h 2725999"/>
              <a:gd name="connsiteX2" fmla="*/ 4900461 w 10138520"/>
              <a:gd name="connsiteY2" fmla="*/ 0 h 2725999"/>
              <a:gd name="connsiteX3" fmla="*/ 5283453 w 10138520"/>
              <a:gd name="connsiteY3" fmla="*/ 2466680 h 2725999"/>
              <a:gd name="connsiteX4" fmla="*/ 9146839 w 10138520"/>
              <a:gd name="connsiteY4" fmla="*/ 931418 h 2725999"/>
              <a:gd name="connsiteX5" fmla="*/ 9565939 w 10138520"/>
              <a:gd name="connsiteY5" fmla="*/ 1912830 h 2725999"/>
              <a:gd name="connsiteX6" fmla="*/ 10099337 w 10138520"/>
              <a:gd name="connsiteY6" fmla="*/ 2258662 h 2725999"/>
              <a:gd name="connsiteX7" fmla="*/ 8584862 w 10138520"/>
              <a:gd name="connsiteY7" fmla="*/ 2573599 h 2725999"/>
              <a:gd name="connsiteX8" fmla="*/ 5260637 w 10138520"/>
              <a:gd name="connsiteY8" fmla="*/ 2620333 h 2725999"/>
              <a:gd name="connsiteX9" fmla="*/ 5155862 w 10138520"/>
              <a:gd name="connsiteY9" fmla="*/ 1792549 h 2725999"/>
              <a:gd name="connsiteX10" fmla="*/ 7108487 w 10138520"/>
              <a:gd name="connsiteY10" fmla="*/ 1792905 h 2725999"/>
              <a:gd name="connsiteX11" fmla="*/ 7070387 w 10138520"/>
              <a:gd name="connsiteY11" fmla="*/ 2535499 h 2725999"/>
              <a:gd name="connsiteX12" fmla="*/ 2222162 w 10138520"/>
              <a:gd name="connsiteY12" fmla="*/ 2573599 h 2725999"/>
              <a:gd name="connsiteX13" fmla="*/ 0 w 10138520"/>
              <a:gd name="connsiteY13" fmla="*/ 2725999 h 2725999"/>
              <a:gd name="connsiteX0" fmla="*/ 88562 w 10138520"/>
              <a:gd name="connsiteY0" fmla="*/ 606854 h 2725999"/>
              <a:gd name="connsiteX1" fmla="*/ 1669713 w 10138520"/>
              <a:gd name="connsiteY1" fmla="*/ 950111 h 2725999"/>
              <a:gd name="connsiteX2" fmla="*/ 4900461 w 10138520"/>
              <a:gd name="connsiteY2" fmla="*/ 0 h 2725999"/>
              <a:gd name="connsiteX3" fmla="*/ 5283453 w 10138520"/>
              <a:gd name="connsiteY3" fmla="*/ 2466680 h 2725999"/>
              <a:gd name="connsiteX4" fmla="*/ 9146839 w 10138520"/>
              <a:gd name="connsiteY4" fmla="*/ 931418 h 2725999"/>
              <a:gd name="connsiteX5" fmla="*/ 9565939 w 10138520"/>
              <a:gd name="connsiteY5" fmla="*/ 1912830 h 2725999"/>
              <a:gd name="connsiteX6" fmla="*/ 10099337 w 10138520"/>
              <a:gd name="connsiteY6" fmla="*/ 2258662 h 2725999"/>
              <a:gd name="connsiteX7" fmla="*/ 8584862 w 10138520"/>
              <a:gd name="connsiteY7" fmla="*/ 2573599 h 2725999"/>
              <a:gd name="connsiteX8" fmla="*/ 5260637 w 10138520"/>
              <a:gd name="connsiteY8" fmla="*/ 2620333 h 2725999"/>
              <a:gd name="connsiteX9" fmla="*/ 5155862 w 10138520"/>
              <a:gd name="connsiteY9" fmla="*/ 1792549 h 2725999"/>
              <a:gd name="connsiteX10" fmla="*/ 7108487 w 10138520"/>
              <a:gd name="connsiteY10" fmla="*/ 1792905 h 2725999"/>
              <a:gd name="connsiteX11" fmla="*/ 7070387 w 10138520"/>
              <a:gd name="connsiteY11" fmla="*/ 2535499 h 2725999"/>
              <a:gd name="connsiteX12" fmla="*/ 2222162 w 10138520"/>
              <a:gd name="connsiteY12" fmla="*/ 2573599 h 2725999"/>
              <a:gd name="connsiteX13" fmla="*/ 0 w 10138520"/>
              <a:gd name="connsiteY13" fmla="*/ 2725999 h 2725999"/>
              <a:gd name="connsiteX0" fmla="*/ 88562 w 10138520"/>
              <a:gd name="connsiteY0" fmla="*/ 833557 h 2952702"/>
              <a:gd name="connsiteX1" fmla="*/ 1669713 w 10138520"/>
              <a:gd name="connsiteY1" fmla="*/ 1176814 h 2952702"/>
              <a:gd name="connsiteX2" fmla="*/ 4900461 w 10138520"/>
              <a:gd name="connsiteY2" fmla="*/ 226703 h 2952702"/>
              <a:gd name="connsiteX3" fmla="*/ 5283453 w 10138520"/>
              <a:gd name="connsiteY3" fmla="*/ 2693383 h 2952702"/>
              <a:gd name="connsiteX4" fmla="*/ 9146839 w 10138520"/>
              <a:gd name="connsiteY4" fmla="*/ 1158121 h 2952702"/>
              <a:gd name="connsiteX5" fmla="*/ 9565939 w 10138520"/>
              <a:gd name="connsiteY5" fmla="*/ 2139533 h 2952702"/>
              <a:gd name="connsiteX6" fmla="*/ 10099337 w 10138520"/>
              <a:gd name="connsiteY6" fmla="*/ 2485365 h 2952702"/>
              <a:gd name="connsiteX7" fmla="*/ 8584862 w 10138520"/>
              <a:gd name="connsiteY7" fmla="*/ 2800302 h 2952702"/>
              <a:gd name="connsiteX8" fmla="*/ 5260637 w 10138520"/>
              <a:gd name="connsiteY8" fmla="*/ 2847036 h 2952702"/>
              <a:gd name="connsiteX9" fmla="*/ 5155862 w 10138520"/>
              <a:gd name="connsiteY9" fmla="*/ 2019252 h 2952702"/>
              <a:gd name="connsiteX10" fmla="*/ 7108487 w 10138520"/>
              <a:gd name="connsiteY10" fmla="*/ 2019608 h 2952702"/>
              <a:gd name="connsiteX11" fmla="*/ 7070387 w 10138520"/>
              <a:gd name="connsiteY11" fmla="*/ 2762202 h 2952702"/>
              <a:gd name="connsiteX12" fmla="*/ 2222162 w 10138520"/>
              <a:gd name="connsiteY12" fmla="*/ 2800302 h 2952702"/>
              <a:gd name="connsiteX13" fmla="*/ 0 w 10138520"/>
              <a:gd name="connsiteY13" fmla="*/ 2952702 h 2952702"/>
              <a:gd name="connsiteX0" fmla="*/ 88562 w 10138520"/>
              <a:gd name="connsiteY0" fmla="*/ 766905 h 2886050"/>
              <a:gd name="connsiteX1" fmla="*/ 1669713 w 10138520"/>
              <a:gd name="connsiteY1" fmla="*/ 1110162 h 2886050"/>
              <a:gd name="connsiteX2" fmla="*/ 5059949 w 10138520"/>
              <a:gd name="connsiteY2" fmla="*/ 233086 h 2886050"/>
              <a:gd name="connsiteX3" fmla="*/ 5283453 w 10138520"/>
              <a:gd name="connsiteY3" fmla="*/ 2626731 h 2886050"/>
              <a:gd name="connsiteX4" fmla="*/ 9146839 w 10138520"/>
              <a:gd name="connsiteY4" fmla="*/ 1091469 h 2886050"/>
              <a:gd name="connsiteX5" fmla="*/ 9565939 w 10138520"/>
              <a:gd name="connsiteY5" fmla="*/ 2072881 h 2886050"/>
              <a:gd name="connsiteX6" fmla="*/ 10099337 w 10138520"/>
              <a:gd name="connsiteY6" fmla="*/ 2418713 h 2886050"/>
              <a:gd name="connsiteX7" fmla="*/ 8584862 w 10138520"/>
              <a:gd name="connsiteY7" fmla="*/ 2733650 h 2886050"/>
              <a:gd name="connsiteX8" fmla="*/ 5260637 w 10138520"/>
              <a:gd name="connsiteY8" fmla="*/ 2780384 h 2886050"/>
              <a:gd name="connsiteX9" fmla="*/ 5155862 w 10138520"/>
              <a:gd name="connsiteY9" fmla="*/ 1952600 h 2886050"/>
              <a:gd name="connsiteX10" fmla="*/ 7108487 w 10138520"/>
              <a:gd name="connsiteY10" fmla="*/ 1952956 h 2886050"/>
              <a:gd name="connsiteX11" fmla="*/ 7070387 w 10138520"/>
              <a:gd name="connsiteY11" fmla="*/ 2695550 h 2886050"/>
              <a:gd name="connsiteX12" fmla="*/ 2222162 w 10138520"/>
              <a:gd name="connsiteY12" fmla="*/ 2733650 h 2886050"/>
              <a:gd name="connsiteX13" fmla="*/ 0 w 10138520"/>
              <a:gd name="connsiteY13" fmla="*/ 2886050 h 2886050"/>
              <a:gd name="connsiteX0" fmla="*/ 88562 w 10138520"/>
              <a:gd name="connsiteY0" fmla="*/ 655477 h 2774622"/>
              <a:gd name="connsiteX1" fmla="*/ 1669713 w 10138520"/>
              <a:gd name="connsiteY1" fmla="*/ 998734 h 2774622"/>
              <a:gd name="connsiteX2" fmla="*/ 5059949 w 10138520"/>
              <a:gd name="connsiteY2" fmla="*/ 121658 h 2774622"/>
              <a:gd name="connsiteX3" fmla="*/ 5283453 w 10138520"/>
              <a:gd name="connsiteY3" fmla="*/ 2515303 h 2774622"/>
              <a:gd name="connsiteX4" fmla="*/ 9146839 w 10138520"/>
              <a:gd name="connsiteY4" fmla="*/ 980041 h 2774622"/>
              <a:gd name="connsiteX5" fmla="*/ 9565939 w 10138520"/>
              <a:gd name="connsiteY5" fmla="*/ 1961453 h 2774622"/>
              <a:gd name="connsiteX6" fmla="*/ 10099337 w 10138520"/>
              <a:gd name="connsiteY6" fmla="*/ 2307285 h 2774622"/>
              <a:gd name="connsiteX7" fmla="*/ 8584862 w 10138520"/>
              <a:gd name="connsiteY7" fmla="*/ 2622222 h 2774622"/>
              <a:gd name="connsiteX8" fmla="*/ 5260637 w 10138520"/>
              <a:gd name="connsiteY8" fmla="*/ 2668956 h 2774622"/>
              <a:gd name="connsiteX9" fmla="*/ 5155862 w 10138520"/>
              <a:gd name="connsiteY9" fmla="*/ 1841172 h 2774622"/>
              <a:gd name="connsiteX10" fmla="*/ 7108487 w 10138520"/>
              <a:gd name="connsiteY10" fmla="*/ 1841528 h 2774622"/>
              <a:gd name="connsiteX11" fmla="*/ 7070387 w 10138520"/>
              <a:gd name="connsiteY11" fmla="*/ 2584122 h 2774622"/>
              <a:gd name="connsiteX12" fmla="*/ 2222162 w 10138520"/>
              <a:gd name="connsiteY12" fmla="*/ 2622222 h 2774622"/>
              <a:gd name="connsiteX13" fmla="*/ 0 w 10138520"/>
              <a:gd name="connsiteY13" fmla="*/ 2774622 h 2774622"/>
              <a:gd name="connsiteX0" fmla="*/ 88562 w 10138520"/>
              <a:gd name="connsiteY0" fmla="*/ 655477 h 2774622"/>
              <a:gd name="connsiteX1" fmla="*/ 1669713 w 10138520"/>
              <a:gd name="connsiteY1" fmla="*/ 998734 h 2774622"/>
              <a:gd name="connsiteX2" fmla="*/ 5059949 w 10138520"/>
              <a:gd name="connsiteY2" fmla="*/ 121658 h 2774622"/>
              <a:gd name="connsiteX3" fmla="*/ 5283453 w 10138520"/>
              <a:gd name="connsiteY3" fmla="*/ 2515303 h 2774622"/>
              <a:gd name="connsiteX4" fmla="*/ 9146839 w 10138520"/>
              <a:gd name="connsiteY4" fmla="*/ 980041 h 2774622"/>
              <a:gd name="connsiteX5" fmla="*/ 9565939 w 10138520"/>
              <a:gd name="connsiteY5" fmla="*/ 1961453 h 2774622"/>
              <a:gd name="connsiteX6" fmla="*/ 10099337 w 10138520"/>
              <a:gd name="connsiteY6" fmla="*/ 2307285 h 2774622"/>
              <a:gd name="connsiteX7" fmla="*/ 8584862 w 10138520"/>
              <a:gd name="connsiteY7" fmla="*/ 2622222 h 2774622"/>
              <a:gd name="connsiteX8" fmla="*/ 5260637 w 10138520"/>
              <a:gd name="connsiteY8" fmla="*/ 2668956 h 2774622"/>
              <a:gd name="connsiteX9" fmla="*/ 5155862 w 10138520"/>
              <a:gd name="connsiteY9" fmla="*/ 1841172 h 2774622"/>
              <a:gd name="connsiteX10" fmla="*/ 7108487 w 10138520"/>
              <a:gd name="connsiteY10" fmla="*/ 1841528 h 2774622"/>
              <a:gd name="connsiteX11" fmla="*/ 7070387 w 10138520"/>
              <a:gd name="connsiteY11" fmla="*/ 2584122 h 2774622"/>
              <a:gd name="connsiteX12" fmla="*/ 2222162 w 10138520"/>
              <a:gd name="connsiteY12" fmla="*/ 2622222 h 2774622"/>
              <a:gd name="connsiteX13" fmla="*/ 0 w 10138520"/>
              <a:gd name="connsiteY13" fmla="*/ 2774622 h 2774622"/>
              <a:gd name="connsiteX0" fmla="*/ 88562 w 10139915"/>
              <a:gd name="connsiteY0" fmla="*/ 655477 h 2774622"/>
              <a:gd name="connsiteX1" fmla="*/ 1669713 w 10139915"/>
              <a:gd name="connsiteY1" fmla="*/ 998734 h 2774622"/>
              <a:gd name="connsiteX2" fmla="*/ 5059949 w 10139915"/>
              <a:gd name="connsiteY2" fmla="*/ 121658 h 2774622"/>
              <a:gd name="connsiteX3" fmla="*/ 5283453 w 10139915"/>
              <a:gd name="connsiteY3" fmla="*/ 2515303 h 2774622"/>
              <a:gd name="connsiteX4" fmla="*/ 8944820 w 10139915"/>
              <a:gd name="connsiteY4" fmla="*/ 2482482 h 2774622"/>
              <a:gd name="connsiteX5" fmla="*/ 9565939 w 10139915"/>
              <a:gd name="connsiteY5" fmla="*/ 1961453 h 2774622"/>
              <a:gd name="connsiteX6" fmla="*/ 10099337 w 10139915"/>
              <a:gd name="connsiteY6" fmla="*/ 2307285 h 2774622"/>
              <a:gd name="connsiteX7" fmla="*/ 8584862 w 10139915"/>
              <a:gd name="connsiteY7" fmla="*/ 2622222 h 2774622"/>
              <a:gd name="connsiteX8" fmla="*/ 5260637 w 10139915"/>
              <a:gd name="connsiteY8" fmla="*/ 2668956 h 2774622"/>
              <a:gd name="connsiteX9" fmla="*/ 5155862 w 10139915"/>
              <a:gd name="connsiteY9" fmla="*/ 1841172 h 2774622"/>
              <a:gd name="connsiteX10" fmla="*/ 7108487 w 10139915"/>
              <a:gd name="connsiteY10" fmla="*/ 1841528 h 2774622"/>
              <a:gd name="connsiteX11" fmla="*/ 7070387 w 10139915"/>
              <a:gd name="connsiteY11" fmla="*/ 2584122 h 2774622"/>
              <a:gd name="connsiteX12" fmla="*/ 2222162 w 10139915"/>
              <a:gd name="connsiteY12" fmla="*/ 2622222 h 2774622"/>
              <a:gd name="connsiteX13" fmla="*/ 0 w 10139915"/>
              <a:gd name="connsiteY13" fmla="*/ 2774622 h 2774622"/>
              <a:gd name="connsiteX0" fmla="*/ 88562 w 10149741"/>
              <a:gd name="connsiteY0" fmla="*/ 655477 h 2774622"/>
              <a:gd name="connsiteX1" fmla="*/ 1669713 w 10149741"/>
              <a:gd name="connsiteY1" fmla="*/ 998734 h 2774622"/>
              <a:gd name="connsiteX2" fmla="*/ 5059949 w 10149741"/>
              <a:gd name="connsiteY2" fmla="*/ 121658 h 2774622"/>
              <a:gd name="connsiteX3" fmla="*/ 5283453 w 10149741"/>
              <a:gd name="connsiteY3" fmla="*/ 2515303 h 2774622"/>
              <a:gd name="connsiteX4" fmla="*/ 8944820 w 10149741"/>
              <a:gd name="connsiteY4" fmla="*/ 2482482 h 2774622"/>
              <a:gd name="connsiteX5" fmla="*/ 9565939 w 10149741"/>
              <a:gd name="connsiteY5" fmla="*/ 1961453 h 2774622"/>
              <a:gd name="connsiteX6" fmla="*/ 10099337 w 10149741"/>
              <a:gd name="connsiteY6" fmla="*/ 2307285 h 2774622"/>
              <a:gd name="connsiteX7" fmla="*/ 8244620 w 10149741"/>
              <a:gd name="connsiteY7" fmla="*/ 1005011 h 2774622"/>
              <a:gd name="connsiteX8" fmla="*/ 5260637 w 10149741"/>
              <a:gd name="connsiteY8" fmla="*/ 2668956 h 2774622"/>
              <a:gd name="connsiteX9" fmla="*/ 5155862 w 10149741"/>
              <a:gd name="connsiteY9" fmla="*/ 1841172 h 2774622"/>
              <a:gd name="connsiteX10" fmla="*/ 7108487 w 10149741"/>
              <a:gd name="connsiteY10" fmla="*/ 1841528 h 2774622"/>
              <a:gd name="connsiteX11" fmla="*/ 7070387 w 10149741"/>
              <a:gd name="connsiteY11" fmla="*/ 2584122 h 2774622"/>
              <a:gd name="connsiteX12" fmla="*/ 2222162 w 10149741"/>
              <a:gd name="connsiteY12" fmla="*/ 2622222 h 2774622"/>
              <a:gd name="connsiteX13" fmla="*/ 0 w 10149741"/>
              <a:gd name="connsiteY13" fmla="*/ 2774622 h 2774622"/>
              <a:gd name="connsiteX0" fmla="*/ 88562 w 10147153"/>
              <a:gd name="connsiteY0" fmla="*/ 655477 h 2774622"/>
              <a:gd name="connsiteX1" fmla="*/ 1669713 w 10147153"/>
              <a:gd name="connsiteY1" fmla="*/ 998734 h 2774622"/>
              <a:gd name="connsiteX2" fmla="*/ 5059949 w 10147153"/>
              <a:gd name="connsiteY2" fmla="*/ 121658 h 2774622"/>
              <a:gd name="connsiteX3" fmla="*/ 5283453 w 10147153"/>
              <a:gd name="connsiteY3" fmla="*/ 2515303 h 2774622"/>
              <a:gd name="connsiteX4" fmla="*/ 8944820 w 10147153"/>
              <a:gd name="connsiteY4" fmla="*/ 2482482 h 2774622"/>
              <a:gd name="connsiteX5" fmla="*/ 9544674 w 10147153"/>
              <a:gd name="connsiteY5" fmla="*/ 2441400 h 2774622"/>
              <a:gd name="connsiteX6" fmla="*/ 10099337 w 10147153"/>
              <a:gd name="connsiteY6" fmla="*/ 2307285 h 2774622"/>
              <a:gd name="connsiteX7" fmla="*/ 8244620 w 10147153"/>
              <a:gd name="connsiteY7" fmla="*/ 1005011 h 2774622"/>
              <a:gd name="connsiteX8" fmla="*/ 5260637 w 10147153"/>
              <a:gd name="connsiteY8" fmla="*/ 2668956 h 2774622"/>
              <a:gd name="connsiteX9" fmla="*/ 5155862 w 10147153"/>
              <a:gd name="connsiteY9" fmla="*/ 1841172 h 2774622"/>
              <a:gd name="connsiteX10" fmla="*/ 7108487 w 10147153"/>
              <a:gd name="connsiteY10" fmla="*/ 1841528 h 2774622"/>
              <a:gd name="connsiteX11" fmla="*/ 7070387 w 10147153"/>
              <a:gd name="connsiteY11" fmla="*/ 2584122 h 2774622"/>
              <a:gd name="connsiteX12" fmla="*/ 2222162 w 10147153"/>
              <a:gd name="connsiteY12" fmla="*/ 2622222 h 2774622"/>
              <a:gd name="connsiteX13" fmla="*/ 0 w 10147153"/>
              <a:gd name="connsiteY13" fmla="*/ 2774622 h 2774622"/>
              <a:gd name="connsiteX0" fmla="*/ 88562 w 10151526"/>
              <a:gd name="connsiteY0" fmla="*/ 655477 h 2774622"/>
              <a:gd name="connsiteX1" fmla="*/ 1669713 w 10151526"/>
              <a:gd name="connsiteY1" fmla="*/ 998734 h 2774622"/>
              <a:gd name="connsiteX2" fmla="*/ 5059949 w 10151526"/>
              <a:gd name="connsiteY2" fmla="*/ 121658 h 2774622"/>
              <a:gd name="connsiteX3" fmla="*/ 5283453 w 10151526"/>
              <a:gd name="connsiteY3" fmla="*/ 2515303 h 2774622"/>
              <a:gd name="connsiteX4" fmla="*/ 8540783 w 10151526"/>
              <a:gd name="connsiteY4" fmla="*/ 2534651 h 2774622"/>
              <a:gd name="connsiteX5" fmla="*/ 9544674 w 10151526"/>
              <a:gd name="connsiteY5" fmla="*/ 2441400 h 2774622"/>
              <a:gd name="connsiteX6" fmla="*/ 10099337 w 10151526"/>
              <a:gd name="connsiteY6" fmla="*/ 2307285 h 2774622"/>
              <a:gd name="connsiteX7" fmla="*/ 8244620 w 10151526"/>
              <a:gd name="connsiteY7" fmla="*/ 1005011 h 2774622"/>
              <a:gd name="connsiteX8" fmla="*/ 5260637 w 10151526"/>
              <a:gd name="connsiteY8" fmla="*/ 2668956 h 2774622"/>
              <a:gd name="connsiteX9" fmla="*/ 5155862 w 10151526"/>
              <a:gd name="connsiteY9" fmla="*/ 1841172 h 2774622"/>
              <a:gd name="connsiteX10" fmla="*/ 7108487 w 10151526"/>
              <a:gd name="connsiteY10" fmla="*/ 1841528 h 2774622"/>
              <a:gd name="connsiteX11" fmla="*/ 7070387 w 10151526"/>
              <a:gd name="connsiteY11" fmla="*/ 2584122 h 2774622"/>
              <a:gd name="connsiteX12" fmla="*/ 2222162 w 10151526"/>
              <a:gd name="connsiteY12" fmla="*/ 2622222 h 2774622"/>
              <a:gd name="connsiteX13" fmla="*/ 0 w 10151526"/>
              <a:gd name="connsiteY13" fmla="*/ 2774622 h 2774622"/>
              <a:gd name="connsiteX0" fmla="*/ 88562 w 10151526"/>
              <a:gd name="connsiteY0" fmla="*/ 655477 h 2774622"/>
              <a:gd name="connsiteX1" fmla="*/ 1669713 w 10151526"/>
              <a:gd name="connsiteY1" fmla="*/ 998734 h 2774622"/>
              <a:gd name="connsiteX2" fmla="*/ 5059949 w 10151526"/>
              <a:gd name="connsiteY2" fmla="*/ 121658 h 2774622"/>
              <a:gd name="connsiteX3" fmla="*/ 5283453 w 10151526"/>
              <a:gd name="connsiteY3" fmla="*/ 2515303 h 2774622"/>
              <a:gd name="connsiteX4" fmla="*/ 8540783 w 10151526"/>
              <a:gd name="connsiteY4" fmla="*/ 2534651 h 2774622"/>
              <a:gd name="connsiteX5" fmla="*/ 9544674 w 10151526"/>
              <a:gd name="connsiteY5" fmla="*/ 2441400 h 2774622"/>
              <a:gd name="connsiteX6" fmla="*/ 10099337 w 10151526"/>
              <a:gd name="connsiteY6" fmla="*/ 2307285 h 2774622"/>
              <a:gd name="connsiteX7" fmla="*/ 8244620 w 10151526"/>
              <a:gd name="connsiteY7" fmla="*/ 1005011 h 2774622"/>
              <a:gd name="connsiteX8" fmla="*/ 5260637 w 10151526"/>
              <a:gd name="connsiteY8" fmla="*/ 2668956 h 2774622"/>
              <a:gd name="connsiteX9" fmla="*/ 5155862 w 10151526"/>
              <a:gd name="connsiteY9" fmla="*/ 1841172 h 2774622"/>
              <a:gd name="connsiteX10" fmla="*/ 7108487 w 10151526"/>
              <a:gd name="connsiteY10" fmla="*/ 1841528 h 2774622"/>
              <a:gd name="connsiteX11" fmla="*/ 7070387 w 10151526"/>
              <a:gd name="connsiteY11" fmla="*/ 2584122 h 2774622"/>
              <a:gd name="connsiteX12" fmla="*/ 2222162 w 10151526"/>
              <a:gd name="connsiteY12" fmla="*/ 2622222 h 2774622"/>
              <a:gd name="connsiteX13" fmla="*/ 0 w 10151526"/>
              <a:gd name="connsiteY13" fmla="*/ 2774622 h 2774622"/>
              <a:gd name="connsiteX0" fmla="*/ 88562 w 9855715"/>
              <a:gd name="connsiteY0" fmla="*/ 655477 h 2774622"/>
              <a:gd name="connsiteX1" fmla="*/ 1669713 w 9855715"/>
              <a:gd name="connsiteY1" fmla="*/ 998734 h 2774622"/>
              <a:gd name="connsiteX2" fmla="*/ 5059949 w 9855715"/>
              <a:gd name="connsiteY2" fmla="*/ 121658 h 2774622"/>
              <a:gd name="connsiteX3" fmla="*/ 5283453 w 9855715"/>
              <a:gd name="connsiteY3" fmla="*/ 2515303 h 2774622"/>
              <a:gd name="connsiteX4" fmla="*/ 8540783 w 9855715"/>
              <a:gd name="connsiteY4" fmla="*/ 2534651 h 2774622"/>
              <a:gd name="connsiteX5" fmla="*/ 9544674 w 9855715"/>
              <a:gd name="connsiteY5" fmla="*/ 2441400 h 2774622"/>
              <a:gd name="connsiteX6" fmla="*/ 9769727 w 9855715"/>
              <a:gd name="connsiteY6" fmla="*/ 2307285 h 2774622"/>
              <a:gd name="connsiteX7" fmla="*/ 8244620 w 9855715"/>
              <a:gd name="connsiteY7" fmla="*/ 1005011 h 2774622"/>
              <a:gd name="connsiteX8" fmla="*/ 5260637 w 9855715"/>
              <a:gd name="connsiteY8" fmla="*/ 2668956 h 2774622"/>
              <a:gd name="connsiteX9" fmla="*/ 5155862 w 9855715"/>
              <a:gd name="connsiteY9" fmla="*/ 1841172 h 2774622"/>
              <a:gd name="connsiteX10" fmla="*/ 7108487 w 9855715"/>
              <a:gd name="connsiteY10" fmla="*/ 1841528 h 2774622"/>
              <a:gd name="connsiteX11" fmla="*/ 7070387 w 9855715"/>
              <a:gd name="connsiteY11" fmla="*/ 2584122 h 2774622"/>
              <a:gd name="connsiteX12" fmla="*/ 2222162 w 9855715"/>
              <a:gd name="connsiteY12" fmla="*/ 2622222 h 2774622"/>
              <a:gd name="connsiteX13" fmla="*/ 0 w 9855715"/>
              <a:gd name="connsiteY13" fmla="*/ 2774622 h 2774622"/>
              <a:gd name="connsiteX0" fmla="*/ 88562 w 9838079"/>
              <a:gd name="connsiteY0" fmla="*/ 655477 h 2774622"/>
              <a:gd name="connsiteX1" fmla="*/ 1669713 w 9838079"/>
              <a:gd name="connsiteY1" fmla="*/ 998734 h 2774622"/>
              <a:gd name="connsiteX2" fmla="*/ 5059949 w 9838079"/>
              <a:gd name="connsiteY2" fmla="*/ 121658 h 2774622"/>
              <a:gd name="connsiteX3" fmla="*/ 5283453 w 9838079"/>
              <a:gd name="connsiteY3" fmla="*/ 2515303 h 2774622"/>
              <a:gd name="connsiteX4" fmla="*/ 8540783 w 9838079"/>
              <a:gd name="connsiteY4" fmla="*/ 2534651 h 2774622"/>
              <a:gd name="connsiteX5" fmla="*/ 9544674 w 9838079"/>
              <a:gd name="connsiteY5" fmla="*/ 2441400 h 2774622"/>
              <a:gd name="connsiteX6" fmla="*/ 9748462 w 9838079"/>
              <a:gd name="connsiteY6" fmla="*/ 2234249 h 2774622"/>
              <a:gd name="connsiteX7" fmla="*/ 8244620 w 9838079"/>
              <a:gd name="connsiteY7" fmla="*/ 1005011 h 2774622"/>
              <a:gd name="connsiteX8" fmla="*/ 5260637 w 9838079"/>
              <a:gd name="connsiteY8" fmla="*/ 2668956 h 2774622"/>
              <a:gd name="connsiteX9" fmla="*/ 5155862 w 9838079"/>
              <a:gd name="connsiteY9" fmla="*/ 1841172 h 2774622"/>
              <a:gd name="connsiteX10" fmla="*/ 7108487 w 9838079"/>
              <a:gd name="connsiteY10" fmla="*/ 1841528 h 2774622"/>
              <a:gd name="connsiteX11" fmla="*/ 7070387 w 9838079"/>
              <a:gd name="connsiteY11" fmla="*/ 2584122 h 2774622"/>
              <a:gd name="connsiteX12" fmla="*/ 2222162 w 9838079"/>
              <a:gd name="connsiteY12" fmla="*/ 2622222 h 2774622"/>
              <a:gd name="connsiteX13" fmla="*/ 0 w 9838079"/>
              <a:gd name="connsiteY13" fmla="*/ 2774622 h 2774622"/>
              <a:gd name="connsiteX0" fmla="*/ 88562 w 9787615"/>
              <a:gd name="connsiteY0" fmla="*/ 655477 h 2774622"/>
              <a:gd name="connsiteX1" fmla="*/ 1669713 w 9787615"/>
              <a:gd name="connsiteY1" fmla="*/ 998734 h 2774622"/>
              <a:gd name="connsiteX2" fmla="*/ 5059949 w 9787615"/>
              <a:gd name="connsiteY2" fmla="*/ 121658 h 2774622"/>
              <a:gd name="connsiteX3" fmla="*/ 5283453 w 9787615"/>
              <a:gd name="connsiteY3" fmla="*/ 2515303 h 2774622"/>
              <a:gd name="connsiteX4" fmla="*/ 8540783 w 9787615"/>
              <a:gd name="connsiteY4" fmla="*/ 2534651 h 2774622"/>
              <a:gd name="connsiteX5" fmla="*/ 9278860 w 9787615"/>
              <a:gd name="connsiteY5" fmla="*/ 2441401 h 2774622"/>
              <a:gd name="connsiteX6" fmla="*/ 9748462 w 9787615"/>
              <a:gd name="connsiteY6" fmla="*/ 2234249 h 2774622"/>
              <a:gd name="connsiteX7" fmla="*/ 8244620 w 9787615"/>
              <a:gd name="connsiteY7" fmla="*/ 1005011 h 2774622"/>
              <a:gd name="connsiteX8" fmla="*/ 5260637 w 9787615"/>
              <a:gd name="connsiteY8" fmla="*/ 2668956 h 2774622"/>
              <a:gd name="connsiteX9" fmla="*/ 5155862 w 9787615"/>
              <a:gd name="connsiteY9" fmla="*/ 1841172 h 2774622"/>
              <a:gd name="connsiteX10" fmla="*/ 7108487 w 9787615"/>
              <a:gd name="connsiteY10" fmla="*/ 1841528 h 2774622"/>
              <a:gd name="connsiteX11" fmla="*/ 7070387 w 9787615"/>
              <a:gd name="connsiteY11" fmla="*/ 2584122 h 2774622"/>
              <a:gd name="connsiteX12" fmla="*/ 2222162 w 9787615"/>
              <a:gd name="connsiteY12" fmla="*/ 2622222 h 2774622"/>
              <a:gd name="connsiteX13" fmla="*/ 0 w 9787615"/>
              <a:gd name="connsiteY13" fmla="*/ 2774622 h 2774622"/>
              <a:gd name="connsiteX0" fmla="*/ 88562 w 9536574"/>
              <a:gd name="connsiteY0" fmla="*/ 655477 h 2774622"/>
              <a:gd name="connsiteX1" fmla="*/ 1669713 w 9536574"/>
              <a:gd name="connsiteY1" fmla="*/ 998734 h 2774622"/>
              <a:gd name="connsiteX2" fmla="*/ 5059949 w 9536574"/>
              <a:gd name="connsiteY2" fmla="*/ 121658 h 2774622"/>
              <a:gd name="connsiteX3" fmla="*/ 5283453 w 9536574"/>
              <a:gd name="connsiteY3" fmla="*/ 2515303 h 2774622"/>
              <a:gd name="connsiteX4" fmla="*/ 8540783 w 9536574"/>
              <a:gd name="connsiteY4" fmla="*/ 2534651 h 2774622"/>
              <a:gd name="connsiteX5" fmla="*/ 9278860 w 9536574"/>
              <a:gd name="connsiteY5" fmla="*/ 2441401 h 2774622"/>
              <a:gd name="connsiteX6" fmla="*/ 9472015 w 9536574"/>
              <a:gd name="connsiteY6" fmla="*/ 2098613 h 2774622"/>
              <a:gd name="connsiteX7" fmla="*/ 8244620 w 9536574"/>
              <a:gd name="connsiteY7" fmla="*/ 1005011 h 2774622"/>
              <a:gd name="connsiteX8" fmla="*/ 5260637 w 9536574"/>
              <a:gd name="connsiteY8" fmla="*/ 2668956 h 2774622"/>
              <a:gd name="connsiteX9" fmla="*/ 5155862 w 9536574"/>
              <a:gd name="connsiteY9" fmla="*/ 1841172 h 2774622"/>
              <a:gd name="connsiteX10" fmla="*/ 7108487 w 9536574"/>
              <a:gd name="connsiteY10" fmla="*/ 1841528 h 2774622"/>
              <a:gd name="connsiteX11" fmla="*/ 7070387 w 9536574"/>
              <a:gd name="connsiteY11" fmla="*/ 2584122 h 2774622"/>
              <a:gd name="connsiteX12" fmla="*/ 2222162 w 9536574"/>
              <a:gd name="connsiteY12" fmla="*/ 2622222 h 2774622"/>
              <a:gd name="connsiteX13" fmla="*/ 0 w 9536574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5260637 w 9656467"/>
              <a:gd name="connsiteY8" fmla="*/ 2668956 h 2774622"/>
              <a:gd name="connsiteX9" fmla="*/ 5155862 w 9656467"/>
              <a:gd name="connsiteY9" fmla="*/ 1841172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5155862 w 9656467"/>
              <a:gd name="connsiteY9" fmla="*/ 1841172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5155862 w 9656467"/>
              <a:gd name="connsiteY9" fmla="*/ 1841172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4801222 w 9656467"/>
              <a:gd name="connsiteY10" fmla="*/ 2582315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4801222 w 9656467"/>
              <a:gd name="connsiteY10" fmla="*/ 2582315 h 2774622"/>
              <a:gd name="connsiteX11" fmla="*/ 2222162 w 9656467"/>
              <a:gd name="connsiteY11" fmla="*/ 2622222 h 2774622"/>
              <a:gd name="connsiteX12" fmla="*/ 0 w 9656467"/>
              <a:gd name="connsiteY12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4173901 w 9656467"/>
              <a:gd name="connsiteY10" fmla="*/ 2582315 h 2774622"/>
              <a:gd name="connsiteX11" fmla="*/ 2222162 w 9656467"/>
              <a:gd name="connsiteY11" fmla="*/ 2622222 h 2774622"/>
              <a:gd name="connsiteX12" fmla="*/ 0 w 9656467"/>
              <a:gd name="connsiteY12" fmla="*/ 2774622 h 2774622"/>
              <a:gd name="connsiteX0" fmla="*/ 88562 w 9656467"/>
              <a:gd name="connsiteY0" fmla="*/ 655477 h 2778512"/>
              <a:gd name="connsiteX1" fmla="*/ 1669713 w 9656467"/>
              <a:gd name="connsiteY1" fmla="*/ 998734 h 2778512"/>
              <a:gd name="connsiteX2" fmla="*/ 5059949 w 9656467"/>
              <a:gd name="connsiteY2" fmla="*/ 121658 h 2778512"/>
              <a:gd name="connsiteX3" fmla="*/ 5283453 w 9656467"/>
              <a:gd name="connsiteY3" fmla="*/ 2515303 h 2778512"/>
              <a:gd name="connsiteX4" fmla="*/ 8540783 w 9656467"/>
              <a:gd name="connsiteY4" fmla="*/ 2534651 h 2778512"/>
              <a:gd name="connsiteX5" fmla="*/ 9555306 w 9656467"/>
              <a:gd name="connsiteY5" fmla="*/ 2410100 h 2778512"/>
              <a:gd name="connsiteX6" fmla="*/ 9472015 w 9656467"/>
              <a:gd name="connsiteY6" fmla="*/ 2098613 h 2778512"/>
              <a:gd name="connsiteX7" fmla="*/ 8244620 w 9656467"/>
              <a:gd name="connsiteY7" fmla="*/ 1005011 h 2778512"/>
              <a:gd name="connsiteX8" fmla="*/ 6089976 w 9656467"/>
              <a:gd name="connsiteY8" fmla="*/ 123153 h 2778512"/>
              <a:gd name="connsiteX9" fmla="*/ 6123425 w 9656467"/>
              <a:gd name="connsiteY9" fmla="*/ 2592394 h 2778512"/>
              <a:gd name="connsiteX10" fmla="*/ 2222162 w 9656467"/>
              <a:gd name="connsiteY10" fmla="*/ 2622222 h 2778512"/>
              <a:gd name="connsiteX11" fmla="*/ 0 w 9656467"/>
              <a:gd name="connsiteY11" fmla="*/ 2774622 h 2778512"/>
              <a:gd name="connsiteX0" fmla="*/ 88562 w 9656467"/>
              <a:gd name="connsiteY0" fmla="*/ 655477 h 2794020"/>
              <a:gd name="connsiteX1" fmla="*/ 1669713 w 9656467"/>
              <a:gd name="connsiteY1" fmla="*/ 998734 h 2794020"/>
              <a:gd name="connsiteX2" fmla="*/ 5059949 w 9656467"/>
              <a:gd name="connsiteY2" fmla="*/ 121658 h 2794020"/>
              <a:gd name="connsiteX3" fmla="*/ 5283453 w 9656467"/>
              <a:gd name="connsiteY3" fmla="*/ 2515303 h 2794020"/>
              <a:gd name="connsiteX4" fmla="*/ 8540783 w 9656467"/>
              <a:gd name="connsiteY4" fmla="*/ 2534651 h 2794020"/>
              <a:gd name="connsiteX5" fmla="*/ 9555306 w 9656467"/>
              <a:gd name="connsiteY5" fmla="*/ 2410100 h 2794020"/>
              <a:gd name="connsiteX6" fmla="*/ 9472015 w 9656467"/>
              <a:gd name="connsiteY6" fmla="*/ 2098613 h 2794020"/>
              <a:gd name="connsiteX7" fmla="*/ 8244620 w 9656467"/>
              <a:gd name="connsiteY7" fmla="*/ 1005011 h 2794020"/>
              <a:gd name="connsiteX8" fmla="*/ 6089976 w 9656467"/>
              <a:gd name="connsiteY8" fmla="*/ 123153 h 2794020"/>
              <a:gd name="connsiteX9" fmla="*/ 5857611 w 9656467"/>
              <a:gd name="connsiteY9" fmla="*/ 2613262 h 2794020"/>
              <a:gd name="connsiteX10" fmla="*/ 2222162 w 9656467"/>
              <a:gd name="connsiteY10" fmla="*/ 2622222 h 2794020"/>
              <a:gd name="connsiteX11" fmla="*/ 0 w 9656467"/>
              <a:gd name="connsiteY11" fmla="*/ 2774622 h 2794020"/>
              <a:gd name="connsiteX0" fmla="*/ 88562 w 9659876"/>
              <a:gd name="connsiteY0" fmla="*/ 655477 h 2794020"/>
              <a:gd name="connsiteX1" fmla="*/ 1669713 w 9659876"/>
              <a:gd name="connsiteY1" fmla="*/ 998734 h 2794020"/>
              <a:gd name="connsiteX2" fmla="*/ 5059949 w 9659876"/>
              <a:gd name="connsiteY2" fmla="*/ 121658 h 2794020"/>
              <a:gd name="connsiteX3" fmla="*/ 5283453 w 9659876"/>
              <a:gd name="connsiteY3" fmla="*/ 2515303 h 2794020"/>
              <a:gd name="connsiteX4" fmla="*/ 8540783 w 9659876"/>
              <a:gd name="connsiteY4" fmla="*/ 2534651 h 2794020"/>
              <a:gd name="connsiteX5" fmla="*/ 9555306 w 9659876"/>
              <a:gd name="connsiteY5" fmla="*/ 2410100 h 2794020"/>
              <a:gd name="connsiteX6" fmla="*/ 9472015 w 9659876"/>
              <a:gd name="connsiteY6" fmla="*/ 2098613 h 2794020"/>
              <a:gd name="connsiteX7" fmla="*/ 8180825 w 9659876"/>
              <a:gd name="connsiteY7" fmla="*/ 1130215 h 2794020"/>
              <a:gd name="connsiteX8" fmla="*/ 6089976 w 9659876"/>
              <a:gd name="connsiteY8" fmla="*/ 123153 h 2794020"/>
              <a:gd name="connsiteX9" fmla="*/ 5857611 w 9659876"/>
              <a:gd name="connsiteY9" fmla="*/ 2613262 h 2794020"/>
              <a:gd name="connsiteX10" fmla="*/ 2222162 w 9659876"/>
              <a:gd name="connsiteY10" fmla="*/ 2622222 h 2794020"/>
              <a:gd name="connsiteX11" fmla="*/ 0 w 9659876"/>
              <a:gd name="connsiteY11" fmla="*/ 2774622 h 2794020"/>
              <a:gd name="connsiteX0" fmla="*/ 88562 w 9650091"/>
              <a:gd name="connsiteY0" fmla="*/ 655477 h 2794020"/>
              <a:gd name="connsiteX1" fmla="*/ 1669713 w 9650091"/>
              <a:gd name="connsiteY1" fmla="*/ 998734 h 2794020"/>
              <a:gd name="connsiteX2" fmla="*/ 5059949 w 9650091"/>
              <a:gd name="connsiteY2" fmla="*/ 121658 h 2794020"/>
              <a:gd name="connsiteX3" fmla="*/ 5283453 w 9650091"/>
              <a:gd name="connsiteY3" fmla="*/ 2515303 h 2794020"/>
              <a:gd name="connsiteX4" fmla="*/ 8540783 w 9650091"/>
              <a:gd name="connsiteY4" fmla="*/ 2534651 h 2794020"/>
              <a:gd name="connsiteX5" fmla="*/ 9555306 w 9650091"/>
              <a:gd name="connsiteY5" fmla="*/ 2410100 h 2794020"/>
              <a:gd name="connsiteX6" fmla="*/ 9450750 w 9650091"/>
              <a:gd name="connsiteY6" fmla="*/ 2171649 h 2794020"/>
              <a:gd name="connsiteX7" fmla="*/ 8180825 w 9650091"/>
              <a:gd name="connsiteY7" fmla="*/ 1130215 h 2794020"/>
              <a:gd name="connsiteX8" fmla="*/ 6089976 w 9650091"/>
              <a:gd name="connsiteY8" fmla="*/ 123153 h 2794020"/>
              <a:gd name="connsiteX9" fmla="*/ 5857611 w 9650091"/>
              <a:gd name="connsiteY9" fmla="*/ 2613262 h 2794020"/>
              <a:gd name="connsiteX10" fmla="*/ 2222162 w 9650091"/>
              <a:gd name="connsiteY10" fmla="*/ 2622222 h 2794020"/>
              <a:gd name="connsiteX11" fmla="*/ 0 w 9650091"/>
              <a:gd name="connsiteY11" fmla="*/ 2774622 h 279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50091" h="2794020">
                <a:moveTo>
                  <a:pt x="88562" y="655477"/>
                </a:moveTo>
                <a:cubicBezTo>
                  <a:pt x="787062" y="684646"/>
                  <a:pt x="841149" y="1087704"/>
                  <a:pt x="1669713" y="998734"/>
                </a:cubicBezTo>
                <a:cubicBezTo>
                  <a:pt x="2498278" y="909764"/>
                  <a:pt x="4496351" y="-397993"/>
                  <a:pt x="5059949" y="121658"/>
                </a:cubicBezTo>
                <a:cubicBezTo>
                  <a:pt x="5623547" y="641309"/>
                  <a:pt x="4703314" y="2113137"/>
                  <a:pt x="5283453" y="2515303"/>
                </a:cubicBezTo>
                <a:cubicBezTo>
                  <a:pt x="5863592" y="2917469"/>
                  <a:pt x="7827035" y="2626959"/>
                  <a:pt x="8540783" y="2534651"/>
                </a:cubicBezTo>
                <a:cubicBezTo>
                  <a:pt x="8894167" y="2456979"/>
                  <a:pt x="9403645" y="2470600"/>
                  <a:pt x="9555306" y="2410100"/>
                </a:cubicBezTo>
                <a:cubicBezTo>
                  <a:pt x="9706967" y="2349600"/>
                  <a:pt x="9679830" y="2384963"/>
                  <a:pt x="9450750" y="2171649"/>
                </a:cubicBezTo>
                <a:cubicBezTo>
                  <a:pt x="9221670" y="1958335"/>
                  <a:pt x="8740954" y="1471631"/>
                  <a:pt x="8180825" y="1130215"/>
                </a:cubicBezTo>
                <a:cubicBezTo>
                  <a:pt x="7620696" y="788799"/>
                  <a:pt x="6477178" y="-124022"/>
                  <a:pt x="6089976" y="123153"/>
                </a:cubicBezTo>
                <a:cubicBezTo>
                  <a:pt x="5702774" y="370328"/>
                  <a:pt x="6502247" y="2196751"/>
                  <a:pt x="5857611" y="2613262"/>
                </a:cubicBezTo>
                <a:cubicBezTo>
                  <a:pt x="5212975" y="3029774"/>
                  <a:pt x="3242733" y="2591851"/>
                  <a:pt x="2222162" y="2622222"/>
                </a:cubicBezTo>
                <a:cubicBezTo>
                  <a:pt x="1043764" y="2653972"/>
                  <a:pt x="446087" y="2714297"/>
                  <a:pt x="0" y="2774622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6</cp:revision>
  <dcterms:created xsi:type="dcterms:W3CDTF">2020-11-12T20:43:04Z</dcterms:created>
  <dcterms:modified xsi:type="dcterms:W3CDTF">2021-05-15T04:28:23Z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