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252056" y="2181696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252056" y="2416268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3</cp:revision>
  <dcterms:created xsi:type="dcterms:W3CDTF">2020-11-12T20:43:04Z</dcterms:created>
  <dcterms:modified xsi:type="dcterms:W3CDTF">2021-05-15T03:55:32Z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