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03F09-6EF7-4C2A-803F-06A65022753F}" v="1" dt="2021-05-15T03:59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CF038BA-11FD-4C7D-86A2-E4CB6243DE00}"/>
              </a:ext>
            </a:extLst>
          </p:cNvPr>
          <p:cNvSpPr txBox="1"/>
          <p:nvPr/>
        </p:nvSpPr>
        <p:spPr>
          <a:xfrm>
            <a:off x="1819705" y="3958236"/>
            <a:ext cx="121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 loopback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8E0E637-8982-4AA9-8C2E-1CDBE8976A4B}"/>
              </a:ext>
            </a:extLst>
          </p:cNvPr>
          <p:cNvSpPr/>
          <p:nvPr/>
        </p:nvSpPr>
        <p:spPr>
          <a:xfrm>
            <a:off x="1567543" y="4106636"/>
            <a:ext cx="302078" cy="33107"/>
          </a:xfrm>
          <a:custGeom>
            <a:avLst/>
            <a:gdLst>
              <a:gd name="connsiteX0" fmla="*/ 302078 w 302078"/>
              <a:gd name="connsiteY0" fmla="*/ 0 h 33107"/>
              <a:gd name="connsiteX1" fmla="*/ 261257 w 302078"/>
              <a:gd name="connsiteY1" fmla="*/ 16328 h 33107"/>
              <a:gd name="connsiteX2" fmla="*/ 236764 w 302078"/>
              <a:gd name="connsiteY2" fmla="*/ 24493 h 33107"/>
              <a:gd name="connsiteX3" fmla="*/ 0 w 302078"/>
              <a:gd name="connsiteY3" fmla="*/ 32657 h 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78" h="33107" extrusionOk="0">
                <a:moveTo>
                  <a:pt x="302078" y="0"/>
                </a:moveTo>
                <a:cubicBezTo>
                  <a:pt x="285677" y="3720"/>
                  <a:pt x="272835" y="11987"/>
                  <a:pt x="261257" y="16328"/>
                </a:cubicBezTo>
                <a:cubicBezTo>
                  <a:pt x="254790" y="19685"/>
                  <a:pt x="244317" y="23457"/>
                  <a:pt x="236764" y="24493"/>
                </a:cubicBezTo>
                <a:cubicBezTo>
                  <a:pt x="140070" y="40555"/>
                  <a:pt x="95044" y="35290"/>
                  <a:pt x="0" y="32657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2078 w 302078"/>
                      <a:gd name="connsiteY0" fmla="*/ 0 h 33107"/>
                      <a:gd name="connsiteX1" fmla="*/ 261257 w 302078"/>
                      <a:gd name="connsiteY1" fmla="*/ 16328 h 33107"/>
                      <a:gd name="connsiteX2" fmla="*/ 236764 w 302078"/>
                      <a:gd name="connsiteY2" fmla="*/ 24493 h 33107"/>
                      <a:gd name="connsiteX3" fmla="*/ 0 w 302078"/>
                      <a:gd name="connsiteY3" fmla="*/ 32657 h 33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78" h="33107">
                        <a:moveTo>
                          <a:pt x="302078" y="0"/>
                        </a:moveTo>
                        <a:cubicBezTo>
                          <a:pt x="288471" y="5443"/>
                          <a:pt x="274979" y="11182"/>
                          <a:pt x="261257" y="16328"/>
                        </a:cubicBezTo>
                        <a:cubicBezTo>
                          <a:pt x="253199" y="19350"/>
                          <a:pt x="245304" y="23426"/>
                          <a:pt x="236764" y="24493"/>
                        </a:cubicBezTo>
                        <a:cubicBezTo>
                          <a:pt x="144739" y="35996"/>
                          <a:pt x="95520" y="32657"/>
                          <a:pt x="0" y="3265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13F4D7-EFCF-4646-A606-5BFA084F7FB5}"/>
              </a:ext>
            </a:extLst>
          </p:cNvPr>
          <p:cNvSpPr txBox="1"/>
          <p:nvPr/>
        </p:nvSpPr>
        <p:spPr>
          <a:xfrm>
            <a:off x="7940020" y="3874371"/>
            <a:ext cx="86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 loopback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4499906-87FB-4366-BB72-16C0762C66D6}"/>
              </a:ext>
            </a:extLst>
          </p:cNvPr>
          <p:cNvSpPr/>
          <p:nvPr/>
        </p:nvSpPr>
        <p:spPr>
          <a:xfrm>
            <a:off x="8654921" y="4033157"/>
            <a:ext cx="367392" cy="40822"/>
          </a:xfrm>
          <a:custGeom>
            <a:avLst/>
            <a:gdLst>
              <a:gd name="connsiteX0" fmla="*/ 0 w 367392"/>
              <a:gd name="connsiteY0" fmla="*/ 40822 h 40822"/>
              <a:gd name="connsiteX1" fmla="*/ 57150 w 367392"/>
              <a:gd name="connsiteY1" fmla="*/ 32657 h 40822"/>
              <a:gd name="connsiteX2" fmla="*/ 138792 w 367392"/>
              <a:gd name="connsiteY2" fmla="*/ 16329 h 40822"/>
              <a:gd name="connsiteX3" fmla="*/ 187778 w 367392"/>
              <a:gd name="connsiteY3" fmla="*/ 0 h 40822"/>
              <a:gd name="connsiteX4" fmla="*/ 367392 w 367392"/>
              <a:gd name="connsiteY4" fmla="*/ 8164 h 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92" h="40822" extrusionOk="0">
                <a:moveTo>
                  <a:pt x="0" y="40822"/>
                </a:moveTo>
                <a:cubicBezTo>
                  <a:pt x="13859" y="39651"/>
                  <a:pt x="31487" y="34292"/>
                  <a:pt x="57150" y="32657"/>
                </a:cubicBezTo>
                <a:cubicBezTo>
                  <a:pt x="88850" y="29418"/>
                  <a:pt x="108878" y="22717"/>
                  <a:pt x="138792" y="16329"/>
                </a:cubicBezTo>
                <a:cubicBezTo>
                  <a:pt x="155278" y="11383"/>
                  <a:pt x="187778" y="-1"/>
                  <a:pt x="187778" y="0"/>
                </a:cubicBezTo>
                <a:cubicBezTo>
                  <a:pt x="236408" y="-6625"/>
                  <a:pt x="294129" y="5334"/>
                  <a:pt x="367392" y="8164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609075395">
                  <a:custGeom>
                    <a:avLst/>
                    <a:gdLst>
                      <a:gd name="connsiteX0" fmla="*/ 0 w 367392"/>
                      <a:gd name="connsiteY0" fmla="*/ 40822 h 40822"/>
                      <a:gd name="connsiteX1" fmla="*/ 57150 w 367392"/>
                      <a:gd name="connsiteY1" fmla="*/ 32657 h 40822"/>
                      <a:gd name="connsiteX2" fmla="*/ 138792 w 367392"/>
                      <a:gd name="connsiteY2" fmla="*/ 16329 h 40822"/>
                      <a:gd name="connsiteX3" fmla="*/ 187778 w 367392"/>
                      <a:gd name="connsiteY3" fmla="*/ 0 h 40822"/>
                      <a:gd name="connsiteX4" fmla="*/ 367392 w 367392"/>
                      <a:gd name="connsiteY4" fmla="*/ 8164 h 40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7392" h="40822">
                        <a:moveTo>
                          <a:pt x="0" y="40822"/>
                        </a:moveTo>
                        <a:lnTo>
                          <a:pt x="57150" y="32657"/>
                        </a:lnTo>
                        <a:cubicBezTo>
                          <a:pt x="87346" y="28011"/>
                          <a:pt x="110314" y="24873"/>
                          <a:pt x="138792" y="16329"/>
                        </a:cubicBezTo>
                        <a:cubicBezTo>
                          <a:pt x="155278" y="11383"/>
                          <a:pt x="187778" y="0"/>
                          <a:pt x="187778" y="0"/>
                        </a:cubicBezTo>
                        <a:lnTo>
                          <a:pt x="367392" y="8164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169DDD-F6C2-4EEA-B8B5-1B9E58C6E73E}"/>
              </a:ext>
            </a:extLst>
          </p:cNvPr>
          <p:cNvSpPr txBox="1"/>
          <p:nvPr/>
        </p:nvSpPr>
        <p:spPr>
          <a:xfrm>
            <a:off x="3800909" y="2539988"/>
            <a:ext cx="11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Net-to-host recirculate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3D8EBBF-4C27-42DB-B5BB-6C0E90EF7CE2}"/>
              </a:ext>
            </a:extLst>
          </p:cNvPr>
          <p:cNvSpPr/>
          <p:nvPr/>
        </p:nvSpPr>
        <p:spPr>
          <a:xfrm rot="16200000">
            <a:off x="4817758" y="2706095"/>
            <a:ext cx="99758" cy="209879"/>
          </a:xfrm>
          <a:custGeom>
            <a:avLst/>
            <a:gdLst>
              <a:gd name="connsiteX0" fmla="*/ 88569 w 99758"/>
              <a:gd name="connsiteY0" fmla="*/ 0 h 209879"/>
              <a:gd name="connsiteX1" fmla="*/ 88569 w 99758"/>
              <a:gd name="connsiteY1" fmla="*/ 120680 h 209879"/>
              <a:gd name="connsiteX2" fmla="*/ 79713 w 99758"/>
              <a:gd name="connsiteY2" fmla="*/ 136421 h 209879"/>
              <a:gd name="connsiteX3" fmla="*/ 61998 w 99758"/>
              <a:gd name="connsiteY3" fmla="*/ 152162 h 209879"/>
              <a:gd name="connsiteX4" fmla="*/ 26571 w 99758"/>
              <a:gd name="connsiteY4" fmla="*/ 178396 h 209879"/>
              <a:gd name="connsiteX5" fmla="*/ 17714 w 99758"/>
              <a:gd name="connsiteY5" fmla="*/ 194137 h 209879"/>
              <a:gd name="connsiteX6" fmla="*/ 0 w 99758"/>
              <a:gd name="connsiteY6" fmla="*/ 209878 h 20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758" h="209879" extrusionOk="0">
                <a:moveTo>
                  <a:pt x="88569" y="0"/>
                </a:moveTo>
                <a:cubicBezTo>
                  <a:pt x="102372" y="59574"/>
                  <a:pt x="102419" y="39648"/>
                  <a:pt x="88569" y="120680"/>
                </a:cubicBezTo>
                <a:cubicBezTo>
                  <a:pt x="87396" y="126363"/>
                  <a:pt x="84554" y="132655"/>
                  <a:pt x="79713" y="136421"/>
                </a:cubicBezTo>
                <a:cubicBezTo>
                  <a:pt x="74714" y="140881"/>
                  <a:pt x="68224" y="147405"/>
                  <a:pt x="61998" y="152162"/>
                </a:cubicBezTo>
                <a:cubicBezTo>
                  <a:pt x="47846" y="185935"/>
                  <a:pt x="68351" y="153384"/>
                  <a:pt x="26571" y="178396"/>
                </a:cubicBezTo>
                <a:cubicBezTo>
                  <a:pt x="20481" y="181833"/>
                  <a:pt x="21373" y="188181"/>
                  <a:pt x="17714" y="194137"/>
                </a:cubicBezTo>
                <a:cubicBezTo>
                  <a:pt x="12954" y="199778"/>
                  <a:pt x="0" y="209878"/>
                  <a:pt x="0" y="209878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2547828713">
                  <a:custGeom>
                    <a:avLst/>
                    <a:gdLst>
                      <a:gd name="connsiteX0" fmla="*/ 81643 w 91956"/>
                      <a:gd name="connsiteY0" fmla="*/ 0 h 326571"/>
                      <a:gd name="connsiteX1" fmla="*/ 81643 w 91956"/>
                      <a:gd name="connsiteY1" fmla="*/ 187778 h 326571"/>
                      <a:gd name="connsiteX2" fmla="*/ 73479 w 91956"/>
                      <a:gd name="connsiteY2" fmla="*/ 212271 h 326571"/>
                      <a:gd name="connsiteX3" fmla="*/ 57150 w 91956"/>
                      <a:gd name="connsiteY3" fmla="*/ 236764 h 326571"/>
                      <a:gd name="connsiteX4" fmla="*/ 24493 w 91956"/>
                      <a:gd name="connsiteY4" fmla="*/ 277585 h 326571"/>
                      <a:gd name="connsiteX5" fmla="*/ 16329 w 91956"/>
                      <a:gd name="connsiteY5" fmla="*/ 302078 h 326571"/>
                      <a:gd name="connsiteX6" fmla="*/ 0 w 91956"/>
                      <a:gd name="connsiteY6" fmla="*/ 326571 h 326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1956" h="326571">
                        <a:moveTo>
                          <a:pt x="81643" y="0"/>
                        </a:moveTo>
                        <a:cubicBezTo>
                          <a:pt x="95998" y="86132"/>
                          <a:pt x="94776" y="56443"/>
                          <a:pt x="81643" y="187778"/>
                        </a:cubicBezTo>
                        <a:cubicBezTo>
                          <a:pt x="80787" y="196341"/>
                          <a:pt x="77328" y="204574"/>
                          <a:pt x="73479" y="212271"/>
                        </a:cubicBezTo>
                        <a:cubicBezTo>
                          <a:pt x="69091" y="221047"/>
                          <a:pt x="62593" y="228600"/>
                          <a:pt x="57150" y="236764"/>
                        </a:cubicBezTo>
                        <a:cubicBezTo>
                          <a:pt x="36629" y="298328"/>
                          <a:pt x="66697" y="224830"/>
                          <a:pt x="24493" y="277585"/>
                        </a:cubicBezTo>
                        <a:cubicBezTo>
                          <a:pt x="19117" y="284305"/>
                          <a:pt x="20178" y="294381"/>
                          <a:pt x="16329" y="302078"/>
                        </a:cubicBezTo>
                        <a:cubicBezTo>
                          <a:pt x="11941" y="310854"/>
                          <a:pt x="0" y="326571"/>
                          <a:pt x="0" y="326571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F37051-7754-41A0-A338-34BBFD339E01}"/>
              </a:ext>
            </a:extLst>
          </p:cNvPr>
          <p:cNvSpPr txBox="1"/>
          <p:nvPr/>
        </p:nvSpPr>
        <p:spPr>
          <a:xfrm>
            <a:off x="7150227" y="3379583"/>
            <a:ext cx="11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Host-to-net recirculate</a:t>
            </a: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5C1EA91-8373-4FD7-99EE-7C7BBC974C11}"/>
              </a:ext>
            </a:extLst>
          </p:cNvPr>
          <p:cNvSpPr/>
          <p:nvPr/>
        </p:nvSpPr>
        <p:spPr>
          <a:xfrm rot="16200000">
            <a:off x="7105542" y="2927154"/>
            <a:ext cx="417484" cy="471775"/>
          </a:xfrm>
          <a:custGeom>
            <a:avLst/>
            <a:gdLst>
              <a:gd name="connsiteX0" fmla="*/ 0 w 417484"/>
              <a:gd name="connsiteY0" fmla="*/ 471775 h 471775"/>
              <a:gd name="connsiteX1" fmla="*/ 220436 w 417484"/>
              <a:gd name="connsiteY1" fmla="*/ 465726 h 471775"/>
              <a:gd name="connsiteX2" fmla="*/ 310243 w 417484"/>
              <a:gd name="connsiteY2" fmla="*/ 453629 h 471775"/>
              <a:gd name="connsiteX3" fmla="*/ 342900 w 417484"/>
              <a:gd name="connsiteY3" fmla="*/ 411290 h 471775"/>
              <a:gd name="connsiteX4" fmla="*/ 351064 w 417484"/>
              <a:gd name="connsiteY4" fmla="*/ 387097 h 471775"/>
              <a:gd name="connsiteX5" fmla="*/ 367393 w 417484"/>
              <a:gd name="connsiteY5" fmla="*/ 368952 h 471775"/>
              <a:gd name="connsiteX6" fmla="*/ 391886 w 417484"/>
              <a:gd name="connsiteY6" fmla="*/ 326613 h 471775"/>
              <a:gd name="connsiteX7" fmla="*/ 400050 w 417484"/>
              <a:gd name="connsiteY7" fmla="*/ 302420 h 471775"/>
              <a:gd name="connsiteX8" fmla="*/ 408214 w 417484"/>
              <a:gd name="connsiteY8" fmla="*/ 284274 h 471775"/>
              <a:gd name="connsiteX9" fmla="*/ 416378 w 417484"/>
              <a:gd name="connsiteY9" fmla="*/ 260081 h 471775"/>
              <a:gd name="connsiteX10" fmla="*/ 416378 w 417484"/>
              <a:gd name="connsiteY10" fmla="*/ 0 h 4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7484" h="471775" extrusionOk="0">
                <a:moveTo>
                  <a:pt x="0" y="471775"/>
                </a:moveTo>
                <a:cubicBezTo>
                  <a:pt x="71571" y="476398"/>
                  <a:pt x="158398" y="463689"/>
                  <a:pt x="220436" y="465726"/>
                </a:cubicBezTo>
                <a:cubicBezTo>
                  <a:pt x="276607" y="462691"/>
                  <a:pt x="272512" y="462907"/>
                  <a:pt x="310243" y="453629"/>
                </a:cubicBezTo>
                <a:cubicBezTo>
                  <a:pt x="338657" y="403401"/>
                  <a:pt x="316291" y="463151"/>
                  <a:pt x="342900" y="411290"/>
                </a:cubicBezTo>
                <a:cubicBezTo>
                  <a:pt x="348318" y="403675"/>
                  <a:pt x="346527" y="396081"/>
                  <a:pt x="351064" y="387097"/>
                </a:cubicBezTo>
                <a:cubicBezTo>
                  <a:pt x="355051" y="380003"/>
                  <a:pt x="361481" y="375362"/>
                  <a:pt x="367393" y="368952"/>
                </a:cubicBezTo>
                <a:cubicBezTo>
                  <a:pt x="382884" y="297831"/>
                  <a:pt x="362289" y="379854"/>
                  <a:pt x="391886" y="326613"/>
                </a:cubicBezTo>
                <a:cubicBezTo>
                  <a:pt x="394989" y="320172"/>
                  <a:pt x="396302" y="310681"/>
                  <a:pt x="400050" y="302420"/>
                </a:cubicBezTo>
                <a:cubicBezTo>
                  <a:pt x="402235" y="296403"/>
                  <a:pt x="407302" y="290602"/>
                  <a:pt x="408214" y="284274"/>
                </a:cubicBezTo>
                <a:cubicBezTo>
                  <a:pt x="412642" y="276394"/>
                  <a:pt x="417615" y="269637"/>
                  <a:pt x="416378" y="260081"/>
                </a:cubicBezTo>
                <a:cubicBezTo>
                  <a:pt x="402080" y="171810"/>
                  <a:pt x="412458" y="82600"/>
                  <a:pt x="416378" y="0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0 w 417484"/>
                      <a:gd name="connsiteY0" fmla="*/ 636815 h 636815"/>
                      <a:gd name="connsiteX1" fmla="*/ 220436 w 417484"/>
                      <a:gd name="connsiteY1" fmla="*/ 628650 h 636815"/>
                      <a:gd name="connsiteX2" fmla="*/ 310243 w 417484"/>
                      <a:gd name="connsiteY2" fmla="*/ 612322 h 636815"/>
                      <a:gd name="connsiteX3" fmla="*/ 342900 w 417484"/>
                      <a:gd name="connsiteY3" fmla="*/ 555172 h 636815"/>
                      <a:gd name="connsiteX4" fmla="*/ 351064 w 417484"/>
                      <a:gd name="connsiteY4" fmla="*/ 522515 h 636815"/>
                      <a:gd name="connsiteX5" fmla="*/ 367393 w 417484"/>
                      <a:gd name="connsiteY5" fmla="*/ 498022 h 636815"/>
                      <a:gd name="connsiteX6" fmla="*/ 391886 w 417484"/>
                      <a:gd name="connsiteY6" fmla="*/ 440872 h 636815"/>
                      <a:gd name="connsiteX7" fmla="*/ 400050 w 417484"/>
                      <a:gd name="connsiteY7" fmla="*/ 408215 h 636815"/>
                      <a:gd name="connsiteX8" fmla="*/ 408214 w 417484"/>
                      <a:gd name="connsiteY8" fmla="*/ 383722 h 636815"/>
                      <a:gd name="connsiteX9" fmla="*/ 416378 w 417484"/>
                      <a:gd name="connsiteY9" fmla="*/ 351065 h 636815"/>
                      <a:gd name="connsiteX10" fmla="*/ 416378 w 417484"/>
                      <a:gd name="connsiteY10" fmla="*/ 0 h 636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7484" h="636815">
                        <a:moveTo>
                          <a:pt x="0" y="636815"/>
                        </a:moveTo>
                        <a:cubicBezTo>
                          <a:pt x="73479" y="634093"/>
                          <a:pt x="147027" y="632845"/>
                          <a:pt x="220436" y="628650"/>
                        </a:cubicBezTo>
                        <a:cubicBezTo>
                          <a:pt x="276145" y="625467"/>
                          <a:pt x="272052" y="625052"/>
                          <a:pt x="310243" y="612322"/>
                        </a:cubicBezTo>
                        <a:cubicBezTo>
                          <a:pt x="331711" y="526446"/>
                          <a:pt x="299664" y="630835"/>
                          <a:pt x="342900" y="555172"/>
                        </a:cubicBezTo>
                        <a:cubicBezTo>
                          <a:pt x="348467" y="545430"/>
                          <a:pt x="346644" y="532828"/>
                          <a:pt x="351064" y="522515"/>
                        </a:cubicBezTo>
                        <a:cubicBezTo>
                          <a:pt x="354929" y="513496"/>
                          <a:pt x="361950" y="506186"/>
                          <a:pt x="367393" y="498022"/>
                        </a:cubicBezTo>
                        <a:cubicBezTo>
                          <a:pt x="390831" y="404267"/>
                          <a:pt x="358057" y="519806"/>
                          <a:pt x="391886" y="440872"/>
                        </a:cubicBezTo>
                        <a:cubicBezTo>
                          <a:pt x="396306" y="430559"/>
                          <a:pt x="396968" y="419004"/>
                          <a:pt x="400050" y="408215"/>
                        </a:cubicBezTo>
                        <a:cubicBezTo>
                          <a:pt x="402414" y="399940"/>
                          <a:pt x="405850" y="391997"/>
                          <a:pt x="408214" y="383722"/>
                        </a:cubicBezTo>
                        <a:cubicBezTo>
                          <a:pt x="411296" y="372933"/>
                          <a:pt x="416139" y="362283"/>
                          <a:pt x="416378" y="351065"/>
                        </a:cubicBezTo>
                        <a:cubicBezTo>
                          <a:pt x="418867" y="234070"/>
                          <a:pt x="416378" y="117022"/>
                          <a:pt x="416378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4</cp:revision>
  <dcterms:created xsi:type="dcterms:W3CDTF">2020-11-12T20:43:04Z</dcterms:created>
  <dcterms:modified xsi:type="dcterms:W3CDTF">2021-05-15T04:01:56Z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