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gerhut, John Andy" userId="6ad675d3-541e-4813-9336-4804cd571dc7" providerId="ADAL" clId="{C3FCF217-A6FA-4675-9B0A-06ED1CC6D550}"/>
    <pc:docChg chg="delSld">
      <pc:chgData name="Fingerhut, John Andy" userId="6ad675d3-541e-4813-9336-4804cd571dc7" providerId="ADAL" clId="{C3FCF217-A6FA-4675-9B0A-06ED1CC6D550}" dt="2021-05-15T03:55:09.676" v="0" actId="47"/>
      <pc:docMkLst>
        <pc:docMk/>
      </pc:docMkLst>
      <pc:sldChg chg="del">
        <pc:chgData name="Fingerhut, John Andy" userId="6ad675d3-541e-4813-9336-4804cd571dc7" providerId="ADAL" clId="{C3FCF217-A6FA-4675-9B0A-06ED1CC6D550}" dt="2021-05-15T03:55:09.676" v="0" actId="47"/>
        <pc:sldMkLst>
          <pc:docMk/>
          <pc:sldMk cId="1091789387" sldId="273"/>
        </pc:sldMkLst>
      </pc:sldChg>
      <pc:sldChg chg="del">
        <pc:chgData name="Fingerhut, John Andy" userId="6ad675d3-541e-4813-9336-4804cd571dc7" providerId="ADAL" clId="{C3FCF217-A6FA-4675-9B0A-06ED1CC6D550}" dt="2021-05-15T03:55:09.676" v="0" actId="47"/>
        <pc:sldMkLst>
          <pc:docMk/>
          <pc:sldMk cId="168431538" sldId="274"/>
        </pc:sldMkLst>
      </pc:sldChg>
      <pc:sldChg chg="del">
        <pc:chgData name="Fingerhut, John Andy" userId="6ad675d3-541e-4813-9336-4804cd571dc7" providerId="ADAL" clId="{C3FCF217-A6FA-4675-9B0A-06ED1CC6D550}" dt="2021-05-15T03:55:09.676" v="0" actId="47"/>
        <pc:sldMkLst>
          <pc:docMk/>
          <pc:sldMk cId="1780815316" sldId="277"/>
        </pc:sldMkLst>
      </pc:sldChg>
      <pc:sldChg chg="del">
        <pc:chgData name="Fingerhut, John Andy" userId="6ad675d3-541e-4813-9336-4804cd571dc7" providerId="ADAL" clId="{C3FCF217-A6FA-4675-9B0A-06ED1CC6D550}" dt="2021-05-15T03:55:09.676" v="0" actId="47"/>
        <pc:sldMkLst>
          <pc:docMk/>
          <pc:sldMk cId="2989677720" sldId="278"/>
        </pc:sldMkLst>
      </pc:sldChg>
      <pc:sldChg chg="del">
        <pc:chgData name="Fingerhut, John Andy" userId="6ad675d3-541e-4813-9336-4804cd571dc7" providerId="ADAL" clId="{C3FCF217-A6FA-4675-9B0A-06ED1CC6D550}" dt="2021-05-15T03:55:09.676" v="0" actId="47"/>
        <pc:sldMkLst>
          <pc:docMk/>
          <pc:sldMk cId="1342042581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99D2-035C-4D52-A183-FE32F63FE0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FFDB3-4892-4F06-8065-0F6D1799F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5D60E-C5C3-4A59-B1A9-BA06DCC41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DB51-81A8-4C8E-A422-F4FAD377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FCEA-7945-4C99-829A-D2C4F6C0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24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C643-824D-4602-8547-6DEF1084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38C57-4305-4739-A731-217CB347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356F-B59B-4092-88BD-D8321AD8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B1058-81F8-4A2F-99C4-E0A3CCC27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A79B8-A8E0-4369-B294-6DE89960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AE663-4ACD-4B9A-8D62-87AFEE035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BA8E0-17B3-433E-B3BA-0E6DD01A2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B37F-A0ED-40EA-AD43-FA2FBB1D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E3A7-9DC9-40A8-BA4B-825DA53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133D6-6E3E-4F85-A7A6-91A17A97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2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EF1-8378-4211-B6C6-23B41C384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42AF-91DB-494A-B772-83EF2F391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85E4-2F98-4F72-A518-9246F6F3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ABBB2-C5C7-4E2E-9852-504976A0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E519-959F-4981-8EC8-63C92027D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8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58C0A-597A-4D15-A8E5-83E65D7F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14142-24B9-4C1B-A9F3-2876A367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F06CB-18FA-4F17-B579-B36DD3F2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4DCC2-A725-404E-BBF9-3E24C2AE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E962-CF3F-4747-9EB8-3F7205EA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7F5E-A7F1-4451-B52D-626D97EFC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09293-8125-4E04-BA79-F0C9239FA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D380E-5AA8-4D0A-B3B9-E3C7BEC1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99DE-6E7B-478C-8461-5124A528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1F9FA-4640-4AE7-BDAC-F8BD2F0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CC0F1-8006-4122-9850-2E347A88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470-D674-447D-8B1B-7F3CED9F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29AC4-11CC-4D41-987D-DFD68573E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837F-66E1-4A0F-94CD-C22C0D31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35426-5B88-4F16-BFA6-AC0624756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BB3D8-D2E0-4BF9-A912-F73A8C325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4AB82-DF57-47D1-90D8-C966291E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B08E9-1522-47DE-B239-29A6146F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DBB81-DEB0-498C-9740-18A3E0CC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4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9244-BD1F-487A-B55F-993BEFD0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A3EB9-A8DF-4684-B608-7758777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C490-A24A-4382-A9F4-D59F90CD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C99-8DE2-46E7-8CA0-523DFB19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E6ECF-8F41-48FF-946D-0DCEC33E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0160-7A45-4460-AEE8-8EB2F14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B43C-E460-43B4-BF9B-BF588A0C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7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7333-408B-44FA-9655-0FBBB5E79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319B7-13D8-4F99-A301-C4C2A7555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0AEEC-495D-4111-B4A5-DAE2E65F1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DC80-8752-4DD0-BAB8-BE338467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DEDD4-5C38-496A-B0E0-06629DA3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47193-A2D6-480D-A0E2-C07E2437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3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68B7-7BB3-4E10-A4D6-2FA747C7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D8DA6-FB9D-4B76-863B-EBFB17FB7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42129-7618-4AB5-89F4-0E6436FB2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08676-F21F-422E-A23A-CB9EACDF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1F60E-6E7D-4069-9D70-82E07110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C6BC-27AD-4155-AD91-F65021F7D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3AC10-1DB1-4268-A440-D46600811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890C0-7803-48F1-89A2-7C6A839F8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33A6-D538-4605-AA1C-B0A6BFA08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825D7-6CAC-4DD9-81D1-F420B7F343C3}" type="datetimeFigureOut">
              <a:rPr lang="en-US" smtClean="0"/>
              <a:t>5/14/2021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6BD4E-CE5E-4C33-8628-7DBE2DCE7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BEFA9-3C62-4B33-B425-2E019094C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17C6-B66D-4758-886C-0BF390B99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0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0E3FF64B-C6A6-4736-9847-96B6371F20AE}"/>
              </a:ext>
            </a:extLst>
          </p:cNvPr>
          <p:cNvSpPr/>
          <p:nvPr/>
        </p:nvSpPr>
        <p:spPr>
          <a:xfrm rot="16200000">
            <a:off x="8327088" y="3937957"/>
            <a:ext cx="2276178" cy="39210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Message Processing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5FA8724-A465-47A6-9A0E-9F107AF39809}"/>
              </a:ext>
            </a:extLst>
          </p:cNvPr>
          <p:cNvGrpSpPr/>
          <p:nvPr/>
        </p:nvGrpSpPr>
        <p:grpSpPr>
          <a:xfrm>
            <a:off x="3725832" y="4598203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DF3C48E-C2EF-4D20-AFB2-DB281529E8F3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89E4118-41DC-4868-9B6A-C447AD851B5D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90398E5-521F-4063-99FE-BE1264D443E1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ECBDE68-91F2-47E4-AC15-78AF217D7254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6F1B34D-78E2-4CD7-A79E-D052F378D7AC}"/>
                  </a:ext>
                </a:extLst>
              </p:cNvPr>
              <p:cNvCxnSpPr>
                <a:stCxn id="6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B0897452-91E2-44F6-BA39-CC080CF0F7D7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9FDB37A-305A-4275-ACA9-DB35B7949DC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1E671A-4AB0-45E2-927C-7EB4F296105C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80FA354-CDAD-4F92-82D2-BB7E29F7234F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2DA1646-60A8-4B65-A623-9C5669963125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AC09B2-0041-43CD-ABEB-047275A88945}"/>
                  </a:ext>
                </a:extLst>
              </p:cNvPr>
              <p:cNvCxnSpPr>
                <a:stCxn id="69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75BAC5A-ABFE-45F5-B96B-39E7A4A2E9FF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E4EB1CBB-A1A6-4A7E-B150-7170D3DEB315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729964-2882-4AE9-AFD2-1FA623551E12}"/>
                </a:ext>
              </a:extLst>
            </p:cNvPr>
            <p:cNvCxnSpPr>
              <a:stCxn id="57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F3752F6-B834-45F7-9B97-364258E51903}"/>
                </a:ext>
              </a:extLst>
            </p:cNvPr>
            <p:cNvCxnSpPr>
              <a:cxnSpLocks/>
              <a:stCxn id="67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34900-1FBA-4F79-9BAA-4729CB027B15}"/>
              </a:ext>
            </a:extLst>
          </p:cNvPr>
          <p:cNvGrpSpPr/>
          <p:nvPr/>
        </p:nvGrpSpPr>
        <p:grpSpPr>
          <a:xfrm rot="10800000">
            <a:off x="7316230" y="4597410"/>
            <a:ext cx="1036865" cy="660688"/>
            <a:chOff x="7162255" y="2438057"/>
            <a:chExt cx="1036865" cy="660688"/>
          </a:xfrm>
          <a:solidFill>
            <a:schemeClr val="accent4">
              <a:lumMod val="40000"/>
              <a:lumOff val="60000"/>
            </a:schemeClr>
          </a:solidFill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234B8E6-B6C8-4BFF-A10F-079EB15198A8}"/>
                </a:ext>
              </a:extLst>
            </p:cNvPr>
            <p:cNvGrpSpPr/>
            <p:nvPr/>
          </p:nvGrpSpPr>
          <p:grpSpPr>
            <a:xfrm>
              <a:off x="7523231" y="2438058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F13AE22C-8AD7-40F6-9EF8-6B4DE095F8DF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F785829-C061-4AFB-BDB7-9C39345526BD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83D7377-E38F-400E-BCB0-83D7562912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A9CB8A9-645C-47BF-A98F-F493E5C3BF7C}"/>
                  </a:ext>
                </a:extLst>
              </p:cNvPr>
              <p:cNvCxnSpPr>
                <a:stCxn id="96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2F34EA5-A6AF-4011-A59A-0B5A3CB4CB1E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3D2EA44-E572-4314-A407-A19912C2D501}"/>
                </a:ext>
              </a:extLst>
            </p:cNvPr>
            <p:cNvGrpSpPr/>
            <p:nvPr/>
          </p:nvGrpSpPr>
          <p:grpSpPr>
            <a:xfrm>
              <a:off x="7523230" y="2870353"/>
              <a:ext cx="675889" cy="228392"/>
              <a:chOff x="7523231" y="2438058"/>
              <a:chExt cx="675889" cy="228392"/>
            </a:xfrm>
            <a:grpFill/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9FA7F2F-5E1A-4F16-89E2-0CB288EEE1E1}"/>
                  </a:ext>
                </a:extLst>
              </p:cNvPr>
              <p:cNvSpPr/>
              <p:nvPr/>
            </p:nvSpPr>
            <p:spPr>
              <a:xfrm>
                <a:off x="752323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3B28F9F-E81C-43E0-8F8F-E37C550607A4}"/>
                  </a:ext>
                </a:extLst>
              </p:cNvPr>
              <p:cNvSpPr/>
              <p:nvPr/>
            </p:nvSpPr>
            <p:spPr>
              <a:xfrm>
                <a:off x="770001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6D3780-48EF-411D-8EA2-E6D89A649A36}"/>
                  </a:ext>
                </a:extLst>
              </p:cNvPr>
              <p:cNvSpPr/>
              <p:nvPr/>
            </p:nvSpPr>
            <p:spPr>
              <a:xfrm>
                <a:off x="7876791" y="2438058"/>
                <a:ext cx="176780" cy="22458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0AC4723-CB26-4590-80A1-F7276F18C7C4}"/>
                  </a:ext>
                </a:extLst>
              </p:cNvPr>
              <p:cNvCxnSpPr>
                <a:stCxn id="91" idx="0"/>
              </p:cNvCxnSpPr>
              <p:nvPr/>
            </p:nvCxnSpPr>
            <p:spPr>
              <a:xfrm>
                <a:off x="7965181" y="2438058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6ACD16-9151-4EB9-8D35-BF01BF9499FA}"/>
                  </a:ext>
                </a:extLst>
              </p:cNvPr>
              <p:cNvCxnSpPr/>
              <p:nvPr/>
            </p:nvCxnSpPr>
            <p:spPr>
              <a:xfrm>
                <a:off x="7965180" y="2666450"/>
                <a:ext cx="23393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Isosceles Triangle 85">
              <a:extLst>
                <a:ext uri="{FF2B5EF4-FFF2-40B4-BE49-F238E27FC236}">
                  <a16:creationId xmlns:a16="http://schemas.microsoft.com/office/drawing/2014/main" id="{E0EC7B73-1EFE-47F9-937E-B4ED639FD123}"/>
                </a:ext>
              </a:extLst>
            </p:cNvPr>
            <p:cNvSpPr/>
            <p:nvPr/>
          </p:nvSpPr>
          <p:spPr>
            <a:xfrm rot="16200000">
              <a:off x="6948011" y="2652301"/>
              <a:ext cx="656879" cy="228392"/>
            </a:xfrm>
            <a:prstGeom prst="triangle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4F37508-E32F-4F43-B165-1554A5AB679E}"/>
                </a:ext>
              </a:extLst>
            </p:cNvPr>
            <p:cNvCxnSpPr>
              <a:stCxn id="94" idx="1"/>
            </p:cNvCxnSpPr>
            <p:nvPr/>
          </p:nvCxnSpPr>
          <p:spPr>
            <a:xfrm flipH="1" flipV="1">
              <a:off x="7390647" y="2550352"/>
              <a:ext cx="132584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EA0C0BF-71AF-491F-8D77-A19CCBAC8916}"/>
                </a:ext>
              </a:extLst>
            </p:cNvPr>
            <p:cNvCxnSpPr>
              <a:cxnSpLocks/>
              <a:stCxn id="89" idx="1"/>
            </p:cNvCxnSpPr>
            <p:nvPr/>
          </p:nvCxnSpPr>
          <p:spPr>
            <a:xfrm flipH="1" flipV="1">
              <a:off x="7390647" y="2982647"/>
              <a:ext cx="13258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5B57169-1275-4E2F-A03B-8F7108AA0A55}"/>
              </a:ext>
            </a:extLst>
          </p:cNvPr>
          <p:cNvSpPr/>
          <p:nvPr/>
        </p:nvSpPr>
        <p:spPr>
          <a:xfrm>
            <a:off x="2218614" y="4589811"/>
            <a:ext cx="1350435" cy="6813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Host-to-net inline extern</a:t>
            </a: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6C8D7A4A-4E00-4E2B-A752-9407B9B8DC70}"/>
              </a:ext>
            </a:extLst>
          </p:cNvPr>
          <p:cNvCxnSpPr>
            <a:cxnSpLocks/>
            <a:endCxn id="121" idx="3"/>
          </p:cNvCxnSpPr>
          <p:nvPr/>
        </p:nvCxnSpPr>
        <p:spPr>
          <a:xfrm rot="10800000" flipV="1">
            <a:off x="3569049" y="4930490"/>
            <a:ext cx="150404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9446477-9F3C-4C1B-897E-FE05C5B55386}"/>
              </a:ext>
            </a:extLst>
          </p:cNvPr>
          <p:cNvSpPr/>
          <p:nvPr/>
        </p:nvSpPr>
        <p:spPr>
          <a:xfrm rot="5400000">
            <a:off x="1609843" y="3200422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5" name="Isosceles Triangle 154">
            <a:extLst>
              <a:ext uri="{FF2B5EF4-FFF2-40B4-BE49-F238E27FC236}">
                <a16:creationId xmlns:a16="http://schemas.microsoft.com/office/drawing/2014/main" id="{9A9B0175-8F65-42F2-977C-C24007A56A08}"/>
              </a:ext>
            </a:extLst>
          </p:cNvPr>
          <p:cNvSpPr/>
          <p:nvPr/>
        </p:nvSpPr>
        <p:spPr>
          <a:xfrm rot="5400000">
            <a:off x="1609843" y="4811654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3C48504E-28A7-489B-8BDA-8A995ED1375D}"/>
              </a:ext>
            </a:extLst>
          </p:cNvPr>
          <p:cNvCxnSpPr/>
          <p:nvPr/>
        </p:nvCxnSpPr>
        <p:spPr>
          <a:xfrm rot="16200000" flipV="1">
            <a:off x="1315417" y="4230353"/>
            <a:ext cx="715787" cy="301552"/>
          </a:xfrm>
          <a:prstGeom prst="bentConnector3">
            <a:avLst>
              <a:gd name="adj1" fmla="val -3572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40A865F1-4DDF-4A37-936C-7E29C2D81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397650" y="3615410"/>
            <a:ext cx="554346" cy="298527"/>
          </a:xfrm>
          <a:prstGeom prst="bentConnector3">
            <a:avLst>
              <a:gd name="adj1" fmla="val 996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780DDE3-D616-4239-A66D-F2FEFC8DECC9}"/>
              </a:ext>
            </a:extLst>
          </p:cNvPr>
          <p:cNvCxnSpPr>
            <a:cxnSpLocks/>
          </p:cNvCxnSpPr>
          <p:nvPr/>
        </p:nvCxnSpPr>
        <p:spPr>
          <a:xfrm>
            <a:off x="1325328" y="3162900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675C8117-3AA7-4E36-88BA-920C6B3941AA}"/>
              </a:ext>
            </a:extLst>
          </p:cNvPr>
          <p:cNvCxnSpPr>
            <a:cxnSpLocks/>
          </p:cNvCxnSpPr>
          <p:nvPr/>
        </p:nvCxnSpPr>
        <p:spPr>
          <a:xfrm flipH="1">
            <a:off x="1332456" y="5077956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0B81CF6-C291-4A3A-8CFF-4322DFD54B64}"/>
              </a:ext>
            </a:extLst>
          </p:cNvPr>
          <p:cNvCxnSpPr>
            <a:cxnSpLocks/>
            <a:stCxn id="121" idx="1"/>
            <a:endCxn id="155" idx="0"/>
          </p:cNvCxnSpPr>
          <p:nvPr/>
        </p:nvCxnSpPr>
        <p:spPr>
          <a:xfrm flipH="1" flipV="1">
            <a:off x="2052479" y="4925851"/>
            <a:ext cx="166135" cy="4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8FB0182-B326-448A-83DA-468E49772E39}"/>
              </a:ext>
            </a:extLst>
          </p:cNvPr>
          <p:cNvSpPr/>
          <p:nvPr/>
        </p:nvSpPr>
        <p:spPr>
          <a:xfrm rot="16200000">
            <a:off x="-1315" y="3945025"/>
            <a:ext cx="2266436" cy="3682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Ports</a:t>
            </a:r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C4648FD0-BE39-49B2-A297-6987E7ED42BA}"/>
              </a:ext>
            </a:extLst>
          </p:cNvPr>
          <p:cNvCxnSpPr>
            <a:cxnSpLocks/>
            <a:stCxn id="111" idx="0"/>
            <a:endCxn id="12" idx="0"/>
          </p:cNvCxnSpPr>
          <p:nvPr/>
        </p:nvCxnSpPr>
        <p:spPr>
          <a:xfrm rot="10800000">
            <a:off x="6556592" y="2610581"/>
            <a:ext cx="1975122" cy="721846"/>
          </a:xfrm>
          <a:prstGeom prst="bentConnector4">
            <a:avLst>
              <a:gd name="adj1" fmla="val 33251"/>
              <a:gd name="adj2" fmla="val 131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9B56D066-03B7-4AA5-AE48-439E5D95D240}"/>
              </a:ext>
            </a:extLst>
          </p:cNvPr>
          <p:cNvCxnSpPr>
            <a:cxnSpLocks/>
            <a:endCxn id="200" idx="0"/>
          </p:cNvCxnSpPr>
          <p:nvPr/>
        </p:nvCxnSpPr>
        <p:spPr>
          <a:xfrm>
            <a:off x="9661230" y="3502272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6143778A-3CAF-4C20-AA59-3CC193DB8BCB}"/>
              </a:ext>
            </a:extLst>
          </p:cNvPr>
          <p:cNvSpPr/>
          <p:nvPr/>
        </p:nvSpPr>
        <p:spPr>
          <a:xfrm rot="16200000">
            <a:off x="9645973" y="3318158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FA7448-7B0F-43F4-A246-03BDB307CBC0}"/>
              </a:ext>
            </a:extLst>
          </p:cNvPr>
          <p:cNvSpPr/>
          <p:nvPr/>
        </p:nvSpPr>
        <p:spPr>
          <a:xfrm>
            <a:off x="8252056" y="2181696"/>
            <a:ext cx="2089254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Programmed in P4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981AA32-2977-41CF-9174-51C16EB7A3C1}"/>
              </a:ext>
            </a:extLst>
          </p:cNvPr>
          <p:cNvSpPr/>
          <p:nvPr/>
        </p:nvSpPr>
        <p:spPr>
          <a:xfrm>
            <a:off x="8252056" y="2416268"/>
            <a:ext cx="2089254" cy="2406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function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CBF41200-6B39-49A7-85D4-64606C55105F}"/>
              </a:ext>
            </a:extLst>
          </p:cNvPr>
          <p:cNvSpPr/>
          <p:nvPr/>
        </p:nvSpPr>
        <p:spPr>
          <a:xfrm rot="16200000">
            <a:off x="8317470" y="4829463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8EF40A48-3C9D-4A24-A40E-E4870584BA66}"/>
              </a:ext>
            </a:extLst>
          </p:cNvPr>
          <p:cNvSpPr/>
          <p:nvPr/>
        </p:nvSpPr>
        <p:spPr>
          <a:xfrm rot="16200000">
            <a:off x="8317470" y="3218231"/>
            <a:ext cx="656879" cy="228392"/>
          </a:xfrm>
          <a:prstGeom prst="triangle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9DD46B-B87C-437F-BA55-C57AF60D765B}"/>
              </a:ext>
            </a:extLst>
          </p:cNvPr>
          <p:cNvGrpSpPr/>
          <p:nvPr/>
        </p:nvGrpSpPr>
        <p:grpSpPr>
          <a:xfrm flipV="1">
            <a:off x="8760105" y="3519254"/>
            <a:ext cx="301553" cy="1251523"/>
            <a:chOff x="9200194" y="3519254"/>
            <a:chExt cx="301553" cy="1251523"/>
          </a:xfrm>
        </p:grpSpPr>
        <p:cxnSp>
          <p:nvCxnSpPr>
            <p:cNvPr id="112" name="Connector: Elbow 111">
              <a:extLst>
                <a:ext uri="{FF2B5EF4-FFF2-40B4-BE49-F238E27FC236}">
                  <a16:creationId xmlns:a16="http://schemas.microsoft.com/office/drawing/2014/main" id="{C64DEB71-3093-431E-88AF-4C2BE81668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93077" y="3726372"/>
              <a:ext cx="715787" cy="301552"/>
            </a:xfrm>
            <a:prstGeom prst="bentConnector3">
              <a:avLst>
                <a:gd name="adj1" fmla="val -3572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Elbow 114">
              <a:extLst>
                <a:ext uri="{FF2B5EF4-FFF2-40B4-BE49-F238E27FC236}">
                  <a16:creationId xmlns:a16="http://schemas.microsoft.com/office/drawing/2014/main" id="{368C70F1-7509-412A-8F1A-A518E73EEB0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72285" y="4344340"/>
              <a:ext cx="554346" cy="298527"/>
            </a:xfrm>
            <a:prstGeom prst="bentConnector3">
              <a:avLst>
                <a:gd name="adj1" fmla="val 996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6EAE7FF-ED18-4376-A74D-07B093B589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764487" y="5095376"/>
            <a:ext cx="4943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B8B9C9F-8E4C-4C30-AB47-9A5A956DF566}"/>
              </a:ext>
            </a:extLst>
          </p:cNvPr>
          <p:cNvCxnSpPr>
            <a:cxnSpLocks/>
          </p:cNvCxnSpPr>
          <p:nvPr/>
        </p:nvCxnSpPr>
        <p:spPr>
          <a:xfrm rot="10800000">
            <a:off x="8764487" y="3180321"/>
            <a:ext cx="487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0462665-FCF8-4E8C-943A-0EF224BA3563}"/>
              </a:ext>
            </a:extLst>
          </p:cNvPr>
          <p:cNvCxnSpPr>
            <a:cxnSpLocks/>
            <a:stCxn id="86" idx="0"/>
          </p:cNvCxnSpPr>
          <p:nvPr/>
        </p:nvCxnSpPr>
        <p:spPr>
          <a:xfrm>
            <a:off x="8353096" y="4929659"/>
            <a:ext cx="178618" cy="3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16B1E8FE-E0AE-4FF6-AC2B-2BC0EAF5B4C8}"/>
              </a:ext>
            </a:extLst>
          </p:cNvPr>
          <p:cNvCxnSpPr>
            <a:cxnSpLocks/>
            <a:stCxn id="138" idx="0"/>
            <a:endCxn id="14" idx="0"/>
          </p:cNvCxnSpPr>
          <p:nvPr/>
        </p:nvCxnSpPr>
        <p:spPr>
          <a:xfrm flipV="1">
            <a:off x="2052479" y="2619690"/>
            <a:ext cx="3641244" cy="694929"/>
          </a:xfrm>
          <a:prstGeom prst="bentConnector4">
            <a:avLst>
              <a:gd name="adj1" fmla="val 41487"/>
              <a:gd name="adj2" fmla="val 1328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BEE2C53-F970-432C-9EF0-B16395497DDB}"/>
              </a:ext>
            </a:extLst>
          </p:cNvPr>
          <p:cNvSpPr/>
          <p:nvPr/>
        </p:nvSpPr>
        <p:spPr>
          <a:xfrm rot="16200000">
            <a:off x="9645973" y="4578852"/>
            <a:ext cx="1022445" cy="3682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N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B96FCB9-19D5-432B-B874-01E971C45BF4}"/>
              </a:ext>
            </a:extLst>
          </p:cNvPr>
          <p:cNvCxnSpPr>
            <a:cxnSpLocks/>
            <a:endCxn id="101" idx="0"/>
          </p:cNvCxnSpPr>
          <p:nvPr/>
        </p:nvCxnSpPr>
        <p:spPr>
          <a:xfrm>
            <a:off x="9661230" y="4762966"/>
            <a:ext cx="3118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A6F5D3B7-9CD0-4224-9762-C76C79E1371B}"/>
              </a:ext>
            </a:extLst>
          </p:cNvPr>
          <p:cNvSpPr txBox="1"/>
          <p:nvPr/>
        </p:nvSpPr>
        <p:spPr>
          <a:xfrm rot="16200000">
            <a:off x="10004586" y="4005660"/>
            <a:ext cx="238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19FC3C-4B0A-4BE8-AD6C-44B06ECD8204}"/>
              </a:ext>
            </a:extLst>
          </p:cNvPr>
          <p:cNvSpPr/>
          <p:nvPr/>
        </p:nvSpPr>
        <p:spPr>
          <a:xfrm>
            <a:off x="5308532" y="2623749"/>
            <a:ext cx="1621162" cy="20320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CD8402-7233-47B1-A1B5-23D2E88AF40D}"/>
              </a:ext>
            </a:extLst>
          </p:cNvPr>
          <p:cNvSpPr/>
          <p:nvPr/>
        </p:nvSpPr>
        <p:spPr>
          <a:xfrm>
            <a:off x="5374452" y="3015970"/>
            <a:ext cx="1494503" cy="2245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Parser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A835D9-811A-4207-86BD-82A8C24C1D85}"/>
              </a:ext>
            </a:extLst>
          </p:cNvPr>
          <p:cNvSpPr/>
          <p:nvPr/>
        </p:nvSpPr>
        <p:spPr>
          <a:xfrm>
            <a:off x="5370661" y="3722364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E0B604-11FA-4D85-8C27-1B6B6D7746A0}"/>
              </a:ext>
            </a:extLst>
          </p:cNvPr>
          <p:cNvSpPr/>
          <p:nvPr/>
        </p:nvSpPr>
        <p:spPr>
          <a:xfrm>
            <a:off x="5370662" y="4060951"/>
            <a:ext cx="1494503" cy="2348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 Deparser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A30FC-8EBC-4414-9C3F-8F53C01E89DB}"/>
              </a:ext>
            </a:extLst>
          </p:cNvPr>
          <p:cNvSpPr txBox="1"/>
          <p:nvPr/>
        </p:nvSpPr>
        <p:spPr>
          <a:xfrm>
            <a:off x="6109193" y="2610581"/>
            <a:ext cx="8947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FROM_HOST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FDA1D5-F37B-4541-B9D2-E055C8630AC5}"/>
              </a:ext>
            </a:extLst>
          </p:cNvPr>
          <p:cNvSpPr txBox="1"/>
          <p:nvPr/>
        </p:nvSpPr>
        <p:spPr>
          <a:xfrm>
            <a:off x="5349421" y="4403753"/>
            <a:ext cx="7088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TO_HOST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4AC9D-6D71-45C5-B180-594CD48DA462}"/>
              </a:ext>
            </a:extLst>
          </p:cNvPr>
          <p:cNvSpPr txBox="1"/>
          <p:nvPr/>
        </p:nvSpPr>
        <p:spPr>
          <a:xfrm>
            <a:off x="5288002" y="2619690"/>
            <a:ext cx="8114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FROM_NET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2C12F2-DD96-4A51-B663-4E2BD4690C21}"/>
              </a:ext>
            </a:extLst>
          </p:cNvPr>
          <p:cNvSpPr txBox="1"/>
          <p:nvPr/>
        </p:nvSpPr>
        <p:spPr>
          <a:xfrm>
            <a:off x="6231065" y="4397065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TO_NET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801080-B3EB-43D3-BDB6-AD0E67A57AA2}"/>
              </a:ext>
            </a:extLst>
          </p:cNvPr>
          <p:cNvCxnSpPr>
            <a:cxnSpLocks/>
          </p:cNvCxnSpPr>
          <p:nvPr/>
        </p:nvCxnSpPr>
        <p:spPr>
          <a:xfrm>
            <a:off x="569043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AD3BE8-DF3A-4F04-908C-973DFE021940}"/>
              </a:ext>
            </a:extLst>
          </p:cNvPr>
          <p:cNvCxnSpPr>
            <a:cxnSpLocks/>
          </p:cNvCxnSpPr>
          <p:nvPr/>
        </p:nvCxnSpPr>
        <p:spPr>
          <a:xfrm>
            <a:off x="6559873" y="3591246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8C6842-6E5E-4C24-B95F-914E14CD1B9C}"/>
              </a:ext>
            </a:extLst>
          </p:cNvPr>
          <p:cNvCxnSpPr>
            <a:cxnSpLocks/>
          </p:cNvCxnSpPr>
          <p:nvPr/>
        </p:nvCxnSpPr>
        <p:spPr>
          <a:xfrm>
            <a:off x="6555326" y="3923324"/>
            <a:ext cx="0" cy="137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73354-BD42-4475-A807-8DE90F54F8A4}"/>
              </a:ext>
            </a:extLst>
          </p:cNvPr>
          <p:cNvCxnSpPr>
            <a:cxnSpLocks/>
          </p:cNvCxnSpPr>
          <p:nvPr/>
        </p:nvCxnSpPr>
        <p:spPr>
          <a:xfrm>
            <a:off x="6559116" y="2870862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BD033C-95E1-41B3-B6D8-C9EAC2E4C393}"/>
              </a:ext>
            </a:extLst>
          </p:cNvPr>
          <p:cNvCxnSpPr>
            <a:cxnSpLocks/>
          </p:cNvCxnSpPr>
          <p:nvPr/>
        </p:nvCxnSpPr>
        <p:spPr>
          <a:xfrm>
            <a:off x="568664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B2C21DB-6C35-4435-AF14-F51CB6679761}"/>
              </a:ext>
            </a:extLst>
          </p:cNvPr>
          <p:cNvCxnSpPr>
            <a:cxnSpLocks/>
          </p:cNvCxnSpPr>
          <p:nvPr/>
        </p:nvCxnSpPr>
        <p:spPr>
          <a:xfrm>
            <a:off x="6555326" y="429583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046405-9500-4397-B377-F93955C0070E}"/>
              </a:ext>
            </a:extLst>
          </p:cNvPr>
          <p:cNvCxnSpPr>
            <a:cxnSpLocks/>
          </p:cNvCxnSpPr>
          <p:nvPr/>
        </p:nvCxnSpPr>
        <p:spPr>
          <a:xfrm>
            <a:off x="5686646" y="3584251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38A593F-0DEE-408E-8DF2-68583A1E725F}"/>
              </a:ext>
            </a:extLst>
          </p:cNvPr>
          <p:cNvCxnSpPr>
            <a:cxnSpLocks/>
          </p:cNvCxnSpPr>
          <p:nvPr/>
        </p:nvCxnSpPr>
        <p:spPr>
          <a:xfrm>
            <a:off x="5686646" y="3923324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9B7E0ED-8772-44A6-BD46-8EBA68442208}"/>
              </a:ext>
            </a:extLst>
          </p:cNvPr>
          <p:cNvSpPr/>
          <p:nvPr/>
        </p:nvSpPr>
        <p:spPr>
          <a:xfrm>
            <a:off x="5374452" y="3386966"/>
            <a:ext cx="1494503" cy="2009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 control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7FA4F80-C4C0-4859-884B-41920790CA7A}"/>
              </a:ext>
            </a:extLst>
          </p:cNvPr>
          <p:cNvCxnSpPr>
            <a:cxnSpLocks/>
          </p:cNvCxnSpPr>
          <p:nvPr/>
        </p:nvCxnSpPr>
        <p:spPr>
          <a:xfrm>
            <a:off x="6563664" y="3255848"/>
            <a:ext cx="0" cy="138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CD7B2CD-4139-4CA0-8F3D-C2F75675CAD0}"/>
              </a:ext>
            </a:extLst>
          </p:cNvPr>
          <p:cNvCxnSpPr>
            <a:cxnSpLocks/>
          </p:cNvCxnSpPr>
          <p:nvPr/>
        </p:nvCxnSpPr>
        <p:spPr>
          <a:xfrm>
            <a:off x="5690437" y="3248853"/>
            <a:ext cx="0" cy="14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F5BF228F-7392-4163-85E4-ED62A7AC1794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5506054" y="3907622"/>
            <a:ext cx="294399" cy="17811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9876982-0570-44F5-B12B-B2063F961DF8}"/>
              </a:ext>
            </a:extLst>
          </p:cNvPr>
          <p:cNvCxnSpPr>
            <a:cxnSpLocks/>
            <a:stCxn id="13" idx="2"/>
          </p:cNvCxnSpPr>
          <p:nvPr/>
        </p:nvCxnSpPr>
        <p:spPr>
          <a:xfrm rot="16200000" flipH="1">
            <a:off x="6262431" y="4099083"/>
            <a:ext cx="190304" cy="1307476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56C68FF-B872-470E-8F89-290953F628E9}"/>
              </a:ext>
            </a:extLst>
          </p:cNvPr>
          <p:cNvCxnSpPr>
            <a:cxnSpLocks/>
          </p:cNvCxnSpPr>
          <p:nvPr/>
        </p:nvCxnSpPr>
        <p:spPr>
          <a:xfrm flipV="1">
            <a:off x="7009006" y="4847973"/>
            <a:ext cx="0" cy="8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D698BE8-3C15-496F-9E33-6CDA16B84D33}"/>
              </a:ext>
            </a:extLst>
          </p:cNvPr>
          <p:cNvGrpSpPr/>
          <p:nvPr/>
        </p:nvGrpSpPr>
        <p:grpSpPr>
          <a:xfrm flipH="1">
            <a:off x="6662769" y="2484867"/>
            <a:ext cx="408827" cy="2285957"/>
            <a:chOff x="5547388" y="-106133"/>
            <a:chExt cx="408827" cy="2285957"/>
          </a:xfrm>
        </p:grpSpPr>
        <p:cxnSp>
          <p:nvCxnSpPr>
            <p:cNvPr id="153" name="Connector: Elbow 152">
              <a:extLst>
                <a:ext uri="{FF2B5EF4-FFF2-40B4-BE49-F238E27FC236}">
                  <a16:creationId xmlns:a16="http://schemas.microsoft.com/office/drawing/2014/main" id="{0A298E79-BB8F-4FCE-8F51-69445642F1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9960" y="2064496"/>
              <a:ext cx="403990" cy="115327"/>
            </a:xfrm>
            <a:prstGeom prst="bentConnector3">
              <a:avLst>
                <a:gd name="adj1" fmla="val 960"/>
              </a:avLst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ctor: Elbow 153">
              <a:extLst>
                <a:ext uri="{FF2B5EF4-FFF2-40B4-BE49-F238E27FC236}">
                  <a16:creationId xmlns:a16="http://schemas.microsoft.com/office/drawing/2014/main" id="{23E5A02B-F0BE-4FBD-8B4B-640E6650DBC7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547388" y="-106133"/>
              <a:ext cx="408827" cy="135459"/>
            </a:xfrm>
            <a:prstGeom prst="bentConnector3">
              <a:avLst>
                <a:gd name="adj1" fmla="val 99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A5E2129-B58F-401B-84C8-766C2777479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407017" y="1034240"/>
              <a:ext cx="2285956" cy="52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589632-E957-4E7E-BD65-62A7B15EAC3E}"/>
              </a:ext>
            </a:extLst>
          </p:cNvPr>
          <p:cNvSpPr/>
          <p:nvPr/>
        </p:nvSpPr>
        <p:spPr>
          <a:xfrm rot="16200000" flipH="1">
            <a:off x="4447810" y="3416557"/>
            <a:ext cx="1121778" cy="4678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Net-to-host inline extern</a:t>
            </a:r>
          </a:p>
        </p:txBody>
      </p: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9AD9CF24-6711-4BF0-AED5-D7D1F9DB12EB}"/>
              </a:ext>
            </a:extLst>
          </p:cNvPr>
          <p:cNvCxnSpPr>
            <a:cxnSpLocks/>
          </p:cNvCxnSpPr>
          <p:nvPr/>
        </p:nvCxnSpPr>
        <p:spPr>
          <a:xfrm flipH="1">
            <a:off x="5008699" y="4661491"/>
            <a:ext cx="592233" cy="119599"/>
          </a:xfrm>
          <a:prstGeom prst="bentConnector3">
            <a:avLst>
              <a:gd name="adj1" fmla="val -180"/>
            </a:avLst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5221A856-95B9-4D0D-9AEA-E2DED9F7DA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08698" y="2484867"/>
            <a:ext cx="595249" cy="133072"/>
          </a:xfrm>
          <a:prstGeom prst="bentConnector3">
            <a:avLst>
              <a:gd name="adj1" fmla="val 99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0746428-D555-43AA-9FBF-C46ACFCA17FD}"/>
              </a:ext>
            </a:extLst>
          </p:cNvPr>
          <p:cNvCxnSpPr>
            <a:cxnSpLocks/>
            <a:stCxn id="157" idx="1"/>
          </p:cNvCxnSpPr>
          <p:nvPr/>
        </p:nvCxnSpPr>
        <p:spPr>
          <a:xfrm flipH="1" flipV="1">
            <a:off x="5008699" y="2484867"/>
            <a:ext cx="0" cy="604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6ED4961-067E-44B0-A854-66E8C044105E}"/>
              </a:ext>
            </a:extLst>
          </p:cNvPr>
          <p:cNvCxnSpPr>
            <a:cxnSpLocks/>
            <a:endCxn id="157" idx="3"/>
          </p:cNvCxnSpPr>
          <p:nvPr/>
        </p:nvCxnSpPr>
        <p:spPr>
          <a:xfrm flipH="1" flipV="1">
            <a:off x="5008699" y="4211374"/>
            <a:ext cx="0" cy="56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56DBB3-732A-47A6-BC0F-02D56B7BFF6B}"/>
              </a:ext>
            </a:extLst>
          </p:cNvPr>
          <p:cNvCxnSpPr>
            <a:cxnSpLocks/>
          </p:cNvCxnSpPr>
          <p:nvPr/>
        </p:nvCxnSpPr>
        <p:spPr>
          <a:xfrm>
            <a:off x="7009006" y="4933090"/>
            <a:ext cx="307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45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D2001F796B5842ACB4675D256F8FDC" ma:contentTypeVersion="12" ma:contentTypeDescription="Create a new document." ma:contentTypeScope="" ma:versionID="c85e048fa781f40110e66b592c02dbca">
  <xsd:schema xmlns:xsd="http://www.w3.org/2001/XMLSchema" xmlns:xs="http://www.w3.org/2001/XMLSchema" xmlns:p="http://schemas.microsoft.com/office/2006/metadata/properties" xmlns:ns3="88a3e169-3f2e-4cb2-84e3-0f816f3920de" xmlns:ns4="6d44ab1e-4f7a-423e-9215-d8d8e61f56e6" targetNamespace="http://schemas.microsoft.com/office/2006/metadata/properties" ma:root="true" ma:fieldsID="6538c91a1e992d8cfb9fb30155d82126" ns3:_="" ns4:_="">
    <xsd:import namespace="88a3e169-3f2e-4cb2-84e3-0f816f3920de"/>
    <xsd:import namespace="6d44ab1e-4f7a-423e-9215-d8d8e61f56e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3e169-3f2e-4cb2-84e3-0f816f3920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ab1e-4f7a-423e-9215-d8d8e61f56e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4DBC62-83C7-4C26-A85C-6023E4D35A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a3e169-3f2e-4cb2-84e3-0f816f3920de"/>
    <ds:schemaRef ds:uri="6d44ab1e-4f7a-423e-9215-d8d8e61f56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29137C-F1C0-4930-80A0-A7C0C38F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F4B324-A6F8-4FC0-BBBB-05E2337781B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6d44ab1e-4f7a-423e-9215-d8d8e61f56e6"/>
    <ds:schemaRef ds:uri="88a3e169-3f2e-4cb2-84e3-0f816f3920d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PNA pipeline</dc:title>
  <dc:creator>Fingerhut, John Andy</dc:creator>
  <cp:lastModifiedBy>Fingerhut, John Andy</cp:lastModifiedBy>
  <cp:revision>2</cp:revision>
  <dcterms:created xsi:type="dcterms:W3CDTF">2020-11-12T20:43:04Z</dcterms:created>
  <dcterms:modified xsi:type="dcterms:W3CDTF">2021-05-15T03:55:12Z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0x01010074D2001F796B5842ACB4675D256F8FDC</vt:lpwstr>
  </property>
</Properties>
</file>