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E177FF-F235-4E07-92D0-8AE232DD6722}" v="11" dt="2020-11-22T05:15:49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80" d="100"/>
          <a:sy n="80" d="100"/>
        </p:scale>
        <p:origin x="7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ngerhut, John Andy" userId="6ad675d3-541e-4813-9336-4804cd571dc7" providerId="ADAL" clId="{F85A5950-EE91-4412-982E-458B5E7BE61D}"/>
    <pc:docChg chg="custSel modSld">
      <pc:chgData name="Fingerhut, John Andy" userId="6ad675d3-541e-4813-9336-4804cd571dc7" providerId="ADAL" clId="{F85A5950-EE91-4412-982E-458B5E7BE61D}" dt="2020-11-22T05:15:49.478" v="11"/>
      <pc:docMkLst>
        <pc:docMk/>
      </pc:docMkLst>
      <pc:sldChg chg="delSp modSp">
        <pc:chgData name="Fingerhut, John Andy" userId="6ad675d3-541e-4813-9336-4804cd571dc7" providerId="ADAL" clId="{F85A5950-EE91-4412-982E-458B5E7BE61D}" dt="2020-11-22T05:15:49.478" v="11"/>
        <pc:sldMkLst>
          <pc:docMk/>
          <pc:sldMk cId="1091789387" sldId="273"/>
        </pc:sldMkLst>
        <pc:spChg chg="mod">
          <ac:chgData name="Fingerhut, John Andy" userId="6ad675d3-541e-4813-9336-4804cd571dc7" providerId="ADAL" clId="{F85A5950-EE91-4412-982E-458B5E7BE61D}" dt="2020-11-22T05:15:49.478" v="11"/>
          <ac:spMkLst>
            <pc:docMk/>
            <pc:sldMk cId="1091789387" sldId="273"/>
            <ac:spMk id="2" creationId="{00F816EC-A0CB-4148-88E8-08B4A0808DCA}"/>
          </ac:spMkLst>
        </pc:spChg>
        <pc:spChg chg="del">
          <ac:chgData name="Fingerhut, John Andy" userId="6ad675d3-541e-4813-9336-4804cd571dc7" providerId="ADAL" clId="{F85A5950-EE91-4412-982E-458B5E7BE61D}" dt="2020-11-22T05:14:14.968" v="0" actId="478"/>
          <ac:spMkLst>
            <pc:docMk/>
            <pc:sldMk cId="1091789387" sldId="273"/>
            <ac:spMk id="5" creationId="{0D414962-0FBF-4AFF-A93C-316C9599458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99D2-035C-4D52-A183-FE32F63FE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FFDB3-4892-4F06-8065-0F6D1799F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5D60E-C5C3-4A59-B1A9-BA06DCC4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FDB51-81A8-4C8E-A422-F4FAD377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FCEA-7945-4C99-829A-D2C4F6C0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2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C643-824D-4602-8547-6DEF1084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38C57-4305-4739-A731-217CB3476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9356F-B59B-4092-88BD-D8321AD8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B1058-81F8-4A2F-99C4-E0A3CCC2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A79B8-A8E0-4369-B294-6DE89960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AE663-4ACD-4B9A-8D62-87AFEE035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BA8E0-17B3-433E-B3BA-0E6DD01A2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BB37F-A0ED-40EA-AD43-FA2FBB1D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E3A7-9DC9-40A8-BA4B-825DA53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133D6-6E3E-4F85-A7A6-91A17A97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2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0EF1-8378-4211-B6C6-23B41C38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42AF-91DB-494A-B772-83EF2F391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085E4-2F98-4F72-A518-9246F6F3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BBB2-C5C7-4E2E-9852-504976A0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E519-959F-4981-8EC8-63C92027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8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8C0A-597A-4D15-A8E5-83E65D7F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14142-24B9-4C1B-A9F3-2876A367F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F06CB-18FA-4F17-B579-B36DD3F2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4DCC2-A725-404E-BBF9-3E24C2AE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7E962-CF3F-4747-9EB8-3F7205EA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5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7F5E-A7F1-4451-B52D-626D97EF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09293-8125-4E04-BA79-F0C9239FA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D380E-5AA8-4D0A-B3B9-E3C7BEC11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899DE-6E7B-478C-8461-5124A528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1F9FA-4640-4AE7-BDAC-F8BD2F09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CC0F1-8006-4122-9850-2E347A88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6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3470-D674-447D-8B1B-7F3CED9F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29AC4-11CC-4D41-987D-DFD68573E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F837F-66E1-4A0F-94CD-C22C0D316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35426-5B88-4F16-BFA6-AC0624756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BB3D8-D2E0-4BF9-A912-F73A8C325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4AB82-DF57-47D1-90D8-C966291E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B08E9-1522-47DE-B239-29A6146F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DBB81-DEB0-498C-9740-18A3E0CC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4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9244-BD1F-487A-B55F-993BEFD0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A3EB9-A8DF-4684-B608-77587771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C490-A24A-4382-A9F4-D59F90CD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D3C99-8DE2-46E7-8CA0-523DFB19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E6ECF-8F41-48FF-946D-0DCEC33E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80160-7A45-4460-AEE8-8EB2F141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EB43C-E460-43B4-BF9B-BF588A0C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7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7333-408B-44FA-9655-0FBBB5E7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19B7-13D8-4F99-A301-C4C2A755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0AEEC-495D-4111-B4A5-DAE2E65F1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FDC80-8752-4DD0-BAB8-BE338467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DEDD4-5C38-496A-B0E0-06629DA3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47193-A2D6-480D-A0E2-C07E2437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3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68B7-7BB3-4E10-A4D6-2FA747C7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D8DA6-FB9D-4B76-863B-EBFB17FB7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42129-7618-4AB5-89F4-0E6436FB2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08676-F21F-422E-A23A-CB9EACDF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1F60E-6E7D-4069-9D70-82E07110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C6BC-27AD-4155-AD91-F65021F7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0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3AC10-1DB1-4268-A440-D4660081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890C0-7803-48F1-89A2-7C6A839F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833A6-D538-4605-AA1C-B0A6BFA08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6BD4E-CE5E-4C33-8628-7DBE2DCE7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BEFA9-3C62-4B33-B425-2E019094C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0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0E3FF64B-C6A6-4736-9847-96B6371F20AE}"/>
              </a:ext>
            </a:extLst>
          </p:cNvPr>
          <p:cNvSpPr/>
          <p:nvPr/>
        </p:nvSpPr>
        <p:spPr>
          <a:xfrm rot="16200000">
            <a:off x="8767177" y="3937957"/>
            <a:ext cx="2276178" cy="3921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 Processing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54630-E9F6-45DD-998F-E5DC0F14A399}"/>
              </a:ext>
            </a:extLst>
          </p:cNvPr>
          <p:cNvGrpSpPr/>
          <p:nvPr/>
        </p:nvGrpSpPr>
        <p:grpSpPr>
          <a:xfrm rot="16200000">
            <a:off x="5802220" y="2927995"/>
            <a:ext cx="1676833" cy="1661997"/>
            <a:chOff x="6523829" y="1695985"/>
            <a:chExt cx="1676833" cy="166199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19FC3C-4B0A-4BE8-AD6C-44B06ECD8204}"/>
                </a:ext>
              </a:extLst>
            </p:cNvPr>
            <p:cNvSpPr/>
            <p:nvPr/>
          </p:nvSpPr>
          <p:spPr>
            <a:xfrm>
              <a:off x="6548148" y="1698443"/>
              <a:ext cx="1621162" cy="16576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CD8402-7233-47B1-A1B5-23D2E88AF40D}"/>
                </a:ext>
              </a:extLst>
            </p:cNvPr>
            <p:cNvSpPr/>
            <p:nvPr/>
          </p:nvSpPr>
          <p:spPr>
            <a:xfrm>
              <a:off x="6610278" y="2059975"/>
              <a:ext cx="1494503" cy="22458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 Parser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A835D9-811A-4207-86BD-82A8C24C1D85}"/>
                </a:ext>
              </a:extLst>
            </p:cNvPr>
            <p:cNvSpPr/>
            <p:nvPr/>
          </p:nvSpPr>
          <p:spPr>
            <a:xfrm>
              <a:off x="6610278" y="2422677"/>
              <a:ext cx="1494503" cy="20096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 control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E0B604-11FA-4D85-8C27-1B6B6D7746A0}"/>
                </a:ext>
              </a:extLst>
            </p:cNvPr>
            <p:cNvSpPr/>
            <p:nvPr/>
          </p:nvSpPr>
          <p:spPr>
            <a:xfrm>
              <a:off x="6610278" y="2761264"/>
              <a:ext cx="1494503" cy="23488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Main Deparser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7A30FC-8EBC-4414-9C3F-8F53C01E89DB}"/>
                </a:ext>
              </a:extLst>
            </p:cNvPr>
            <p:cNvSpPr txBox="1"/>
            <p:nvPr/>
          </p:nvSpPr>
          <p:spPr>
            <a:xfrm>
              <a:off x="7389221" y="1695985"/>
              <a:ext cx="8114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FROM_NET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FDA1D5-F37B-4541-B9D2-E055C8630AC5}"/>
                </a:ext>
              </a:extLst>
            </p:cNvPr>
            <p:cNvSpPr txBox="1"/>
            <p:nvPr/>
          </p:nvSpPr>
          <p:spPr>
            <a:xfrm>
              <a:off x="6605815" y="3104066"/>
              <a:ext cx="62549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TO_NET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334AC9D-6D71-45C5-B180-594CD48DA462}"/>
                </a:ext>
              </a:extLst>
            </p:cNvPr>
            <p:cNvSpPr txBox="1"/>
            <p:nvPr/>
          </p:nvSpPr>
          <p:spPr>
            <a:xfrm>
              <a:off x="6523829" y="1705094"/>
              <a:ext cx="8947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FROM_HOST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2C12F2-DD96-4A51-B663-4E2BD4690C21}"/>
                </a:ext>
              </a:extLst>
            </p:cNvPr>
            <p:cNvSpPr txBox="1"/>
            <p:nvPr/>
          </p:nvSpPr>
          <p:spPr>
            <a:xfrm>
              <a:off x="7411958" y="3097378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TO_HOST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B801080-B3EB-43D3-BDB6-AD0E67A57AA2}"/>
                </a:ext>
              </a:extLst>
            </p:cNvPr>
            <p:cNvCxnSpPr>
              <a:cxnSpLocks/>
            </p:cNvCxnSpPr>
            <p:nvPr/>
          </p:nvCxnSpPr>
          <p:spPr>
            <a:xfrm>
              <a:off x="6926262" y="1914867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8AD3BE8-DF3A-4F04-908C-973DFE021940}"/>
                </a:ext>
              </a:extLst>
            </p:cNvPr>
            <p:cNvCxnSpPr>
              <a:cxnSpLocks/>
            </p:cNvCxnSpPr>
            <p:nvPr/>
          </p:nvCxnSpPr>
          <p:spPr>
            <a:xfrm>
              <a:off x="7799490" y="2291559"/>
              <a:ext cx="0" cy="1381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18C6842-6E5E-4C24-B95F-914E14CD1B9C}"/>
                </a:ext>
              </a:extLst>
            </p:cNvPr>
            <p:cNvCxnSpPr>
              <a:cxnSpLocks/>
            </p:cNvCxnSpPr>
            <p:nvPr/>
          </p:nvCxnSpPr>
          <p:spPr>
            <a:xfrm>
              <a:off x="7794942" y="2623637"/>
              <a:ext cx="0" cy="137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E973354-BD42-4475-A807-8DE90F54F8A4}"/>
                </a:ext>
              </a:extLst>
            </p:cNvPr>
            <p:cNvCxnSpPr>
              <a:cxnSpLocks/>
            </p:cNvCxnSpPr>
            <p:nvPr/>
          </p:nvCxnSpPr>
          <p:spPr>
            <a:xfrm>
              <a:off x="7794942" y="1914867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4BD033C-95E1-41B3-B6D8-C9EAC2E4C393}"/>
                </a:ext>
              </a:extLst>
            </p:cNvPr>
            <p:cNvCxnSpPr>
              <a:cxnSpLocks/>
            </p:cNvCxnSpPr>
            <p:nvPr/>
          </p:nvCxnSpPr>
          <p:spPr>
            <a:xfrm>
              <a:off x="6926262" y="2996144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B2C21DB-6C35-4435-AF14-F51CB6679761}"/>
                </a:ext>
              </a:extLst>
            </p:cNvPr>
            <p:cNvCxnSpPr>
              <a:cxnSpLocks/>
            </p:cNvCxnSpPr>
            <p:nvPr/>
          </p:nvCxnSpPr>
          <p:spPr>
            <a:xfrm>
              <a:off x="7794942" y="2996144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2046405-9500-4397-B377-F93955C0070E}"/>
                </a:ext>
              </a:extLst>
            </p:cNvPr>
            <p:cNvCxnSpPr>
              <a:cxnSpLocks/>
            </p:cNvCxnSpPr>
            <p:nvPr/>
          </p:nvCxnSpPr>
          <p:spPr>
            <a:xfrm>
              <a:off x="6926262" y="2284564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38A593F-0DEE-408E-8DF2-68583A1E725F}"/>
                </a:ext>
              </a:extLst>
            </p:cNvPr>
            <p:cNvCxnSpPr>
              <a:cxnSpLocks/>
            </p:cNvCxnSpPr>
            <p:nvPr/>
          </p:nvCxnSpPr>
          <p:spPr>
            <a:xfrm>
              <a:off x="6926262" y="2623637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EB9B0E0-C169-48B3-BCE6-385310287F99}"/>
              </a:ext>
            </a:extLst>
          </p:cNvPr>
          <p:cNvSpPr/>
          <p:nvPr/>
        </p:nvSpPr>
        <p:spPr>
          <a:xfrm rot="16200000">
            <a:off x="2199810" y="2699455"/>
            <a:ext cx="1715848" cy="12303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D9F1BC-576A-4EF3-9876-126695A64636}"/>
              </a:ext>
            </a:extLst>
          </p:cNvPr>
          <p:cNvSpPr/>
          <p:nvPr/>
        </p:nvSpPr>
        <p:spPr>
          <a:xfrm rot="16200000">
            <a:off x="2065473" y="3213078"/>
            <a:ext cx="1602958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Parser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F6D1E8-CAD9-4D86-8016-9DF9D3A426B1}"/>
              </a:ext>
            </a:extLst>
          </p:cNvPr>
          <p:cNvSpPr/>
          <p:nvPr/>
        </p:nvSpPr>
        <p:spPr>
          <a:xfrm rot="16200000">
            <a:off x="2416360" y="3224893"/>
            <a:ext cx="1602958" cy="2009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control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9932A6-6BD7-4FD1-93C8-8E131159E42A}"/>
              </a:ext>
            </a:extLst>
          </p:cNvPr>
          <p:cNvSpPr txBox="1"/>
          <p:nvPr/>
        </p:nvSpPr>
        <p:spPr>
          <a:xfrm rot="16200000">
            <a:off x="3191516" y="3198415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TO_HOST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344D8E-30F6-4766-B972-809C391435CC}"/>
              </a:ext>
            </a:extLst>
          </p:cNvPr>
          <p:cNvSpPr txBox="1"/>
          <p:nvPr/>
        </p:nvSpPr>
        <p:spPr>
          <a:xfrm rot="16200000">
            <a:off x="2121484" y="3198415"/>
            <a:ext cx="8114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FROM_NET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EFDBCA-8D42-4559-B5B7-7B17A99615BD}"/>
              </a:ext>
            </a:extLst>
          </p:cNvPr>
          <p:cNvCxnSpPr>
            <a:cxnSpLocks/>
          </p:cNvCxnSpPr>
          <p:nvPr/>
        </p:nvCxnSpPr>
        <p:spPr>
          <a:xfrm rot="16200000">
            <a:off x="2682104" y="3252818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5B6322-C564-4122-876E-0B2152445370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rot="16200000">
            <a:off x="3048303" y="3256316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16664ED-D0D4-46ED-91FF-5BDE567A773D}"/>
              </a:ext>
            </a:extLst>
          </p:cNvPr>
          <p:cNvCxnSpPr>
            <a:cxnSpLocks/>
          </p:cNvCxnSpPr>
          <p:nvPr/>
        </p:nvCxnSpPr>
        <p:spPr>
          <a:xfrm rot="16200000">
            <a:off x="3390874" y="3252818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FA8724-A465-47A6-9A0E-9F107AF39809}"/>
              </a:ext>
            </a:extLst>
          </p:cNvPr>
          <p:cNvGrpSpPr/>
          <p:nvPr/>
        </p:nvGrpSpPr>
        <p:grpSpPr>
          <a:xfrm>
            <a:off x="4083063" y="4598203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DF3C48E-C2EF-4D20-AFB2-DB281529E8F3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89E4118-41DC-4868-9B6A-C447AD851B5D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90398E5-521F-4063-99FE-BE1264D443E1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ECBDE68-91F2-47E4-AC15-78AF217D7254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6F1B34D-78E2-4CD7-A79E-D052F378D7AC}"/>
                  </a:ext>
                </a:extLst>
              </p:cNvPr>
              <p:cNvCxnSpPr>
                <a:stCxn id="6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0897452-91E2-44F6-BA39-CC080CF0F7D7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9FDB37A-305A-4275-ACA9-DB35B7949DC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1E671A-4AB0-45E2-927C-7EB4F296105C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80FA354-CDAD-4F92-82D2-BB7E29F7234F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2DA1646-60A8-4B65-A623-9C5669963125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AAC09B2-0041-43CD-ABEB-047275A88945}"/>
                  </a:ext>
                </a:extLst>
              </p:cNvPr>
              <p:cNvCxnSpPr>
                <a:stCxn id="69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75BAC5A-ABFE-45F5-B96B-39E7A4A2E9FF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E4EB1CBB-A1A6-4A7E-B150-7170D3DEB315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9729964-2882-4AE9-AFD2-1FA623551E12}"/>
                </a:ext>
              </a:extLst>
            </p:cNvPr>
            <p:cNvCxnSpPr>
              <a:stCxn id="57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F3752F6-B834-45F7-9B97-364258E51903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236BE345-2EA6-45DD-85B2-ACD4C19A91F5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109450" y="4202678"/>
            <a:ext cx="2362185" cy="713269"/>
          </a:xfrm>
          <a:prstGeom prst="bentConnector3">
            <a:avLst>
              <a:gd name="adj1" fmla="val -175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C834900-1FBA-4F79-9BAA-4729CB027B15}"/>
              </a:ext>
            </a:extLst>
          </p:cNvPr>
          <p:cNvGrpSpPr/>
          <p:nvPr/>
        </p:nvGrpSpPr>
        <p:grpSpPr>
          <a:xfrm rot="10800000">
            <a:off x="7756319" y="2996747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234B8E6-B6C8-4BFF-A10F-079EB15198A8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13AE22C-8AD7-40F6-9EF8-6B4DE095F8DF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F785829-C061-4AFB-BDB7-9C39345526BD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83D7377-E38F-400E-BCB0-83D7562912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A9CB8A9-645C-47BF-A98F-F493E5C3BF7C}"/>
                  </a:ext>
                </a:extLst>
              </p:cNvPr>
              <p:cNvCxnSpPr>
                <a:stCxn id="96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2F34EA5-A6AF-4011-A59A-0B5A3CB4CB1E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3D2EA44-E572-4314-A407-A19912C2D50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9FA7F2F-5E1A-4F16-89E2-0CB288EEE1E1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3B28F9F-E81C-43E0-8F8F-E37C550607A4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E6D3780-48EF-411D-8EA2-E6D89A649A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0AC4723-CB26-4590-80A1-F7276F18C7C4}"/>
                  </a:ext>
                </a:extLst>
              </p:cNvPr>
              <p:cNvCxnSpPr>
                <a:stCxn id="9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F6ACD16-9151-4EB9-8D35-BF01BF9499FA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E0EC7B73-1EFE-47F9-937E-B4ED639FD123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4F37508-E32F-4F43-B165-1554A5AB679E}"/>
                </a:ext>
              </a:extLst>
            </p:cNvPr>
            <p:cNvCxnSpPr>
              <a:stCxn id="94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EA0C0BF-71AF-491F-8D77-A19CCBAC8916}"/>
                </a:ext>
              </a:extLst>
            </p:cNvPr>
            <p:cNvCxnSpPr>
              <a:cxnSpLocks/>
              <a:stCxn id="89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F4860C18-D645-4EE6-BCDB-79FE3B828918}"/>
              </a:ext>
            </a:extLst>
          </p:cNvPr>
          <p:cNvCxnSpPr>
            <a:cxnSpLocks/>
            <a:stCxn id="15" idx="2"/>
          </p:cNvCxnSpPr>
          <p:nvPr/>
        </p:nvCxnSpPr>
        <p:spPr>
          <a:xfrm flipV="1">
            <a:off x="7464947" y="3345998"/>
            <a:ext cx="323076" cy="88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7878CF7-E469-4A06-9E5C-918E6DCCBE40}"/>
              </a:ext>
            </a:extLst>
          </p:cNvPr>
          <p:cNvSpPr/>
          <p:nvPr/>
        </p:nvSpPr>
        <p:spPr>
          <a:xfrm>
            <a:off x="4008164" y="3028079"/>
            <a:ext cx="1406025" cy="5964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Net-to-host inline extern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5B57169-1275-4E2F-A03B-8F7108AA0A55}"/>
              </a:ext>
            </a:extLst>
          </p:cNvPr>
          <p:cNvSpPr/>
          <p:nvPr/>
        </p:nvSpPr>
        <p:spPr>
          <a:xfrm>
            <a:off x="2335252" y="4589811"/>
            <a:ext cx="1350435" cy="6813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Host-to-net inline extern</a:t>
            </a: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64C4D15B-D90A-42A1-857E-79AACC8E1ED6}"/>
              </a:ext>
            </a:extLst>
          </p:cNvPr>
          <p:cNvCxnSpPr>
            <a:cxnSpLocks/>
            <a:stCxn id="120" idx="3"/>
            <a:endCxn id="12" idx="0"/>
          </p:cNvCxnSpPr>
          <p:nvPr/>
        </p:nvCxnSpPr>
        <p:spPr>
          <a:xfrm>
            <a:off x="5414189" y="3326298"/>
            <a:ext cx="39545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06F7C2A5-01AD-4181-B101-3CF0F11BE2B8}"/>
              </a:ext>
            </a:extLst>
          </p:cNvPr>
          <p:cNvCxnSpPr>
            <a:cxnSpLocks/>
            <a:stCxn id="40" idx="2"/>
            <a:endCxn id="120" idx="1"/>
          </p:cNvCxnSpPr>
          <p:nvPr/>
        </p:nvCxnSpPr>
        <p:spPr>
          <a:xfrm>
            <a:off x="3672898" y="3325373"/>
            <a:ext cx="335266" cy="9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C8D7A4A-4E00-4E2B-A752-9407B9B8DC70}"/>
              </a:ext>
            </a:extLst>
          </p:cNvPr>
          <p:cNvCxnSpPr>
            <a:cxnSpLocks/>
            <a:stCxn id="72" idx="0"/>
            <a:endCxn id="121" idx="3"/>
          </p:cNvCxnSpPr>
          <p:nvPr/>
        </p:nvCxnSpPr>
        <p:spPr>
          <a:xfrm rot="10800000" flipV="1">
            <a:off x="3685687" y="4926642"/>
            <a:ext cx="397376" cy="38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69446477-9F3C-4C1B-897E-FE05C5B55386}"/>
              </a:ext>
            </a:extLst>
          </p:cNvPr>
          <p:cNvSpPr/>
          <p:nvPr/>
        </p:nvSpPr>
        <p:spPr>
          <a:xfrm rot="5400000">
            <a:off x="1609843" y="3200422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9A9B0175-8F65-42F2-977C-C24007A56A08}"/>
              </a:ext>
            </a:extLst>
          </p:cNvPr>
          <p:cNvSpPr/>
          <p:nvPr/>
        </p:nvSpPr>
        <p:spPr>
          <a:xfrm rot="5400000">
            <a:off x="1609843" y="4811654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3C48504E-28A7-489B-8BDA-8A995ED1375D}"/>
              </a:ext>
            </a:extLst>
          </p:cNvPr>
          <p:cNvCxnSpPr/>
          <p:nvPr/>
        </p:nvCxnSpPr>
        <p:spPr>
          <a:xfrm rot="16200000" flipV="1">
            <a:off x="1315417" y="4230353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0A865F1-4DDF-4A37-936C-7E29C2D815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97650" y="361541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780DDE3-D616-4239-A66D-F2FEFC8DECC9}"/>
              </a:ext>
            </a:extLst>
          </p:cNvPr>
          <p:cNvCxnSpPr>
            <a:cxnSpLocks/>
          </p:cNvCxnSpPr>
          <p:nvPr/>
        </p:nvCxnSpPr>
        <p:spPr>
          <a:xfrm>
            <a:off x="1325328" y="3162900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75C8117-3AA7-4E36-88BA-920C6B3941AA}"/>
              </a:ext>
            </a:extLst>
          </p:cNvPr>
          <p:cNvCxnSpPr>
            <a:cxnSpLocks/>
          </p:cNvCxnSpPr>
          <p:nvPr/>
        </p:nvCxnSpPr>
        <p:spPr>
          <a:xfrm flipH="1">
            <a:off x="1332456" y="5077956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0B81CF6-C291-4A3A-8CFF-4322DFD54B64}"/>
              </a:ext>
            </a:extLst>
          </p:cNvPr>
          <p:cNvCxnSpPr>
            <a:cxnSpLocks/>
            <a:stCxn id="121" idx="1"/>
            <a:endCxn id="155" idx="0"/>
          </p:cNvCxnSpPr>
          <p:nvPr/>
        </p:nvCxnSpPr>
        <p:spPr>
          <a:xfrm flipH="1" flipV="1">
            <a:off x="2052479" y="4925851"/>
            <a:ext cx="282773" cy="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FB0182-B326-448A-83DA-468E49772E39}"/>
              </a:ext>
            </a:extLst>
          </p:cNvPr>
          <p:cNvSpPr/>
          <p:nvPr/>
        </p:nvSpPr>
        <p:spPr>
          <a:xfrm rot="16200000">
            <a:off x="-1315" y="3945025"/>
            <a:ext cx="2266436" cy="3682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Ports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C4648FD0-BE39-49B2-A297-6987E7ED42BA}"/>
              </a:ext>
            </a:extLst>
          </p:cNvPr>
          <p:cNvCxnSpPr>
            <a:cxnSpLocks/>
            <a:stCxn id="110" idx="0"/>
            <a:endCxn id="14" idx="0"/>
          </p:cNvCxnSpPr>
          <p:nvPr/>
        </p:nvCxnSpPr>
        <p:spPr>
          <a:xfrm rot="10800000">
            <a:off x="5818749" y="4150013"/>
            <a:ext cx="3153055" cy="793647"/>
          </a:xfrm>
          <a:prstGeom prst="bentConnector3">
            <a:avLst>
              <a:gd name="adj1" fmla="val 1122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B56D066-03B7-4AA5-AE48-439E5D95D240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10101319" y="3502272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143778A-3CAF-4C20-AA59-3CC193DB8BCB}"/>
              </a:ext>
            </a:extLst>
          </p:cNvPr>
          <p:cNvSpPr/>
          <p:nvPr/>
        </p:nvSpPr>
        <p:spPr>
          <a:xfrm rot="16200000">
            <a:off x="10086062" y="3318158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1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8FA7448-7B0F-43F4-A246-03BDB307CBC0}"/>
              </a:ext>
            </a:extLst>
          </p:cNvPr>
          <p:cNvSpPr/>
          <p:nvPr/>
        </p:nvSpPr>
        <p:spPr>
          <a:xfrm>
            <a:off x="8692145" y="2113631"/>
            <a:ext cx="2089254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Programmed in P4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981AA32-2977-41CF-9174-51C16EB7A3C1}"/>
              </a:ext>
            </a:extLst>
          </p:cNvPr>
          <p:cNvSpPr/>
          <p:nvPr/>
        </p:nvSpPr>
        <p:spPr>
          <a:xfrm>
            <a:off x="8692145" y="2348203"/>
            <a:ext cx="2089254" cy="2406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Fixed function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5C7822-4030-42AD-AB86-5852B4DD265D}"/>
              </a:ext>
            </a:extLst>
          </p:cNvPr>
          <p:cNvCxnSpPr>
            <a:stCxn id="138" idx="0"/>
            <a:endCxn id="41" idx="0"/>
          </p:cNvCxnSpPr>
          <p:nvPr/>
        </p:nvCxnSpPr>
        <p:spPr>
          <a:xfrm>
            <a:off x="2052479" y="3314619"/>
            <a:ext cx="347768" cy="1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CBF41200-6B39-49A7-85D4-64606C55105F}"/>
              </a:ext>
            </a:extLst>
          </p:cNvPr>
          <p:cNvSpPr/>
          <p:nvPr/>
        </p:nvSpPr>
        <p:spPr>
          <a:xfrm rot="16200000">
            <a:off x="8757559" y="4829463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8EF40A48-3C9D-4A24-A40E-E4870584BA66}"/>
              </a:ext>
            </a:extLst>
          </p:cNvPr>
          <p:cNvSpPr/>
          <p:nvPr/>
        </p:nvSpPr>
        <p:spPr>
          <a:xfrm rot="16200000">
            <a:off x="8757559" y="3218231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C64DEB71-3093-431E-88AF-4C2BE81668EF}"/>
              </a:ext>
            </a:extLst>
          </p:cNvPr>
          <p:cNvCxnSpPr>
            <a:cxnSpLocks/>
          </p:cNvCxnSpPr>
          <p:nvPr/>
        </p:nvCxnSpPr>
        <p:spPr>
          <a:xfrm rot="5400000" flipV="1">
            <a:off x="8993077" y="3726372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368C70F1-7509-412A-8F1A-A518E73EEB0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072285" y="434434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6EAE7FF-ED18-4376-A74D-07B093B5896D}"/>
              </a:ext>
            </a:extLst>
          </p:cNvPr>
          <p:cNvCxnSpPr>
            <a:cxnSpLocks/>
          </p:cNvCxnSpPr>
          <p:nvPr/>
        </p:nvCxnSpPr>
        <p:spPr>
          <a:xfrm rot="10800000">
            <a:off x="9204576" y="5095376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B8B9C9F-8E4C-4C30-AB47-9A5A956DF566}"/>
              </a:ext>
            </a:extLst>
          </p:cNvPr>
          <p:cNvCxnSpPr>
            <a:cxnSpLocks/>
          </p:cNvCxnSpPr>
          <p:nvPr/>
        </p:nvCxnSpPr>
        <p:spPr>
          <a:xfrm rot="10800000" flipH="1">
            <a:off x="9204576" y="3180321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0462665-FCF8-4E8C-943A-0EF224BA3563}"/>
              </a:ext>
            </a:extLst>
          </p:cNvPr>
          <p:cNvCxnSpPr>
            <a:cxnSpLocks/>
            <a:stCxn id="86" idx="0"/>
            <a:endCxn id="111" idx="0"/>
          </p:cNvCxnSpPr>
          <p:nvPr/>
        </p:nvCxnSpPr>
        <p:spPr>
          <a:xfrm>
            <a:off x="8793185" y="3328996"/>
            <a:ext cx="178618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608615B-EB0D-4D19-94C6-BA8F0B161E4B}"/>
              </a:ext>
            </a:extLst>
          </p:cNvPr>
          <p:cNvGrpSpPr/>
          <p:nvPr/>
        </p:nvGrpSpPr>
        <p:grpSpPr>
          <a:xfrm>
            <a:off x="5606135" y="2733762"/>
            <a:ext cx="2092231" cy="410729"/>
            <a:chOff x="5782914" y="2733762"/>
            <a:chExt cx="2092231" cy="410729"/>
          </a:xfrm>
        </p:grpSpPr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AAD870DC-10F4-46EA-8DD1-22D68B525CA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560841" y="2827921"/>
              <a:ext cx="408463" cy="220145"/>
            </a:xfrm>
            <a:prstGeom prst="bentConnector3">
              <a:avLst>
                <a:gd name="adj1" fmla="val -369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or: Elbow 125">
              <a:extLst>
                <a:ext uri="{FF2B5EF4-FFF2-40B4-BE49-F238E27FC236}">
                  <a16:creationId xmlns:a16="http://schemas.microsoft.com/office/drawing/2014/main" id="{6D1D99B2-0E86-47B6-9123-9267435A5C00}"/>
                </a:ext>
              </a:extLst>
            </p:cNvPr>
            <p:cNvCxnSpPr/>
            <p:nvPr/>
          </p:nvCxnSpPr>
          <p:spPr>
            <a:xfrm rot="16200000" flipH="1">
              <a:off x="5682254" y="2836324"/>
              <a:ext cx="408827" cy="207508"/>
            </a:xfrm>
            <a:prstGeom prst="bentConnector3">
              <a:avLst>
                <a:gd name="adj1" fmla="val 10032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5C1AA9D-F6C3-45F8-8EF2-65A29333F6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2914" y="2735664"/>
              <a:ext cx="20922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AC1F68D-05B8-4B51-8587-059500FE3478}"/>
              </a:ext>
            </a:extLst>
          </p:cNvPr>
          <p:cNvGrpSpPr/>
          <p:nvPr/>
        </p:nvGrpSpPr>
        <p:grpSpPr>
          <a:xfrm flipV="1">
            <a:off x="5603834" y="4343679"/>
            <a:ext cx="2092231" cy="410729"/>
            <a:chOff x="5782914" y="2733762"/>
            <a:chExt cx="2092231" cy="410729"/>
          </a:xfrm>
        </p:grpSpPr>
        <p:cxnSp>
          <p:nvCxnSpPr>
            <p:cNvPr id="178" name="Connector: Elbow 177">
              <a:extLst>
                <a:ext uri="{FF2B5EF4-FFF2-40B4-BE49-F238E27FC236}">
                  <a16:creationId xmlns:a16="http://schemas.microsoft.com/office/drawing/2014/main" id="{A750F747-27DB-43AF-84FE-43C67DC6B90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560841" y="2827921"/>
              <a:ext cx="408463" cy="220145"/>
            </a:xfrm>
            <a:prstGeom prst="bentConnector3">
              <a:avLst>
                <a:gd name="adj1" fmla="val -369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or: Elbow 179">
              <a:extLst>
                <a:ext uri="{FF2B5EF4-FFF2-40B4-BE49-F238E27FC236}">
                  <a16:creationId xmlns:a16="http://schemas.microsoft.com/office/drawing/2014/main" id="{7C40998A-C287-47CA-9A06-025F2A66B1EE}"/>
                </a:ext>
              </a:extLst>
            </p:cNvPr>
            <p:cNvCxnSpPr/>
            <p:nvPr/>
          </p:nvCxnSpPr>
          <p:spPr>
            <a:xfrm rot="16200000" flipH="1">
              <a:off x="5682254" y="2836324"/>
              <a:ext cx="408827" cy="207508"/>
            </a:xfrm>
            <a:prstGeom prst="bentConnector3">
              <a:avLst>
                <a:gd name="adj1" fmla="val 10032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24155A40-B988-46ED-BC5E-C580155645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2914" y="2735664"/>
              <a:ext cx="20922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ADD4493A-5BBC-4D15-B581-A433EADD11C6}"/>
              </a:ext>
            </a:extLst>
          </p:cNvPr>
          <p:cNvCxnSpPr>
            <a:cxnSpLocks/>
          </p:cNvCxnSpPr>
          <p:nvPr/>
        </p:nvCxnSpPr>
        <p:spPr>
          <a:xfrm>
            <a:off x="3685686" y="3429000"/>
            <a:ext cx="935132" cy="302094"/>
          </a:xfrm>
          <a:prstGeom prst="bentConnector3">
            <a:avLst>
              <a:gd name="adj1" fmla="val 18424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6B1E8FE-E0AE-4FF6-AC2B-2BC0EAF5B4C8}"/>
              </a:ext>
            </a:extLst>
          </p:cNvPr>
          <p:cNvCxnSpPr>
            <a:cxnSpLocks/>
          </p:cNvCxnSpPr>
          <p:nvPr/>
        </p:nvCxnSpPr>
        <p:spPr>
          <a:xfrm flipV="1">
            <a:off x="4444039" y="3429000"/>
            <a:ext cx="1374708" cy="302094"/>
          </a:xfrm>
          <a:prstGeom prst="bentConnector3">
            <a:avLst>
              <a:gd name="adj1" fmla="val 79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AFB021B-F573-4955-A61C-CA26210E375D}"/>
              </a:ext>
            </a:extLst>
          </p:cNvPr>
          <p:cNvSpPr txBox="1"/>
          <p:nvPr/>
        </p:nvSpPr>
        <p:spPr>
          <a:xfrm>
            <a:off x="4192463" y="3743997"/>
            <a:ext cx="8980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User-defined</a:t>
            </a:r>
          </a:p>
          <a:p>
            <a:pPr algn="ctr"/>
            <a:r>
              <a:rPr lang="en-US" sz="1050" dirty="0"/>
              <a:t>metadata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BEE2C53-F970-432C-9EF0-B16395497DDB}"/>
              </a:ext>
            </a:extLst>
          </p:cNvPr>
          <p:cNvSpPr/>
          <p:nvPr/>
        </p:nvSpPr>
        <p:spPr>
          <a:xfrm rot="16200000">
            <a:off x="10086062" y="4578852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B96FCB9-19D5-432B-B874-01E971C45BF4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10101319" y="4762966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6F5D3B7-9CD0-4224-9762-C76C79E1371B}"/>
              </a:ext>
            </a:extLst>
          </p:cNvPr>
          <p:cNvSpPr txBox="1"/>
          <p:nvPr/>
        </p:nvSpPr>
        <p:spPr>
          <a:xfrm rot="16200000">
            <a:off x="10444675" y="4005660"/>
            <a:ext cx="238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…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0F816EC-A0CB-4148-88E8-08B4A0808DCA}"/>
              </a:ext>
            </a:extLst>
          </p:cNvPr>
          <p:cNvSpPr/>
          <p:nvPr/>
        </p:nvSpPr>
        <p:spPr>
          <a:xfrm>
            <a:off x="1504797" y="3088478"/>
            <a:ext cx="9636616" cy="1956217"/>
          </a:xfrm>
          <a:custGeom>
            <a:avLst/>
            <a:gdLst>
              <a:gd name="connsiteX0" fmla="*/ 10391775 w 10391775"/>
              <a:gd name="connsiteY0" fmla="*/ 656667 h 1018617"/>
              <a:gd name="connsiteX1" fmla="*/ 8448675 w 10391775"/>
              <a:gd name="connsiteY1" fmla="*/ 866217 h 1018617"/>
              <a:gd name="connsiteX2" fmla="*/ 4838700 w 10391775"/>
              <a:gd name="connsiteY2" fmla="*/ 866217 h 1018617"/>
              <a:gd name="connsiteX3" fmla="*/ 4752975 w 10391775"/>
              <a:gd name="connsiteY3" fmla="*/ 85167 h 1018617"/>
              <a:gd name="connsiteX4" fmla="*/ 7096125 w 10391775"/>
              <a:gd name="connsiteY4" fmla="*/ 104217 h 1018617"/>
              <a:gd name="connsiteX5" fmla="*/ 7162800 w 10391775"/>
              <a:gd name="connsiteY5" fmla="*/ 828117 h 1018617"/>
              <a:gd name="connsiteX6" fmla="*/ 2085975 w 10391775"/>
              <a:gd name="connsiteY6" fmla="*/ 866217 h 1018617"/>
              <a:gd name="connsiteX7" fmla="*/ 0 w 10391775"/>
              <a:gd name="connsiteY7" fmla="*/ 1018617 h 1018617"/>
              <a:gd name="connsiteX0" fmla="*/ 10391775 w 10391775"/>
              <a:gd name="connsiteY0" fmla="*/ 659820 h 1021770"/>
              <a:gd name="connsiteX1" fmla="*/ 8448675 w 10391775"/>
              <a:gd name="connsiteY1" fmla="*/ 869370 h 1021770"/>
              <a:gd name="connsiteX2" fmla="*/ 5124450 w 10391775"/>
              <a:gd name="connsiteY2" fmla="*/ 916104 h 1021770"/>
              <a:gd name="connsiteX3" fmla="*/ 4752975 w 10391775"/>
              <a:gd name="connsiteY3" fmla="*/ 88320 h 1021770"/>
              <a:gd name="connsiteX4" fmla="*/ 7096125 w 10391775"/>
              <a:gd name="connsiteY4" fmla="*/ 107370 h 1021770"/>
              <a:gd name="connsiteX5" fmla="*/ 7162800 w 10391775"/>
              <a:gd name="connsiteY5" fmla="*/ 831270 h 1021770"/>
              <a:gd name="connsiteX6" fmla="*/ 2085975 w 10391775"/>
              <a:gd name="connsiteY6" fmla="*/ 869370 h 1021770"/>
              <a:gd name="connsiteX7" fmla="*/ 0 w 10391775"/>
              <a:gd name="connsiteY7" fmla="*/ 1021770 h 1021770"/>
              <a:gd name="connsiteX0" fmla="*/ 10391775 w 10391775"/>
              <a:gd name="connsiteY0" fmla="*/ 659820 h 1021770"/>
              <a:gd name="connsiteX1" fmla="*/ 8448675 w 10391775"/>
              <a:gd name="connsiteY1" fmla="*/ 869370 h 1021770"/>
              <a:gd name="connsiteX2" fmla="*/ 5124450 w 10391775"/>
              <a:gd name="connsiteY2" fmla="*/ 916104 h 1021770"/>
              <a:gd name="connsiteX3" fmla="*/ 5019675 w 10391775"/>
              <a:gd name="connsiteY3" fmla="*/ 88320 h 1021770"/>
              <a:gd name="connsiteX4" fmla="*/ 7096125 w 10391775"/>
              <a:gd name="connsiteY4" fmla="*/ 107370 h 1021770"/>
              <a:gd name="connsiteX5" fmla="*/ 7162800 w 10391775"/>
              <a:gd name="connsiteY5" fmla="*/ 831270 h 1021770"/>
              <a:gd name="connsiteX6" fmla="*/ 2085975 w 10391775"/>
              <a:gd name="connsiteY6" fmla="*/ 869370 h 1021770"/>
              <a:gd name="connsiteX7" fmla="*/ 0 w 10391775"/>
              <a:gd name="connsiteY7" fmla="*/ 1021770 h 1021770"/>
              <a:gd name="connsiteX0" fmla="*/ 10391775 w 10391775"/>
              <a:gd name="connsiteY0" fmla="*/ 659820 h 1021770"/>
              <a:gd name="connsiteX1" fmla="*/ 8448675 w 10391775"/>
              <a:gd name="connsiteY1" fmla="*/ 869370 h 1021770"/>
              <a:gd name="connsiteX2" fmla="*/ 5124450 w 10391775"/>
              <a:gd name="connsiteY2" fmla="*/ 916104 h 1021770"/>
              <a:gd name="connsiteX3" fmla="*/ 5019675 w 10391775"/>
              <a:gd name="connsiteY3" fmla="*/ 88320 h 1021770"/>
              <a:gd name="connsiteX4" fmla="*/ 7096125 w 10391775"/>
              <a:gd name="connsiteY4" fmla="*/ 107370 h 1021770"/>
              <a:gd name="connsiteX5" fmla="*/ 6934200 w 10391775"/>
              <a:gd name="connsiteY5" fmla="*/ 831270 h 1021770"/>
              <a:gd name="connsiteX6" fmla="*/ 2085975 w 10391775"/>
              <a:gd name="connsiteY6" fmla="*/ 869370 h 1021770"/>
              <a:gd name="connsiteX7" fmla="*/ 0 w 10391775"/>
              <a:gd name="connsiteY7" fmla="*/ 1021770 h 1021770"/>
              <a:gd name="connsiteX0" fmla="*/ 10391775 w 10391775"/>
              <a:gd name="connsiteY0" fmla="*/ 669549 h 1031499"/>
              <a:gd name="connsiteX1" fmla="*/ 8448675 w 10391775"/>
              <a:gd name="connsiteY1" fmla="*/ 879099 h 1031499"/>
              <a:gd name="connsiteX2" fmla="*/ 5124450 w 10391775"/>
              <a:gd name="connsiteY2" fmla="*/ 925833 h 1031499"/>
              <a:gd name="connsiteX3" fmla="*/ 5019675 w 10391775"/>
              <a:gd name="connsiteY3" fmla="*/ 98049 h 1031499"/>
              <a:gd name="connsiteX4" fmla="*/ 6886575 w 10391775"/>
              <a:gd name="connsiteY4" fmla="*/ 98405 h 1031499"/>
              <a:gd name="connsiteX5" fmla="*/ 6934200 w 10391775"/>
              <a:gd name="connsiteY5" fmla="*/ 840999 h 1031499"/>
              <a:gd name="connsiteX6" fmla="*/ 2085975 w 10391775"/>
              <a:gd name="connsiteY6" fmla="*/ 879099 h 1031499"/>
              <a:gd name="connsiteX7" fmla="*/ 0 w 10391775"/>
              <a:gd name="connsiteY7" fmla="*/ 1031499 h 1031499"/>
              <a:gd name="connsiteX0" fmla="*/ 10391775 w 10391775"/>
              <a:gd name="connsiteY0" fmla="*/ 669549 h 1031499"/>
              <a:gd name="connsiteX1" fmla="*/ 8448675 w 10391775"/>
              <a:gd name="connsiteY1" fmla="*/ 879099 h 1031499"/>
              <a:gd name="connsiteX2" fmla="*/ 5124450 w 10391775"/>
              <a:gd name="connsiteY2" fmla="*/ 925833 h 1031499"/>
              <a:gd name="connsiteX3" fmla="*/ 5019675 w 10391775"/>
              <a:gd name="connsiteY3" fmla="*/ 98049 h 1031499"/>
              <a:gd name="connsiteX4" fmla="*/ 6972300 w 10391775"/>
              <a:gd name="connsiteY4" fmla="*/ 98405 h 1031499"/>
              <a:gd name="connsiteX5" fmla="*/ 6934200 w 10391775"/>
              <a:gd name="connsiteY5" fmla="*/ 840999 h 1031499"/>
              <a:gd name="connsiteX6" fmla="*/ 2085975 w 10391775"/>
              <a:gd name="connsiteY6" fmla="*/ 879099 h 1031499"/>
              <a:gd name="connsiteX7" fmla="*/ 0 w 10391775"/>
              <a:gd name="connsiteY7" fmla="*/ 1031499 h 1031499"/>
              <a:gd name="connsiteX0" fmla="*/ 10527962 w 10527962"/>
              <a:gd name="connsiteY0" fmla="*/ 669549 h 1031499"/>
              <a:gd name="connsiteX1" fmla="*/ 8584862 w 10527962"/>
              <a:gd name="connsiteY1" fmla="*/ 879099 h 1031499"/>
              <a:gd name="connsiteX2" fmla="*/ 5260637 w 10527962"/>
              <a:gd name="connsiteY2" fmla="*/ 925833 h 1031499"/>
              <a:gd name="connsiteX3" fmla="*/ 5155862 w 10527962"/>
              <a:gd name="connsiteY3" fmla="*/ 98049 h 1031499"/>
              <a:gd name="connsiteX4" fmla="*/ 7108487 w 10527962"/>
              <a:gd name="connsiteY4" fmla="*/ 98405 h 1031499"/>
              <a:gd name="connsiteX5" fmla="*/ 7070387 w 10527962"/>
              <a:gd name="connsiteY5" fmla="*/ 840999 h 1031499"/>
              <a:gd name="connsiteX6" fmla="*/ 2222162 w 10527962"/>
              <a:gd name="connsiteY6" fmla="*/ 879099 h 1031499"/>
              <a:gd name="connsiteX7" fmla="*/ 0 w 10527962"/>
              <a:gd name="connsiteY7" fmla="*/ 1031499 h 1031499"/>
              <a:gd name="connsiteX0" fmla="*/ 10527962 w 10527962"/>
              <a:gd name="connsiteY0" fmla="*/ 669549 h 1031499"/>
              <a:gd name="connsiteX1" fmla="*/ 8584862 w 10527962"/>
              <a:gd name="connsiteY1" fmla="*/ 879099 h 1031499"/>
              <a:gd name="connsiteX2" fmla="*/ 5260637 w 10527962"/>
              <a:gd name="connsiteY2" fmla="*/ 925833 h 1031499"/>
              <a:gd name="connsiteX3" fmla="*/ 5155862 w 10527962"/>
              <a:gd name="connsiteY3" fmla="*/ 98049 h 1031499"/>
              <a:gd name="connsiteX4" fmla="*/ 7108487 w 10527962"/>
              <a:gd name="connsiteY4" fmla="*/ 98405 h 1031499"/>
              <a:gd name="connsiteX5" fmla="*/ 7070387 w 10527962"/>
              <a:gd name="connsiteY5" fmla="*/ 840999 h 1031499"/>
              <a:gd name="connsiteX6" fmla="*/ 2222162 w 10527962"/>
              <a:gd name="connsiteY6" fmla="*/ 879099 h 1031499"/>
              <a:gd name="connsiteX7" fmla="*/ 269537 w 10527962"/>
              <a:gd name="connsiteY7" fmla="*/ 1003460 h 1031499"/>
              <a:gd name="connsiteX8" fmla="*/ 0 w 10527962"/>
              <a:gd name="connsiteY8" fmla="*/ 1031499 h 1031499"/>
              <a:gd name="connsiteX0" fmla="*/ 10267759 w 10369837"/>
              <a:gd name="connsiteY0" fmla="*/ 1470027 h 1804199"/>
              <a:gd name="connsiteX1" fmla="*/ 8324659 w 10369837"/>
              <a:gd name="connsiteY1" fmla="*/ 1679577 h 1804199"/>
              <a:gd name="connsiteX2" fmla="*/ 5000434 w 10369837"/>
              <a:gd name="connsiteY2" fmla="*/ 1726311 h 1804199"/>
              <a:gd name="connsiteX3" fmla="*/ 4895659 w 10369837"/>
              <a:gd name="connsiteY3" fmla="*/ 898527 h 1804199"/>
              <a:gd name="connsiteX4" fmla="*/ 6848284 w 10369837"/>
              <a:gd name="connsiteY4" fmla="*/ 898883 h 1804199"/>
              <a:gd name="connsiteX5" fmla="*/ 6810184 w 10369837"/>
              <a:gd name="connsiteY5" fmla="*/ 1641477 h 1804199"/>
              <a:gd name="connsiteX6" fmla="*/ 1961959 w 10369837"/>
              <a:gd name="connsiteY6" fmla="*/ 1679577 h 1804199"/>
              <a:gd name="connsiteX7" fmla="*/ 9334 w 10369837"/>
              <a:gd name="connsiteY7" fmla="*/ 1803938 h 1804199"/>
              <a:gd name="connsiteX8" fmla="*/ 10369697 w 10369837"/>
              <a:gd name="connsiteY8" fmla="*/ 8 h 1804199"/>
              <a:gd name="connsiteX0" fmla="*/ 10483086 w 10585024"/>
              <a:gd name="connsiteY0" fmla="*/ 1470019 h 1866995"/>
              <a:gd name="connsiteX1" fmla="*/ 8539986 w 10585024"/>
              <a:gd name="connsiteY1" fmla="*/ 1679569 h 1866995"/>
              <a:gd name="connsiteX2" fmla="*/ 5215761 w 10585024"/>
              <a:gd name="connsiteY2" fmla="*/ 1726303 h 1866995"/>
              <a:gd name="connsiteX3" fmla="*/ 5110986 w 10585024"/>
              <a:gd name="connsiteY3" fmla="*/ 898519 h 1866995"/>
              <a:gd name="connsiteX4" fmla="*/ 7063611 w 10585024"/>
              <a:gd name="connsiteY4" fmla="*/ 898875 h 1866995"/>
              <a:gd name="connsiteX5" fmla="*/ 7025511 w 10585024"/>
              <a:gd name="connsiteY5" fmla="*/ 1641469 h 1866995"/>
              <a:gd name="connsiteX6" fmla="*/ 2177286 w 10585024"/>
              <a:gd name="connsiteY6" fmla="*/ 1679569 h 1866995"/>
              <a:gd name="connsiteX7" fmla="*/ 224661 w 10585024"/>
              <a:gd name="connsiteY7" fmla="*/ 1803930 h 1866995"/>
              <a:gd name="connsiteX8" fmla="*/ 7149336 w 10585024"/>
              <a:gd name="connsiteY8" fmla="*/ 560808 h 1866995"/>
              <a:gd name="connsiteX9" fmla="*/ 10585024 w 10585024"/>
              <a:gd name="connsiteY9" fmla="*/ 0 h 1866995"/>
              <a:gd name="connsiteX0" fmla="*/ 10483086 w 10585024"/>
              <a:gd name="connsiteY0" fmla="*/ 1607885 h 2004861"/>
              <a:gd name="connsiteX1" fmla="*/ 8539986 w 10585024"/>
              <a:gd name="connsiteY1" fmla="*/ 1817435 h 2004861"/>
              <a:gd name="connsiteX2" fmla="*/ 5215761 w 10585024"/>
              <a:gd name="connsiteY2" fmla="*/ 1864169 h 2004861"/>
              <a:gd name="connsiteX3" fmla="*/ 5110986 w 10585024"/>
              <a:gd name="connsiteY3" fmla="*/ 1036385 h 2004861"/>
              <a:gd name="connsiteX4" fmla="*/ 7063611 w 10585024"/>
              <a:gd name="connsiteY4" fmla="*/ 1036741 h 2004861"/>
              <a:gd name="connsiteX5" fmla="*/ 7025511 w 10585024"/>
              <a:gd name="connsiteY5" fmla="*/ 1779335 h 2004861"/>
              <a:gd name="connsiteX6" fmla="*/ 2177286 w 10585024"/>
              <a:gd name="connsiteY6" fmla="*/ 1817435 h 2004861"/>
              <a:gd name="connsiteX7" fmla="*/ 224661 w 10585024"/>
              <a:gd name="connsiteY7" fmla="*/ 1941796 h 2004861"/>
              <a:gd name="connsiteX8" fmla="*/ 6377811 w 10585024"/>
              <a:gd name="connsiteY8" fmla="*/ 109827 h 2004861"/>
              <a:gd name="connsiteX9" fmla="*/ 10585024 w 10585024"/>
              <a:gd name="connsiteY9" fmla="*/ 137866 h 2004861"/>
              <a:gd name="connsiteX0" fmla="*/ 10258446 w 10360384"/>
              <a:gd name="connsiteY0" fmla="*/ 1607885 h 1964857"/>
              <a:gd name="connsiteX1" fmla="*/ 8315346 w 10360384"/>
              <a:gd name="connsiteY1" fmla="*/ 1817435 h 1964857"/>
              <a:gd name="connsiteX2" fmla="*/ 4991121 w 10360384"/>
              <a:gd name="connsiteY2" fmla="*/ 1864169 h 1964857"/>
              <a:gd name="connsiteX3" fmla="*/ 4886346 w 10360384"/>
              <a:gd name="connsiteY3" fmla="*/ 1036385 h 1964857"/>
              <a:gd name="connsiteX4" fmla="*/ 6838971 w 10360384"/>
              <a:gd name="connsiteY4" fmla="*/ 1036741 h 1964857"/>
              <a:gd name="connsiteX5" fmla="*/ 6800871 w 10360384"/>
              <a:gd name="connsiteY5" fmla="*/ 1779335 h 1964857"/>
              <a:gd name="connsiteX6" fmla="*/ 1952646 w 10360384"/>
              <a:gd name="connsiteY6" fmla="*/ 1817435 h 1964857"/>
              <a:gd name="connsiteX7" fmla="*/ 21 w 10360384"/>
              <a:gd name="connsiteY7" fmla="*/ 1941796 h 1964857"/>
              <a:gd name="connsiteX8" fmla="*/ 1981221 w 10360384"/>
              <a:gd name="connsiteY8" fmla="*/ 1296868 h 1964857"/>
              <a:gd name="connsiteX9" fmla="*/ 6153171 w 10360384"/>
              <a:gd name="connsiteY9" fmla="*/ 109827 h 1964857"/>
              <a:gd name="connsiteX10" fmla="*/ 10360384 w 10360384"/>
              <a:gd name="connsiteY10" fmla="*/ 137866 h 1964857"/>
              <a:gd name="connsiteX0" fmla="*/ 10258446 w 10360384"/>
              <a:gd name="connsiteY0" fmla="*/ 1607885 h 1964857"/>
              <a:gd name="connsiteX1" fmla="*/ 8315346 w 10360384"/>
              <a:gd name="connsiteY1" fmla="*/ 1817435 h 1964857"/>
              <a:gd name="connsiteX2" fmla="*/ 4991121 w 10360384"/>
              <a:gd name="connsiteY2" fmla="*/ 1864169 h 1964857"/>
              <a:gd name="connsiteX3" fmla="*/ 4886346 w 10360384"/>
              <a:gd name="connsiteY3" fmla="*/ 1036385 h 1964857"/>
              <a:gd name="connsiteX4" fmla="*/ 6838971 w 10360384"/>
              <a:gd name="connsiteY4" fmla="*/ 1036741 h 1964857"/>
              <a:gd name="connsiteX5" fmla="*/ 6800871 w 10360384"/>
              <a:gd name="connsiteY5" fmla="*/ 1779335 h 1964857"/>
              <a:gd name="connsiteX6" fmla="*/ 1952646 w 10360384"/>
              <a:gd name="connsiteY6" fmla="*/ 1817435 h 1964857"/>
              <a:gd name="connsiteX7" fmla="*/ 21 w 10360384"/>
              <a:gd name="connsiteY7" fmla="*/ 1941796 h 1964857"/>
              <a:gd name="connsiteX8" fmla="*/ 1419246 w 10360384"/>
              <a:gd name="connsiteY8" fmla="*/ 184600 h 1964857"/>
              <a:gd name="connsiteX9" fmla="*/ 6153171 w 10360384"/>
              <a:gd name="connsiteY9" fmla="*/ 109827 h 1964857"/>
              <a:gd name="connsiteX10" fmla="*/ 10360384 w 10360384"/>
              <a:gd name="connsiteY10" fmla="*/ 137866 h 1964857"/>
              <a:gd name="connsiteX0" fmla="*/ 9541419 w 9643357"/>
              <a:gd name="connsiteY0" fmla="*/ 1607885 h 1919616"/>
              <a:gd name="connsiteX1" fmla="*/ 7598319 w 9643357"/>
              <a:gd name="connsiteY1" fmla="*/ 1817435 h 1919616"/>
              <a:gd name="connsiteX2" fmla="*/ 4274094 w 9643357"/>
              <a:gd name="connsiteY2" fmla="*/ 1864169 h 1919616"/>
              <a:gd name="connsiteX3" fmla="*/ 4169319 w 9643357"/>
              <a:gd name="connsiteY3" fmla="*/ 1036385 h 1919616"/>
              <a:gd name="connsiteX4" fmla="*/ 6121944 w 9643357"/>
              <a:gd name="connsiteY4" fmla="*/ 1036741 h 1919616"/>
              <a:gd name="connsiteX5" fmla="*/ 6083844 w 9643357"/>
              <a:gd name="connsiteY5" fmla="*/ 1779335 h 1919616"/>
              <a:gd name="connsiteX6" fmla="*/ 1235619 w 9643357"/>
              <a:gd name="connsiteY6" fmla="*/ 1817435 h 1919616"/>
              <a:gd name="connsiteX7" fmla="*/ 73569 w 9643357"/>
              <a:gd name="connsiteY7" fmla="*/ 1137972 h 1919616"/>
              <a:gd name="connsiteX8" fmla="*/ 702219 w 9643357"/>
              <a:gd name="connsiteY8" fmla="*/ 184600 h 1919616"/>
              <a:gd name="connsiteX9" fmla="*/ 5436144 w 9643357"/>
              <a:gd name="connsiteY9" fmla="*/ 109827 h 1919616"/>
              <a:gd name="connsiteX10" fmla="*/ 9643357 w 9643357"/>
              <a:gd name="connsiteY10" fmla="*/ 137866 h 1919616"/>
              <a:gd name="connsiteX0" fmla="*/ 9583120 w 9685058"/>
              <a:gd name="connsiteY0" fmla="*/ 1607885 h 1919616"/>
              <a:gd name="connsiteX1" fmla="*/ 7640020 w 9685058"/>
              <a:gd name="connsiteY1" fmla="*/ 1817435 h 1919616"/>
              <a:gd name="connsiteX2" fmla="*/ 4315795 w 9685058"/>
              <a:gd name="connsiteY2" fmla="*/ 1864169 h 1919616"/>
              <a:gd name="connsiteX3" fmla="*/ 4211020 w 9685058"/>
              <a:gd name="connsiteY3" fmla="*/ 1036385 h 1919616"/>
              <a:gd name="connsiteX4" fmla="*/ 6163645 w 9685058"/>
              <a:gd name="connsiteY4" fmla="*/ 1036741 h 1919616"/>
              <a:gd name="connsiteX5" fmla="*/ 6125545 w 9685058"/>
              <a:gd name="connsiteY5" fmla="*/ 1779335 h 1919616"/>
              <a:gd name="connsiteX6" fmla="*/ 1277320 w 9685058"/>
              <a:gd name="connsiteY6" fmla="*/ 1817435 h 1919616"/>
              <a:gd name="connsiteX7" fmla="*/ 48595 w 9685058"/>
              <a:gd name="connsiteY7" fmla="*/ 1156666 h 1919616"/>
              <a:gd name="connsiteX8" fmla="*/ 743920 w 9685058"/>
              <a:gd name="connsiteY8" fmla="*/ 184600 h 1919616"/>
              <a:gd name="connsiteX9" fmla="*/ 5477845 w 9685058"/>
              <a:gd name="connsiteY9" fmla="*/ 109827 h 1919616"/>
              <a:gd name="connsiteX10" fmla="*/ 9685058 w 9685058"/>
              <a:gd name="connsiteY10" fmla="*/ 137866 h 1919616"/>
              <a:gd name="connsiteX0" fmla="*/ 9534678 w 9636616"/>
              <a:gd name="connsiteY0" fmla="*/ 1607885 h 1919616"/>
              <a:gd name="connsiteX1" fmla="*/ 7591578 w 9636616"/>
              <a:gd name="connsiteY1" fmla="*/ 1817435 h 1919616"/>
              <a:gd name="connsiteX2" fmla="*/ 4267353 w 9636616"/>
              <a:gd name="connsiteY2" fmla="*/ 1864169 h 1919616"/>
              <a:gd name="connsiteX3" fmla="*/ 4162578 w 9636616"/>
              <a:gd name="connsiteY3" fmla="*/ 1036385 h 1919616"/>
              <a:gd name="connsiteX4" fmla="*/ 6115203 w 9636616"/>
              <a:gd name="connsiteY4" fmla="*/ 1036741 h 1919616"/>
              <a:gd name="connsiteX5" fmla="*/ 6077103 w 9636616"/>
              <a:gd name="connsiteY5" fmla="*/ 1779335 h 1919616"/>
              <a:gd name="connsiteX6" fmla="*/ 1228878 w 9636616"/>
              <a:gd name="connsiteY6" fmla="*/ 1817435 h 1919616"/>
              <a:gd name="connsiteX7" fmla="*/ 153 w 9636616"/>
              <a:gd name="connsiteY7" fmla="*/ 1156666 h 1919616"/>
              <a:gd name="connsiteX8" fmla="*/ 981228 w 9636616"/>
              <a:gd name="connsiteY8" fmla="*/ 137866 h 1919616"/>
              <a:gd name="connsiteX9" fmla="*/ 5429403 w 9636616"/>
              <a:gd name="connsiteY9" fmla="*/ 109827 h 1919616"/>
              <a:gd name="connsiteX10" fmla="*/ 9636616 w 9636616"/>
              <a:gd name="connsiteY10" fmla="*/ 137866 h 191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36616" h="1919616">
                <a:moveTo>
                  <a:pt x="9534678" y="1607885"/>
                </a:moveTo>
                <a:cubicBezTo>
                  <a:pt x="9025884" y="1695197"/>
                  <a:pt x="8469465" y="1774721"/>
                  <a:pt x="7591578" y="1817435"/>
                </a:cubicBezTo>
                <a:cubicBezTo>
                  <a:pt x="6713691" y="1860149"/>
                  <a:pt x="4838853" y="1994344"/>
                  <a:pt x="4267353" y="1864169"/>
                </a:cubicBezTo>
                <a:cubicBezTo>
                  <a:pt x="3695853" y="1733994"/>
                  <a:pt x="3854603" y="1174290"/>
                  <a:pt x="4162578" y="1036385"/>
                </a:cubicBezTo>
                <a:cubicBezTo>
                  <a:pt x="4470553" y="898480"/>
                  <a:pt x="5796116" y="912916"/>
                  <a:pt x="6115203" y="1036741"/>
                </a:cubicBezTo>
                <a:cubicBezTo>
                  <a:pt x="6434291" y="1160566"/>
                  <a:pt x="6891491" y="1649219"/>
                  <a:pt x="6077103" y="1779335"/>
                </a:cubicBezTo>
                <a:cubicBezTo>
                  <a:pt x="5262716" y="1909451"/>
                  <a:pt x="2362353" y="1790358"/>
                  <a:pt x="1228878" y="1817435"/>
                </a:cubicBezTo>
                <a:cubicBezTo>
                  <a:pt x="95403" y="1844512"/>
                  <a:pt x="-4609" y="1243427"/>
                  <a:pt x="153" y="1156666"/>
                </a:cubicBezTo>
                <a:cubicBezTo>
                  <a:pt x="4915" y="1069905"/>
                  <a:pt x="-44297" y="443194"/>
                  <a:pt x="981228" y="137866"/>
                </a:cubicBezTo>
                <a:cubicBezTo>
                  <a:pt x="2006753" y="-167462"/>
                  <a:pt x="4032876" y="302994"/>
                  <a:pt x="5429403" y="109827"/>
                </a:cubicBezTo>
                <a:cubicBezTo>
                  <a:pt x="7156130" y="-190828"/>
                  <a:pt x="9064001" y="231334"/>
                  <a:pt x="9636616" y="137866"/>
                </a:cubicBezTo>
              </a:path>
            </a:pathLst>
          </a:custGeom>
          <a:noFill/>
          <a:ln w="63500">
            <a:solidFill>
              <a:srgbClr val="FF0000">
                <a:alpha val="65000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8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D2001F796B5842ACB4675D256F8FDC" ma:contentTypeVersion="12" ma:contentTypeDescription="Create a new document." ma:contentTypeScope="" ma:versionID="c85e048fa781f40110e66b592c02dbca">
  <xsd:schema xmlns:xsd="http://www.w3.org/2001/XMLSchema" xmlns:xs="http://www.w3.org/2001/XMLSchema" xmlns:p="http://schemas.microsoft.com/office/2006/metadata/properties" xmlns:ns3="88a3e169-3f2e-4cb2-84e3-0f816f3920de" xmlns:ns4="6d44ab1e-4f7a-423e-9215-d8d8e61f56e6" targetNamespace="http://schemas.microsoft.com/office/2006/metadata/properties" ma:root="true" ma:fieldsID="6538c91a1e992d8cfb9fb30155d82126" ns3:_="" ns4:_="">
    <xsd:import namespace="88a3e169-3f2e-4cb2-84e3-0f816f3920de"/>
    <xsd:import namespace="6d44ab1e-4f7a-423e-9215-d8d8e61f56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a3e169-3f2e-4cb2-84e3-0f816f3920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4ab1e-4f7a-423e-9215-d8d8e61f56e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F4B324-A6F8-4FC0-BBBB-05E2337781B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F29137C-F1C0-4930-80A0-A7C0C38F3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4DBC62-83C7-4C26-A85C-6023E4D35A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a3e169-3f2e-4cb2-84e3-0f816f3920de"/>
    <ds:schemaRef ds:uri="6d44ab1e-4f7a-423e-9215-d8d8e61f56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PNA pipeline</dc:title>
  <dc:creator>Fingerhut, John Andy</dc:creator>
  <cp:lastModifiedBy>Fingerhut, John Andy</cp:lastModifiedBy>
  <cp:revision>1</cp:revision>
  <dcterms:created xsi:type="dcterms:W3CDTF">2020-11-12T20:43:04Z</dcterms:created>
  <dcterms:modified xsi:type="dcterms:W3CDTF">2020-11-22T05:15:56Z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0x01010074D2001F796B5842ACB4675D256F8FDC</vt:lpwstr>
  </property>
</Properties>
</file>