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23E50-B310-43FF-A1D9-2E8939537CCE}" v="16" dt="2020-11-22T05:25:19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F85A5950-EE91-4412-982E-458B5E7BE61D}"/>
    <pc:docChg chg="custSel modSld">
      <pc:chgData name="Fingerhut, John Andy" userId="6ad675d3-541e-4813-9336-4804cd571dc7" providerId="ADAL" clId="{F85A5950-EE91-4412-982E-458B5E7BE61D}" dt="2020-11-22T05:25:19.477" v="17"/>
      <pc:docMkLst>
        <pc:docMk/>
      </pc:docMkLst>
      <pc:sldChg chg="addSp delSp modSp">
        <pc:chgData name="Fingerhut, John Andy" userId="6ad675d3-541e-4813-9336-4804cd571dc7" providerId="ADAL" clId="{F85A5950-EE91-4412-982E-458B5E7BE61D}" dt="2020-11-22T05:25:19.477" v="17"/>
        <pc:sldMkLst>
          <pc:docMk/>
          <pc:sldMk cId="1091789387" sldId="273"/>
        </pc:sldMkLst>
        <pc:spChg chg="del">
          <ac:chgData name="Fingerhut, John Andy" userId="6ad675d3-541e-4813-9336-4804cd571dc7" providerId="ADAL" clId="{F85A5950-EE91-4412-982E-458B5E7BE61D}" dt="2020-11-22T05:24:03.018" v="2" actId="478"/>
          <ac:spMkLst>
            <pc:docMk/>
            <pc:sldMk cId="1091789387" sldId="273"/>
            <ac:spMk id="5" creationId="{0D414962-0FBF-4AFF-A93C-316C95994580}"/>
          </ac:spMkLst>
        </pc:spChg>
        <pc:spChg chg="add mod">
          <ac:chgData name="Fingerhut, John Andy" userId="6ad675d3-541e-4813-9336-4804cd571dc7" providerId="ADAL" clId="{F85A5950-EE91-4412-982E-458B5E7BE61D}" dt="2020-11-22T05:25:19.477" v="17"/>
          <ac:spMkLst>
            <pc:docMk/>
            <pc:sldMk cId="1091789387" sldId="273"/>
            <ac:spMk id="104" creationId="{5DF36074-7523-468C-8134-DD45028858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54630-E9F6-45DD-998F-E5DC0F14A399}"/>
              </a:ext>
            </a:extLst>
          </p:cNvPr>
          <p:cNvGrpSpPr/>
          <p:nvPr/>
        </p:nvGrpSpPr>
        <p:grpSpPr>
          <a:xfrm rot="16200000">
            <a:off x="5802220" y="2927995"/>
            <a:ext cx="1676833" cy="1661997"/>
            <a:chOff x="6523829" y="1695985"/>
            <a:chExt cx="1676833" cy="16619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19FC3C-4B0A-4BE8-AD6C-44B06ECD8204}"/>
                </a:ext>
              </a:extLst>
            </p:cNvPr>
            <p:cNvSpPr/>
            <p:nvPr/>
          </p:nvSpPr>
          <p:spPr>
            <a:xfrm>
              <a:off x="6548148" y="1698443"/>
              <a:ext cx="1621162" cy="16576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CD8402-7233-47B1-A1B5-23D2E88AF40D}"/>
                </a:ext>
              </a:extLst>
            </p:cNvPr>
            <p:cNvSpPr/>
            <p:nvPr/>
          </p:nvSpPr>
          <p:spPr>
            <a:xfrm>
              <a:off x="6610278" y="2059975"/>
              <a:ext cx="1494503" cy="2245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Parser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835D9-811A-4207-86BD-82A8C24C1D85}"/>
                </a:ext>
              </a:extLst>
            </p:cNvPr>
            <p:cNvSpPr/>
            <p:nvPr/>
          </p:nvSpPr>
          <p:spPr>
            <a:xfrm>
              <a:off x="6610278" y="2422677"/>
              <a:ext cx="1494503" cy="20096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control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E0B604-11FA-4D85-8C27-1B6B6D7746A0}"/>
                </a:ext>
              </a:extLst>
            </p:cNvPr>
            <p:cNvSpPr/>
            <p:nvPr/>
          </p:nvSpPr>
          <p:spPr>
            <a:xfrm>
              <a:off x="6610278" y="2761264"/>
              <a:ext cx="1494503" cy="234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Main Deparser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7A30FC-8EBC-4414-9C3F-8F53C01E89DB}"/>
                </a:ext>
              </a:extLst>
            </p:cNvPr>
            <p:cNvSpPr txBox="1"/>
            <p:nvPr/>
          </p:nvSpPr>
          <p:spPr>
            <a:xfrm>
              <a:off x="7389221" y="1695985"/>
              <a:ext cx="8114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FROM_NET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DA1D5-F37B-4541-B9D2-E055C8630AC5}"/>
                </a:ext>
              </a:extLst>
            </p:cNvPr>
            <p:cNvSpPr txBox="1"/>
            <p:nvPr/>
          </p:nvSpPr>
          <p:spPr>
            <a:xfrm>
              <a:off x="6605815" y="3104066"/>
              <a:ext cx="625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TO_NET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34AC9D-6D71-45C5-B180-594CD48DA462}"/>
                </a:ext>
              </a:extLst>
            </p:cNvPr>
            <p:cNvSpPr txBox="1"/>
            <p:nvPr/>
          </p:nvSpPr>
          <p:spPr>
            <a:xfrm>
              <a:off x="6523829" y="1705094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FROM_HOST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2C12F2-DD96-4A51-B663-4E2BD4690C21}"/>
                </a:ext>
              </a:extLst>
            </p:cNvPr>
            <p:cNvSpPr txBox="1"/>
            <p:nvPr/>
          </p:nvSpPr>
          <p:spPr>
            <a:xfrm>
              <a:off x="7411958" y="3097378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TO_HOST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801080-B3EB-43D3-BDB6-AD0E67A57AA2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AD3BE8-DF3A-4F04-908C-973DFE021940}"/>
                </a:ext>
              </a:extLst>
            </p:cNvPr>
            <p:cNvCxnSpPr>
              <a:cxnSpLocks/>
            </p:cNvCxnSpPr>
            <p:nvPr/>
          </p:nvCxnSpPr>
          <p:spPr>
            <a:xfrm>
              <a:off x="7799490" y="2291559"/>
              <a:ext cx="0" cy="13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18C6842-6E5E-4C24-B95F-914E14CD1B9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623637"/>
              <a:ext cx="0" cy="137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973354-BD42-4475-A807-8DE90F54F8A4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4BD033C-95E1-41B3-B6D8-C9EAC2E4C393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2C21DB-6C35-4435-AF14-F51CB6679761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046405-9500-4397-B377-F93955C0070E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28456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8A593F-0DEE-408E-8DF2-68583A1E725F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62363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9B0E0-C169-48B3-BCE6-385310287F99}"/>
              </a:ext>
            </a:extLst>
          </p:cNvPr>
          <p:cNvSpPr/>
          <p:nvPr/>
        </p:nvSpPr>
        <p:spPr>
          <a:xfrm rot="16200000">
            <a:off x="2199810" y="2699455"/>
            <a:ext cx="1715848" cy="1230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D9F1BC-576A-4EF3-9876-126695A64636}"/>
              </a:ext>
            </a:extLst>
          </p:cNvPr>
          <p:cNvSpPr/>
          <p:nvPr/>
        </p:nvSpPr>
        <p:spPr>
          <a:xfrm rot="16200000">
            <a:off x="2065473" y="3213078"/>
            <a:ext cx="1602958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Parser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F6D1E8-CAD9-4D86-8016-9DF9D3A426B1}"/>
              </a:ext>
            </a:extLst>
          </p:cNvPr>
          <p:cNvSpPr/>
          <p:nvPr/>
        </p:nvSpPr>
        <p:spPr>
          <a:xfrm rot="16200000">
            <a:off x="2416360" y="3224893"/>
            <a:ext cx="1602958" cy="2009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9932A6-6BD7-4FD1-93C8-8E131159E42A}"/>
              </a:ext>
            </a:extLst>
          </p:cNvPr>
          <p:cNvSpPr txBox="1"/>
          <p:nvPr/>
        </p:nvSpPr>
        <p:spPr>
          <a:xfrm rot="16200000">
            <a:off x="3191516" y="3198415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4D8E-30F6-4766-B972-809C391435CC}"/>
              </a:ext>
            </a:extLst>
          </p:cNvPr>
          <p:cNvSpPr txBox="1"/>
          <p:nvPr/>
        </p:nvSpPr>
        <p:spPr>
          <a:xfrm rot="16200000">
            <a:off x="2121484" y="3198415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EFDBCA-8D42-4559-B5B7-7B17A99615BD}"/>
              </a:ext>
            </a:extLst>
          </p:cNvPr>
          <p:cNvCxnSpPr>
            <a:cxnSpLocks/>
          </p:cNvCxnSpPr>
          <p:nvPr/>
        </p:nvCxnSpPr>
        <p:spPr>
          <a:xfrm rot="16200000">
            <a:off x="268210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5B6322-C564-4122-876E-0B215244537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16200000">
            <a:off x="3048303" y="325631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6664ED-D0D4-46ED-91FF-5BDE567A773D}"/>
              </a:ext>
            </a:extLst>
          </p:cNvPr>
          <p:cNvCxnSpPr>
            <a:cxnSpLocks/>
          </p:cNvCxnSpPr>
          <p:nvPr/>
        </p:nvCxnSpPr>
        <p:spPr>
          <a:xfrm rot="16200000">
            <a:off x="339087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09450" y="4202678"/>
            <a:ext cx="2362185" cy="713269"/>
          </a:xfrm>
          <a:prstGeom prst="bentConnector3">
            <a:avLst>
              <a:gd name="adj1" fmla="val -17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7464947" y="3345998"/>
            <a:ext cx="323076" cy="8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4008164" y="3028079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4C4D15B-D90A-42A1-857E-79AACC8E1ED6}"/>
              </a:ext>
            </a:extLst>
          </p:cNvPr>
          <p:cNvCxnSpPr>
            <a:cxnSpLocks/>
            <a:stCxn id="120" idx="3"/>
            <a:endCxn id="12" idx="0"/>
          </p:cNvCxnSpPr>
          <p:nvPr/>
        </p:nvCxnSpPr>
        <p:spPr>
          <a:xfrm>
            <a:off x="5414189" y="3326298"/>
            <a:ext cx="39545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6F7C2A5-01AD-4181-B101-3CF0F11BE2B8}"/>
              </a:ext>
            </a:extLst>
          </p:cNvPr>
          <p:cNvCxnSpPr>
            <a:cxnSpLocks/>
            <a:stCxn id="40" idx="2"/>
            <a:endCxn id="120" idx="1"/>
          </p:cNvCxnSpPr>
          <p:nvPr/>
        </p:nvCxnSpPr>
        <p:spPr>
          <a:xfrm>
            <a:off x="3672898" y="3325373"/>
            <a:ext cx="335266" cy="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818749" y="4150013"/>
            <a:ext cx="3153055" cy="793647"/>
          </a:xfrm>
          <a:prstGeom prst="bentConnector3">
            <a:avLst>
              <a:gd name="adj1" fmla="val 112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0101319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10086062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692145" y="2113631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5C7822-4030-42AD-AB86-5852B4DD265D}"/>
              </a:ext>
            </a:extLst>
          </p:cNvPr>
          <p:cNvCxnSpPr>
            <a:stCxn id="138" idx="0"/>
            <a:endCxn id="41" idx="0"/>
          </p:cNvCxnSpPr>
          <p:nvPr/>
        </p:nvCxnSpPr>
        <p:spPr>
          <a:xfrm>
            <a:off x="2052479" y="3314619"/>
            <a:ext cx="347768" cy="1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608615B-EB0D-4D19-94C6-BA8F0B161E4B}"/>
              </a:ext>
            </a:extLst>
          </p:cNvPr>
          <p:cNvGrpSpPr/>
          <p:nvPr/>
        </p:nvGrpSpPr>
        <p:grpSpPr>
          <a:xfrm>
            <a:off x="5606135" y="2733762"/>
            <a:ext cx="2092231" cy="410729"/>
            <a:chOff x="5782914" y="2733762"/>
            <a:chExt cx="2092231" cy="410729"/>
          </a:xfrm>
        </p:grpSpPr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AD870DC-10F4-46EA-8DD1-22D68B525CA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6D1D99B2-0E86-47B6-9123-9267435A5C00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5C1AA9D-F6C3-45F8-8EF2-65A29333F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AC1F68D-05B8-4B51-8587-059500FE3478}"/>
              </a:ext>
            </a:extLst>
          </p:cNvPr>
          <p:cNvGrpSpPr/>
          <p:nvPr/>
        </p:nvGrpSpPr>
        <p:grpSpPr>
          <a:xfrm flipV="1">
            <a:off x="5603834" y="4343679"/>
            <a:ext cx="2092231" cy="410729"/>
            <a:chOff x="5782914" y="2733762"/>
            <a:chExt cx="2092231" cy="410729"/>
          </a:xfrm>
        </p:grpSpPr>
        <p:cxnSp>
          <p:nvCxnSpPr>
            <p:cNvPr id="178" name="Connector: Elbow 177">
              <a:extLst>
                <a:ext uri="{FF2B5EF4-FFF2-40B4-BE49-F238E27FC236}">
                  <a16:creationId xmlns:a16="http://schemas.microsoft.com/office/drawing/2014/main" id="{A750F747-27DB-43AF-84FE-43C67DC6B90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7C40998A-C287-47CA-9A06-025F2A66B1EE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4155A40-B988-46ED-BC5E-C58015564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ADD4493A-5BBC-4D15-B581-A433EADD11C6}"/>
              </a:ext>
            </a:extLst>
          </p:cNvPr>
          <p:cNvCxnSpPr>
            <a:cxnSpLocks/>
          </p:cNvCxnSpPr>
          <p:nvPr/>
        </p:nvCxnSpPr>
        <p:spPr>
          <a:xfrm>
            <a:off x="3685686" y="3429000"/>
            <a:ext cx="935132" cy="302094"/>
          </a:xfrm>
          <a:prstGeom prst="bentConnector3">
            <a:avLst>
              <a:gd name="adj1" fmla="val 18424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</p:cNvCxnSpPr>
          <p:nvPr/>
        </p:nvCxnSpPr>
        <p:spPr>
          <a:xfrm flipV="1">
            <a:off x="4444039" y="3429000"/>
            <a:ext cx="1374708" cy="302094"/>
          </a:xfrm>
          <a:prstGeom prst="bentConnector3">
            <a:avLst>
              <a:gd name="adj1" fmla="val 79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AFB021B-F573-4955-A61C-CA26210E375D}"/>
              </a:ext>
            </a:extLst>
          </p:cNvPr>
          <p:cNvSpPr txBox="1"/>
          <p:nvPr/>
        </p:nvSpPr>
        <p:spPr>
          <a:xfrm>
            <a:off x="4192463" y="3743997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User-defined</a:t>
            </a:r>
          </a:p>
          <a:p>
            <a:pPr algn="ctr"/>
            <a:r>
              <a:rPr lang="en-US" sz="1050" dirty="0"/>
              <a:t>metadata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10086062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0101319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444675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0F816EC-A0CB-4148-88E8-08B4A0808DCA}"/>
              </a:ext>
            </a:extLst>
          </p:cNvPr>
          <p:cNvSpPr/>
          <p:nvPr/>
        </p:nvSpPr>
        <p:spPr>
          <a:xfrm>
            <a:off x="511513" y="4044707"/>
            <a:ext cx="10527962" cy="1051167"/>
          </a:xfrm>
          <a:custGeom>
            <a:avLst/>
            <a:gdLst>
              <a:gd name="connsiteX0" fmla="*/ 10391775 w 10391775"/>
              <a:gd name="connsiteY0" fmla="*/ 656667 h 1018617"/>
              <a:gd name="connsiteX1" fmla="*/ 8448675 w 10391775"/>
              <a:gd name="connsiteY1" fmla="*/ 866217 h 1018617"/>
              <a:gd name="connsiteX2" fmla="*/ 4838700 w 10391775"/>
              <a:gd name="connsiteY2" fmla="*/ 866217 h 1018617"/>
              <a:gd name="connsiteX3" fmla="*/ 4752975 w 10391775"/>
              <a:gd name="connsiteY3" fmla="*/ 85167 h 1018617"/>
              <a:gd name="connsiteX4" fmla="*/ 7096125 w 10391775"/>
              <a:gd name="connsiteY4" fmla="*/ 104217 h 1018617"/>
              <a:gd name="connsiteX5" fmla="*/ 7162800 w 10391775"/>
              <a:gd name="connsiteY5" fmla="*/ 828117 h 1018617"/>
              <a:gd name="connsiteX6" fmla="*/ 2085975 w 10391775"/>
              <a:gd name="connsiteY6" fmla="*/ 866217 h 1018617"/>
              <a:gd name="connsiteX7" fmla="*/ 0 w 10391775"/>
              <a:gd name="connsiteY7" fmla="*/ 1018617 h 1018617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47529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69342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886575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972300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527962 w 10527962"/>
              <a:gd name="connsiteY0" fmla="*/ 669549 h 1031499"/>
              <a:gd name="connsiteX1" fmla="*/ 8584862 w 10527962"/>
              <a:gd name="connsiteY1" fmla="*/ 879099 h 1031499"/>
              <a:gd name="connsiteX2" fmla="*/ 5260637 w 10527962"/>
              <a:gd name="connsiteY2" fmla="*/ 925833 h 1031499"/>
              <a:gd name="connsiteX3" fmla="*/ 5155862 w 10527962"/>
              <a:gd name="connsiteY3" fmla="*/ 98049 h 1031499"/>
              <a:gd name="connsiteX4" fmla="*/ 7108487 w 10527962"/>
              <a:gd name="connsiteY4" fmla="*/ 98405 h 1031499"/>
              <a:gd name="connsiteX5" fmla="*/ 7070387 w 10527962"/>
              <a:gd name="connsiteY5" fmla="*/ 840999 h 1031499"/>
              <a:gd name="connsiteX6" fmla="*/ 2222162 w 10527962"/>
              <a:gd name="connsiteY6" fmla="*/ 879099 h 1031499"/>
              <a:gd name="connsiteX7" fmla="*/ 0 w 10527962"/>
              <a:gd name="connsiteY7" fmla="*/ 1031499 h 103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27962" h="1031499">
                <a:moveTo>
                  <a:pt x="10527962" y="669549"/>
                </a:moveTo>
                <a:cubicBezTo>
                  <a:pt x="10019168" y="756861"/>
                  <a:pt x="9462749" y="836385"/>
                  <a:pt x="8584862" y="879099"/>
                </a:cubicBezTo>
                <a:cubicBezTo>
                  <a:pt x="7706975" y="921813"/>
                  <a:pt x="5832137" y="1056008"/>
                  <a:pt x="5260637" y="925833"/>
                </a:cubicBezTo>
                <a:cubicBezTo>
                  <a:pt x="4689137" y="795658"/>
                  <a:pt x="4847887" y="235954"/>
                  <a:pt x="5155862" y="98049"/>
                </a:cubicBezTo>
                <a:cubicBezTo>
                  <a:pt x="5463837" y="-39856"/>
                  <a:pt x="6789400" y="-25420"/>
                  <a:pt x="7108487" y="98405"/>
                </a:cubicBezTo>
                <a:cubicBezTo>
                  <a:pt x="7427575" y="222230"/>
                  <a:pt x="7884775" y="710883"/>
                  <a:pt x="7070387" y="840999"/>
                </a:cubicBezTo>
                <a:cubicBezTo>
                  <a:pt x="6256000" y="971115"/>
                  <a:pt x="3400560" y="847349"/>
                  <a:pt x="2222162" y="879099"/>
                </a:cubicBezTo>
                <a:cubicBezTo>
                  <a:pt x="1043764" y="910849"/>
                  <a:pt x="446087" y="971174"/>
                  <a:pt x="0" y="1031499"/>
                </a:cubicBezTo>
              </a:path>
            </a:pathLst>
          </a:custGeom>
          <a:noFill/>
          <a:ln w="63500">
            <a:solidFill>
              <a:srgbClr val="FF000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5DF36074-7523-468C-8134-DD45028858A4}"/>
              </a:ext>
            </a:extLst>
          </p:cNvPr>
          <p:cNvSpPr/>
          <p:nvPr/>
        </p:nvSpPr>
        <p:spPr>
          <a:xfrm>
            <a:off x="1490927" y="3088477"/>
            <a:ext cx="9650486" cy="1773776"/>
          </a:xfrm>
          <a:custGeom>
            <a:avLst/>
            <a:gdLst>
              <a:gd name="connsiteX0" fmla="*/ 10391775 w 10391775"/>
              <a:gd name="connsiteY0" fmla="*/ 656667 h 1018617"/>
              <a:gd name="connsiteX1" fmla="*/ 8448675 w 10391775"/>
              <a:gd name="connsiteY1" fmla="*/ 866217 h 1018617"/>
              <a:gd name="connsiteX2" fmla="*/ 4838700 w 10391775"/>
              <a:gd name="connsiteY2" fmla="*/ 866217 h 1018617"/>
              <a:gd name="connsiteX3" fmla="*/ 4752975 w 10391775"/>
              <a:gd name="connsiteY3" fmla="*/ 85167 h 1018617"/>
              <a:gd name="connsiteX4" fmla="*/ 7096125 w 10391775"/>
              <a:gd name="connsiteY4" fmla="*/ 104217 h 1018617"/>
              <a:gd name="connsiteX5" fmla="*/ 7162800 w 10391775"/>
              <a:gd name="connsiteY5" fmla="*/ 828117 h 1018617"/>
              <a:gd name="connsiteX6" fmla="*/ 2085975 w 10391775"/>
              <a:gd name="connsiteY6" fmla="*/ 866217 h 1018617"/>
              <a:gd name="connsiteX7" fmla="*/ 0 w 10391775"/>
              <a:gd name="connsiteY7" fmla="*/ 1018617 h 1018617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47529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69342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886575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972300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527962 w 10527962"/>
              <a:gd name="connsiteY0" fmla="*/ 669549 h 1031499"/>
              <a:gd name="connsiteX1" fmla="*/ 8584862 w 10527962"/>
              <a:gd name="connsiteY1" fmla="*/ 879099 h 1031499"/>
              <a:gd name="connsiteX2" fmla="*/ 5260637 w 10527962"/>
              <a:gd name="connsiteY2" fmla="*/ 925833 h 1031499"/>
              <a:gd name="connsiteX3" fmla="*/ 5155862 w 10527962"/>
              <a:gd name="connsiteY3" fmla="*/ 98049 h 1031499"/>
              <a:gd name="connsiteX4" fmla="*/ 7108487 w 10527962"/>
              <a:gd name="connsiteY4" fmla="*/ 98405 h 1031499"/>
              <a:gd name="connsiteX5" fmla="*/ 7070387 w 10527962"/>
              <a:gd name="connsiteY5" fmla="*/ 840999 h 1031499"/>
              <a:gd name="connsiteX6" fmla="*/ 2222162 w 10527962"/>
              <a:gd name="connsiteY6" fmla="*/ 879099 h 1031499"/>
              <a:gd name="connsiteX7" fmla="*/ 0 w 10527962"/>
              <a:gd name="connsiteY7" fmla="*/ 1031499 h 1031499"/>
              <a:gd name="connsiteX0" fmla="*/ 10527962 w 10527962"/>
              <a:gd name="connsiteY0" fmla="*/ 669549 h 1031499"/>
              <a:gd name="connsiteX1" fmla="*/ 8584862 w 10527962"/>
              <a:gd name="connsiteY1" fmla="*/ 879099 h 1031499"/>
              <a:gd name="connsiteX2" fmla="*/ 5260637 w 10527962"/>
              <a:gd name="connsiteY2" fmla="*/ 925833 h 1031499"/>
              <a:gd name="connsiteX3" fmla="*/ 5155862 w 10527962"/>
              <a:gd name="connsiteY3" fmla="*/ 98049 h 1031499"/>
              <a:gd name="connsiteX4" fmla="*/ 7108487 w 10527962"/>
              <a:gd name="connsiteY4" fmla="*/ 98405 h 1031499"/>
              <a:gd name="connsiteX5" fmla="*/ 7070387 w 10527962"/>
              <a:gd name="connsiteY5" fmla="*/ 840999 h 1031499"/>
              <a:gd name="connsiteX6" fmla="*/ 2222162 w 10527962"/>
              <a:gd name="connsiteY6" fmla="*/ 879099 h 1031499"/>
              <a:gd name="connsiteX7" fmla="*/ 269537 w 10527962"/>
              <a:gd name="connsiteY7" fmla="*/ 1003460 h 1031499"/>
              <a:gd name="connsiteX8" fmla="*/ 0 w 10527962"/>
              <a:gd name="connsiteY8" fmla="*/ 1031499 h 1031499"/>
              <a:gd name="connsiteX0" fmla="*/ 10267759 w 10369837"/>
              <a:gd name="connsiteY0" fmla="*/ 1470027 h 1804199"/>
              <a:gd name="connsiteX1" fmla="*/ 8324659 w 10369837"/>
              <a:gd name="connsiteY1" fmla="*/ 1679577 h 1804199"/>
              <a:gd name="connsiteX2" fmla="*/ 5000434 w 10369837"/>
              <a:gd name="connsiteY2" fmla="*/ 1726311 h 1804199"/>
              <a:gd name="connsiteX3" fmla="*/ 4895659 w 10369837"/>
              <a:gd name="connsiteY3" fmla="*/ 898527 h 1804199"/>
              <a:gd name="connsiteX4" fmla="*/ 6848284 w 10369837"/>
              <a:gd name="connsiteY4" fmla="*/ 898883 h 1804199"/>
              <a:gd name="connsiteX5" fmla="*/ 6810184 w 10369837"/>
              <a:gd name="connsiteY5" fmla="*/ 1641477 h 1804199"/>
              <a:gd name="connsiteX6" fmla="*/ 1961959 w 10369837"/>
              <a:gd name="connsiteY6" fmla="*/ 1679577 h 1804199"/>
              <a:gd name="connsiteX7" fmla="*/ 9334 w 10369837"/>
              <a:gd name="connsiteY7" fmla="*/ 1803938 h 1804199"/>
              <a:gd name="connsiteX8" fmla="*/ 10369697 w 10369837"/>
              <a:gd name="connsiteY8" fmla="*/ 8 h 1804199"/>
              <a:gd name="connsiteX0" fmla="*/ 10483086 w 10585024"/>
              <a:gd name="connsiteY0" fmla="*/ 1470019 h 1866995"/>
              <a:gd name="connsiteX1" fmla="*/ 8539986 w 10585024"/>
              <a:gd name="connsiteY1" fmla="*/ 1679569 h 1866995"/>
              <a:gd name="connsiteX2" fmla="*/ 5215761 w 10585024"/>
              <a:gd name="connsiteY2" fmla="*/ 1726303 h 1866995"/>
              <a:gd name="connsiteX3" fmla="*/ 5110986 w 10585024"/>
              <a:gd name="connsiteY3" fmla="*/ 898519 h 1866995"/>
              <a:gd name="connsiteX4" fmla="*/ 7063611 w 10585024"/>
              <a:gd name="connsiteY4" fmla="*/ 898875 h 1866995"/>
              <a:gd name="connsiteX5" fmla="*/ 7025511 w 10585024"/>
              <a:gd name="connsiteY5" fmla="*/ 1641469 h 1866995"/>
              <a:gd name="connsiteX6" fmla="*/ 2177286 w 10585024"/>
              <a:gd name="connsiteY6" fmla="*/ 1679569 h 1866995"/>
              <a:gd name="connsiteX7" fmla="*/ 224661 w 10585024"/>
              <a:gd name="connsiteY7" fmla="*/ 1803930 h 1866995"/>
              <a:gd name="connsiteX8" fmla="*/ 7149336 w 10585024"/>
              <a:gd name="connsiteY8" fmla="*/ 560808 h 1866995"/>
              <a:gd name="connsiteX9" fmla="*/ 10585024 w 10585024"/>
              <a:gd name="connsiteY9" fmla="*/ 0 h 1866995"/>
              <a:gd name="connsiteX0" fmla="*/ 10483086 w 10585024"/>
              <a:gd name="connsiteY0" fmla="*/ 1607885 h 2004861"/>
              <a:gd name="connsiteX1" fmla="*/ 8539986 w 10585024"/>
              <a:gd name="connsiteY1" fmla="*/ 1817435 h 2004861"/>
              <a:gd name="connsiteX2" fmla="*/ 5215761 w 10585024"/>
              <a:gd name="connsiteY2" fmla="*/ 1864169 h 2004861"/>
              <a:gd name="connsiteX3" fmla="*/ 5110986 w 10585024"/>
              <a:gd name="connsiteY3" fmla="*/ 1036385 h 2004861"/>
              <a:gd name="connsiteX4" fmla="*/ 7063611 w 10585024"/>
              <a:gd name="connsiteY4" fmla="*/ 1036741 h 2004861"/>
              <a:gd name="connsiteX5" fmla="*/ 7025511 w 10585024"/>
              <a:gd name="connsiteY5" fmla="*/ 1779335 h 2004861"/>
              <a:gd name="connsiteX6" fmla="*/ 2177286 w 10585024"/>
              <a:gd name="connsiteY6" fmla="*/ 1817435 h 2004861"/>
              <a:gd name="connsiteX7" fmla="*/ 224661 w 10585024"/>
              <a:gd name="connsiteY7" fmla="*/ 1941796 h 2004861"/>
              <a:gd name="connsiteX8" fmla="*/ 6377811 w 10585024"/>
              <a:gd name="connsiteY8" fmla="*/ 109827 h 2004861"/>
              <a:gd name="connsiteX9" fmla="*/ 10585024 w 10585024"/>
              <a:gd name="connsiteY9" fmla="*/ 137866 h 2004861"/>
              <a:gd name="connsiteX0" fmla="*/ 10258446 w 10360384"/>
              <a:gd name="connsiteY0" fmla="*/ 1607885 h 1964857"/>
              <a:gd name="connsiteX1" fmla="*/ 8315346 w 10360384"/>
              <a:gd name="connsiteY1" fmla="*/ 1817435 h 1964857"/>
              <a:gd name="connsiteX2" fmla="*/ 4991121 w 10360384"/>
              <a:gd name="connsiteY2" fmla="*/ 1864169 h 1964857"/>
              <a:gd name="connsiteX3" fmla="*/ 4886346 w 10360384"/>
              <a:gd name="connsiteY3" fmla="*/ 1036385 h 1964857"/>
              <a:gd name="connsiteX4" fmla="*/ 6838971 w 10360384"/>
              <a:gd name="connsiteY4" fmla="*/ 1036741 h 1964857"/>
              <a:gd name="connsiteX5" fmla="*/ 6800871 w 10360384"/>
              <a:gd name="connsiteY5" fmla="*/ 1779335 h 1964857"/>
              <a:gd name="connsiteX6" fmla="*/ 1952646 w 10360384"/>
              <a:gd name="connsiteY6" fmla="*/ 1817435 h 1964857"/>
              <a:gd name="connsiteX7" fmla="*/ 21 w 10360384"/>
              <a:gd name="connsiteY7" fmla="*/ 1941796 h 1964857"/>
              <a:gd name="connsiteX8" fmla="*/ 1981221 w 10360384"/>
              <a:gd name="connsiteY8" fmla="*/ 1296868 h 1964857"/>
              <a:gd name="connsiteX9" fmla="*/ 6153171 w 10360384"/>
              <a:gd name="connsiteY9" fmla="*/ 109827 h 1964857"/>
              <a:gd name="connsiteX10" fmla="*/ 10360384 w 10360384"/>
              <a:gd name="connsiteY10" fmla="*/ 137866 h 1964857"/>
              <a:gd name="connsiteX0" fmla="*/ 10258446 w 10360384"/>
              <a:gd name="connsiteY0" fmla="*/ 1607885 h 1964857"/>
              <a:gd name="connsiteX1" fmla="*/ 8315346 w 10360384"/>
              <a:gd name="connsiteY1" fmla="*/ 1817435 h 1964857"/>
              <a:gd name="connsiteX2" fmla="*/ 4991121 w 10360384"/>
              <a:gd name="connsiteY2" fmla="*/ 1864169 h 1964857"/>
              <a:gd name="connsiteX3" fmla="*/ 4886346 w 10360384"/>
              <a:gd name="connsiteY3" fmla="*/ 1036385 h 1964857"/>
              <a:gd name="connsiteX4" fmla="*/ 6838971 w 10360384"/>
              <a:gd name="connsiteY4" fmla="*/ 1036741 h 1964857"/>
              <a:gd name="connsiteX5" fmla="*/ 6800871 w 10360384"/>
              <a:gd name="connsiteY5" fmla="*/ 1779335 h 1964857"/>
              <a:gd name="connsiteX6" fmla="*/ 1952646 w 10360384"/>
              <a:gd name="connsiteY6" fmla="*/ 1817435 h 1964857"/>
              <a:gd name="connsiteX7" fmla="*/ 21 w 10360384"/>
              <a:gd name="connsiteY7" fmla="*/ 1941796 h 1964857"/>
              <a:gd name="connsiteX8" fmla="*/ 1419246 w 10360384"/>
              <a:gd name="connsiteY8" fmla="*/ 184600 h 1964857"/>
              <a:gd name="connsiteX9" fmla="*/ 6153171 w 10360384"/>
              <a:gd name="connsiteY9" fmla="*/ 109827 h 1964857"/>
              <a:gd name="connsiteX10" fmla="*/ 10360384 w 10360384"/>
              <a:gd name="connsiteY10" fmla="*/ 137866 h 1964857"/>
              <a:gd name="connsiteX0" fmla="*/ 9541419 w 9643357"/>
              <a:gd name="connsiteY0" fmla="*/ 1607885 h 1919616"/>
              <a:gd name="connsiteX1" fmla="*/ 7598319 w 9643357"/>
              <a:gd name="connsiteY1" fmla="*/ 1817435 h 1919616"/>
              <a:gd name="connsiteX2" fmla="*/ 4274094 w 9643357"/>
              <a:gd name="connsiteY2" fmla="*/ 1864169 h 1919616"/>
              <a:gd name="connsiteX3" fmla="*/ 4169319 w 9643357"/>
              <a:gd name="connsiteY3" fmla="*/ 1036385 h 1919616"/>
              <a:gd name="connsiteX4" fmla="*/ 6121944 w 9643357"/>
              <a:gd name="connsiteY4" fmla="*/ 1036741 h 1919616"/>
              <a:gd name="connsiteX5" fmla="*/ 6083844 w 9643357"/>
              <a:gd name="connsiteY5" fmla="*/ 1779335 h 1919616"/>
              <a:gd name="connsiteX6" fmla="*/ 1235619 w 9643357"/>
              <a:gd name="connsiteY6" fmla="*/ 1817435 h 1919616"/>
              <a:gd name="connsiteX7" fmla="*/ 73569 w 9643357"/>
              <a:gd name="connsiteY7" fmla="*/ 1137972 h 1919616"/>
              <a:gd name="connsiteX8" fmla="*/ 702219 w 9643357"/>
              <a:gd name="connsiteY8" fmla="*/ 184600 h 1919616"/>
              <a:gd name="connsiteX9" fmla="*/ 5436144 w 9643357"/>
              <a:gd name="connsiteY9" fmla="*/ 109827 h 1919616"/>
              <a:gd name="connsiteX10" fmla="*/ 9643357 w 9643357"/>
              <a:gd name="connsiteY10" fmla="*/ 137866 h 1919616"/>
              <a:gd name="connsiteX0" fmla="*/ 9583120 w 9685058"/>
              <a:gd name="connsiteY0" fmla="*/ 1607885 h 1919616"/>
              <a:gd name="connsiteX1" fmla="*/ 7640020 w 9685058"/>
              <a:gd name="connsiteY1" fmla="*/ 1817435 h 1919616"/>
              <a:gd name="connsiteX2" fmla="*/ 4315795 w 9685058"/>
              <a:gd name="connsiteY2" fmla="*/ 1864169 h 1919616"/>
              <a:gd name="connsiteX3" fmla="*/ 4211020 w 9685058"/>
              <a:gd name="connsiteY3" fmla="*/ 1036385 h 1919616"/>
              <a:gd name="connsiteX4" fmla="*/ 6163645 w 9685058"/>
              <a:gd name="connsiteY4" fmla="*/ 1036741 h 1919616"/>
              <a:gd name="connsiteX5" fmla="*/ 6125545 w 9685058"/>
              <a:gd name="connsiteY5" fmla="*/ 1779335 h 1919616"/>
              <a:gd name="connsiteX6" fmla="*/ 1277320 w 9685058"/>
              <a:gd name="connsiteY6" fmla="*/ 1817435 h 1919616"/>
              <a:gd name="connsiteX7" fmla="*/ 48595 w 9685058"/>
              <a:gd name="connsiteY7" fmla="*/ 1156666 h 1919616"/>
              <a:gd name="connsiteX8" fmla="*/ 743920 w 9685058"/>
              <a:gd name="connsiteY8" fmla="*/ 184600 h 1919616"/>
              <a:gd name="connsiteX9" fmla="*/ 5477845 w 9685058"/>
              <a:gd name="connsiteY9" fmla="*/ 109827 h 1919616"/>
              <a:gd name="connsiteX10" fmla="*/ 9685058 w 9685058"/>
              <a:gd name="connsiteY10" fmla="*/ 137866 h 1919616"/>
              <a:gd name="connsiteX0" fmla="*/ 9534678 w 9636616"/>
              <a:gd name="connsiteY0" fmla="*/ 1607885 h 1919616"/>
              <a:gd name="connsiteX1" fmla="*/ 7591578 w 9636616"/>
              <a:gd name="connsiteY1" fmla="*/ 1817435 h 1919616"/>
              <a:gd name="connsiteX2" fmla="*/ 4267353 w 9636616"/>
              <a:gd name="connsiteY2" fmla="*/ 1864169 h 1919616"/>
              <a:gd name="connsiteX3" fmla="*/ 4162578 w 9636616"/>
              <a:gd name="connsiteY3" fmla="*/ 1036385 h 1919616"/>
              <a:gd name="connsiteX4" fmla="*/ 6115203 w 9636616"/>
              <a:gd name="connsiteY4" fmla="*/ 1036741 h 1919616"/>
              <a:gd name="connsiteX5" fmla="*/ 6077103 w 9636616"/>
              <a:gd name="connsiteY5" fmla="*/ 1779335 h 1919616"/>
              <a:gd name="connsiteX6" fmla="*/ 1228878 w 9636616"/>
              <a:gd name="connsiteY6" fmla="*/ 1817435 h 1919616"/>
              <a:gd name="connsiteX7" fmla="*/ 153 w 9636616"/>
              <a:gd name="connsiteY7" fmla="*/ 1156666 h 1919616"/>
              <a:gd name="connsiteX8" fmla="*/ 981228 w 9636616"/>
              <a:gd name="connsiteY8" fmla="*/ 137866 h 1919616"/>
              <a:gd name="connsiteX9" fmla="*/ 5429403 w 9636616"/>
              <a:gd name="connsiteY9" fmla="*/ 109827 h 1919616"/>
              <a:gd name="connsiteX10" fmla="*/ 9636616 w 9636616"/>
              <a:gd name="connsiteY10" fmla="*/ 137866 h 1919616"/>
              <a:gd name="connsiteX0" fmla="*/ 7591578 w 9636616"/>
              <a:gd name="connsiteY0" fmla="*/ 1817435 h 1919616"/>
              <a:gd name="connsiteX1" fmla="*/ 4267353 w 9636616"/>
              <a:gd name="connsiteY1" fmla="*/ 1864169 h 1919616"/>
              <a:gd name="connsiteX2" fmla="*/ 4162578 w 9636616"/>
              <a:gd name="connsiteY2" fmla="*/ 1036385 h 1919616"/>
              <a:gd name="connsiteX3" fmla="*/ 6115203 w 9636616"/>
              <a:gd name="connsiteY3" fmla="*/ 1036741 h 1919616"/>
              <a:gd name="connsiteX4" fmla="*/ 6077103 w 9636616"/>
              <a:gd name="connsiteY4" fmla="*/ 1779335 h 1919616"/>
              <a:gd name="connsiteX5" fmla="*/ 1228878 w 9636616"/>
              <a:gd name="connsiteY5" fmla="*/ 1817435 h 1919616"/>
              <a:gd name="connsiteX6" fmla="*/ 153 w 9636616"/>
              <a:gd name="connsiteY6" fmla="*/ 1156666 h 1919616"/>
              <a:gd name="connsiteX7" fmla="*/ 981228 w 9636616"/>
              <a:gd name="connsiteY7" fmla="*/ 137866 h 1919616"/>
              <a:gd name="connsiteX8" fmla="*/ 5429403 w 9636616"/>
              <a:gd name="connsiteY8" fmla="*/ 109827 h 1919616"/>
              <a:gd name="connsiteX9" fmla="*/ 9636616 w 9636616"/>
              <a:gd name="connsiteY9" fmla="*/ 137866 h 1919616"/>
              <a:gd name="connsiteX0" fmla="*/ 4267353 w 9636616"/>
              <a:gd name="connsiteY0" fmla="*/ 1864169 h 1864169"/>
              <a:gd name="connsiteX1" fmla="*/ 4162578 w 9636616"/>
              <a:gd name="connsiteY1" fmla="*/ 1036385 h 1864169"/>
              <a:gd name="connsiteX2" fmla="*/ 6115203 w 9636616"/>
              <a:gd name="connsiteY2" fmla="*/ 1036741 h 1864169"/>
              <a:gd name="connsiteX3" fmla="*/ 6077103 w 9636616"/>
              <a:gd name="connsiteY3" fmla="*/ 1779335 h 1864169"/>
              <a:gd name="connsiteX4" fmla="*/ 1228878 w 9636616"/>
              <a:gd name="connsiteY4" fmla="*/ 1817435 h 1864169"/>
              <a:gd name="connsiteX5" fmla="*/ 153 w 9636616"/>
              <a:gd name="connsiteY5" fmla="*/ 1156666 h 1864169"/>
              <a:gd name="connsiteX6" fmla="*/ 981228 w 9636616"/>
              <a:gd name="connsiteY6" fmla="*/ 137866 h 1864169"/>
              <a:gd name="connsiteX7" fmla="*/ 5429403 w 9636616"/>
              <a:gd name="connsiteY7" fmla="*/ 109827 h 1864169"/>
              <a:gd name="connsiteX8" fmla="*/ 9636616 w 9636616"/>
              <a:gd name="connsiteY8" fmla="*/ 137866 h 1864169"/>
              <a:gd name="connsiteX0" fmla="*/ 4162578 w 9636616"/>
              <a:gd name="connsiteY0" fmla="*/ 1036385 h 1841440"/>
              <a:gd name="connsiteX1" fmla="*/ 6115203 w 9636616"/>
              <a:gd name="connsiteY1" fmla="*/ 1036741 h 1841440"/>
              <a:gd name="connsiteX2" fmla="*/ 6077103 w 9636616"/>
              <a:gd name="connsiteY2" fmla="*/ 1779335 h 1841440"/>
              <a:gd name="connsiteX3" fmla="*/ 1228878 w 9636616"/>
              <a:gd name="connsiteY3" fmla="*/ 1817435 h 1841440"/>
              <a:gd name="connsiteX4" fmla="*/ 153 w 9636616"/>
              <a:gd name="connsiteY4" fmla="*/ 1156666 h 1841440"/>
              <a:gd name="connsiteX5" fmla="*/ 981228 w 9636616"/>
              <a:gd name="connsiteY5" fmla="*/ 137866 h 1841440"/>
              <a:gd name="connsiteX6" fmla="*/ 5429403 w 9636616"/>
              <a:gd name="connsiteY6" fmla="*/ 109827 h 1841440"/>
              <a:gd name="connsiteX7" fmla="*/ 9636616 w 9636616"/>
              <a:gd name="connsiteY7" fmla="*/ 137866 h 1841440"/>
              <a:gd name="connsiteX0" fmla="*/ 6115203 w 9636616"/>
              <a:gd name="connsiteY0" fmla="*/ 1036741 h 1841440"/>
              <a:gd name="connsiteX1" fmla="*/ 6077103 w 9636616"/>
              <a:gd name="connsiteY1" fmla="*/ 1779335 h 1841440"/>
              <a:gd name="connsiteX2" fmla="*/ 1228878 w 9636616"/>
              <a:gd name="connsiteY2" fmla="*/ 1817435 h 1841440"/>
              <a:gd name="connsiteX3" fmla="*/ 153 w 9636616"/>
              <a:gd name="connsiteY3" fmla="*/ 1156666 h 1841440"/>
              <a:gd name="connsiteX4" fmla="*/ 981228 w 9636616"/>
              <a:gd name="connsiteY4" fmla="*/ 137866 h 1841440"/>
              <a:gd name="connsiteX5" fmla="*/ 5429403 w 9636616"/>
              <a:gd name="connsiteY5" fmla="*/ 109827 h 1841440"/>
              <a:gd name="connsiteX6" fmla="*/ 9636616 w 9636616"/>
              <a:gd name="connsiteY6" fmla="*/ 137866 h 1841440"/>
              <a:gd name="connsiteX0" fmla="*/ 6129073 w 9650486"/>
              <a:gd name="connsiteY0" fmla="*/ 1036741 h 1811461"/>
              <a:gd name="connsiteX1" fmla="*/ 6090973 w 9650486"/>
              <a:gd name="connsiteY1" fmla="*/ 1779335 h 1811461"/>
              <a:gd name="connsiteX2" fmla="*/ 1262204 w 9650486"/>
              <a:gd name="connsiteY2" fmla="*/ 1702887 h 1811461"/>
              <a:gd name="connsiteX3" fmla="*/ 14023 w 9650486"/>
              <a:gd name="connsiteY3" fmla="*/ 1156666 h 1811461"/>
              <a:gd name="connsiteX4" fmla="*/ 995098 w 9650486"/>
              <a:gd name="connsiteY4" fmla="*/ 137866 h 1811461"/>
              <a:gd name="connsiteX5" fmla="*/ 5443273 w 9650486"/>
              <a:gd name="connsiteY5" fmla="*/ 109827 h 1811461"/>
              <a:gd name="connsiteX6" fmla="*/ 9650486 w 9650486"/>
              <a:gd name="connsiteY6" fmla="*/ 137866 h 1811461"/>
              <a:gd name="connsiteX0" fmla="*/ 6129073 w 9650486"/>
              <a:gd name="connsiteY0" fmla="*/ 1036741 h 1778894"/>
              <a:gd name="connsiteX1" fmla="*/ 5935331 w 9650486"/>
              <a:gd name="connsiteY1" fmla="*/ 1702971 h 1778894"/>
              <a:gd name="connsiteX2" fmla="*/ 1262204 w 9650486"/>
              <a:gd name="connsiteY2" fmla="*/ 1702887 h 1778894"/>
              <a:gd name="connsiteX3" fmla="*/ 14023 w 9650486"/>
              <a:gd name="connsiteY3" fmla="*/ 1156666 h 1778894"/>
              <a:gd name="connsiteX4" fmla="*/ 995098 w 9650486"/>
              <a:gd name="connsiteY4" fmla="*/ 137866 h 1778894"/>
              <a:gd name="connsiteX5" fmla="*/ 5443273 w 9650486"/>
              <a:gd name="connsiteY5" fmla="*/ 109827 h 1778894"/>
              <a:gd name="connsiteX6" fmla="*/ 9650486 w 9650486"/>
              <a:gd name="connsiteY6" fmla="*/ 137866 h 1778894"/>
              <a:gd name="connsiteX0" fmla="*/ 6129073 w 9650486"/>
              <a:gd name="connsiteY0" fmla="*/ 1036741 h 1763097"/>
              <a:gd name="connsiteX1" fmla="*/ 6236888 w 9650486"/>
              <a:gd name="connsiteY1" fmla="*/ 1674334 h 1763097"/>
              <a:gd name="connsiteX2" fmla="*/ 1262204 w 9650486"/>
              <a:gd name="connsiteY2" fmla="*/ 1702887 h 1763097"/>
              <a:gd name="connsiteX3" fmla="*/ 14023 w 9650486"/>
              <a:gd name="connsiteY3" fmla="*/ 1156666 h 1763097"/>
              <a:gd name="connsiteX4" fmla="*/ 995098 w 9650486"/>
              <a:gd name="connsiteY4" fmla="*/ 137866 h 1763097"/>
              <a:gd name="connsiteX5" fmla="*/ 5443273 w 9650486"/>
              <a:gd name="connsiteY5" fmla="*/ 109827 h 1763097"/>
              <a:gd name="connsiteX6" fmla="*/ 9650486 w 9650486"/>
              <a:gd name="connsiteY6" fmla="*/ 137866 h 1763097"/>
              <a:gd name="connsiteX0" fmla="*/ 6197167 w 9650486"/>
              <a:gd name="connsiteY0" fmla="*/ 989012 h 1765855"/>
              <a:gd name="connsiteX1" fmla="*/ 6236888 w 9650486"/>
              <a:gd name="connsiteY1" fmla="*/ 1674334 h 1765855"/>
              <a:gd name="connsiteX2" fmla="*/ 1262204 w 9650486"/>
              <a:gd name="connsiteY2" fmla="*/ 1702887 h 1765855"/>
              <a:gd name="connsiteX3" fmla="*/ 14023 w 9650486"/>
              <a:gd name="connsiteY3" fmla="*/ 1156666 h 1765855"/>
              <a:gd name="connsiteX4" fmla="*/ 995098 w 9650486"/>
              <a:gd name="connsiteY4" fmla="*/ 137866 h 1765855"/>
              <a:gd name="connsiteX5" fmla="*/ 5443273 w 9650486"/>
              <a:gd name="connsiteY5" fmla="*/ 109827 h 1765855"/>
              <a:gd name="connsiteX6" fmla="*/ 9650486 w 9650486"/>
              <a:gd name="connsiteY6" fmla="*/ 137866 h 1765855"/>
              <a:gd name="connsiteX0" fmla="*/ 6022069 w 9650486"/>
              <a:gd name="connsiteY0" fmla="*/ 1065377 h 1761480"/>
              <a:gd name="connsiteX1" fmla="*/ 6236888 w 9650486"/>
              <a:gd name="connsiteY1" fmla="*/ 1674334 h 1761480"/>
              <a:gd name="connsiteX2" fmla="*/ 1262204 w 9650486"/>
              <a:gd name="connsiteY2" fmla="*/ 1702887 h 1761480"/>
              <a:gd name="connsiteX3" fmla="*/ 14023 w 9650486"/>
              <a:gd name="connsiteY3" fmla="*/ 1156666 h 1761480"/>
              <a:gd name="connsiteX4" fmla="*/ 995098 w 9650486"/>
              <a:gd name="connsiteY4" fmla="*/ 137866 h 1761480"/>
              <a:gd name="connsiteX5" fmla="*/ 5443273 w 9650486"/>
              <a:gd name="connsiteY5" fmla="*/ 109827 h 1761480"/>
              <a:gd name="connsiteX6" fmla="*/ 9650486 w 9650486"/>
              <a:gd name="connsiteY6" fmla="*/ 137866 h 1761480"/>
              <a:gd name="connsiteX0" fmla="*/ 6022069 w 9650486"/>
              <a:gd name="connsiteY0" fmla="*/ 1065377 h 1748504"/>
              <a:gd name="connsiteX1" fmla="*/ 6514937 w 9650486"/>
              <a:gd name="connsiteY1" fmla="*/ 1322125 h 1748504"/>
              <a:gd name="connsiteX2" fmla="*/ 6236888 w 9650486"/>
              <a:gd name="connsiteY2" fmla="*/ 1674334 h 1748504"/>
              <a:gd name="connsiteX3" fmla="*/ 1262204 w 9650486"/>
              <a:gd name="connsiteY3" fmla="*/ 1702887 h 1748504"/>
              <a:gd name="connsiteX4" fmla="*/ 14023 w 9650486"/>
              <a:gd name="connsiteY4" fmla="*/ 1156666 h 1748504"/>
              <a:gd name="connsiteX5" fmla="*/ 995098 w 9650486"/>
              <a:gd name="connsiteY5" fmla="*/ 137866 h 1748504"/>
              <a:gd name="connsiteX6" fmla="*/ 5443273 w 9650486"/>
              <a:gd name="connsiteY6" fmla="*/ 109827 h 1748504"/>
              <a:gd name="connsiteX7" fmla="*/ 9650486 w 9650486"/>
              <a:gd name="connsiteY7" fmla="*/ 137866 h 1748504"/>
              <a:gd name="connsiteX0" fmla="*/ 6022069 w 9650486"/>
              <a:gd name="connsiteY0" fmla="*/ 1065377 h 1745636"/>
              <a:gd name="connsiteX1" fmla="*/ 6407933 w 9650486"/>
              <a:gd name="connsiteY1" fmla="*/ 1388945 h 1745636"/>
              <a:gd name="connsiteX2" fmla="*/ 6236888 w 9650486"/>
              <a:gd name="connsiteY2" fmla="*/ 1674334 h 1745636"/>
              <a:gd name="connsiteX3" fmla="*/ 1262204 w 9650486"/>
              <a:gd name="connsiteY3" fmla="*/ 1702887 h 1745636"/>
              <a:gd name="connsiteX4" fmla="*/ 14023 w 9650486"/>
              <a:gd name="connsiteY4" fmla="*/ 1156666 h 1745636"/>
              <a:gd name="connsiteX5" fmla="*/ 995098 w 9650486"/>
              <a:gd name="connsiteY5" fmla="*/ 137866 h 1745636"/>
              <a:gd name="connsiteX6" fmla="*/ 5443273 w 9650486"/>
              <a:gd name="connsiteY6" fmla="*/ 109827 h 1745636"/>
              <a:gd name="connsiteX7" fmla="*/ 9650486 w 9650486"/>
              <a:gd name="connsiteY7" fmla="*/ 137866 h 1745636"/>
              <a:gd name="connsiteX0" fmla="*/ 6022069 w 9650486"/>
              <a:gd name="connsiteY0" fmla="*/ 1065377 h 1749300"/>
              <a:gd name="connsiteX1" fmla="*/ 6407933 w 9650486"/>
              <a:gd name="connsiteY1" fmla="*/ 1388945 h 1749300"/>
              <a:gd name="connsiteX2" fmla="*/ 4709646 w 9650486"/>
              <a:gd name="connsiteY2" fmla="*/ 1683881 h 1749300"/>
              <a:gd name="connsiteX3" fmla="*/ 1262204 w 9650486"/>
              <a:gd name="connsiteY3" fmla="*/ 1702887 h 1749300"/>
              <a:gd name="connsiteX4" fmla="*/ 14023 w 9650486"/>
              <a:gd name="connsiteY4" fmla="*/ 1156666 h 1749300"/>
              <a:gd name="connsiteX5" fmla="*/ 995098 w 9650486"/>
              <a:gd name="connsiteY5" fmla="*/ 137866 h 1749300"/>
              <a:gd name="connsiteX6" fmla="*/ 5443273 w 9650486"/>
              <a:gd name="connsiteY6" fmla="*/ 109827 h 1749300"/>
              <a:gd name="connsiteX7" fmla="*/ 9650486 w 9650486"/>
              <a:gd name="connsiteY7" fmla="*/ 137866 h 1749300"/>
              <a:gd name="connsiteX0" fmla="*/ 6022069 w 9650486"/>
              <a:gd name="connsiteY0" fmla="*/ 1065377 h 1749300"/>
              <a:gd name="connsiteX1" fmla="*/ 6407933 w 9650486"/>
              <a:gd name="connsiteY1" fmla="*/ 1388945 h 1749300"/>
              <a:gd name="connsiteX2" fmla="*/ 4447000 w 9650486"/>
              <a:gd name="connsiteY2" fmla="*/ 1683881 h 1749300"/>
              <a:gd name="connsiteX3" fmla="*/ 1262204 w 9650486"/>
              <a:gd name="connsiteY3" fmla="*/ 1702887 h 1749300"/>
              <a:gd name="connsiteX4" fmla="*/ 14023 w 9650486"/>
              <a:gd name="connsiteY4" fmla="*/ 1156666 h 1749300"/>
              <a:gd name="connsiteX5" fmla="*/ 995098 w 9650486"/>
              <a:gd name="connsiteY5" fmla="*/ 137866 h 1749300"/>
              <a:gd name="connsiteX6" fmla="*/ 5443273 w 9650486"/>
              <a:gd name="connsiteY6" fmla="*/ 109827 h 1749300"/>
              <a:gd name="connsiteX7" fmla="*/ 9650486 w 9650486"/>
              <a:gd name="connsiteY7" fmla="*/ 137866 h 1749300"/>
              <a:gd name="connsiteX0" fmla="*/ 6022069 w 9650486"/>
              <a:gd name="connsiteY0" fmla="*/ 1065377 h 1743709"/>
              <a:gd name="connsiteX1" fmla="*/ 6407933 w 9650486"/>
              <a:gd name="connsiteY1" fmla="*/ 1388945 h 1743709"/>
              <a:gd name="connsiteX2" fmla="*/ 5970188 w 9650486"/>
              <a:gd name="connsiteY2" fmla="*/ 1522585 h 1743709"/>
              <a:gd name="connsiteX3" fmla="*/ 4447000 w 9650486"/>
              <a:gd name="connsiteY3" fmla="*/ 1683881 h 1743709"/>
              <a:gd name="connsiteX4" fmla="*/ 1262204 w 9650486"/>
              <a:gd name="connsiteY4" fmla="*/ 1702887 h 1743709"/>
              <a:gd name="connsiteX5" fmla="*/ 14023 w 9650486"/>
              <a:gd name="connsiteY5" fmla="*/ 1156666 h 1743709"/>
              <a:gd name="connsiteX6" fmla="*/ 995098 w 9650486"/>
              <a:gd name="connsiteY6" fmla="*/ 137866 h 1743709"/>
              <a:gd name="connsiteX7" fmla="*/ 5443273 w 9650486"/>
              <a:gd name="connsiteY7" fmla="*/ 109827 h 1743709"/>
              <a:gd name="connsiteX8" fmla="*/ 9650486 w 9650486"/>
              <a:gd name="connsiteY8" fmla="*/ 137866 h 1743709"/>
              <a:gd name="connsiteX0" fmla="*/ 6022069 w 9650486"/>
              <a:gd name="connsiteY0" fmla="*/ 1065377 h 1740588"/>
              <a:gd name="connsiteX1" fmla="*/ 6407933 w 9650486"/>
              <a:gd name="connsiteY1" fmla="*/ 1388945 h 1740588"/>
              <a:gd name="connsiteX2" fmla="*/ 6145285 w 9650486"/>
              <a:gd name="connsiteY2" fmla="*/ 1608496 h 1740588"/>
              <a:gd name="connsiteX3" fmla="*/ 4447000 w 9650486"/>
              <a:gd name="connsiteY3" fmla="*/ 1683881 h 1740588"/>
              <a:gd name="connsiteX4" fmla="*/ 1262204 w 9650486"/>
              <a:gd name="connsiteY4" fmla="*/ 1702887 h 1740588"/>
              <a:gd name="connsiteX5" fmla="*/ 14023 w 9650486"/>
              <a:gd name="connsiteY5" fmla="*/ 1156666 h 1740588"/>
              <a:gd name="connsiteX6" fmla="*/ 995098 w 9650486"/>
              <a:gd name="connsiteY6" fmla="*/ 137866 h 1740588"/>
              <a:gd name="connsiteX7" fmla="*/ 5443273 w 9650486"/>
              <a:gd name="connsiteY7" fmla="*/ 109827 h 1740588"/>
              <a:gd name="connsiteX8" fmla="*/ 9650486 w 9650486"/>
              <a:gd name="connsiteY8" fmla="*/ 137866 h 174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0486" h="1740588">
                <a:moveTo>
                  <a:pt x="6022069" y="1065377"/>
                </a:moveTo>
                <a:cubicBezTo>
                  <a:pt x="6104214" y="1108168"/>
                  <a:pt x="6372130" y="1287452"/>
                  <a:pt x="6407933" y="1388945"/>
                </a:cubicBezTo>
                <a:cubicBezTo>
                  <a:pt x="6399286" y="1465146"/>
                  <a:pt x="6472107" y="1559340"/>
                  <a:pt x="6145285" y="1608496"/>
                </a:cubicBezTo>
                <a:cubicBezTo>
                  <a:pt x="5818463" y="1657652"/>
                  <a:pt x="5260847" y="1668149"/>
                  <a:pt x="4447000" y="1683881"/>
                </a:cubicBezTo>
                <a:cubicBezTo>
                  <a:pt x="3633153" y="1699613"/>
                  <a:pt x="2001033" y="1790756"/>
                  <a:pt x="1262204" y="1702887"/>
                </a:cubicBezTo>
                <a:cubicBezTo>
                  <a:pt x="523375" y="1615018"/>
                  <a:pt x="58541" y="1417503"/>
                  <a:pt x="14023" y="1156666"/>
                </a:cubicBezTo>
                <a:cubicBezTo>
                  <a:pt x="-30495" y="895829"/>
                  <a:pt x="-30427" y="443194"/>
                  <a:pt x="995098" y="137866"/>
                </a:cubicBezTo>
                <a:cubicBezTo>
                  <a:pt x="2020623" y="-167462"/>
                  <a:pt x="4046746" y="302994"/>
                  <a:pt x="5443273" y="109827"/>
                </a:cubicBezTo>
                <a:cubicBezTo>
                  <a:pt x="7170000" y="-190828"/>
                  <a:pt x="9077871" y="231334"/>
                  <a:pt x="9650486" y="137866"/>
                </a:cubicBezTo>
              </a:path>
            </a:pathLst>
          </a:custGeom>
          <a:noFill/>
          <a:ln w="63500">
            <a:solidFill>
              <a:srgbClr val="0070C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F4B324-A6F8-4FC0-BBBB-05E2337781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1</cp:revision>
  <dcterms:created xsi:type="dcterms:W3CDTF">2020-11-12T20:43:04Z</dcterms:created>
  <dcterms:modified xsi:type="dcterms:W3CDTF">2020-11-22T05:25:27Z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